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7" r:id="rId2"/>
    <p:sldId id="269" r:id="rId3"/>
    <p:sldId id="281" r:id="rId4"/>
    <p:sldId id="282" r:id="rId5"/>
    <p:sldId id="280" r:id="rId6"/>
    <p:sldId id="301" r:id="rId7"/>
    <p:sldId id="286" r:id="rId8"/>
    <p:sldId id="283" r:id="rId9"/>
    <p:sldId id="305" r:id="rId10"/>
    <p:sldId id="284" r:id="rId11"/>
    <p:sldId id="304" r:id="rId12"/>
    <p:sldId id="285" r:id="rId13"/>
    <p:sldId id="287" r:id="rId14"/>
    <p:sldId id="289" r:id="rId15"/>
    <p:sldId id="290" r:id="rId16"/>
    <p:sldId id="292" r:id="rId17"/>
    <p:sldId id="293" r:id="rId18"/>
    <p:sldId id="294" r:id="rId19"/>
    <p:sldId id="279" r:id="rId20"/>
    <p:sldId id="295" r:id="rId21"/>
    <p:sldId id="296" r:id="rId22"/>
    <p:sldId id="302" r:id="rId23"/>
    <p:sldId id="297" r:id="rId24"/>
    <p:sldId id="298" r:id="rId25"/>
    <p:sldId id="263" r:id="rId26"/>
    <p:sldId id="27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4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34" autoAdjust="0"/>
    <p:restoredTop sz="84643" autoAdjust="0"/>
  </p:normalViewPr>
  <p:slideViewPr>
    <p:cSldViewPr snapToGrid="0">
      <p:cViewPr varScale="1">
        <p:scale>
          <a:sx n="63" d="100"/>
          <a:sy n="63" d="100"/>
        </p:scale>
        <p:origin x="1170" y="66"/>
      </p:cViewPr>
      <p:guideLst>
        <p:guide orient="horz" pos="2160"/>
        <p:guide pos="384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7CEC06-B91C-448D-B7C1-E3C2499D581A}" type="doc">
      <dgm:prSet loTypeId="urn:microsoft.com/office/officeart/2008/layout/CircleAccentTimeline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NI"/>
        </a:p>
      </dgm:t>
    </dgm:pt>
    <dgm:pt modelId="{55B31059-BDB7-4F56-9331-C91D567D97A1}">
      <dgm:prSet phldrT="[Text]"/>
      <dgm:spPr/>
      <dgm:t>
        <a:bodyPr/>
        <a:lstStyle/>
        <a:p>
          <a:r>
            <a:rPr lang="es-NI" dirty="0" smtClean="0"/>
            <a:t>Preparación</a:t>
          </a:r>
          <a:endParaRPr lang="es-NI" dirty="0"/>
        </a:p>
      </dgm:t>
    </dgm:pt>
    <dgm:pt modelId="{3D422F46-EC71-42A0-8999-9529FE2CDBEA}" type="parTrans" cxnId="{C49363A9-1389-486C-8823-5A9DD36AF24C}">
      <dgm:prSet/>
      <dgm:spPr/>
      <dgm:t>
        <a:bodyPr/>
        <a:lstStyle/>
        <a:p>
          <a:endParaRPr lang="es-NI"/>
        </a:p>
      </dgm:t>
    </dgm:pt>
    <dgm:pt modelId="{49B1AD6A-E914-430B-AE86-2B1C12C8C076}" type="sibTrans" cxnId="{C49363A9-1389-486C-8823-5A9DD36AF24C}">
      <dgm:prSet/>
      <dgm:spPr/>
      <dgm:t>
        <a:bodyPr/>
        <a:lstStyle/>
        <a:p>
          <a:endParaRPr lang="es-NI"/>
        </a:p>
      </dgm:t>
    </dgm:pt>
    <dgm:pt modelId="{358DBB56-3428-4543-A55F-A25C5757A837}">
      <dgm:prSet phldrT="[Text]"/>
      <dgm:spPr/>
      <dgm:t>
        <a:bodyPr/>
        <a:lstStyle/>
        <a:p>
          <a:r>
            <a:rPr lang="es-NI" dirty="0" smtClean="0"/>
            <a:t>Gobernanza de  la Migración</a:t>
          </a:r>
          <a:endParaRPr lang="es-NI" dirty="0"/>
        </a:p>
      </dgm:t>
    </dgm:pt>
    <dgm:pt modelId="{7C35E45F-F18D-4E26-A391-334AE7A5BED0}" type="parTrans" cxnId="{D615575A-410C-4768-B457-9DFBB20E8327}">
      <dgm:prSet/>
      <dgm:spPr/>
      <dgm:t>
        <a:bodyPr/>
        <a:lstStyle/>
        <a:p>
          <a:endParaRPr lang="es-NI"/>
        </a:p>
      </dgm:t>
    </dgm:pt>
    <dgm:pt modelId="{313594D4-95FF-425E-91EE-8B6AAFD60466}" type="sibTrans" cxnId="{D615575A-410C-4768-B457-9DFBB20E8327}">
      <dgm:prSet/>
      <dgm:spPr/>
      <dgm:t>
        <a:bodyPr/>
        <a:lstStyle/>
        <a:p>
          <a:endParaRPr lang="es-NI"/>
        </a:p>
      </dgm:t>
    </dgm:pt>
    <dgm:pt modelId="{FAB1C6F3-6ADF-4A06-B6CA-91B7B38D5DA7}">
      <dgm:prSet phldrT="[Text]"/>
      <dgm:spPr/>
      <dgm:t>
        <a:bodyPr/>
        <a:lstStyle/>
        <a:p>
          <a:r>
            <a:rPr lang="es-NI" dirty="0" smtClean="0"/>
            <a:t>Vínculo a los Planes de emergencia </a:t>
          </a:r>
          <a:endParaRPr lang="es-NI" dirty="0"/>
        </a:p>
      </dgm:t>
    </dgm:pt>
    <dgm:pt modelId="{1E56B6D1-F317-426E-B33E-6E6B2CEE2A62}" type="parTrans" cxnId="{E1909613-B2E7-4A82-BEDD-9ABBAF595497}">
      <dgm:prSet/>
      <dgm:spPr/>
      <dgm:t>
        <a:bodyPr/>
        <a:lstStyle/>
        <a:p>
          <a:endParaRPr lang="es-NI"/>
        </a:p>
      </dgm:t>
    </dgm:pt>
    <dgm:pt modelId="{CCAAB705-8666-4B94-8BF8-B67A77D2096E}" type="sibTrans" cxnId="{E1909613-B2E7-4A82-BEDD-9ABBAF595497}">
      <dgm:prSet/>
      <dgm:spPr/>
      <dgm:t>
        <a:bodyPr/>
        <a:lstStyle/>
        <a:p>
          <a:endParaRPr lang="es-NI"/>
        </a:p>
      </dgm:t>
    </dgm:pt>
    <dgm:pt modelId="{5329477B-F380-4DBA-91DF-E8A535C24027}">
      <dgm:prSet phldrT="[Text]"/>
      <dgm:spPr/>
      <dgm:t>
        <a:bodyPr/>
        <a:lstStyle/>
        <a:p>
          <a:r>
            <a:rPr lang="es-NI" dirty="0" smtClean="0"/>
            <a:t>Respuesta</a:t>
          </a:r>
          <a:endParaRPr lang="es-NI" dirty="0"/>
        </a:p>
      </dgm:t>
    </dgm:pt>
    <dgm:pt modelId="{D4123555-C352-4449-9226-3B749C7379C3}" type="parTrans" cxnId="{2A14540D-219D-4C71-A011-00C25D66FF08}">
      <dgm:prSet/>
      <dgm:spPr/>
      <dgm:t>
        <a:bodyPr/>
        <a:lstStyle/>
        <a:p>
          <a:endParaRPr lang="es-NI"/>
        </a:p>
      </dgm:t>
    </dgm:pt>
    <dgm:pt modelId="{2D2FCBC3-548E-42C0-A5CF-A28A1E34F3A2}" type="sibTrans" cxnId="{2A14540D-219D-4C71-A011-00C25D66FF08}">
      <dgm:prSet/>
      <dgm:spPr/>
      <dgm:t>
        <a:bodyPr/>
        <a:lstStyle/>
        <a:p>
          <a:endParaRPr lang="es-NI"/>
        </a:p>
      </dgm:t>
    </dgm:pt>
    <dgm:pt modelId="{CFDA4239-2D79-4C97-9134-80A4D6FF1E31}">
      <dgm:prSet phldrT="[Text]"/>
      <dgm:spPr/>
      <dgm:t>
        <a:bodyPr/>
        <a:lstStyle/>
        <a:p>
          <a:r>
            <a:rPr lang="es-NI" dirty="0" smtClean="0"/>
            <a:t>Acceso a asistencia y protección</a:t>
          </a:r>
          <a:endParaRPr lang="es-NI" dirty="0"/>
        </a:p>
      </dgm:t>
    </dgm:pt>
    <dgm:pt modelId="{733291B6-7A24-4F45-833D-914AD95EF748}" type="parTrans" cxnId="{7B70319D-4113-4694-A2DB-4810442C7EA0}">
      <dgm:prSet/>
      <dgm:spPr/>
      <dgm:t>
        <a:bodyPr/>
        <a:lstStyle/>
        <a:p>
          <a:endParaRPr lang="es-NI"/>
        </a:p>
      </dgm:t>
    </dgm:pt>
    <dgm:pt modelId="{08135EB1-B565-49C2-93E7-C0099CF3DBF6}" type="sibTrans" cxnId="{7B70319D-4113-4694-A2DB-4810442C7EA0}">
      <dgm:prSet/>
      <dgm:spPr/>
      <dgm:t>
        <a:bodyPr/>
        <a:lstStyle/>
        <a:p>
          <a:endParaRPr lang="es-NI"/>
        </a:p>
      </dgm:t>
    </dgm:pt>
    <dgm:pt modelId="{459ACDD6-3A3A-42E6-A5D2-DA317DFE11DC}">
      <dgm:prSet phldrT="[Text]"/>
      <dgm:spPr/>
      <dgm:t>
        <a:bodyPr/>
        <a:lstStyle/>
        <a:p>
          <a:r>
            <a:rPr lang="es-NI" dirty="0" smtClean="0"/>
            <a:t>Acciones Especificas para Migrantes</a:t>
          </a:r>
          <a:endParaRPr lang="es-NI" dirty="0"/>
        </a:p>
      </dgm:t>
    </dgm:pt>
    <dgm:pt modelId="{679391E7-FC6F-42E1-AA32-4290B3CB0109}" type="parTrans" cxnId="{27E73B37-9C18-4F7D-9C1E-8A1AD692A00F}">
      <dgm:prSet/>
      <dgm:spPr/>
      <dgm:t>
        <a:bodyPr/>
        <a:lstStyle/>
        <a:p>
          <a:endParaRPr lang="es-NI"/>
        </a:p>
      </dgm:t>
    </dgm:pt>
    <dgm:pt modelId="{A528508E-8A2A-4F7A-8A5F-6F1A142EC523}" type="sibTrans" cxnId="{27E73B37-9C18-4F7D-9C1E-8A1AD692A00F}">
      <dgm:prSet/>
      <dgm:spPr/>
      <dgm:t>
        <a:bodyPr/>
        <a:lstStyle/>
        <a:p>
          <a:endParaRPr lang="es-NI"/>
        </a:p>
      </dgm:t>
    </dgm:pt>
    <dgm:pt modelId="{C4DEF24D-1D0A-40F0-B5C9-C530723A4DBA}">
      <dgm:prSet phldrT="[Text]"/>
      <dgm:spPr/>
      <dgm:t>
        <a:bodyPr/>
        <a:lstStyle/>
        <a:p>
          <a:r>
            <a:rPr lang="es-NI" dirty="0" smtClean="0"/>
            <a:t>Recuperación</a:t>
          </a:r>
          <a:endParaRPr lang="es-NI" dirty="0"/>
        </a:p>
      </dgm:t>
    </dgm:pt>
    <dgm:pt modelId="{CCE21D3E-B888-454D-AD71-927B4724C534}" type="parTrans" cxnId="{57CD4751-7BE9-4802-811E-FA647A858BD9}">
      <dgm:prSet/>
      <dgm:spPr/>
      <dgm:t>
        <a:bodyPr/>
        <a:lstStyle/>
        <a:p>
          <a:endParaRPr lang="es-NI"/>
        </a:p>
      </dgm:t>
    </dgm:pt>
    <dgm:pt modelId="{C2637BBE-15E7-4125-B12B-2039520D286C}" type="sibTrans" cxnId="{57CD4751-7BE9-4802-811E-FA647A858BD9}">
      <dgm:prSet/>
      <dgm:spPr/>
      <dgm:t>
        <a:bodyPr/>
        <a:lstStyle/>
        <a:p>
          <a:endParaRPr lang="es-NI"/>
        </a:p>
      </dgm:t>
    </dgm:pt>
    <dgm:pt modelId="{832350BE-1B27-463F-9B95-7DC932DE463A}">
      <dgm:prSet phldrT="[Text]"/>
      <dgm:spPr/>
      <dgm:t>
        <a:bodyPr/>
        <a:lstStyle/>
        <a:p>
          <a:r>
            <a:rPr lang="es-NI" dirty="0" smtClean="0"/>
            <a:t>Reintegración</a:t>
          </a:r>
          <a:endParaRPr lang="es-NI" dirty="0"/>
        </a:p>
      </dgm:t>
    </dgm:pt>
    <dgm:pt modelId="{77AE2D91-3CDC-415C-BECD-196CD237E64F}" type="parTrans" cxnId="{E1EBB705-CF08-4ACD-9320-B2DCBC0C76EF}">
      <dgm:prSet/>
      <dgm:spPr/>
      <dgm:t>
        <a:bodyPr/>
        <a:lstStyle/>
        <a:p>
          <a:endParaRPr lang="es-CR"/>
        </a:p>
      </dgm:t>
    </dgm:pt>
    <dgm:pt modelId="{A06C300F-44E2-4CB3-8B73-5EA9D5DA6484}" type="sibTrans" cxnId="{E1EBB705-CF08-4ACD-9320-B2DCBC0C76EF}">
      <dgm:prSet/>
      <dgm:spPr/>
      <dgm:t>
        <a:bodyPr/>
        <a:lstStyle/>
        <a:p>
          <a:endParaRPr lang="es-CR"/>
        </a:p>
      </dgm:t>
    </dgm:pt>
    <dgm:pt modelId="{57181B5F-D515-406A-98D2-D2371AD9E3E0}">
      <dgm:prSet phldrT="[Text]"/>
      <dgm:spPr/>
      <dgm:t>
        <a:bodyPr/>
        <a:lstStyle/>
        <a:p>
          <a:r>
            <a:rPr lang="es-NI" dirty="0" smtClean="0"/>
            <a:t>Servicios de apoyo</a:t>
          </a:r>
          <a:endParaRPr lang="es-NI" dirty="0"/>
        </a:p>
      </dgm:t>
    </dgm:pt>
    <dgm:pt modelId="{BC785C07-97AB-4344-8E12-1B951D326A48}" type="parTrans" cxnId="{3999C6A6-83C5-4219-8327-7140A7EAD764}">
      <dgm:prSet/>
      <dgm:spPr/>
      <dgm:t>
        <a:bodyPr/>
        <a:lstStyle/>
        <a:p>
          <a:endParaRPr lang="es-CR"/>
        </a:p>
      </dgm:t>
    </dgm:pt>
    <dgm:pt modelId="{3545D0B7-D6A4-43C6-BA7E-0E4F94C0BBAE}" type="sibTrans" cxnId="{3999C6A6-83C5-4219-8327-7140A7EAD764}">
      <dgm:prSet/>
      <dgm:spPr/>
      <dgm:t>
        <a:bodyPr/>
        <a:lstStyle/>
        <a:p>
          <a:endParaRPr lang="es-CR"/>
        </a:p>
      </dgm:t>
    </dgm:pt>
    <dgm:pt modelId="{777FF10B-8D27-4CDB-B448-E1CDAC9FB407}" type="pres">
      <dgm:prSet presAssocID="{EE7CEC06-B91C-448D-B7C1-E3C2499D581A}" presName="Name0" presStyleCnt="0">
        <dgm:presLayoutVars>
          <dgm:dir/>
        </dgm:presLayoutVars>
      </dgm:prSet>
      <dgm:spPr/>
      <dgm:t>
        <a:bodyPr/>
        <a:lstStyle/>
        <a:p>
          <a:endParaRPr lang="es-NI"/>
        </a:p>
      </dgm:t>
    </dgm:pt>
    <dgm:pt modelId="{7BBFF5CC-6B4B-4A3C-AAB6-FF3A3EF6FC69}" type="pres">
      <dgm:prSet presAssocID="{55B31059-BDB7-4F56-9331-C91D567D97A1}" presName="parComposite" presStyleCnt="0"/>
      <dgm:spPr/>
    </dgm:pt>
    <dgm:pt modelId="{F5FADAB9-FC23-4876-B9F4-867ACA57A0EF}" type="pres">
      <dgm:prSet presAssocID="{55B31059-BDB7-4F56-9331-C91D567D97A1}" presName="parBigCircle" presStyleLbl="node0" presStyleIdx="0" presStyleCnt="3"/>
      <dgm:spPr/>
    </dgm:pt>
    <dgm:pt modelId="{8D23FBC1-7698-49E6-9D32-F0B8ED4F6DDF}" type="pres">
      <dgm:prSet presAssocID="{55B31059-BDB7-4F56-9331-C91D567D97A1}" presName="parTx" presStyleLbl="revTx" presStyleIdx="0" presStyleCnt="15"/>
      <dgm:spPr/>
      <dgm:t>
        <a:bodyPr/>
        <a:lstStyle/>
        <a:p>
          <a:endParaRPr lang="es-NI"/>
        </a:p>
      </dgm:t>
    </dgm:pt>
    <dgm:pt modelId="{D3B7878B-7B36-4846-A84A-C3D3F73644F1}" type="pres">
      <dgm:prSet presAssocID="{55B31059-BDB7-4F56-9331-C91D567D97A1}" presName="bSpace" presStyleCnt="0"/>
      <dgm:spPr/>
    </dgm:pt>
    <dgm:pt modelId="{58C27CF5-8100-4F0B-AD25-4C11DCE24C3A}" type="pres">
      <dgm:prSet presAssocID="{55B31059-BDB7-4F56-9331-C91D567D97A1}" presName="parBackupNorm" presStyleCnt="0"/>
      <dgm:spPr/>
    </dgm:pt>
    <dgm:pt modelId="{F10CDB22-2622-46FA-9F81-97D055D5FD7C}" type="pres">
      <dgm:prSet presAssocID="{49B1AD6A-E914-430B-AE86-2B1C12C8C076}" presName="parSpace" presStyleCnt="0"/>
      <dgm:spPr/>
    </dgm:pt>
    <dgm:pt modelId="{78D0EE25-E667-4C1E-A4BA-C2907F076C8C}" type="pres">
      <dgm:prSet presAssocID="{358DBB56-3428-4543-A55F-A25C5757A837}" presName="desBackupLeftNorm" presStyleCnt="0"/>
      <dgm:spPr/>
    </dgm:pt>
    <dgm:pt modelId="{81C56D3E-3DA8-4AA7-B4D0-2B447EF02126}" type="pres">
      <dgm:prSet presAssocID="{358DBB56-3428-4543-A55F-A25C5757A837}" presName="desComposite" presStyleCnt="0"/>
      <dgm:spPr/>
    </dgm:pt>
    <dgm:pt modelId="{39E6CE22-3670-4856-A359-2C97C71C6301}" type="pres">
      <dgm:prSet presAssocID="{358DBB56-3428-4543-A55F-A25C5757A837}" presName="desCircle" presStyleLbl="node1" presStyleIdx="0" presStyleCnt="6"/>
      <dgm:spPr/>
    </dgm:pt>
    <dgm:pt modelId="{A5065FFE-9E16-48E1-B8BB-FA84E9BB2446}" type="pres">
      <dgm:prSet presAssocID="{358DBB56-3428-4543-A55F-A25C5757A837}" presName="chTx" presStyleLbl="revTx" presStyleIdx="1" presStyleCnt="15"/>
      <dgm:spPr/>
      <dgm:t>
        <a:bodyPr/>
        <a:lstStyle/>
        <a:p>
          <a:endParaRPr lang="es-NI"/>
        </a:p>
      </dgm:t>
    </dgm:pt>
    <dgm:pt modelId="{AE4C1D8C-5115-47A4-828A-2C6229D39024}" type="pres">
      <dgm:prSet presAssocID="{358DBB56-3428-4543-A55F-A25C5757A837}" presName="desTx" presStyleLbl="revTx" presStyleIdx="2" presStyleCnt="15">
        <dgm:presLayoutVars>
          <dgm:bulletEnabled val="1"/>
        </dgm:presLayoutVars>
      </dgm:prSet>
      <dgm:spPr/>
    </dgm:pt>
    <dgm:pt modelId="{776ED607-3E91-4A39-A60B-5D7C63EB7D31}" type="pres">
      <dgm:prSet presAssocID="{358DBB56-3428-4543-A55F-A25C5757A837}" presName="desBackupRightNorm" presStyleCnt="0"/>
      <dgm:spPr/>
    </dgm:pt>
    <dgm:pt modelId="{134C7357-685B-4C50-AFEA-CA096B52BB9B}" type="pres">
      <dgm:prSet presAssocID="{313594D4-95FF-425E-91EE-8B6AAFD60466}" presName="desSpace" presStyleCnt="0"/>
      <dgm:spPr/>
    </dgm:pt>
    <dgm:pt modelId="{37A6BC51-11CB-4B06-A00F-8E4A7EE529A5}" type="pres">
      <dgm:prSet presAssocID="{FAB1C6F3-6ADF-4A06-B6CA-91B7B38D5DA7}" presName="desBackupLeftNorm" presStyleCnt="0"/>
      <dgm:spPr/>
    </dgm:pt>
    <dgm:pt modelId="{D6B233B3-D9E9-4433-929C-01FDB1FC0CF4}" type="pres">
      <dgm:prSet presAssocID="{FAB1C6F3-6ADF-4A06-B6CA-91B7B38D5DA7}" presName="desComposite" presStyleCnt="0"/>
      <dgm:spPr/>
    </dgm:pt>
    <dgm:pt modelId="{07323B28-C1AD-438A-ACF7-AAE3080EC0AA}" type="pres">
      <dgm:prSet presAssocID="{FAB1C6F3-6ADF-4A06-B6CA-91B7B38D5DA7}" presName="desCircle" presStyleLbl="node1" presStyleIdx="1" presStyleCnt="6"/>
      <dgm:spPr/>
    </dgm:pt>
    <dgm:pt modelId="{B907A843-94C3-4A01-BA5D-91C48F2C8B2F}" type="pres">
      <dgm:prSet presAssocID="{FAB1C6F3-6ADF-4A06-B6CA-91B7B38D5DA7}" presName="chTx" presStyleLbl="revTx" presStyleIdx="3" presStyleCnt="15"/>
      <dgm:spPr/>
      <dgm:t>
        <a:bodyPr/>
        <a:lstStyle/>
        <a:p>
          <a:endParaRPr lang="es-NI"/>
        </a:p>
      </dgm:t>
    </dgm:pt>
    <dgm:pt modelId="{EC065CBF-01A4-403D-BC12-5B9653F8EA92}" type="pres">
      <dgm:prSet presAssocID="{FAB1C6F3-6ADF-4A06-B6CA-91B7B38D5DA7}" presName="desTx" presStyleLbl="revTx" presStyleIdx="4" presStyleCnt="15">
        <dgm:presLayoutVars>
          <dgm:bulletEnabled val="1"/>
        </dgm:presLayoutVars>
      </dgm:prSet>
      <dgm:spPr/>
    </dgm:pt>
    <dgm:pt modelId="{180E5289-6D22-4ED2-A17B-B1014AE7DBB5}" type="pres">
      <dgm:prSet presAssocID="{FAB1C6F3-6ADF-4A06-B6CA-91B7B38D5DA7}" presName="desBackupRightNorm" presStyleCnt="0"/>
      <dgm:spPr/>
    </dgm:pt>
    <dgm:pt modelId="{6C5430C9-509F-4367-85D0-70DD90E6E955}" type="pres">
      <dgm:prSet presAssocID="{CCAAB705-8666-4B94-8BF8-B67A77D2096E}" presName="desSpace" presStyleCnt="0"/>
      <dgm:spPr/>
    </dgm:pt>
    <dgm:pt modelId="{90A4D5FD-9930-41B9-BDA8-67809A943E6B}" type="pres">
      <dgm:prSet presAssocID="{5329477B-F380-4DBA-91DF-E8A535C24027}" presName="parComposite" presStyleCnt="0"/>
      <dgm:spPr/>
    </dgm:pt>
    <dgm:pt modelId="{FFBD7A9C-45EF-4E61-B641-D485A03E3B34}" type="pres">
      <dgm:prSet presAssocID="{5329477B-F380-4DBA-91DF-E8A535C24027}" presName="parBigCircle" presStyleLbl="node0" presStyleIdx="1" presStyleCnt="3"/>
      <dgm:spPr/>
    </dgm:pt>
    <dgm:pt modelId="{53D4A398-D30E-4696-BBAD-B7D4F8D9E57B}" type="pres">
      <dgm:prSet presAssocID="{5329477B-F380-4DBA-91DF-E8A535C24027}" presName="parTx" presStyleLbl="revTx" presStyleIdx="5" presStyleCnt="15"/>
      <dgm:spPr/>
      <dgm:t>
        <a:bodyPr/>
        <a:lstStyle/>
        <a:p>
          <a:endParaRPr lang="es-NI"/>
        </a:p>
      </dgm:t>
    </dgm:pt>
    <dgm:pt modelId="{ADAC73F2-7666-4CD6-84E5-5A3E4FDCDF9D}" type="pres">
      <dgm:prSet presAssocID="{5329477B-F380-4DBA-91DF-E8A535C24027}" presName="bSpace" presStyleCnt="0"/>
      <dgm:spPr/>
    </dgm:pt>
    <dgm:pt modelId="{C9EC788F-1AC9-45F8-8B8F-569E24B0B9A9}" type="pres">
      <dgm:prSet presAssocID="{5329477B-F380-4DBA-91DF-E8A535C24027}" presName="parBackupNorm" presStyleCnt="0"/>
      <dgm:spPr/>
    </dgm:pt>
    <dgm:pt modelId="{F183988B-4C69-49F3-A2CE-50717AA57678}" type="pres">
      <dgm:prSet presAssocID="{2D2FCBC3-548E-42C0-A5CF-A28A1E34F3A2}" presName="parSpace" presStyleCnt="0"/>
      <dgm:spPr/>
    </dgm:pt>
    <dgm:pt modelId="{0DB70AAE-049D-4E75-A1C1-2349FEA484D3}" type="pres">
      <dgm:prSet presAssocID="{CFDA4239-2D79-4C97-9134-80A4D6FF1E31}" presName="desBackupLeftNorm" presStyleCnt="0"/>
      <dgm:spPr/>
    </dgm:pt>
    <dgm:pt modelId="{0E416053-4AD3-4AFB-BD79-DE9D11A2A89C}" type="pres">
      <dgm:prSet presAssocID="{CFDA4239-2D79-4C97-9134-80A4D6FF1E31}" presName="desComposite" presStyleCnt="0"/>
      <dgm:spPr/>
    </dgm:pt>
    <dgm:pt modelId="{068EA44F-EE94-4C0D-90E4-609A3DE96A8A}" type="pres">
      <dgm:prSet presAssocID="{CFDA4239-2D79-4C97-9134-80A4D6FF1E31}" presName="desCircle" presStyleLbl="node1" presStyleIdx="2" presStyleCnt="6"/>
      <dgm:spPr/>
    </dgm:pt>
    <dgm:pt modelId="{659E552B-0260-4639-A386-CE6874C78FDE}" type="pres">
      <dgm:prSet presAssocID="{CFDA4239-2D79-4C97-9134-80A4D6FF1E31}" presName="chTx" presStyleLbl="revTx" presStyleIdx="6" presStyleCnt="15"/>
      <dgm:spPr/>
      <dgm:t>
        <a:bodyPr/>
        <a:lstStyle/>
        <a:p>
          <a:endParaRPr lang="es-NI"/>
        </a:p>
      </dgm:t>
    </dgm:pt>
    <dgm:pt modelId="{755C59A6-2095-4941-B589-D4AAB3208090}" type="pres">
      <dgm:prSet presAssocID="{CFDA4239-2D79-4C97-9134-80A4D6FF1E31}" presName="desTx" presStyleLbl="revTx" presStyleIdx="7" presStyleCnt="15">
        <dgm:presLayoutVars>
          <dgm:bulletEnabled val="1"/>
        </dgm:presLayoutVars>
      </dgm:prSet>
      <dgm:spPr/>
    </dgm:pt>
    <dgm:pt modelId="{2CDBA293-9352-4BEA-8962-BE28AABD4068}" type="pres">
      <dgm:prSet presAssocID="{CFDA4239-2D79-4C97-9134-80A4D6FF1E31}" presName="desBackupRightNorm" presStyleCnt="0"/>
      <dgm:spPr/>
    </dgm:pt>
    <dgm:pt modelId="{FCD0DDE3-548E-4744-AB4B-630CF61B1E03}" type="pres">
      <dgm:prSet presAssocID="{08135EB1-B565-49C2-93E7-C0099CF3DBF6}" presName="desSpace" presStyleCnt="0"/>
      <dgm:spPr/>
    </dgm:pt>
    <dgm:pt modelId="{5DA30899-CB9E-48EE-8CC5-5625C845E405}" type="pres">
      <dgm:prSet presAssocID="{459ACDD6-3A3A-42E6-A5D2-DA317DFE11DC}" presName="desBackupLeftNorm" presStyleCnt="0"/>
      <dgm:spPr/>
    </dgm:pt>
    <dgm:pt modelId="{01F2CA24-E82D-4611-A2EB-A1B73FDE3FF1}" type="pres">
      <dgm:prSet presAssocID="{459ACDD6-3A3A-42E6-A5D2-DA317DFE11DC}" presName="desComposite" presStyleCnt="0"/>
      <dgm:spPr/>
    </dgm:pt>
    <dgm:pt modelId="{7F708957-7C4B-45E9-B054-8C47D193124C}" type="pres">
      <dgm:prSet presAssocID="{459ACDD6-3A3A-42E6-A5D2-DA317DFE11DC}" presName="desCircle" presStyleLbl="node1" presStyleIdx="3" presStyleCnt="6"/>
      <dgm:spPr/>
    </dgm:pt>
    <dgm:pt modelId="{47A73617-EBE7-42C7-9E5C-B1513B2C1904}" type="pres">
      <dgm:prSet presAssocID="{459ACDD6-3A3A-42E6-A5D2-DA317DFE11DC}" presName="chTx" presStyleLbl="revTx" presStyleIdx="8" presStyleCnt="15"/>
      <dgm:spPr/>
      <dgm:t>
        <a:bodyPr/>
        <a:lstStyle/>
        <a:p>
          <a:endParaRPr lang="es-NI"/>
        </a:p>
      </dgm:t>
    </dgm:pt>
    <dgm:pt modelId="{4CD182BA-0BC3-4469-B187-6DA24AFA6130}" type="pres">
      <dgm:prSet presAssocID="{459ACDD6-3A3A-42E6-A5D2-DA317DFE11DC}" presName="desTx" presStyleLbl="revTx" presStyleIdx="9" presStyleCnt="15">
        <dgm:presLayoutVars>
          <dgm:bulletEnabled val="1"/>
        </dgm:presLayoutVars>
      </dgm:prSet>
      <dgm:spPr/>
    </dgm:pt>
    <dgm:pt modelId="{E2968745-255E-485A-9EE1-549E85395B5A}" type="pres">
      <dgm:prSet presAssocID="{459ACDD6-3A3A-42E6-A5D2-DA317DFE11DC}" presName="desBackupRightNorm" presStyleCnt="0"/>
      <dgm:spPr/>
    </dgm:pt>
    <dgm:pt modelId="{B6A9FF48-9FD2-4BB6-A540-57FB93ABCFA8}" type="pres">
      <dgm:prSet presAssocID="{A528508E-8A2A-4F7A-8A5F-6F1A142EC523}" presName="desSpace" presStyleCnt="0"/>
      <dgm:spPr/>
    </dgm:pt>
    <dgm:pt modelId="{820AAD07-5EA4-4AE4-9142-EB043D959567}" type="pres">
      <dgm:prSet presAssocID="{C4DEF24D-1D0A-40F0-B5C9-C530723A4DBA}" presName="parComposite" presStyleCnt="0"/>
      <dgm:spPr/>
    </dgm:pt>
    <dgm:pt modelId="{8FDCF27C-5DC6-4C0C-9EDD-08C462036036}" type="pres">
      <dgm:prSet presAssocID="{C4DEF24D-1D0A-40F0-B5C9-C530723A4DBA}" presName="parBigCircle" presStyleLbl="node0" presStyleIdx="2" presStyleCnt="3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endParaRPr lang="es-CR"/>
        </a:p>
      </dgm:t>
    </dgm:pt>
    <dgm:pt modelId="{E1B32331-06F0-48C3-8B7B-EFCCCE8F5777}" type="pres">
      <dgm:prSet presAssocID="{C4DEF24D-1D0A-40F0-B5C9-C530723A4DBA}" presName="parTx" presStyleLbl="revTx" presStyleIdx="10" presStyleCnt="15"/>
      <dgm:spPr/>
      <dgm:t>
        <a:bodyPr/>
        <a:lstStyle/>
        <a:p>
          <a:endParaRPr lang="es-NI"/>
        </a:p>
      </dgm:t>
    </dgm:pt>
    <dgm:pt modelId="{FC345E7F-2705-4B83-A1A9-C96251E7FB06}" type="pres">
      <dgm:prSet presAssocID="{C4DEF24D-1D0A-40F0-B5C9-C530723A4DBA}" presName="bSpace" presStyleCnt="0"/>
      <dgm:spPr/>
    </dgm:pt>
    <dgm:pt modelId="{21EE7CBD-C68E-4D8F-8C10-DC8907736DCE}" type="pres">
      <dgm:prSet presAssocID="{C4DEF24D-1D0A-40F0-B5C9-C530723A4DBA}" presName="parBackupNorm" presStyleCnt="0"/>
      <dgm:spPr/>
    </dgm:pt>
    <dgm:pt modelId="{7CDB71BA-81FC-4EA5-9419-A4DBF3848EB1}" type="pres">
      <dgm:prSet presAssocID="{C2637BBE-15E7-4125-B12B-2039520D286C}" presName="parSpace" presStyleCnt="0"/>
      <dgm:spPr/>
    </dgm:pt>
    <dgm:pt modelId="{6AB8341A-3A24-4C56-BE09-84A3B5E74108}" type="pres">
      <dgm:prSet presAssocID="{832350BE-1B27-463F-9B95-7DC932DE463A}" presName="desBackupLeftNorm" presStyleCnt="0"/>
      <dgm:spPr/>
    </dgm:pt>
    <dgm:pt modelId="{8527D354-0028-424B-8742-AFFCCCCE8802}" type="pres">
      <dgm:prSet presAssocID="{832350BE-1B27-463F-9B95-7DC932DE463A}" presName="desComposite" presStyleCnt="0"/>
      <dgm:spPr/>
    </dgm:pt>
    <dgm:pt modelId="{6250F037-024B-40A4-9D84-7D973F002812}" type="pres">
      <dgm:prSet presAssocID="{832350BE-1B27-463F-9B95-7DC932DE463A}" presName="desCircle" presStyleLbl="node1" presStyleIdx="4" presStyleCnt="6"/>
      <dgm:spPr/>
    </dgm:pt>
    <dgm:pt modelId="{FCBA0B5A-2234-402D-B282-E59895C8D2AA}" type="pres">
      <dgm:prSet presAssocID="{832350BE-1B27-463F-9B95-7DC932DE463A}" presName="chTx" presStyleLbl="revTx" presStyleIdx="11" presStyleCnt="15"/>
      <dgm:spPr/>
      <dgm:t>
        <a:bodyPr/>
        <a:lstStyle/>
        <a:p>
          <a:endParaRPr lang="es-CR"/>
        </a:p>
      </dgm:t>
    </dgm:pt>
    <dgm:pt modelId="{1FAB2E02-4D04-458D-AFB5-5E5000A517A1}" type="pres">
      <dgm:prSet presAssocID="{832350BE-1B27-463F-9B95-7DC932DE463A}" presName="desTx" presStyleLbl="revTx" presStyleIdx="12" presStyleCnt="15">
        <dgm:presLayoutVars>
          <dgm:bulletEnabled val="1"/>
        </dgm:presLayoutVars>
      </dgm:prSet>
      <dgm:spPr/>
    </dgm:pt>
    <dgm:pt modelId="{63A5C3EB-EAC8-4E5F-BFC6-0F0A0F9CE487}" type="pres">
      <dgm:prSet presAssocID="{832350BE-1B27-463F-9B95-7DC932DE463A}" presName="desBackupRightNorm" presStyleCnt="0"/>
      <dgm:spPr/>
    </dgm:pt>
    <dgm:pt modelId="{80C1F881-768E-441B-8681-0FFC5D445C56}" type="pres">
      <dgm:prSet presAssocID="{A06C300F-44E2-4CB3-8B73-5EA9D5DA6484}" presName="desSpace" presStyleCnt="0"/>
      <dgm:spPr/>
    </dgm:pt>
    <dgm:pt modelId="{F8698128-243B-4939-9190-EF9ED68CAFA5}" type="pres">
      <dgm:prSet presAssocID="{57181B5F-D515-406A-98D2-D2371AD9E3E0}" presName="desBackupLeftNorm" presStyleCnt="0"/>
      <dgm:spPr/>
    </dgm:pt>
    <dgm:pt modelId="{3EA9013E-56C8-4E77-995D-4B64FADD66DA}" type="pres">
      <dgm:prSet presAssocID="{57181B5F-D515-406A-98D2-D2371AD9E3E0}" presName="desComposite" presStyleCnt="0"/>
      <dgm:spPr/>
    </dgm:pt>
    <dgm:pt modelId="{7F81EFAF-7729-4F72-9A17-79BD405B940D}" type="pres">
      <dgm:prSet presAssocID="{57181B5F-D515-406A-98D2-D2371AD9E3E0}" presName="desCircle" presStyleLbl="node1" presStyleIdx="5" presStyleCnt="6"/>
      <dgm:spPr/>
    </dgm:pt>
    <dgm:pt modelId="{E586335C-5A56-497C-AEAC-8C28760A85E0}" type="pres">
      <dgm:prSet presAssocID="{57181B5F-D515-406A-98D2-D2371AD9E3E0}" presName="chTx" presStyleLbl="revTx" presStyleIdx="13" presStyleCnt="15"/>
      <dgm:spPr/>
      <dgm:t>
        <a:bodyPr/>
        <a:lstStyle/>
        <a:p>
          <a:endParaRPr lang="es-CR"/>
        </a:p>
      </dgm:t>
    </dgm:pt>
    <dgm:pt modelId="{68B7272D-2812-42E0-A671-F28E3C546C85}" type="pres">
      <dgm:prSet presAssocID="{57181B5F-D515-406A-98D2-D2371AD9E3E0}" presName="desTx" presStyleLbl="revTx" presStyleIdx="14" presStyleCnt="15">
        <dgm:presLayoutVars>
          <dgm:bulletEnabled val="1"/>
        </dgm:presLayoutVars>
      </dgm:prSet>
      <dgm:spPr/>
    </dgm:pt>
    <dgm:pt modelId="{E22FC02A-B3BA-4230-BFD7-CBA2881EFB27}" type="pres">
      <dgm:prSet presAssocID="{57181B5F-D515-406A-98D2-D2371AD9E3E0}" presName="desBackupRightNorm" presStyleCnt="0"/>
      <dgm:spPr/>
    </dgm:pt>
    <dgm:pt modelId="{D11B7325-1E3C-4B57-91F4-E51F20E8C2FF}" type="pres">
      <dgm:prSet presAssocID="{3545D0B7-D6A4-43C6-BA7E-0E4F94C0BBAE}" presName="desSpace" presStyleCnt="0"/>
      <dgm:spPr/>
    </dgm:pt>
  </dgm:ptLst>
  <dgm:cxnLst>
    <dgm:cxn modelId="{57CD4751-7BE9-4802-811E-FA647A858BD9}" srcId="{EE7CEC06-B91C-448D-B7C1-E3C2499D581A}" destId="{C4DEF24D-1D0A-40F0-B5C9-C530723A4DBA}" srcOrd="2" destOrd="0" parTransId="{CCE21D3E-B888-454D-AD71-927B4724C534}" sibTransId="{C2637BBE-15E7-4125-B12B-2039520D286C}"/>
    <dgm:cxn modelId="{38EA9B9E-4692-45CA-A11B-51BDCFAC3BC2}" type="presOf" srcId="{358DBB56-3428-4543-A55F-A25C5757A837}" destId="{A5065FFE-9E16-48E1-B8BB-FA84E9BB2446}" srcOrd="0" destOrd="0" presId="urn:microsoft.com/office/officeart/2008/layout/CircleAccentTimeline"/>
    <dgm:cxn modelId="{3999C6A6-83C5-4219-8327-7140A7EAD764}" srcId="{C4DEF24D-1D0A-40F0-B5C9-C530723A4DBA}" destId="{57181B5F-D515-406A-98D2-D2371AD9E3E0}" srcOrd="1" destOrd="0" parTransId="{BC785C07-97AB-4344-8E12-1B951D326A48}" sibTransId="{3545D0B7-D6A4-43C6-BA7E-0E4F94C0BBAE}"/>
    <dgm:cxn modelId="{2A14540D-219D-4C71-A011-00C25D66FF08}" srcId="{EE7CEC06-B91C-448D-B7C1-E3C2499D581A}" destId="{5329477B-F380-4DBA-91DF-E8A535C24027}" srcOrd="1" destOrd="0" parTransId="{D4123555-C352-4449-9226-3B749C7379C3}" sibTransId="{2D2FCBC3-548E-42C0-A5CF-A28A1E34F3A2}"/>
    <dgm:cxn modelId="{D615575A-410C-4768-B457-9DFBB20E8327}" srcId="{55B31059-BDB7-4F56-9331-C91D567D97A1}" destId="{358DBB56-3428-4543-A55F-A25C5757A837}" srcOrd="0" destOrd="0" parTransId="{7C35E45F-F18D-4E26-A391-334AE7A5BED0}" sibTransId="{313594D4-95FF-425E-91EE-8B6AAFD60466}"/>
    <dgm:cxn modelId="{03587588-FA78-45AF-956A-1EF39B9BC6A0}" type="presOf" srcId="{55B31059-BDB7-4F56-9331-C91D567D97A1}" destId="{8D23FBC1-7698-49E6-9D32-F0B8ED4F6DDF}" srcOrd="0" destOrd="0" presId="urn:microsoft.com/office/officeart/2008/layout/CircleAccentTimeline"/>
    <dgm:cxn modelId="{25677D04-B74C-49D3-AF19-3FCF66CD3BC8}" type="presOf" srcId="{459ACDD6-3A3A-42E6-A5D2-DA317DFE11DC}" destId="{47A73617-EBE7-42C7-9E5C-B1513B2C1904}" srcOrd="0" destOrd="0" presId="urn:microsoft.com/office/officeart/2008/layout/CircleAccentTimeline"/>
    <dgm:cxn modelId="{5D6AE340-EEFE-4EA9-9DC6-A697E052B165}" type="presOf" srcId="{C4DEF24D-1D0A-40F0-B5C9-C530723A4DBA}" destId="{E1B32331-06F0-48C3-8B7B-EFCCCE8F5777}" srcOrd="0" destOrd="0" presId="urn:microsoft.com/office/officeart/2008/layout/CircleAccentTimeline"/>
    <dgm:cxn modelId="{C49363A9-1389-486C-8823-5A9DD36AF24C}" srcId="{EE7CEC06-B91C-448D-B7C1-E3C2499D581A}" destId="{55B31059-BDB7-4F56-9331-C91D567D97A1}" srcOrd="0" destOrd="0" parTransId="{3D422F46-EC71-42A0-8999-9529FE2CDBEA}" sibTransId="{49B1AD6A-E914-430B-AE86-2B1C12C8C076}"/>
    <dgm:cxn modelId="{E1909613-B2E7-4A82-BEDD-9ABBAF595497}" srcId="{55B31059-BDB7-4F56-9331-C91D567D97A1}" destId="{FAB1C6F3-6ADF-4A06-B6CA-91B7B38D5DA7}" srcOrd="1" destOrd="0" parTransId="{1E56B6D1-F317-426E-B33E-6E6B2CEE2A62}" sibTransId="{CCAAB705-8666-4B94-8BF8-B67A77D2096E}"/>
    <dgm:cxn modelId="{47ACF5AF-8DC3-4BA8-8518-7A3A99F0C688}" type="presOf" srcId="{EE7CEC06-B91C-448D-B7C1-E3C2499D581A}" destId="{777FF10B-8D27-4CDB-B448-E1CDAC9FB407}" srcOrd="0" destOrd="0" presId="urn:microsoft.com/office/officeart/2008/layout/CircleAccentTimeline"/>
    <dgm:cxn modelId="{E1EBB705-CF08-4ACD-9320-B2DCBC0C76EF}" srcId="{C4DEF24D-1D0A-40F0-B5C9-C530723A4DBA}" destId="{832350BE-1B27-463F-9B95-7DC932DE463A}" srcOrd="0" destOrd="0" parTransId="{77AE2D91-3CDC-415C-BECD-196CD237E64F}" sibTransId="{A06C300F-44E2-4CB3-8B73-5EA9D5DA6484}"/>
    <dgm:cxn modelId="{D61CED03-C078-4FA1-976E-EB594401CF01}" type="presOf" srcId="{CFDA4239-2D79-4C97-9134-80A4D6FF1E31}" destId="{659E552B-0260-4639-A386-CE6874C78FDE}" srcOrd="0" destOrd="0" presId="urn:microsoft.com/office/officeart/2008/layout/CircleAccentTimeline"/>
    <dgm:cxn modelId="{A4C0F83E-DD6D-4164-9297-936999F77C75}" type="presOf" srcId="{57181B5F-D515-406A-98D2-D2371AD9E3E0}" destId="{E586335C-5A56-497C-AEAC-8C28760A85E0}" srcOrd="0" destOrd="0" presId="urn:microsoft.com/office/officeart/2008/layout/CircleAccentTimeline"/>
    <dgm:cxn modelId="{929ECB81-3D6B-4FE0-8601-996CA6B43F5D}" type="presOf" srcId="{5329477B-F380-4DBA-91DF-E8A535C24027}" destId="{53D4A398-D30E-4696-BBAD-B7D4F8D9E57B}" srcOrd="0" destOrd="0" presId="urn:microsoft.com/office/officeart/2008/layout/CircleAccentTimeline"/>
    <dgm:cxn modelId="{7B70319D-4113-4694-A2DB-4810442C7EA0}" srcId="{5329477B-F380-4DBA-91DF-E8A535C24027}" destId="{CFDA4239-2D79-4C97-9134-80A4D6FF1E31}" srcOrd="0" destOrd="0" parTransId="{733291B6-7A24-4F45-833D-914AD95EF748}" sibTransId="{08135EB1-B565-49C2-93E7-C0099CF3DBF6}"/>
    <dgm:cxn modelId="{7350791B-FFCD-47A9-A5DA-09173B4DCA0B}" type="presOf" srcId="{FAB1C6F3-6ADF-4A06-B6CA-91B7B38D5DA7}" destId="{B907A843-94C3-4A01-BA5D-91C48F2C8B2F}" srcOrd="0" destOrd="0" presId="urn:microsoft.com/office/officeart/2008/layout/CircleAccentTimeline"/>
    <dgm:cxn modelId="{D73B9957-94B8-4B4F-AC71-6F6D13F0E082}" type="presOf" srcId="{832350BE-1B27-463F-9B95-7DC932DE463A}" destId="{FCBA0B5A-2234-402D-B282-E59895C8D2AA}" srcOrd="0" destOrd="0" presId="urn:microsoft.com/office/officeart/2008/layout/CircleAccentTimeline"/>
    <dgm:cxn modelId="{27E73B37-9C18-4F7D-9C1E-8A1AD692A00F}" srcId="{5329477B-F380-4DBA-91DF-E8A535C24027}" destId="{459ACDD6-3A3A-42E6-A5D2-DA317DFE11DC}" srcOrd="1" destOrd="0" parTransId="{679391E7-FC6F-42E1-AA32-4290B3CB0109}" sibTransId="{A528508E-8A2A-4F7A-8A5F-6F1A142EC523}"/>
    <dgm:cxn modelId="{3A1D3126-72E2-43E2-B632-1FBC60FAEF02}" type="presParOf" srcId="{777FF10B-8D27-4CDB-B448-E1CDAC9FB407}" destId="{7BBFF5CC-6B4B-4A3C-AAB6-FF3A3EF6FC69}" srcOrd="0" destOrd="0" presId="urn:microsoft.com/office/officeart/2008/layout/CircleAccentTimeline"/>
    <dgm:cxn modelId="{3A06F4DC-6A22-4186-A46F-0832DD48DB92}" type="presParOf" srcId="{7BBFF5CC-6B4B-4A3C-AAB6-FF3A3EF6FC69}" destId="{F5FADAB9-FC23-4876-B9F4-867ACA57A0EF}" srcOrd="0" destOrd="0" presId="urn:microsoft.com/office/officeart/2008/layout/CircleAccentTimeline"/>
    <dgm:cxn modelId="{84A2DE62-BEC8-4E23-B4C7-D513479582C7}" type="presParOf" srcId="{7BBFF5CC-6B4B-4A3C-AAB6-FF3A3EF6FC69}" destId="{8D23FBC1-7698-49E6-9D32-F0B8ED4F6DDF}" srcOrd="1" destOrd="0" presId="urn:microsoft.com/office/officeart/2008/layout/CircleAccentTimeline"/>
    <dgm:cxn modelId="{596F06E1-535A-4459-879A-855FE6A5D978}" type="presParOf" srcId="{7BBFF5CC-6B4B-4A3C-AAB6-FF3A3EF6FC69}" destId="{D3B7878B-7B36-4846-A84A-C3D3F73644F1}" srcOrd="2" destOrd="0" presId="urn:microsoft.com/office/officeart/2008/layout/CircleAccentTimeline"/>
    <dgm:cxn modelId="{ED47AC7D-6873-417F-904E-35C6C81A6A1D}" type="presParOf" srcId="{777FF10B-8D27-4CDB-B448-E1CDAC9FB407}" destId="{58C27CF5-8100-4F0B-AD25-4C11DCE24C3A}" srcOrd="1" destOrd="0" presId="urn:microsoft.com/office/officeart/2008/layout/CircleAccentTimeline"/>
    <dgm:cxn modelId="{29BDC028-4DA1-4D7B-BB71-DCB9917B9F54}" type="presParOf" srcId="{777FF10B-8D27-4CDB-B448-E1CDAC9FB407}" destId="{F10CDB22-2622-46FA-9F81-97D055D5FD7C}" srcOrd="2" destOrd="0" presId="urn:microsoft.com/office/officeart/2008/layout/CircleAccentTimeline"/>
    <dgm:cxn modelId="{A147CEA8-6000-4055-855D-BBB071FC0DE4}" type="presParOf" srcId="{777FF10B-8D27-4CDB-B448-E1CDAC9FB407}" destId="{78D0EE25-E667-4C1E-A4BA-C2907F076C8C}" srcOrd="3" destOrd="0" presId="urn:microsoft.com/office/officeart/2008/layout/CircleAccentTimeline"/>
    <dgm:cxn modelId="{3E8A94F8-28C7-408A-B2D1-3650316CE4DE}" type="presParOf" srcId="{777FF10B-8D27-4CDB-B448-E1CDAC9FB407}" destId="{81C56D3E-3DA8-4AA7-B4D0-2B447EF02126}" srcOrd="4" destOrd="0" presId="urn:microsoft.com/office/officeart/2008/layout/CircleAccentTimeline"/>
    <dgm:cxn modelId="{8998F6B2-3E84-4B52-8FB2-5E93CA2DABB0}" type="presParOf" srcId="{81C56D3E-3DA8-4AA7-B4D0-2B447EF02126}" destId="{39E6CE22-3670-4856-A359-2C97C71C6301}" srcOrd="0" destOrd="0" presId="urn:microsoft.com/office/officeart/2008/layout/CircleAccentTimeline"/>
    <dgm:cxn modelId="{E649133C-FE09-4802-8006-FB1CABCAC0E8}" type="presParOf" srcId="{81C56D3E-3DA8-4AA7-B4D0-2B447EF02126}" destId="{A5065FFE-9E16-48E1-B8BB-FA84E9BB2446}" srcOrd="1" destOrd="0" presId="urn:microsoft.com/office/officeart/2008/layout/CircleAccentTimeline"/>
    <dgm:cxn modelId="{AFE47B7B-08E7-4B85-998A-BC483C4908DD}" type="presParOf" srcId="{81C56D3E-3DA8-4AA7-B4D0-2B447EF02126}" destId="{AE4C1D8C-5115-47A4-828A-2C6229D39024}" srcOrd="2" destOrd="0" presId="urn:microsoft.com/office/officeart/2008/layout/CircleAccentTimeline"/>
    <dgm:cxn modelId="{56493053-80EF-4441-83DE-9A1406D170D5}" type="presParOf" srcId="{777FF10B-8D27-4CDB-B448-E1CDAC9FB407}" destId="{776ED607-3E91-4A39-A60B-5D7C63EB7D31}" srcOrd="5" destOrd="0" presId="urn:microsoft.com/office/officeart/2008/layout/CircleAccentTimeline"/>
    <dgm:cxn modelId="{3A8D2AEC-39EA-4FDE-AF72-F89AB12BFA9F}" type="presParOf" srcId="{777FF10B-8D27-4CDB-B448-E1CDAC9FB407}" destId="{134C7357-685B-4C50-AFEA-CA096B52BB9B}" srcOrd="6" destOrd="0" presId="urn:microsoft.com/office/officeart/2008/layout/CircleAccentTimeline"/>
    <dgm:cxn modelId="{8816D1D4-0261-4936-8613-15406A426319}" type="presParOf" srcId="{777FF10B-8D27-4CDB-B448-E1CDAC9FB407}" destId="{37A6BC51-11CB-4B06-A00F-8E4A7EE529A5}" srcOrd="7" destOrd="0" presId="urn:microsoft.com/office/officeart/2008/layout/CircleAccentTimeline"/>
    <dgm:cxn modelId="{F0313E2A-1D0A-4812-8E02-390ABC076275}" type="presParOf" srcId="{777FF10B-8D27-4CDB-B448-E1CDAC9FB407}" destId="{D6B233B3-D9E9-4433-929C-01FDB1FC0CF4}" srcOrd="8" destOrd="0" presId="urn:microsoft.com/office/officeart/2008/layout/CircleAccentTimeline"/>
    <dgm:cxn modelId="{659BCABB-CE8D-4FAE-A27F-47D5ED9CDC5B}" type="presParOf" srcId="{D6B233B3-D9E9-4433-929C-01FDB1FC0CF4}" destId="{07323B28-C1AD-438A-ACF7-AAE3080EC0AA}" srcOrd="0" destOrd="0" presId="urn:microsoft.com/office/officeart/2008/layout/CircleAccentTimeline"/>
    <dgm:cxn modelId="{6808A30D-A6EC-4714-9986-D535B321AA6A}" type="presParOf" srcId="{D6B233B3-D9E9-4433-929C-01FDB1FC0CF4}" destId="{B907A843-94C3-4A01-BA5D-91C48F2C8B2F}" srcOrd="1" destOrd="0" presId="urn:microsoft.com/office/officeart/2008/layout/CircleAccentTimeline"/>
    <dgm:cxn modelId="{6F9A24A7-E463-40AB-A010-30ECFBABE416}" type="presParOf" srcId="{D6B233B3-D9E9-4433-929C-01FDB1FC0CF4}" destId="{EC065CBF-01A4-403D-BC12-5B9653F8EA92}" srcOrd="2" destOrd="0" presId="urn:microsoft.com/office/officeart/2008/layout/CircleAccentTimeline"/>
    <dgm:cxn modelId="{555B89BC-5FEC-476F-A2F0-331865DF53BE}" type="presParOf" srcId="{777FF10B-8D27-4CDB-B448-E1CDAC9FB407}" destId="{180E5289-6D22-4ED2-A17B-B1014AE7DBB5}" srcOrd="9" destOrd="0" presId="urn:microsoft.com/office/officeart/2008/layout/CircleAccentTimeline"/>
    <dgm:cxn modelId="{ED099274-E4EE-4948-92B8-1AF1A4B25EB8}" type="presParOf" srcId="{777FF10B-8D27-4CDB-B448-E1CDAC9FB407}" destId="{6C5430C9-509F-4367-85D0-70DD90E6E955}" srcOrd="10" destOrd="0" presId="urn:microsoft.com/office/officeart/2008/layout/CircleAccentTimeline"/>
    <dgm:cxn modelId="{CA041FB6-BB5A-4F35-885D-CB8E1A4A6152}" type="presParOf" srcId="{777FF10B-8D27-4CDB-B448-E1CDAC9FB407}" destId="{90A4D5FD-9930-41B9-BDA8-67809A943E6B}" srcOrd="11" destOrd="0" presId="urn:microsoft.com/office/officeart/2008/layout/CircleAccentTimeline"/>
    <dgm:cxn modelId="{8282942D-6CEC-4DE3-899B-DECC2C83315C}" type="presParOf" srcId="{90A4D5FD-9930-41B9-BDA8-67809A943E6B}" destId="{FFBD7A9C-45EF-4E61-B641-D485A03E3B34}" srcOrd="0" destOrd="0" presId="urn:microsoft.com/office/officeart/2008/layout/CircleAccentTimeline"/>
    <dgm:cxn modelId="{EFA1EF74-846F-4030-BED5-F4B445E00B3C}" type="presParOf" srcId="{90A4D5FD-9930-41B9-BDA8-67809A943E6B}" destId="{53D4A398-D30E-4696-BBAD-B7D4F8D9E57B}" srcOrd="1" destOrd="0" presId="urn:microsoft.com/office/officeart/2008/layout/CircleAccentTimeline"/>
    <dgm:cxn modelId="{F5C2CC69-BFBA-4618-9F94-E79F7D944029}" type="presParOf" srcId="{90A4D5FD-9930-41B9-BDA8-67809A943E6B}" destId="{ADAC73F2-7666-4CD6-84E5-5A3E4FDCDF9D}" srcOrd="2" destOrd="0" presId="urn:microsoft.com/office/officeart/2008/layout/CircleAccentTimeline"/>
    <dgm:cxn modelId="{5F5A3A8A-3BA8-4237-9C2B-8DCCDF2ED600}" type="presParOf" srcId="{777FF10B-8D27-4CDB-B448-E1CDAC9FB407}" destId="{C9EC788F-1AC9-45F8-8B8F-569E24B0B9A9}" srcOrd="12" destOrd="0" presId="urn:microsoft.com/office/officeart/2008/layout/CircleAccentTimeline"/>
    <dgm:cxn modelId="{29D655F4-2FAF-427F-BA20-793BEDA1E078}" type="presParOf" srcId="{777FF10B-8D27-4CDB-B448-E1CDAC9FB407}" destId="{F183988B-4C69-49F3-A2CE-50717AA57678}" srcOrd="13" destOrd="0" presId="urn:microsoft.com/office/officeart/2008/layout/CircleAccentTimeline"/>
    <dgm:cxn modelId="{134E61A2-C056-4649-A6B7-6AA6253C5C8D}" type="presParOf" srcId="{777FF10B-8D27-4CDB-B448-E1CDAC9FB407}" destId="{0DB70AAE-049D-4E75-A1C1-2349FEA484D3}" srcOrd="14" destOrd="0" presId="urn:microsoft.com/office/officeart/2008/layout/CircleAccentTimeline"/>
    <dgm:cxn modelId="{FE9E8161-30E8-4179-A88D-6F7740CE6A3F}" type="presParOf" srcId="{777FF10B-8D27-4CDB-B448-E1CDAC9FB407}" destId="{0E416053-4AD3-4AFB-BD79-DE9D11A2A89C}" srcOrd="15" destOrd="0" presId="urn:microsoft.com/office/officeart/2008/layout/CircleAccentTimeline"/>
    <dgm:cxn modelId="{7DB99EB3-04F5-4A77-B8BD-39EE0778AC93}" type="presParOf" srcId="{0E416053-4AD3-4AFB-BD79-DE9D11A2A89C}" destId="{068EA44F-EE94-4C0D-90E4-609A3DE96A8A}" srcOrd="0" destOrd="0" presId="urn:microsoft.com/office/officeart/2008/layout/CircleAccentTimeline"/>
    <dgm:cxn modelId="{00BEF99F-B511-40B5-9341-1EC9A6DC30BB}" type="presParOf" srcId="{0E416053-4AD3-4AFB-BD79-DE9D11A2A89C}" destId="{659E552B-0260-4639-A386-CE6874C78FDE}" srcOrd="1" destOrd="0" presId="urn:microsoft.com/office/officeart/2008/layout/CircleAccentTimeline"/>
    <dgm:cxn modelId="{4B442A0A-75D2-4447-9F1A-6194A3530E49}" type="presParOf" srcId="{0E416053-4AD3-4AFB-BD79-DE9D11A2A89C}" destId="{755C59A6-2095-4941-B589-D4AAB3208090}" srcOrd="2" destOrd="0" presId="urn:microsoft.com/office/officeart/2008/layout/CircleAccentTimeline"/>
    <dgm:cxn modelId="{29746D39-0724-4AEA-864E-68C530166ACF}" type="presParOf" srcId="{777FF10B-8D27-4CDB-B448-E1CDAC9FB407}" destId="{2CDBA293-9352-4BEA-8962-BE28AABD4068}" srcOrd="16" destOrd="0" presId="urn:microsoft.com/office/officeart/2008/layout/CircleAccentTimeline"/>
    <dgm:cxn modelId="{059246EE-02C1-4875-8091-A861FC5CAB64}" type="presParOf" srcId="{777FF10B-8D27-4CDB-B448-E1CDAC9FB407}" destId="{FCD0DDE3-548E-4744-AB4B-630CF61B1E03}" srcOrd="17" destOrd="0" presId="urn:microsoft.com/office/officeart/2008/layout/CircleAccentTimeline"/>
    <dgm:cxn modelId="{53C497CA-03AA-4E1B-8502-1BE8033BA756}" type="presParOf" srcId="{777FF10B-8D27-4CDB-B448-E1CDAC9FB407}" destId="{5DA30899-CB9E-48EE-8CC5-5625C845E405}" srcOrd="18" destOrd="0" presId="urn:microsoft.com/office/officeart/2008/layout/CircleAccentTimeline"/>
    <dgm:cxn modelId="{3A1A4242-61B0-49ED-A4DA-1DF1EF8BC81A}" type="presParOf" srcId="{777FF10B-8D27-4CDB-B448-E1CDAC9FB407}" destId="{01F2CA24-E82D-4611-A2EB-A1B73FDE3FF1}" srcOrd="19" destOrd="0" presId="urn:microsoft.com/office/officeart/2008/layout/CircleAccentTimeline"/>
    <dgm:cxn modelId="{DC33BD11-037E-4D46-879C-596EE2BFE691}" type="presParOf" srcId="{01F2CA24-E82D-4611-A2EB-A1B73FDE3FF1}" destId="{7F708957-7C4B-45E9-B054-8C47D193124C}" srcOrd="0" destOrd="0" presId="urn:microsoft.com/office/officeart/2008/layout/CircleAccentTimeline"/>
    <dgm:cxn modelId="{86D9EE68-BD98-4428-ADBD-36535095F5D3}" type="presParOf" srcId="{01F2CA24-E82D-4611-A2EB-A1B73FDE3FF1}" destId="{47A73617-EBE7-42C7-9E5C-B1513B2C1904}" srcOrd="1" destOrd="0" presId="urn:microsoft.com/office/officeart/2008/layout/CircleAccentTimeline"/>
    <dgm:cxn modelId="{5556C02C-8810-4DD6-8054-465F02F56CFB}" type="presParOf" srcId="{01F2CA24-E82D-4611-A2EB-A1B73FDE3FF1}" destId="{4CD182BA-0BC3-4469-B187-6DA24AFA6130}" srcOrd="2" destOrd="0" presId="urn:microsoft.com/office/officeart/2008/layout/CircleAccentTimeline"/>
    <dgm:cxn modelId="{2C41B22E-4967-4308-BDBC-8FBE1113CDA1}" type="presParOf" srcId="{777FF10B-8D27-4CDB-B448-E1CDAC9FB407}" destId="{E2968745-255E-485A-9EE1-549E85395B5A}" srcOrd="20" destOrd="0" presId="urn:microsoft.com/office/officeart/2008/layout/CircleAccentTimeline"/>
    <dgm:cxn modelId="{0DFF5B2F-0C26-409C-9C74-582FEAFE2FD4}" type="presParOf" srcId="{777FF10B-8D27-4CDB-B448-E1CDAC9FB407}" destId="{B6A9FF48-9FD2-4BB6-A540-57FB93ABCFA8}" srcOrd="21" destOrd="0" presId="urn:microsoft.com/office/officeart/2008/layout/CircleAccentTimeline"/>
    <dgm:cxn modelId="{805CBD59-03C9-48F8-8E9C-10AD174CBD29}" type="presParOf" srcId="{777FF10B-8D27-4CDB-B448-E1CDAC9FB407}" destId="{820AAD07-5EA4-4AE4-9142-EB043D959567}" srcOrd="22" destOrd="0" presId="urn:microsoft.com/office/officeart/2008/layout/CircleAccentTimeline"/>
    <dgm:cxn modelId="{A0823EED-778E-4DF0-9AF8-CC5429BA1C80}" type="presParOf" srcId="{820AAD07-5EA4-4AE4-9142-EB043D959567}" destId="{8FDCF27C-5DC6-4C0C-9EDD-08C462036036}" srcOrd="0" destOrd="0" presId="urn:microsoft.com/office/officeart/2008/layout/CircleAccentTimeline"/>
    <dgm:cxn modelId="{793D7213-5D25-476C-AB60-2A9FADD00CAD}" type="presParOf" srcId="{820AAD07-5EA4-4AE4-9142-EB043D959567}" destId="{E1B32331-06F0-48C3-8B7B-EFCCCE8F5777}" srcOrd="1" destOrd="0" presId="urn:microsoft.com/office/officeart/2008/layout/CircleAccentTimeline"/>
    <dgm:cxn modelId="{8954BF7D-F59C-43AF-80F3-893321561E90}" type="presParOf" srcId="{820AAD07-5EA4-4AE4-9142-EB043D959567}" destId="{FC345E7F-2705-4B83-A1A9-C96251E7FB06}" srcOrd="2" destOrd="0" presId="urn:microsoft.com/office/officeart/2008/layout/CircleAccentTimeline"/>
    <dgm:cxn modelId="{880885AE-7B55-467E-B329-A32A6EBD73BC}" type="presParOf" srcId="{777FF10B-8D27-4CDB-B448-E1CDAC9FB407}" destId="{21EE7CBD-C68E-4D8F-8C10-DC8907736DCE}" srcOrd="23" destOrd="0" presId="urn:microsoft.com/office/officeart/2008/layout/CircleAccentTimeline"/>
    <dgm:cxn modelId="{0C8C11AE-13C1-489D-A43E-3FD045E18F47}" type="presParOf" srcId="{777FF10B-8D27-4CDB-B448-E1CDAC9FB407}" destId="{7CDB71BA-81FC-4EA5-9419-A4DBF3848EB1}" srcOrd="24" destOrd="0" presId="urn:microsoft.com/office/officeart/2008/layout/CircleAccentTimeline"/>
    <dgm:cxn modelId="{829C2324-510F-4989-897E-D3ED5EFA38B8}" type="presParOf" srcId="{777FF10B-8D27-4CDB-B448-E1CDAC9FB407}" destId="{6AB8341A-3A24-4C56-BE09-84A3B5E74108}" srcOrd="25" destOrd="0" presId="urn:microsoft.com/office/officeart/2008/layout/CircleAccentTimeline"/>
    <dgm:cxn modelId="{A3DD6C3D-06BD-42FD-B9B1-6BC1B42EB238}" type="presParOf" srcId="{777FF10B-8D27-4CDB-B448-E1CDAC9FB407}" destId="{8527D354-0028-424B-8742-AFFCCCCE8802}" srcOrd="26" destOrd="0" presId="urn:microsoft.com/office/officeart/2008/layout/CircleAccentTimeline"/>
    <dgm:cxn modelId="{F2E04C37-D738-4646-9398-3AF82EE49305}" type="presParOf" srcId="{8527D354-0028-424B-8742-AFFCCCCE8802}" destId="{6250F037-024B-40A4-9D84-7D973F002812}" srcOrd="0" destOrd="0" presId="urn:microsoft.com/office/officeart/2008/layout/CircleAccentTimeline"/>
    <dgm:cxn modelId="{595E36ED-D01F-44C9-A996-A3B9D9DB1D3C}" type="presParOf" srcId="{8527D354-0028-424B-8742-AFFCCCCE8802}" destId="{FCBA0B5A-2234-402D-B282-E59895C8D2AA}" srcOrd="1" destOrd="0" presId="urn:microsoft.com/office/officeart/2008/layout/CircleAccentTimeline"/>
    <dgm:cxn modelId="{282DAF2F-E78A-4BDD-B5B0-9DDC89B36ABE}" type="presParOf" srcId="{8527D354-0028-424B-8742-AFFCCCCE8802}" destId="{1FAB2E02-4D04-458D-AFB5-5E5000A517A1}" srcOrd="2" destOrd="0" presId="urn:microsoft.com/office/officeart/2008/layout/CircleAccentTimeline"/>
    <dgm:cxn modelId="{4292250F-93F8-4931-8EAA-09C9B87E05BA}" type="presParOf" srcId="{777FF10B-8D27-4CDB-B448-E1CDAC9FB407}" destId="{63A5C3EB-EAC8-4E5F-BFC6-0F0A0F9CE487}" srcOrd="27" destOrd="0" presId="urn:microsoft.com/office/officeart/2008/layout/CircleAccentTimeline"/>
    <dgm:cxn modelId="{50224FC2-663D-47B2-9537-B546D2F99534}" type="presParOf" srcId="{777FF10B-8D27-4CDB-B448-E1CDAC9FB407}" destId="{80C1F881-768E-441B-8681-0FFC5D445C56}" srcOrd="28" destOrd="0" presId="urn:microsoft.com/office/officeart/2008/layout/CircleAccentTimeline"/>
    <dgm:cxn modelId="{87AD1DF6-95B0-4F00-9AFD-403876A14396}" type="presParOf" srcId="{777FF10B-8D27-4CDB-B448-E1CDAC9FB407}" destId="{F8698128-243B-4939-9190-EF9ED68CAFA5}" srcOrd="29" destOrd="0" presId="urn:microsoft.com/office/officeart/2008/layout/CircleAccentTimeline"/>
    <dgm:cxn modelId="{F5CC9548-EC49-45B5-8F48-3851F04F006B}" type="presParOf" srcId="{777FF10B-8D27-4CDB-B448-E1CDAC9FB407}" destId="{3EA9013E-56C8-4E77-995D-4B64FADD66DA}" srcOrd="30" destOrd="0" presId="urn:microsoft.com/office/officeart/2008/layout/CircleAccentTimeline"/>
    <dgm:cxn modelId="{5CB1DBC3-F0FA-4686-8E25-CE1F19178392}" type="presParOf" srcId="{3EA9013E-56C8-4E77-995D-4B64FADD66DA}" destId="{7F81EFAF-7729-4F72-9A17-79BD405B940D}" srcOrd="0" destOrd="0" presId="urn:microsoft.com/office/officeart/2008/layout/CircleAccentTimeline"/>
    <dgm:cxn modelId="{7CFCE714-E555-48BB-AEB9-B87C1238D08A}" type="presParOf" srcId="{3EA9013E-56C8-4E77-995D-4B64FADD66DA}" destId="{E586335C-5A56-497C-AEAC-8C28760A85E0}" srcOrd="1" destOrd="0" presId="urn:microsoft.com/office/officeart/2008/layout/CircleAccentTimeline"/>
    <dgm:cxn modelId="{9357CF05-BCEE-401C-BA58-D9AC7E22412A}" type="presParOf" srcId="{3EA9013E-56C8-4E77-995D-4B64FADD66DA}" destId="{68B7272D-2812-42E0-A671-F28E3C546C85}" srcOrd="2" destOrd="0" presId="urn:microsoft.com/office/officeart/2008/layout/CircleAccentTimeline"/>
    <dgm:cxn modelId="{C5288B70-385E-48C6-970B-353570D1D80C}" type="presParOf" srcId="{777FF10B-8D27-4CDB-B448-E1CDAC9FB407}" destId="{E22FC02A-B3BA-4230-BFD7-CBA2881EFB27}" srcOrd="31" destOrd="0" presId="urn:microsoft.com/office/officeart/2008/layout/CircleAccentTimeline"/>
    <dgm:cxn modelId="{92EAE5B1-287C-40ED-B930-0F01A03E1837}" type="presParOf" srcId="{777FF10B-8D27-4CDB-B448-E1CDAC9FB407}" destId="{D11B7325-1E3C-4B57-91F4-E51F20E8C2FF}" srcOrd="32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FADAB9-FC23-4876-B9F4-867ACA57A0EF}">
      <dsp:nvSpPr>
        <dsp:cNvPr id="0" name=""/>
        <dsp:cNvSpPr/>
      </dsp:nvSpPr>
      <dsp:spPr>
        <a:xfrm>
          <a:off x="1570163" y="1426151"/>
          <a:ext cx="1182963" cy="1182963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3FBC1-7698-49E6-9D32-F0B8ED4F6DDF}">
      <dsp:nvSpPr>
        <dsp:cNvPr id="0" name=""/>
        <dsp:cNvSpPr/>
      </dsp:nvSpPr>
      <dsp:spPr>
        <a:xfrm rot="17700000">
          <a:off x="1986986" y="461794"/>
          <a:ext cx="1470555" cy="708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000" kern="1200" dirty="0" smtClean="0"/>
            <a:t>Preparación</a:t>
          </a:r>
          <a:endParaRPr lang="es-NI" sz="2000" kern="1200" dirty="0"/>
        </a:p>
      </dsp:txBody>
      <dsp:txXfrm>
        <a:off x="1986986" y="461794"/>
        <a:ext cx="1470555" cy="708693"/>
      </dsp:txXfrm>
    </dsp:sp>
    <dsp:sp modelId="{39E6CE22-3670-4856-A359-2C97C71C6301}">
      <dsp:nvSpPr>
        <dsp:cNvPr id="0" name=""/>
        <dsp:cNvSpPr/>
      </dsp:nvSpPr>
      <dsp:spPr>
        <a:xfrm>
          <a:off x="2842232" y="1710616"/>
          <a:ext cx="614033" cy="6140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065FFE-9E16-48E1-B8BB-FA84E9BB2446}">
      <dsp:nvSpPr>
        <dsp:cNvPr id="0" name=""/>
        <dsp:cNvSpPr/>
      </dsp:nvSpPr>
      <dsp:spPr>
        <a:xfrm rot="17700000">
          <a:off x="2114994" y="2565253"/>
          <a:ext cx="1272099" cy="613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400" kern="1200" dirty="0" smtClean="0"/>
            <a:t>Gobernanza de  la Migración</a:t>
          </a:r>
          <a:endParaRPr lang="es-NI" sz="1400" kern="1200" dirty="0"/>
        </a:p>
      </dsp:txBody>
      <dsp:txXfrm>
        <a:off x="2114994" y="2565253"/>
        <a:ext cx="1272099" cy="613358"/>
      </dsp:txXfrm>
    </dsp:sp>
    <dsp:sp modelId="{AE4C1D8C-5115-47A4-828A-2C6229D39024}">
      <dsp:nvSpPr>
        <dsp:cNvPr id="0" name=""/>
        <dsp:cNvSpPr/>
      </dsp:nvSpPr>
      <dsp:spPr>
        <a:xfrm rot="17700000">
          <a:off x="2911404" y="856653"/>
          <a:ext cx="1272099" cy="613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323B28-C1AD-438A-ACF7-AAE3080EC0AA}">
      <dsp:nvSpPr>
        <dsp:cNvPr id="0" name=""/>
        <dsp:cNvSpPr/>
      </dsp:nvSpPr>
      <dsp:spPr>
        <a:xfrm>
          <a:off x="3545276" y="1710616"/>
          <a:ext cx="614033" cy="6140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07A843-94C3-4A01-BA5D-91C48F2C8B2F}">
      <dsp:nvSpPr>
        <dsp:cNvPr id="0" name=""/>
        <dsp:cNvSpPr/>
      </dsp:nvSpPr>
      <dsp:spPr>
        <a:xfrm rot="17700000">
          <a:off x="2818037" y="2565253"/>
          <a:ext cx="1272099" cy="613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400" kern="1200" dirty="0" smtClean="0"/>
            <a:t>Vínculo a los Planes de emergencia </a:t>
          </a:r>
          <a:endParaRPr lang="es-NI" sz="1400" kern="1200" dirty="0"/>
        </a:p>
      </dsp:txBody>
      <dsp:txXfrm>
        <a:off x="2818037" y="2565253"/>
        <a:ext cx="1272099" cy="613358"/>
      </dsp:txXfrm>
    </dsp:sp>
    <dsp:sp modelId="{EC065CBF-01A4-403D-BC12-5B9653F8EA92}">
      <dsp:nvSpPr>
        <dsp:cNvPr id="0" name=""/>
        <dsp:cNvSpPr/>
      </dsp:nvSpPr>
      <dsp:spPr>
        <a:xfrm rot="17700000">
          <a:off x="3614447" y="856653"/>
          <a:ext cx="1272099" cy="613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D7A9C-45EF-4E61-B641-D485A03E3B34}">
      <dsp:nvSpPr>
        <dsp:cNvPr id="0" name=""/>
        <dsp:cNvSpPr/>
      </dsp:nvSpPr>
      <dsp:spPr>
        <a:xfrm>
          <a:off x="4248414" y="1426151"/>
          <a:ext cx="1182963" cy="1182963"/>
        </a:xfrm>
        <a:prstGeom prst="donut">
          <a:avLst>
            <a:gd name="adj" fmla="val 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D4A398-D30E-4696-BBAD-B7D4F8D9E57B}">
      <dsp:nvSpPr>
        <dsp:cNvPr id="0" name=""/>
        <dsp:cNvSpPr/>
      </dsp:nvSpPr>
      <dsp:spPr>
        <a:xfrm rot="17700000">
          <a:off x="4665237" y="461794"/>
          <a:ext cx="1470555" cy="708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000" kern="1200" dirty="0" smtClean="0"/>
            <a:t>Respuesta</a:t>
          </a:r>
          <a:endParaRPr lang="es-NI" sz="2000" kern="1200" dirty="0"/>
        </a:p>
      </dsp:txBody>
      <dsp:txXfrm>
        <a:off x="4665237" y="461794"/>
        <a:ext cx="1470555" cy="708693"/>
      </dsp:txXfrm>
    </dsp:sp>
    <dsp:sp modelId="{068EA44F-EE94-4C0D-90E4-609A3DE96A8A}">
      <dsp:nvSpPr>
        <dsp:cNvPr id="0" name=""/>
        <dsp:cNvSpPr/>
      </dsp:nvSpPr>
      <dsp:spPr>
        <a:xfrm>
          <a:off x="5520482" y="1710616"/>
          <a:ext cx="614033" cy="61403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9E552B-0260-4639-A386-CE6874C78FDE}">
      <dsp:nvSpPr>
        <dsp:cNvPr id="0" name=""/>
        <dsp:cNvSpPr/>
      </dsp:nvSpPr>
      <dsp:spPr>
        <a:xfrm rot="17700000">
          <a:off x="4793244" y="2565253"/>
          <a:ext cx="1272099" cy="613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400" kern="1200" dirty="0" smtClean="0"/>
            <a:t>Acceso a asistencia y protección</a:t>
          </a:r>
          <a:endParaRPr lang="es-NI" sz="1400" kern="1200" dirty="0"/>
        </a:p>
      </dsp:txBody>
      <dsp:txXfrm>
        <a:off x="4793244" y="2565253"/>
        <a:ext cx="1272099" cy="613358"/>
      </dsp:txXfrm>
    </dsp:sp>
    <dsp:sp modelId="{755C59A6-2095-4941-B589-D4AAB3208090}">
      <dsp:nvSpPr>
        <dsp:cNvPr id="0" name=""/>
        <dsp:cNvSpPr/>
      </dsp:nvSpPr>
      <dsp:spPr>
        <a:xfrm rot="17700000">
          <a:off x="5589654" y="856653"/>
          <a:ext cx="1272099" cy="613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08957-7C4B-45E9-B054-8C47D193124C}">
      <dsp:nvSpPr>
        <dsp:cNvPr id="0" name=""/>
        <dsp:cNvSpPr/>
      </dsp:nvSpPr>
      <dsp:spPr>
        <a:xfrm>
          <a:off x="6223526" y="1710616"/>
          <a:ext cx="614033" cy="61403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A73617-EBE7-42C7-9E5C-B1513B2C1904}">
      <dsp:nvSpPr>
        <dsp:cNvPr id="0" name=""/>
        <dsp:cNvSpPr/>
      </dsp:nvSpPr>
      <dsp:spPr>
        <a:xfrm rot="17700000">
          <a:off x="5496288" y="2565253"/>
          <a:ext cx="1272099" cy="613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400" kern="1200" dirty="0" smtClean="0"/>
            <a:t>Acciones Especificas para Migrantes</a:t>
          </a:r>
          <a:endParaRPr lang="es-NI" sz="1400" kern="1200" dirty="0"/>
        </a:p>
      </dsp:txBody>
      <dsp:txXfrm>
        <a:off x="5496288" y="2565253"/>
        <a:ext cx="1272099" cy="613358"/>
      </dsp:txXfrm>
    </dsp:sp>
    <dsp:sp modelId="{4CD182BA-0BC3-4469-B187-6DA24AFA6130}">
      <dsp:nvSpPr>
        <dsp:cNvPr id="0" name=""/>
        <dsp:cNvSpPr/>
      </dsp:nvSpPr>
      <dsp:spPr>
        <a:xfrm rot="17700000">
          <a:off x="6292697" y="856653"/>
          <a:ext cx="1272099" cy="613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DCF27C-5DC6-4C0C-9EDD-08C462036036}">
      <dsp:nvSpPr>
        <dsp:cNvPr id="0" name=""/>
        <dsp:cNvSpPr/>
      </dsp:nvSpPr>
      <dsp:spPr>
        <a:xfrm>
          <a:off x="6926664" y="1426151"/>
          <a:ext cx="1182963" cy="1182963"/>
        </a:xfrm>
        <a:prstGeom prst="donut">
          <a:avLst>
            <a:gd name="adj" fmla="val 20000"/>
          </a:avLst>
        </a:prstGeom>
        <a:solidFill>
          <a:schemeClr val="accen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B32331-06F0-48C3-8B7B-EFCCCE8F5777}">
      <dsp:nvSpPr>
        <dsp:cNvPr id="0" name=""/>
        <dsp:cNvSpPr/>
      </dsp:nvSpPr>
      <dsp:spPr>
        <a:xfrm rot="17700000">
          <a:off x="7343487" y="461794"/>
          <a:ext cx="1470555" cy="708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0" rIns="0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2000" kern="1200" dirty="0" smtClean="0"/>
            <a:t>Recuperación</a:t>
          </a:r>
          <a:endParaRPr lang="es-NI" sz="2000" kern="1200" dirty="0"/>
        </a:p>
      </dsp:txBody>
      <dsp:txXfrm>
        <a:off x="7343487" y="461794"/>
        <a:ext cx="1470555" cy="708693"/>
      </dsp:txXfrm>
    </dsp:sp>
    <dsp:sp modelId="{6250F037-024B-40A4-9D84-7D973F002812}">
      <dsp:nvSpPr>
        <dsp:cNvPr id="0" name=""/>
        <dsp:cNvSpPr/>
      </dsp:nvSpPr>
      <dsp:spPr>
        <a:xfrm>
          <a:off x="8198733" y="1710616"/>
          <a:ext cx="614033" cy="61403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BA0B5A-2234-402D-B282-E59895C8D2AA}">
      <dsp:nvSpPr>
        <dsp:cNvPr id="0" name=""/>
        <dsp:cNvSpPr/>
      </dsp:nvSpPr>
      <dsp:spPr>
        <a:xfrm rot="17700000">
          <a:off x="7471494" y="2565253"/>
          <a:ext cx="1272099" cy="613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400" kern="1200" dirty="0" smtClean="0"/>
            <a:t>Reintegración</a:t>
          </a:r>
          <a:endParaRPr lang="es-NI" sz="1400" kern="1200" dirty="0"/>
        </a:p>
      </dsp:txBody>
      <dsp:txXfrm>
        <a:off x="7471494" y="2565253"/>
        <a:ext cx="1272099" cy="613358"/>
      </dsp:txXfrm>
    </dsp:sp>
    <dsp:sp modelId="{1FAB2E02-4D04-458D-AFB5-5E5000A517A1}">
      <dsp:nvSpPr>
        <dsp:cNvPr id="0" name=""/>
        <dsp:cNvSpPr/>
      </dsp:nvSpPr>
      <dsp:spPr>
        <a:xfrm rot="17700000">
          <a:off x="8267904" y="856653"/>
          <a:ext cx="1272099" cy="613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81EFAF-7729-4F72-9A17-79BD405B940D}">
      <dsp:nvSpPr>
        <dsp:cNvPr id="0" name=""/>
        <dsp:cNvSpPr/>
      </dsp:nvSpPr>
      <dsp:spPr>
        <a:xfrm>
          <a:off x="8901776" y="1710616"/>
          <a:ext cx="614033" cy="6140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86335C-5A56-497C-AEAC-8C28760A85E0}">
      <dsp:nvSpPr>
        <dsp:cNvPr id="0" name=""/>
        <dsp:cNvSpPr/>
      </dsp:nvSpPr>
      <dsp:spPr>
        <a:xfrm rot="17700000">
          <a:off x="8174538" y="2565253"/>
          <a:ext cx="1272099" cy="613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5560" bIns="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NI" sz="1400" kern="1200" dirty="0" smtClean="0"/>
            <a:t>Servicios de apoyo</a:t>
          </a:r>
          <a:endParaRPr lang="es-NI" sz="1400" kern="1200" dirty="0"/>
        </a:p>
      </dsp:txBody>
      <dsp:txXfrm>
        <a:off x="8174538" y="2565253"/>
        <a:ext cx="1272099" cy="613358"/>
      </dsp:txXfrm>
    </dsp:sp>
    <dsp:sp modelId="{68B7272D-2812-42E0-A671-F28E3C546C85}">
      <dsp:nvSpPr>
        <dsp:cNvPr id="0" name=""/>
        <dsp:cNvSpPr/>
      </dsp:nvSpPr>
      <dsp:spPr>
        <a:xfrm rot="17700000">
          <a:off x="8970948" y="856653"/>
          <a:ext cx="1272099" cy="6133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6E972-90A5-477D-B361-914477DE2FEB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91553-0730-4D64-91CD-C59E4B4DB7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386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130C0-4DCA-4E96-AA43-93707569799F}" type="datetimeFigureOut">
              <a:rPr lang="en-US" smtClean="0"/>
              <a:t>8/10/2017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78EDA1-7D59-42CD-8D6A-7EFA0A3D5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289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8EDA1-7D59-42CD-8D6A-7EFA0A3D50F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6670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R" sz="1200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La prestación de los mismos servicios (como, salvar vidas, proteger la salud, los activos y los medios de sustento) destinados a diversos grupos y personas, con capacidades y necesidades distintas, exige el recurso a diferentes enfoques. </a:t>
            </a:r>
          </a:p>
          <a:p>
            <a:endParaRPr lang="es-C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8EDA1-7D59-42CD-8D6A-7EFA0A3D50F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572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Objetivo de la OIM: prestar asistencia a todas las personas que conforman los flujos migratorios mixtos, al tiempo que se satisfacen las distintas necesidades en materia de protección y asistencia de los diversos grupos.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200" dirty="0" smtClean="0">
              <a:solidFill>
                <a:schemeClr val="accent3">
                  <a:lumMod val="50000"/>
                </a:schemeClr>
              </a:solidFill>
              <a:latin typeface="Helvetica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No todos los flujos migratorios mixtos están relacionados con situaciones de crisis, las crisis generalmente dan lugar a flujos mixtos compuestos por toda una gama de personas vulnerables que requieren asistencia y protección.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accent3">
                  <a:lumMod val="50000"/>
                </a:schemeClr>
              </a:solidFill>
              <a:latin typeface="Helvetica" pitchFamily="34" charset="0"/>
            </a:endParaRPr>
          </a:p>
          <a:p>
            <a:endParaRPr lang="es-C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8EDA1-7D59-42CD-8D6A-7EFA0A3D50F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584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objetivo es identificar en las principales áreas de destino y de tránsito de los flujos migratorios, los riesgos a los que se ven expuestos los migrantes debido a la violencia, los desastres naturales y otras emergencias de origen ambiental</a:t>
            </a:r>
            <a:endParaRPr lang="es-C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8EDA1-7D59-42CD-8D6A-7EFA0A3D50F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7378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 smtClean="0"/>
              <a:t>Dada la complejidad del </a:t>
            </a:r>
            <a:r>
              <a:rPr lang="es-C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sistema migratorio en México, se analizará con mayor detalle el caso particular de la región del Soconusco, en el estado de Chiapas y en frontera con Guatemala, </a:t>
            </a:r>
            <a:r>
              <a:rPr lang="es-CR" dirty="0" smtClean="0"/>
              <a:t>Zona en la que converge una diversidad de migrantes que además están expuestos de manera constante a fenómenos de corte </a:t>
            </a:r>
            <a:r>
              <a:rPr lang="es-CR" dirty="0" err="1" smtClean="0"/>
              <a:t>hidrometeorológico</a:t>
            </a:r>
            <a:r>
              <a:rPr lang="es-CR" dirty="0" smtClean="0"/>
              <a:t>, principalmente a lluvias torrenciales e inundaciones. </a:t>
            </a:r>
          </a:p>
          <a:p>
            <a:pPr marL="0" indent="0">
              <a:buNone/>
            </a:pPr>
            <a:r>
              <a:rPr lang="es-CR" dirty="0" smtClean="0"/>
              <a:t>Región transfronteriza y una ruta de entrada a México en la que se produce un alto porcentaje de agresiones hacia los migrantes</a:t>
            </a:r>
          </a:p>
          <a:p>
            <a:endParaRPr lang="es-C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8EDA1-7D59-42CD-8D6A-7EFA0A3D50F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2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b="1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Áreas de destino y de tránsito de los migrantes en México</a:t>
            </a:r>
          </a:p>
          <a:p>
            <a:pPr lvl="1"/>
            <a:r>
              <a:rPr lang="es-CR" sz="2800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Principales zonas de asentamiento de inmigrantes en México </a:t>
            </a:r>
          </a:p>
          <a:p>
            <a:pPr lvl="1"/>
            <a:r>
              <a:rPr lang="es-CR" sz="2800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Migrantes temporales y transfronterizos en Chiapas </a:t>
            </a:r>
          </a:p>
          <a:p>
            <a:pPr lvl="1"/>
            <a:r>
              <a:rPr lang="es-CR" sz="2800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Diversidad de población migrante en el Soconusco </a:t>
            </a:r>
          </a:p>
          <a:p>
            <a:pPr lvl="1"/>
            <a:r>
              <a:rPr lang="es-CR" sz="2800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Migrantes en tránsito por México y principales corredores utilizados </a:t>
            </a:r>
          </a:p>
          <a:p>
            <a:pPr lvl="2"/>
            <a:r>
              <a:rPr lang="es-CR" sz="2800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Guatemala </a:t>
            </a:r>
          </a:p>
          <a:p>
            <a:pPr lvl="2"/>
            <a:r>
              <a:rPr lang="es-CR" sz="2800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Honduras </a:t>
            </a:r>
          </a:p>
          <a:p>
            <a:pPr lvl="2"/>
            <a:r>
              <a:rPr lang="es-CR" sz="2800" b="1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El Salvador </a:t>
            </a:r>
          </a:p>
          <a:p>
            <a:endParaRPr lang="es-C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8EDA1-7D59-42CD-8D6A-7EFA0A3D50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968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b="1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Riesgos a la violencia social </a:t>
            </a:r>
          </a:p>
          <a:p>
            <a:pPr lvl="1"/>
            <a:r>
              <a:rPr lang="es-CR" sz="2800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Amenazas en el tránsito </a:t>
            </a:r>
          </a:p>
          <a:p>
            <a:pPr lvl="1"/>
            <a:r>
              <a:rPr lang="es-CR" sz="2800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Riesgos a violencia en el Soconusco </a:t>
            </a:r>
          </a:p>
          <a:p>
            <a:pPr lvl="1"/>
            <a:r>
              <a:rPr lang="es-CR" sz="2800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Violencia de género </a:t>
            </a:r>
          </a:p>
          <a:p>
            <a:pPr lvl="1"/>
            <a:r>
              <a:rPr lang="es-CR" sz="2800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Violencia de delincuentes comunes, habitantes de la región y autoridades </a:t>
            </a:r>
          </a:p>
          <a:p>
            <a:pPr lvl="1"/>
            <a:r>
              <a:rPr lang="es-CR" sz="2800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Respuestas institucionales </a:t>
            </a:r>
          </a:p>
          <a:p>
            <a:endParaRPr lang="es-C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8EDA1-7D59-42CD-8D6A-7EFA0A3D50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8716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El riesgo por amenazas naturales como una construcción social significa que los desastres son producto del agravamiento de los problemas que se producen y reproducen a través de las relaciones sociales cotidianas.</a:t>
            </a:r>
          </a:p>
          <a:p>
            <a:r>
              <a:rPr lang="es-C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gestión del riesgo no debe aspirar a reconstruir las condiciones que había antes del desastre.</a:t>
            </a:r>
          </a:p>
          <a:p>
            <a:endParaRPr lang="es-CR" dirty="0" smtClean="0"/>
          </a:p>
          <a:p>
            <a:r>
              <a:rPr lang="es-CR" b="1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Riesgo por desastres </a:t>
            </a:r>
          </a:p>
          <a:p>
            <a:pPr lvl="1"/>
            <a:r>
              <a:rPr lang="es-CR" sz="2800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Exposición a peligros </a:t>
            </a:r>
            <a:r>
              <a:rPr lang="es-CR" sz="2800" dirty="0" err="1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hidrometeorológicos</a:t>
            </a:r>
            <a:r>
              <a:rPr lang="es-CR" sz="2800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 </a:t>
            </a:r>
          </a:p>
          <a:p>
            <a:pPr lvl="1"/>
            <a:r>
              <a:rPr lang="es-CR" sz="2800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Peligros </a:t>
            </a:r>
            <a:r>
              <a:rPr lang="es-CR" sz="2800" dirty="0" err="1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hidrometeorológicos</a:t>
            </a:r>
            <a:r>
              <a:rPr lang="es-CR" sz="2800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 en el Soconusco </a:t>
            </a:r>
          </a:p>
          <a:p>
            <a:pPr lvl="1"/>
            <a:r>
              <a:rPr lang="es-CR" sz="2800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Exposición a peligros </a:t>
            </a:r>
            <a:r>
              <a:rPr lang="es-CR" sz="2800" dirty="0" err="1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hidrometeorológicos</a:t>
            </a:r>
            <a:r>
              <a:rPr lang="es-CR" sz="2800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 de los migrantes en el Soconusco </a:t>
            </a:r>
          </a:p>
          <a:p>
            <a:pPr lvl="1"/>
            <a:r>
              <a:rPr lang="es-CR" sz="2800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Escenarios de desastres en áreas de tránsito </a:t>
            </a:r>
          </a:p>
          <a:p>
            <a:pPr lvl="1"/>
            <a:r>
              <a:rPr lang="es-CR" sz="2800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Inclusión de los migrantes en la prevención de desastres </a:t>
            </a:r>
          </a:p>
          <a:p>
            <a:pPr lvl="1"/>
            <a:r>
              <a:rPr lang="es-CR" sz="2800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Atención a los migrantes damnificados </a:t>
            </a:r>
          </a:p>
          <a:p>
            <a:pPr lvl="1"/>
            <a:r>
              <a:rPr lang="es-CR" sz="2800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Estructuras nacionales y estatales para la gestión del riesgo</a:t>
            </a:r>
          </a:p>
          <a:p>
            <a:endParaRPr lang="es-C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8EDA1-7D59-42CD-8D6A-7EFA0A3D50F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325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sz="1200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Resulta fundamental buscar </a:t>
            </a:r>
            <a:r>
              <a:rPr lang="es-CR" sz="1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difundir la información </a:t>
            </a:r>
            <a:r>
              <a:rPr lang="es-CR" sz="1200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sobre las </a:t>
            </a:r>
            <a:r>
              <a:rPr lang="es-CR" sz="12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condiciones de riesgo </a:t>
            </a:r>
            <a:r>
              <a:rPr lang="es-CR" sz="1200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en lugares de tránsito particularmente</a:t>
            </a:r>
          </a:p>
          <a:p>
            <a:r>
              <a:rPr lang="es-CR" sz="1200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concurridos por esta población móvil, como los albergues y Casas del Migrante y las terminales de autobuses, en las principales rutas migratorias</a:t>
            </a:r>
          </a:p>
          <a:p>
            <a:endParaRPr lang="es-C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8EDA1-7D59-42CD-8D6A-7EFA0A3D50F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368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San José, Costa Rica, 1-2 de febrero de 2017</a:t>
            </a:r>
          </a:p>
          <a:p>
            <a:r>
              <a:rPr lang="es-C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Participantes: cerca de 40 personas funcionarias de los Países Miembros de la CRM, con responsabilidades afines a la protección consular de sus nacionales en el exterior y/u oficiales procedentes de otros departamentos/</a:t>
            </a:r>
          </a:p>
          <a:p>
            <a:r>
              <a:rPr lang="es-C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instituciones, siempre con responsabilidad en proveer asistencia a sus nacionales previo a la migración o a las personas retornadas.</a:t>
            </a:r>
            <a:endParaRPr lang="es-C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8EDA1-7D59-42CD-8D6A-7EFA0A3D50F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568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3600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Implementación y seguimiento por parte de la red de funcionarios consulares de la CRM para hacer incidencia. </a:t>
            </a:r>
          </a:p>
          <a:p>
            <a:endParaRPr lang="es-C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8EDA1-7D59-42CD-8D6A-7EFA0A3D50F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855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8EDA1-7D59-42CD-8D6A-7EFA0A3D50F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4815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indent="-685800">
              <a:lnSpc>
                <a:spcPct val="100000"/>
              </a:lnSpc>
              <a:spcBef>
                <a:spcPts val="1000"/>
              </a:spcBef>
            </a:pPr>
            <a:r>
              <a:rPr lang="es-ES" sz="2800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Fomentar la participación activa de los cónsules en las capacitaciones.	</a:t>
            </a:r>
            <a:endParaRPr lang="es-CR" sz="2800" dirty="0" smtClean="0">
              <a:solidFill>
                <a:schemeClr val="accent3">
                  <a:lumMod val="50000"/>
                </a:schemeClr>
              </a:solidFill>
              <a:latin typeface="Helvetica" pitchFamily="34" charset="0"/>
            </a:endParaRPr>
          </a:p>
          <a:p>
            <a:pPr lvl="1" indent="-685800">
              <a:lnSpc>
                <a:spcPct val="100000"/>
              </a:lnSpc>
              <a:spcBef>
                <a:spcPts val="1000"/>
              </a:spcBef>
            </a:pPr>
            <a:r>
              <a:rPr lang="es-ES" sz="2800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Construir una red regional de cónsules, para compartir buenas prácticas</a:t>
            </a:r>
          </a:p>
          <a:p>
            <a:pPr marL="457200" marR="0" lvl="1" indent="-6858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Construir un manual regional</a:t>
            </a:r>
          </a:p>
          <a:p>
            <a:pPr lvl="1" indent="-685800">
              <a:lnSpc>
                <a:spcPct val="100000"/>
              </a:lnSpc>
              <a:spcBef>
                <a:spcPts val="1000"/>
              </a:spcBef>
            </a:pPr>
            <a:r>
              <a:rPr lang="es-ES" sz="2800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Traducir a los idiomas de cada país, usando un lenguaje simple, los materiales de capacitaciones o los textos escritos.</a:t>
            </a:r>
            <a:endParaRPr lang="es-CR" sz="2800" dirty="0" smtClean="0">
              <a:solidFill>
                <a:schemeClr val="accent3">
                  <a:lumMod val="50000"/>
                </a:schemeClr>
              </a:solidFill>
              <a:latin typeface="Helvetica" pitchFamily="34" charset="0"/>
            </a:endParaRPr>
          </a:p>
          <a:p>
            <a:pPr lvl="1" indent="-685800">
              <a:lnSpc>
                <a:spcPct val="100000"/>
              </a:lnSpc>
              <a:spcBef>
                <a:spcPts val="1000"/>
              </a:spcBef>
            </a:pPr>
            <a:r>
              <a:rPr lang="es-ES" sz="2800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Implementación de protocolos y simulacros regionales/nacionales. </a:t>
            </a:r>
            <a:endParaRPr lang="es-CR" sz="2800" dirty="0" smtClean="0">
              <a:solidFill>
                <a:schemeClr val="accent3">
                  <a:lumMod val="50000"/>
                </a:schemeClr>
              </a:solidFill>
              <a:latin typeface="Helvetica" pitchFamily="34" charset="0"/>
            </a:endParaRPr>
          </a:p>
          <a:p>
            <a:pPr marL="457200" marR="0" lvl="1" indent="-6858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2800" dirty="0" smtClean="0">
              <a:solidFill>
                <a:schemeClr val="accent3">
                  <a:lumMod val="50000"/>
                </a:schemeClr>
              </a:solidFill>
              <a:latin typeface="Helvetica" pitchFamily="34" charset="0"/>
            </a:endParaRPr>
          </a:p>
          <a:p>
            <a:pPr lvl="1" indent="-685800">
              <a:lnSpc>
                <a:spcPct val="100000"/>
              </a:lnSpc>
              <a:spcBef>
                <a:spcPts val="1000"/>
              </a:spcBef>
            </a:pPr>
            <a:endParaRPr lang="es-CR" sz="2800" dirty="0" smtClean="0">
              <a:solidFill>
                <a:schemeClr val="accent3">
                  <a:lumMod val="50000"/>
                </a:schemeClr>
              </a:solidFill>
              <a:latin typeface="Helvetica" pitchFamily="34" charset="0"/>
            </a:endParaRPr>
          </a:p>
          <a:p>
            <a:endParaRPr lang="es-C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8EDA1-7D59-42CD-8D6A-7EFA0A3D50F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109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R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La Red Consular de Honduras en Estados Unidos cada dos semanas realiza teleconferencias/ </a:t>
            </a:r>
            <a:r>
              <a:rPr lang="es-CR" dirty="0" err="1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webinars</a:t>
            </a:r>
            <a:r>
              <a:rPr lang="es-CR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 de capacitación por una hora, convocadas por la embajada para recibir la capacitación y posteriormente se recopila y envía el resumen de la capacitación.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R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Costa Rica-El</a:t>
            </a:r>
            <a:r>
              <a:rPr lang="es-CR" baseline="0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 Salvador </a:t>
            </a:r>
            <a:r>
              <a:rPr lang="es-CR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(ej. capacitación sobre el Protocolo de las 72 h para asistencia a víctimas de trata y procesos de regularización en Costa Rica, entre otros).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R" dirty="0" smtClean="0">
              <a:solidFill>
                <a:schemeClr val="accent3">
                  <a:lumMod val="50000"/>
                </a:schemeClr>
              </a:solidFill>
              <a:latin typeface="Helvetica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CR" dirty="0" smtClean="0">
              <a:solidFill>
                <a:schemeClr val="accent3">
                  <a:lumMod val="50000"/>
                </a:schemeClr>
              </a:solidFill>
              <a:latin typeface="Helvetica" pitchFamily="34" charset="0"/>
            </a:endParaRPr>
          </a:p>
          <a:p>
            <a:endParaRPr lang="es-C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8EDA1-7D59-42CD-8D6A-7EFA0A3D50F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7669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/>
            <a:r>
              <a:rPr lang="es-ES" sz="1200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Directorio de contactos de funcionarios de cada representación consular por país, así como de organizaciones de la sociedad civil, instituciones privadas e iglesias, con el objetivo de establecer acuerdos de intercambios, mecanismos conjuntos y estrategias de comunicación durante la fase previa a una crisis o post- crisis. El mismo será  actualizado cada 6 meses.</a:t>
            </a:r>
            <a:endParaRPr lang="es-CR" sz="1200" dirty="0">
              <a:solidFill>
                <a:schemeClr val="accent3">
                  <a:lumMod val="50000"/>
                </a:schemeClr>
              </a:solidFill>
              <a:latin typeface="Helvetic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8EDA1-7D59-42CD-8D6A-7EFA0A3D50F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739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dirty="0" smtClean="0"/>
              <a:t>Estudio regional con el fin de sistematizar, analizar y brindar recomendaciones sobre la inclusión de las personas migrantes en las políticas y protocolos para la prevención de riesgos y atención de desastres</a:t>
            </a:r>
            <a:endParaRPr lang="en-US" sz="2400" dirty="0" smtClean="0">
              <a:solidFill>
                <a:schemeClr val="accent3">
                  <a:lumMod val="50000"/>
                </a:schemeClr>
              </a:solidFill>
              <a:latin typeface="Helvetica" pitchFamily="34" charset="0"/>
            </a:endParaRPr>
          </a:p>
          <a:p>
            <a:pPr lvl="0"/>
            <a:r>
              <a:rPr lang="es-E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elaborará un diagnóstico de la situación actual sobre el involucramiento de la población migrante conforme a la dinámica de las fases de la gestión de riesgo de desastres.</a:t>
            </a:r>
            <a:endParaRPr lang="es-CR" sz="24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s-E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 realizará una revisión de documentos sobre la legislación y normas oficiales de gestión de riesgo de desastres de los países miembros así como la</a:t>
            </a:r>
            <a:r>
              <a:rPr lang="es-ES" sz="2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revisión de </a:t>
            </a:r>
            <a:r>
              <a:rPr lang="es-ES" sz="2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documentos regionales relacionados al tema.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8EDA1-7D59-42CD-8D6A-7EFA0A3D50F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94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 smtClean="0"/>
              <a:t>Estará</a:t>
            </a:r>
            <a:r>
              <a:rPr lang="es-CR" baseline="0" dirty="0" smtClean="0"/>
              <a:t> disponible una versión con subtítulos en español</a:t>
            </a:r>
            <a:endParaRPr lang="es-C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8EDA1-7D59-42CD-8D6A-7EFA0A3D50F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549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CR" dirty="0" smtClean="0"/>
              <a:t>Expectativa de aumento de desastres y conflictos en el mundo, así como la escasez de recursos, inequidades y el cambio medioambiental. </a:t>
            </a:r>
          </a:p>
          <a:p>
            <a:pPr algn="just"/>
            <a:r>
              <a:rPr lang="es-CR" dirty="0" smtClean="0"/>
              <a:t>Largo alcance de la migración y</a:t>
            </a:r>
            <a:r>
              <a:rPr lang="es-CR" baseline="0" dirty="0" smtClean="0"/>
              <a:t> pocas probabilidades de que sea menos generalizada</a:t>
            </a:r>
            <a:endParaRPr lang="es-CR" dirty="0" smtClean="0"/>
          </a:p>
          <a:p>
            <a:r>
              <a:rPr lang="es-CR" dirty="0" smtClean="0"/>
              <a:t>En los últimos años se han realizado numerosos llamamientos:</a:t>
            </a:r>
          </a:p>
          <a:p>
            <a:r>
              <a:rPr lang="es-CR" dirty="0" smtClean="0"/>
              <a:t>La</a:t>
            </a:r>
            <a:r>
              <a:rPr lang="es-CR" baseline="0" dirty="0" smtClean="0"/>
              <a:t> Organización de las Naciones Unidas, la OIM, el Diálogo del alto Nivel de las Naciones Unidas sobre Migración Internacional y Desarrollo</a:t>
            </a:r>
            <a:endParaRPr lang="es-C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8EDA1-7D59-42CD-8D6A-7EFA0A3D50F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73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s-CR" sz="1800" b="1" dirty="0" smtClean="0">
                <a:solidFill>
                  <a:schemeClr val="bg1"/>
                </a:solidFill>
                <a:latin typeface="Helvetica" pitchFamily="34" charset="0"/>
              </a:rPr>
              <a:t>Se</a:t>
            </a:r>
            <a:r>
              <a:rPr lang="es-CR" sz="1800" b="1" baseline="0" dirty="0" smtClean="0">
                <a:solidFill>
                  <a:schemeClr val="bg1"/>
                </a:solidFill>
                <a:latin typeface="Helvetica" pitchFamily="34" charset="0"/>
              </a:rPr>
              <a:t> destaca la </a:t>
            </a:r>
            <a:r>
              <a:rPr lang="es-CR" sz="1800" b="1" dirty="0" smtClean="0">
                <a:solidFill>
                  <a:schemeClr val="bg1"/>
                </a:solidFill>
                <a:latin typeface="Helvetica" pitchFamily="34" charset="0"/>
              </a:rPr>
              <a:t>Contribución</a:t>
            </a:r>
            <a:r>
              <a:rPr lang="es-CR" sz="1800" dirty="0" smtClean="0">
                <a:solidFill>
                  <a:schemeClr val="bg1"/>
                </a:solidFill>
                <a:latin typeface="Helvetica" pitchFamily="34" charset="0"/>
              </a:rPr>
              <a:t> de las personas migrantes a la consolidación de la resiliencia en los lugares de origen y de acogida. </a:t>
            </a:r>
          </a:p>
          <a:p>
            <a:pPr algn="l"/>
            <a:r>
              <a:rPr lang="es-CR" sz="1800" dirty="0" smtClean="0">
                <a:solidFill>
                  <a:schemeClr val="bg1"/>
                </a:solidFill>
                <a:latin typeface="Helvetica" pitchFamily="34" charset="0"/>
              </a:rPr>
              <a:t>Necesidad de </a:t>
            </a:r>
            <a:r>
              <a:rPr lang="es-CR" sz="1800" b="1" dirty="0" smtClean="0">
                <a:solidFill>
                  <a:schemeClr val="bg1"/>
                </a:solidFill>
                <a:latin typeface="Helvetica" pitchFamily="34" charset="0"/>
              </a:rPr>
              <a:t>planes locales </a:t>
            </a:r>
            <a:r>
              <a:rPr lang="es-CR" sz="1800" dirty="0" smtClean="0">
                <a:solidFill>
                  <a:schemeClr val="bg1"/>
                </a:solidFill>
                <a:latin typeface="Helvetica" pitchFamily="34" charset="0"/>
              </a:rPr>
              <a:t>de gestión del riesgo que consideren e integren a los migrantes en calidad de </a:t>
            </a:r>
            <a:r>
              <a:rPr lang="es-CR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interlocutores fundamentales </a:t>
            </a:r>
            <a:r>
              <a:rPr lang="es-CR" sz="1800" dirty="0" smtClean="0">
                <a:solidFill>
                  <a:schemeClr val="bg1"/>
                </a:solidFill>
                <a:latin typeface="Helvetica" pitchFamily="34" charset="0"/>
              </a:rPr>
              <a:t>en las sociedades diversas </a:t>
            </a:r>
          </a:p>
          <a:p>
            <a:endParaRPr lang="es-C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8EDA1-7D59-42CD-8D6A-7EFA0A3D50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6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CR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Publicación de las directrices: Junio 2016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CR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R" b="1" dirty="0" smtClean="0"/>
              <a:t>Informe</a:t>
            </a:r>
            <a:r>
              <a:rPr lang="es-CR" b="1" baseline="0" dirty="0" smtClean="0"/>
              <a:t> de Consulta: </a:t>
            </a:r>
            <a:r>
              <a:rPr lang="es-CR" baseline="0" dirty="0" smtClean="0"/>
              <a:t>el </a:t>
            </a:r>
            <a:r>
              <a:rPr lang="es-C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17 y 18 de febrero de 2016 se celebró la cuarta consulta regional de la Iniciativa </a:t>
            </a:r>
            <a:r>
              <a:rPr lang="es-CR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Migrants</a:t>
            </a:r>
            <a:r>
              <a:rPr lang="es-C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es-CR" sz="1200" b="0" i="1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Countries</a:t>
            </a:r>
            <a:r>
              <a:rPr lang="es-CR" sz="1200" b="0" i="1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Crisis (MICIC) </a:t>
            </a:r>
            <a:r>
              <a:rPr lang="es-C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Costa Rica organizada por el Ministerio de Relaciones Exteriores y Culto de Costa Rica y copresidida por Filipinas y Estados Unidos. Contó con la participación de más de 90 delegados en representación de 20 Estados latinoamericanos y del Caribe.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Recomendaciones orientadas a la protección de las personas migrantes desde el país de </a:t>
            </a:r>
            <a:r>
              <a:rPr lang="es-CR" sz="1200" b="1" i="0" u="none" strike="noStrike" kern="12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Origen</a:t>
            </a:r>
            <a:r>
              <a:rPr lang="es-C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y en los países de </a:t>
            </a:r>
            <a:r>
              <a:rPr lang="es-CR" sz="1200" b="1" i="0" u="none" strike="noStrike" kern="1200" baseline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Destino y Tránsito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C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 elementos horizontales esenciales (que permiten medidas efectivas adoptadas por parte de todas las partes interesadas en materia de preparación, respuesta y recuperación que se deberían fortalecer) incluyen los siguientes conceptos: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C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Importancia de la coordinación </a:t>
            </a:r>
            <a:r>
              <a:rPr lang="es-C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todas las etapas y a todos los niveles, incluso en el ámbito del intercambio de información.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C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 etapa previa a la crisis es la más importante</a:t>
            </a:r>
            <a:r>
              <a:rPr lang="es-C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Es fundamental contar con estructuras y procedimientos de emergencia en funcionamiento en situaciones ordinarias para garantizar la asistencia y la protección adecuadas de los migrantes ante situaciones de crisis.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C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Los migrantes y las asociaciones de migrantes pueden ser muy capaces</a:t>
            </a:r>
            <a:r>
              <a:rPr lang="es-C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pueden propugnarse a sí mismos, por lo que su contribución a la asistencia y a la recuperación debería respaldarse. Es más, los migrantes pueden desempeñar un papel fundamental en la obtención y en el intercambio de la información relativa a la emergencia, la cual debería ser incluida en el planeamiento de contingencia del gobierno.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C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Necesidad de utilizar las nuevas tecnologías </a:t>
            </a:r>
            <a:r>
              <a:rPr lang="es-C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 los medios sociales para ubicar a los migrantes en situaciones ordinarias y de crisis, y para facilitar tanto el proceso de registro como la recopilación de la información de sus respectivos perfiles y ubicaciones.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C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Garantizar el registro de los migrantes</a:t>
            </a:r>
            <a:r>
              <a:rPr lang="es-C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tanto en el país de origen como de destino, a fin de incluirlos en los planes de contingencia y facilitar así el envío de asistencia y la protección en situaciones de crisis. El registro de los repatriados en el país de origen es también esencial para brindar el apoyo necesario para la reintegración.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C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el transcurso de la crisis, </a:t>
            </a:r>
            <a:r>
              <a:rPr lang="es-C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 debe prestar especial atención a las personas más vulnerables</a:t>
            </a:r>
            <a:r>
              <a:rPr lang="es-C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en particular a las víctimas de la trata y la violencia doméstica, las mujeres, los niños, las personas mayores y las personas con capacidades diferenciales. Las trabajadoras domésticas son asimismo un grupo de particular preocupación debido a su aislamiento. Se necesita emplear las grandes redes de comunicación informal existentes para fomentar aún más el compromiso comunitario.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C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Programas para luchar contra la violencia doméstica</a:t>
            </a:r>
            <a:r>
              <a:rPr lang="es-C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incluso el hecho de empoderar a las mujeres a través de orientación vocacional a fin de mitigar la dependencia económica que mantienen respecto a los perpetradores de la violencia. Estos programas beneficiarían asimismo a los niños que residen en hogares con prácticas abusivas.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s-C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Creación de confianza </a:t>
            </a:r>
            <a:r>
              <a:rPr lang="es-C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entre todas las partes interesadas, incluso entre los migrantes y las autoridades, en particular a nivel local. La creación de la confianza representa también una forma de mejorar la sensibilidad y el entendimiento cultural</a:t>
            </a:r>
            <a:endParaRPr lang="es-CR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s-CR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8EDA1-7D59-42CD-8D6A-7EFA0A3D50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082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 smtClean="0"/>
              <a:t>Un</a:t>
            </a:r>
            <a:r>
              <a:rPr lang="es-CR" baseline="0" dirty="0" smtClean="0"/>
              <a:t> pequeño grupo integrado por gobiernos (Filipinas y Estados Unidos, Australia, Bangladesh, Costa Rica, Etiopía) entidades internacionales (la Comisión Europea, OIM, ACNUR), el Representante Especial  de la Secretaría General de las Naciones Unidas Sobre Migración y Desarrollo, instituciones de investigación (Instituto de la Universidad de George Town para el Estudio de la migración Internacional que  comenzó a trabajar en el estudio y la definición de la problemática, recopilar pruebas, mejores prácticas… </a:t>
            </a:r>
            <a:endParaRPr lang="es-C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8EDA1-7D59-42CD-8D6A-7EFA0A3D50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58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 smtClean="0"/>
              <a:t>Un</a:t>
            </a:r>
            <a:r>
              <a:rPr lang="es-CR" baseline="0" dirty="0" smtClean="0"/>
              <a:t> pequeño grupo integrado por gobiernos (Filipinas y Estados Unidos, Australia, Bangladesh, Costa Rica, Etiopía) entidades internacionales (la Comisión Europea, OIM, ACNUR), el Representante Especial  de la Secretaría General de las Naciones Unidas Sobre Migración y Desarrollo, instituciones de investigación (Instituto de la Universidad de George Town para el Estudio de la migración Internacional que  comenzó a trabajar en el estudio y la definición de la problemática, recopilar pruebas, mejores prácticas… </a:t>
            </a:r>
            <a:endParaRPr lang="es-C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8EDA1-7D59-42CD-8D6A-7EFA0A3D50F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58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 smtClean="0"/>
              <a:t>NO INCLUYE PERSONAS REFUGIADAS, SOLICITANTES DE ASILO, Y APÁTRIDAS. Ya</a:t>
            </a:r>
            <a:r>
              <a:rPr lang="es-CR" baseline="0" dirty="0" smtClean="0"/>
              <a:t> que existen </a:t>
            </a:r>
            <a:r>
              <a:rPr lang="es-CR" b="1" baseline="0" dirty="0" smtClean="0"/>
              <a:t>REGÍMENES DE PROTECCIÓN ESPECÍFICOS EN EL DERECHO INTERNACIONAL </a:t>
            </a:r>
          </a:p>
          <a:p>
            <a:r>
              <a:rPr lang="es-CR" b="1" baseline="0" dirty="0" smtClean="0"/>
              <a:t>10 Principios: </a:t>
            </a:r>
            <a:r>
              <a:rPr lang="es-CR" b="0" baseline="0" dirty="0" smtClean="0"/>
              <a:t>transversales, en algunos casos extraídos del derecho Internacional con el fin de </a:t>
            </a:r>
            <a:r>
              <a:rPr lang="es-CR" b="1" baseline="0" dirty="0" smtClean="0"/>
              <a:t>INFORMAR, SUSTENTAR Y GUIAR </a:t>
            </a:r>
            <a:r>
              <a:rPr lang="es-CR" b="0" baseline="0" dirty="0" smtClean="0"/>
              <a:t>las acciones para la protección de las personas migrantes</a:t>
            </a:r>
          </a:p>
          <a:p>
            <a:r>
              <a:rPr lang="es-CR" b="1" baseline="0" dirty="0" smtClean="0"/>
              <a:t>15 Directrices: </a:t>
            </a:r>
            <a:r>
              <a:rPr lang="es-CR" b="0" baseline="0" dirty="0" smtClean="0"/>
              <a:t>propuestas específicas de </a:t>
            </a:r>
            <a:r>
              <a:rPr lang="es-CR" b="1" baseline="0" dirty="0" smtClean="0"/>
              <a:t>acciones necesarias </a:t>
            </a:r>
            <a:r>
              <a:rPr lang="es-CR" b="0" baseline="0" dirty="0" smtClean="0"/>
              <a:t>con el fin de orientar y definir la preparación, respuesta y recuperación en situaciones de emergencia, en miras a la protección adecuada de las personas migrantes</a:t>
            </a:r>
            <a:endParaRPr lang="es-CR" b="1" baseline="0" dirty="0" smtClean="0"/>
          </a:p>
          <a:p>
            <a:r>
              <a:rPr lang="es-CR" b="1" baseline="0" dirty="0" smtClean="0"/>
              <a:t>Prácticas: ejemplos </a:t>
            </a:r>
            <a:r>
              <a:rPr lang="es-CR" b="0" baseline="0" dirty="0" smtClean="0"/>
              <a:t>que ilustran cómo aplicar las directrices para la protección de las personas migrantes en contextos de emergencia</a:t>
            </a:r>
          </a:p>
          <a:p>
            <a:endParaRPr lang="es-CR" b="0" baseline="0" dirty="0" smtClean="0"/>
          </a:p>
          <a:p>
            <a:pPr algn="just"/>
            <a:r>
              <a:rPr lang="es-NI" sz="1200" b="1" dirty="0" smtClean="0"/>
              <a:t>DIRECTRIZ 1: Seguimiento de la información relativa a los conflictos y los desastres naturales, y las posibles incidencias en los migrantes</a:t>
            </a:r>
          </a:p>
          <a:p>
            <a:pPr algn="just"/>
            <a:r>
              <a:rPr lang="es-NI" sz="1200" b="1" dirty="0" smtClean="0"/>
              <a:t>DIRECTRIZ 2: Recopilación e intercambio de información sobre los migrantes, bajo condiciones de privacidad y confidencialidad, así como sobre la seguridad y la protección de los migrantes  </a:t>
            </a:r>
          </a:p>
          <a:p>
            <a:pPr algn="just"/>
            <a:r>
              <a:rPr lang="es-NI" sz="1200" b="1" dirty="0" smtClean="0"/>
              <a:t>DIRECTRIZ 3: Habilitación de los migrantes para que puedan valerse por sí mismos, y ayudar a sus familias y comunidades durante y después de situaciones de crisis </a:t>
            </a:r>
          </a:p>
          <a:p>
            <a:pPr algn="just"/>
            <a:r>
              <a:rPr lang="es-NI" sz="1200" b="1" dirty="0" smtClean="0"/>
              <a:t>DIRECTRIZ 4: Incorporación de los migrantes en los sistemas de prevención, preparación y respuesta en situaciones de emergencia </a:t>
            </a:r>
          </a:p>
          <a:p>
            <a:pPr algn="just"/>
            <a:r>
              <a:rPr lang="es-NI" sz="1200" b="1" dirty="0" smtClean="0"/>
              <a:t>DIRECTRIZ 5: Participación de los migrantes en los planes de contingencia e integración de sus necesidades y capacidades </a:t>
            </a:r>
          </a:p>
          <a:p>
            <a:pPr algn="just"/>
            <a:r>
              <a:rPr lang="es-NI" sz="1200" b="1" dirty="0" smtClean="0"/>
              <a:t> DIRECTRIZ 6: Comunicación eficaz con los migrantes </a:t>
            </a:r>
          </a:p>
          <a:p>
            <a:pPr algn="just"/>
            <a:r>
              <a:rPr lang="es-NI" sz="1200" b="1" dirty="0" smtClean="0"/>
              <a:t>DIRECTRIZ 7: Concertación previa de acuerdos para la coordinación a fin de aprovechar los puntos fuertes y fomentar la confianza </a:t>
            </a:r>
          </a:p>
          <a:p>
            <a:pPr algn="just"/>
            <a:r>
              <a:rPr lang="es-NI" sz="1200" b="1" dirty="0" smtClean="0"/>
              <a:t>DIRECTRIZ 8: Fortalecimiento de la capacidad y enseñanzas extraídas con miras a la respuesta en situaciones de emergencia y las operaciones consecutivas a situaciones de crisis </a:t>
            </a:r>
          </a:p>
          <a:p>
            <a:pPr algn="just"/>
            <a:r>
              <a:rPr lang="es-NI" sz="1200" b="1" dirty="0" smtClean="0"/>
              <a:t>DIRECTRIZ 9: Comunicación amplia, eficaz y frecuente con los migrantes sobre la evolución de la situación de crisis y la manera de obtener la ayuda </a:t>
            </a:r>
          </a:p>
          <a:p>
            <a:pPr algn="just"/>
            <a:r>
              <a:rPr lang="es-NI" sz="1200" b="1" dirty="0" smtClean="0"/>
              <a:t>DIRECTRIZ 10: Facilitación de la capacidad de los migrantes para trasladarse a un lugar seguro </a:t>
            </a:r>
          </a:p>
          <a:p>
            <a:pPr marL="0" indent="0">
              <a:buNone/>
            </a:pPr>
            <a:r>
              <a:rPr lang="es-NI" sz="1200" b="1" dirty="0" smtClean="0"/>
              <a:t>DIRECTRIZ 11: Prestación de asistencia humanitaria a los migrantes sin discriminación </a:t>
            </a:r>
          </a:p>
          <a:p>
            <a:pPr marL="0" indent="0">
              <a:buNone/>
            </a:pPr>
            <a:r>
              <a:rPr lang="es-NI" sz="1200" b="1" dirty="0" smtClean="0"/>
              <a:t>DIRECTRIZ 12: Establecimiento de claros procedimientos de remisión entre las partes interesadas </a:t>
            </a:r>
          </a:p>
          <a:p>
            <a:pPr marL="0" indent="0">
              <a:buNone/>
            </a:pPr>
            <a:r>
              <a:rPr lang="es-NI" sz="1200" b="1" dirty="0" smtClean="0"/>
              <a:t>DIRECTRIZ 13: Reubicación y evacuación de los migrantes cuando corresponda </a:t>
            </a:r>
          </a:p>
          <a:p>
            <a:pPr marL="0" indent="0">
              <a:buNone/>
            </a:pPr>
            <a:r>
              <a:rPr lang="es-NI" sz="1200" b="1" dirty="0" smtClean="0"/>
              <a:t>DIRECTRIZ 14: Satisfacción de las necesidades inmediatas de los migrantes y apoyo a los migrantes en la reconstrucción de sus vidas</a:t>
            </a:r>
          </a:p>
          <a:p>
            <a:pPr marL="0" indent="0">
              <a:buNone/>
            </a:pPr>
            <a:r>
              <a:rPr lang="es-NI" sz="1200" b="1" dirty="0" smtClean="0"/>
              <a:t>DIRECTRIZ 15: Apoyo a las comunidades de acogida de los migrantes  </a:t>
            </a:r>
          </a:p>
          <a:p>
            <a:endParaRPr lang="es-C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8EDA1-7D59-42CD-8D6A-7EFA0A3D50F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3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030A6-7683-44DC-8C71-70C7042C18DE}" type="datetime1">
              <a:rPr lang="en-US" smtClean="0"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RCM Workshop, August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2B9B1-43D6-4164-8E23-27B9EF434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053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1B1D0-D3C2-4149-AE85-9E472F6EB9FE}" type="datetime1">
              <a:rPr lang="en-US" smtClean="0"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RCM Workshop, August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2B9B1-43D6-4164-8E23-27B9EF434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328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5888E-2287-4CF4-B860-7A17128D52FC}" type="datetime1">
              <a:rPr lang="en-US" smtClean="0"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RCM Workshop, August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2B9B1-43D6-4164-8E23-27B9EF434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804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74C7-3420-4B54-AC5C-C564963519DD}" type="datetime1">
              <a:rPr lang="en-US" smtClean="0"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RCM Workshop, August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2B9B1-43D6-4164-8E23-27B9EF434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39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91287-E993-4EF8-BAE2-E2551495D730}" type="datetime1">
              <a:rPr lang="en-US" smtClean="0"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RCM Workshop, August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2B9B1-43D6-4164-8E23-27B9EF434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712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FFD70-84E1-448D-A032-9AA5C1B5E963}" type="datetime1">
              <a:rPr lang="en-US" smtClean="0"/>
              <a:t>8/10/2017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RCM Workshop, August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2B9B1-43D6-4164-8E23-27B9EF434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110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81A29-9FDF-458B-B1A6-5173122767ED}" type="datetime1">
              <a:rPr lang="en-US" smtClean="0"/>
              <a:t>8/10/2017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RCM Workshop, August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2B9B1-43D6-4164-8E23-27B9EF434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B149F-8FE8-4634-8A6D-0DA4DBDBD82D}" type="datetime1">
              <a:rPr lang="en-US" smtClean="0"/>
              <a:t>8/10/2017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RCM Workshop, August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2B9B1-43D6-4164-8E23-27B9EF434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54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11522-12BD-425A-94F5-C78E2921D572}" type="datetime1">
              <a:rPr lang="en-US" smtClean="0"/>
              <a:t>8/10/2017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RCM Workshop, August 2017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2B9B1-43D6-4164-8E23-27B9EF434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69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82A2A-E735-43E2-84D5-4B8E22BACA1A}" type="datetime1">
              <a:rPr lang="en-US" smtClean="0"/>
              <a:t>8/10/2017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RCM Workshop, August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2B9B1-43D6-4164-8E23-27B9EF434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48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78681-2469-4F15-B672-DAAFF12F6C87}" type="datetime1">
              <a:rPr lang="en-US" smtClean="0"/>
              <a:t>8/10/2017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RCM Workshop, August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2B9B1-43D6-4164-8E23-27B9EF434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60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DF733-E030-4F98-895C-03D2D184910E}" type="datetime1">
              <a:rPr lang="en-US" smtClean="0"/>
              <a:t>8/10/2017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RCM Workshop, August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2B9B1-43D6-4164-8E23-27B9EF434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12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ogramamesoamerica.iom.int/" TargetMode="External"/><Relationship Id="rId7" Type="http://schemas.openxmlformats.org/officeDocument/2006/relationships/hyperlink" Target="http://www.eird.org/pr14/" TargetMode="External"/><Relationship Id="rId2" Type="http://schemas.openxmlformats.org/officeDocument/2006/relationships/hyperlink" Target="https://micicinitiative.iom.int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cepredenac.org/" TargetMode="External"/><Relationship Id="rId5" Type="http://schemas.openxmlformats.org/officeDocument/2006/relationships/hyperlink" Target="https://www.sica.int/" TargetMode="External"/><Relationship Id="rId4" Type="http://schemas.openxmlformats.org/officeDocument/2006/relationships/hyperlink" Target="http://plataformadeaprendizaje.iom.int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_uEAJDXNaEc?list=PLPbTEMLeBi2nrfy0Acnhydpeqd-QKWPj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3671248"/>
            <a:ext cx="12192000" cy="1686363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Disaster Displacement, Migration and Climate Change </a:t>
            </a:r>
          </a:p>
          <a:p>
            <a:pPr>
              <a:spcAft>
                <a:spcPts val="600"/>
              </a:spcAft>
            </a:pP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Capacity 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Building Workshop 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for </a:t>
            </a:r>
            <a:r>
              <a:rPr lang="en-US" sz="3200" dirty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RCM Member </a:t>
            </a: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Countries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San José, 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Costa Rica, 8-9 August 2017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Gill Sans MT" panose="020B05020201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3850783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6803" y="5551756"/>
            <a:ext cx="2418393" cy="11205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478" y="5357611"/>
            <a:ext cx="2909276" cy="1454638"/>
          </a:xfrm>
          <a:prstGeom prst="rect">
            <a:avLst/>
          </a:prstGeom>
        </p:spPr>
      </p:pic>
      <p:pic>
        <p:nvPicPr>
          <p:cNvPr id="26" name="Imagen 8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245" y="5414798"/>
            <a:ext cx="2657935" cy="134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NI" dirty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A </a:t>
            </a:r>
            <a:r>
              <a:rPr lang="es-NI" dirty="0" smtClean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quién beneficia</a:t>
            </a:r>
            <a:r>
              <a:rPr lang="es-NI" dirty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…</a:t>
            </a:r>
            <a:endParaRPr lang="es-CR" dirty="0">
              <a:solidFill>
                <a:schemeClr val="accent3">
                  <a:lumMod val="5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46611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R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A aquella persona </a:t>
            </a:r>
            <a:r>
              <a:rPr lang="es-CR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no ciudadana presente en un país durante un conflicto o desastre independientemente de: </a:t>
            </a:r>
          </a:p>
          <a:p>
            <a:pPr marL="514350" indent="-514350">
              <a:buAutoNum type="alphaLcParenR"/>
            </a:pPr>
            <a:r>
              <a:rPr lang="es-CR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los medios o las razones de ingreso al país; </a:t>
            </a:r>
          </a:p>
          <a:p>
            <a:pPr marL="514350" indent="-514350">
              <a:buAutoNum type="alphaLcParenR"/>
            </a:pPr>
            <a:r>
              <a:rPr lang="es-CR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el </a:t>
            </a:r>
            <a:r>
              <a:rPr lang="es-CR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estatuto de inmigración; o </a:t>
            </a:r>
          </a:p>
          <a:p>
            <a:pPr marL="514350" indent="-514350">
              <a:buAutoNum type="alphaLcParenR"/>
            </a:pPr>
            <a:r>
              <a:rPr lang="es-CR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a </a:t>
            </a:r>
            <a:r>
              <a:rPr lang="es-CR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duración o las razones de la estadía”. </a:t>
            </a:r>
          </a:p>
          <a:p>
            <a:pPr marL="0" indent="0">
              <a:buNone/>
            </a:pPr>
            <a:endParaRPr lang="es-CR" dirty="0">
              <a:solidFill>
                <a:schemeClr val="accent3">
                  <a:lumMod val="50000"/>
                </a:schemeClr>
              </a:solidFill>
              <a:latin typeface="Helvetic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RCM Workshop, August 2017</a:t>
            </a:r>
            <a:endParaRPr lang="en-US"/>
          </a:p>
        </p:txBody>
      </p:sp>
      <p:sp>
        <p:nvSpPr>
          <p:cNvPr id="5" name="Footer Placeholder 7"/>
          <p:cNvSpPr txBox="1">
            <a:spLocks/>
          </p:cNvSpPr>
          <p:nvPr/>
        </p:nvSpPr>
        <p:spPr>
          <a:xfrm>
            <a:off x="0" y="6356350"/>
            <a:ext cx="12192000" cy="365125"/>
          </a:xfrm>
          <a:prstGeom prst="rect">
            <a:avLst/>
          </a:prstGeom>
          <a:solidFill>
            <a:srgbClr val="004483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RCM Workshop, August 2017</a:t>
            </a:r>
            <a:endParaRPr lang="en-US" dirty="0"/>
          </a:p>
        </p:txBody>
      </p:sp>
      <p:sp>
        <p:nvSpPr>
          <p:cNvPr id="7" name="Hexagon 6"/>
          <p:cNvSpPr/>
          <p:nvPr/>
        </p:nvSpPr>
        <p:spPr>
          <a:xfrm>
            <a:off x="7837713" y="1690688"/>
            <a:ext cx="2242457" cy="1926771"/>
          </a:xfrm>
          <a:prstGeom prst="hexagon">
            <a:avLst/>
          </a:prstGeom>
          <a:noFill/>
          <a:ln w="1270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PRINCIPIOS</a:t>
            </a:r>
            <a:endParaRPr lang="es-C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Hexagon 7"/>
          <p:cNvSpPr/>
          <p:nvPr/>
        </p:nvSpPr>
        <p:spPr>
          <a:xfrm>
            <a:off x="9840686" y="2830741"/>
            <a:ext cx="2242457" cy="1926771"/>
          </a:xfrm>
          <a:prstGeom prst="hexagon">
            <a:avLst/>
          </a:prstGeom>
          <a:noFill/>
          <a:ln w="1270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DIRECTRICES</a:t>
            </a:r>
          </a:p>
        </p:txBody>
      </p:sp>
      <p:sp>
        <p:nvSpPr>
          <p:cNvPr id="9" name="Hexagon 8"/>
          <p:cNvSpPr/>
          <p:nvPr/>
        </p:nvSpPr>
        <p:spPr>
          <a:xfrm>
            <a:off x="7837713" y="3867548"/>
            <a:ext cx="2242457" cy="1926771"/>
          </a:xfrm>
          <a:prstGeom prst="hexagon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PRÁCTICAS</a:t>
            </a:r>
          </a:p>
        </p:txBody>
      </p:sp>
    </p:spTree>
    <p:extLst>
      <p:ext uri="{BB962C8B-B14F-4D97-AF65-F5344CB8AC3E}">
        <p14:creationId xmlns:p14="http://schemas.microsoft.com/office/powerpoint/2010/main" val="3910979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dirty="0" smtClean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Enfoque para comunidades diversas</a:t>
            </a:r>
            <a:endParaRPr lang="es-CR" dirty="0">
              <a:solidFill>
                <a:schemeClr val="accent3">
                  <a:lumMod val="5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RCM Workshop, August 2017</a:t>
            </a:r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4715545" y="1212112"/>
            <a:ext cx="7784800" cy="4831173"/>
            <a:chOff x="2403614" y="222796"/>
            <a:chExt cx="9868125" cy="646469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429437" y="340241"/>
              <a:ext cx="9550281" cy="6263789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8" name="TextBox 17"/>
            <p:cNvSpPr txBox="1"/>
            <p:nvPr/>
          </p:nvSpPr>
          <p:spPr>
            <a:xfrm>
              <a:off x="8658275" y="1034477"/>
              <a:ext cx="762000" cy="4118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s-MX" sz="1400" dirty="0"/>
                <a:t>RAZA</a:t>
              </a:r>
              <a:endParaRPr lang="en-US" sz="14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498460" y="1928597"/>
              <a:ext cx="1447800" cy="4118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</a:lstStyle>
            <a:p>
              <a:r>
                <a:rPr lang="es-MX" sz="1400" dirty="0"/>
                <a:t>ETNICIDAD</a:t>
              </a:r>
              <a:endParaRPr lang="en-US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620781" y="2943316"/>
              <a:ext cx="2650958" cy="7001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/>
              </a:lvl1pPr>
            </a:lstStyle>
            <a:p>
              <a:endParaRPr lang="es-MX" dirty="0"/>
            </a:p>
            <a:p>
              <a:r>
                <a:rPr lang="es-MX" dirty="0"/>
                <a:t>ESTATUS MIGRATORIO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420275" y="4288013"/>
              <a:ext cx="2650958" cy="7001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/>
              </a:lvl1pPr>
            </a:lstStyle>
            <a:p>
              <a:endParaRPr lang="es-MX" dirty="0"/>
            </a:p>
            <a:p>
              <a:r>
                <a:rPr lang="es-MX" dirty="0"/>
                <a:t>DOMINIO DEL IDIOMA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558266" y="5466270"/>
              <a:ext cx="2650958" cy="7001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/>
              </a:lvl1pPr>
            </a:lstStyle>
            <a:p>
              <a:endParaRPr lang="es-MX" dirty="0"/>
            </a:p>
            <a:p>
              <a:r>
                <a:rPr lang="es-MX" dirty="0"/>
                <a:t>NIVEL ACADÉMICO</a:t>
              </a:r>
              <a:endParaRPr lang="en-US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927782" y="5699066"/>
              <a:ext cx="2617573" cy="98842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/>
              </a:lvl1pPr>
            </a:lstStyle>
            <a:p>
              <a:pPr algn="ctr"/>
              <a:endParaRPr lang="es-MX" dirty="0"/>
            </a:p>
            <a:p>
              <a:pPr algn="ctr"/>
              <a:r>
                <a:rPr lang="es-MX" dirty="0"/>
                <a:t>ESTATUS SOCIO-ECONÓMICO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201046" y="5328131"/>
              <a:ext cx="759916" cy="7001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endParaRPr lang="es-MX" dirty="0"/>
            </a:p>
            <a:p>
              <a:r>
                <a:rPr lang="es-MX" dirty="0"/>
                <a:t>EDAD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041183" y="4373336"/>
              <a:ext cx="1156542" cy="7001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endParaRPr lang="es-MX" dirty="0"/>
            </a:p>
            <a:p>
              <a:r>
                <a:rPr lang="es-MX" dirty="0"/>
                <a:t>GÉNERO</a:t>
              </a:r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403614" y="2943316"/>
              <a:ext cx="2650958" cy="7001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endParaRPr lang="es-MX" dirty="0"/>
            </a:p>
            <a:p>
              <a:r>
                <a:rPr lang="es-MX" dirty="0"/>
                <a:t>ORIENTACION SEXUAL</a:t>
              </a:r>
              <a:endParaRPr 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835372" y="2028103"/>
              <a:ext cx="1219200" cy="7001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endParaRPr lang="es-MX" dirty="0"/>
            </a:p>
            <a:p>
              <a:r>
                <a:rPr lang="es-MX" dirty="0"/>
                <a:t>RELIGIÓN</a:t>
              </a:r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354748" y="779191"/>
              <a:ext cx="1685954" cy="7001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400"/>
              </a:lvl1pPr>
            </a:lstStyle>
            <a:p>
              <a:endParaRPr lang="es-MX" dirty="0"/>
            </a:p>
            <a:p>
              <a:r>
                <a:rPr lang="es-MX" dirty="0"/>
                <a:t>DISCAPACIDAD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557765" y="222796"/>
              <a:ext cx="2650958" cy="7001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1400"/>
              </a:lvl1pPr>
            </a:lstStyle>
            <a:p>
              <a:endParaRPr lang="es-MX" dirty="0"/>
            </a:p>
            <a:p>
              <a:r>
                <a:rPr lang="es-MX" dirty="0"/>
                <a:t>NACIONALIDAD</a:t>
              </a:r>
              <a:endParaRPr lang="en-US" dirty="0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961205" y="1474250"/>
            <a:ext cx="4673759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2800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Un mismo </a:t>
            </a:r>
            <a:r>
              <a:rPr lang="es-CR" sz="2800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enfoque </a:t>
            </a:r>
            <a:r>
              <a:rPr lang="es-CR" sz="2800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para todos</a:t>
            </a:r>
            <a:r>
              <a:rPr lang="es-CR" sz="2800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, no siempre funciona en las </a:t>
            </a:r>
            <a:r>
              <a:rPr lang="es-CR" sz="2800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comunidades</a:t>
            </a:r>
            <a:r>
              <a:rPr lang="es-CR" sz="2800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 diversas</a:t>
            </a:r>
            <a:r>
              <a:rPr lang="es-CR" sz="2800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. </a:t>
            </a:r>
          </a:p>
          <a:p>
            <a:pPr>
              <a:defRPr/>
            </a:pPr>
            <a:r>
              <a:rPr lang="es-CR" sz="2800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La prestación </a:t>
            </a:r>
            <a:r>
              <a:rPr lang="es-CR" sz="2800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de los mismos servicios </a:t>
            </a:r>
            <a:r>
              <a:rPr lang="es-CR" sz="2800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destinados </a:t>
            </a:r>
            <a:r>
              <a:rPr lang="es-CR" sz="2800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a diversos grupos y personas, con capacidades y necesidades distintas, exige el recurso a </a:t>
            </a:r>
            <a:r>
              <a:rPr lang="es-CR" sz="2800" b="1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diferentes enfoques</a:t>
            </a:r>
            <a:r>
              <a:rPr lang="es-CR" sz="2800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. </a:t>
            </a:r>
          </a:p>
          <a:p>
            <a:endParaRPr lang="es-CR" sz="2800" dirty="0"/>
          </a:p>
          <a:p>
            <a:endParaRPr lang="es-CR" sz="2800" dirty="0" smtClean="0">
              <a:solidFill>
                <a:schemeClr val="accent3">
                  <a:lumMod val="50000"/>
                </a:schemeClr>
              </a:solidFill>
              <a:latin typeface="Helvetica" pitchFamily="34" charset="0"/>
            </a:endParaRPr>
          </a:p>
        </p:txBody>
      </p:sp>
      <p:sp>
        <p:nvSpPr>
          <p:cNvPr id="32" name="Footer Placeholder 7"/>
          <p:cNvSpPr txBox="1">
            <a:spLocks/>
          </p:cNvSpPr>
          <p:nvPr/>
        </p:nvSpPr>
        <p:spPr>
          <a:xfrm>
            <a:off x="0" y="6356350"/>
            <a:ext cx="12192000" cy="365125"/>
          </a:xfrm>
          <a:prstGeom prst="rect">
            <a:avLst/>
          </a:prstGeom>
          <a:solidFill>
            <a:srgbClr val="004483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RCM Workshop, August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87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dirty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Flujos migratorios mixtos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0456"/>
            <a:ext cx="10515600" cy="4875893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Comprenden a personas que tienen </a:t>
            </a:r>
            <a:r>
              <a:rPr lang="es-ES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motivos diferentes </a:t>
            </a:r>
            <a:r>
              <a:rPr lang="es-ES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para emigrar y distintas necesidades y vulnerabilidades.</a:t>
            </a:r>
          </a:p>
          <a:p>
            <a:r>
              <a:rPr lang="es-ES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Necesidades y vulnerabilidades pueden </a:t>
            </a:r>
            <a:r>
              <a:rPr lang="es-ES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surgir y cambiar </a:t>
            </a:r>
            <a:r>
              <a:rPr lang="es-ES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en el transcurso del viaje. </a:t>
            </a:r>
          </a:p>
          <a:p>
            <a:pPr marL="0" indent="0">
              <a:buNone/>
              <a:tabLst>
                <a:tab pos="7173913" algn="l"/>
              </a:tabLst>
            </a:pPr>
            <a:endParaRPr lang="es-C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RCM Workshop, August 2017</a:t>
            </a:r>
            <a:endParaRPr lang="en-US"/>
          </a:p>
        </p:txBody>
      </p:sp>
      <p:sp>
        <p:nvSpPr>
          <p:cNvPr id="5" name="Footer Placeholder 7"/>
          <p:cNvSpPr txBox="1">
            <a:spLocks/>
          </p:cNvSpPr>
          <p:nvPr/>
        </p:nvSpPr>
        <p:spPr>
          <a:xfrm>
            <a:off x="0" y="6356350"/>
            <a:ext cx="12192000" cy="365125"/>
          </a:xfrm>
          <a:prstGeom prst="rect">
            <a:avLst/>
          </a:prstGeom>
          <a:solidFill>
            <a:srgbClr val="004483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RCM Workshop, August 2017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38600" y="4275486"/>
            <a:ext cx="4009626" cy="18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31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dirty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Caso de Estudio: México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892201" cy="4351338"/>
          </a:xfrm>
        </p:spPr>
        <p:txBody>
          <a:bodyPr>
            <a:noAutofit/>
          </a:bodyPr>
          <a:lstStyle/>
          <a:p>
            <a:r>
              <a:rPr lang="es-CR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Áreas de destino y de tránsito de </a:t>
            </a:r>
            <a:r>
              <a:rPr lang="es-CR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las personas </a:t>
            </a:r>
            <a:r>
              <a:rPr lang="es-CR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migrantes en México</a:t>
            </a:r>
          </a:p>
          <a:p>
            <a:pPr marL="457200" lvl="1" indent="0">
              <a:buNone/>
            </a:pPr>
            <a:endParaRPr lang="es-CR" sz="2800" dirty="0">
              <a:solidFill>
                <a:schemeClr val="accent3">
                  <a:lumMod val="50000"/>
                </a:schemeClr>
              </a:solidFill>
              <a:latin typeface="Helvetica" pitchFamily="34" charset="0"/>
            </a:endParaRPr>
          </a:p>
          <a:p>
            <a:r>
              <a:rPr lang="es-CR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Riesgos a la violencia social </a:t>
            </a:r>
            <a:endParaRPr lang="es-CR" dirty="0" smtClean="0">
              <a:solidFill>
                <a:schemeClr val="accent3">
                  <a:lumMod val="50000"/>
                </a:schemeClr>
              </a:solidFill>
              <a:latin typeface="Helvetica" pitchFamily="34" charset="0"/>
            </a:endParaRPr>
          </a:p>
          <a:p>
            <a:endParaRPr lang="es-CR" dirty="0">
              <a:solidFill>
                <a:schemeClr val="accent3">
                  <a:lumMod val="50000"/>
                </a:schemeClr>
              </a:solidFill>
              <a:latin typeface="Helvetica" pitchFamily="34" charset="0"/>
            </a:endParaRPr>
          </a:p>
          <a:p>
            <a:r>
              <a:rPr lang="es-CR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Riesgo </a:t>
            </a:r>
            <a:r>
              <a:rPr lang="es-CR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por desastres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RCM Workshop, August 2017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7167" y="208344"/>
            <a:ext cx="4233062" cy="5968619"/>
          </a:xfrm>
          <a:prstGeom prst="rect">
            <a:avLst/>
          </a:prstGeom>
        </p:spPr>
      </p:pic>
      <p:sp>
        <p:nvSpPr>
          <p:cNvPr id="6" name="Footer Placeholder 7"/>
          <p:cNvSpPr txBox="1">
            <a:spLocks/>
          </p:cNvSpPr>
          <p:nvPr/>
        </p:nvSpPr>
        <p:spPr>
          <a:xfrm>
            <a:off x="0" y="6356350"/>
            <a:ext cx="12192000" cy="365125"/>
          </a:xfrm>
          <a:prstGeom prst="rect">
            <a:avLst/>
          </a:prstGeom>
          <a:solidFill>
            <a:srgbClr val="004483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RCM Workshop, August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712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dirty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Soconusco, Chiapas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288280" cy="4351338"/>
          </a:xfrm>
        </p:spPr>
        <p:txBody>
          <a:bodyPr>
            <a:normAutofit/>
          </a:bodyPr>
          <a:lstStyle/>
          <a:p>
            <a:r>
              <a:rPr lang="es-CR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Zona en la que converge una diversidad de migrantes </a:t>
            </a:r>
          </a:p>
          <a:p>
            <a:r>
              <a:rPr lang="es-CR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Lluvias torrenciales e inundaciones. </a:t>
            </a:r>
          </a:p>
          <a:p>
            <a:r>
              <a:rPr lang="es-CR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Región transfronteriza </a:t>
            </a:r>
          </a:p>
          <a:p>
            <a:r>
              <a:rPr lang="es-CR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Ruta de entrada a México en la que se produce un alto porcentaje de agresiones hacia los migrantes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RCM Workshop, August 2017</a:t>
            </a:r>
            <a:endParaRPr lang="en-US"/>
          </a:p>
        </p:txBody>
      </p:sp>
      <p:sp>
        <p:nvSpPr>
          <p:cNvPr id="5" name="Footer Placeholder 7"/>
          <p:cNvSpPr txBox="1">
            <a:spLocks/>
          </p:cNvSpPr>
          <p:nvPr/>
        </p:nvSpPr>
        <p:spPr>
          <a:xfrm>
            <a:off x="0" y="6356350"/>
            <a:ext cx="12192000" cy="365125"/>
          </a:xfrm>
          <a:prstGeom prst="rect">
            <a:avLst/>
          </a:prstGeom>
          <a:solidFill>
            <a:srgbClr val="004483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RCM Workshop, August 2017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9162" y="1690688"/>
            <a:ext cx="5660237" cy="4336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704722" y="2703671"/>
            <a:ext cx="11227359" cy="1477328"/>
          </a:xfrm>
          <a:prstGeom prst="rect">
            <a:avLst/>
          </a:prstGeom>
          <a:solidFill>
            <a:schemeClr val="accent5">
              <a:lumMod val="50000"/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R" sz="2800" dirty="0">
                <a:solidFill>
                  <a:schemeClr val="bg1"/>
                </a:solidFill>
                <a:latin typeface="Helvetica" pitchFamily="34" charset="0"/>
              </a:rPr>
              <a:t>La georreferenciación de los riesgos naturales y sociales ha sido un elemento central del trabajo pues es imprescindible para estimar el </a:t>
            </a:r>
            <a:r>
              <a:rPr lang="es-C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nivel de exposición </a:t>
            </a:r>
            <a:r>
              <a:rPr lang="es-CR" sz="2800" dirty="0">
                <a:solidFill>
                  <a:schemeClr val="bg1"/>
                </a:solidFill>
                <a:latin typeface="Helvetica" pitchFamily="34" charset="0"/>
              </a:rPr>
              <a:t>espaciotemporal de la población migrante.</a:t>
            </a:r>
          </a:p>
        </p:txBody>
      </p:sp>
    </p:spTree>
    <p:extLst>
      <p:ext uri="{BB962C8B-B14F-4D97-AF65-F5344CB8AC3E}">
        <p14:creationId xmlns:p14="http://schemas.microsoft.com/office/powerpoint/2010/main" val="143826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RCM Workshop, August 2017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697" y="274320"/>
            <a:ext cx="6979920" cy="5166360"/>
          </a:xfrm>
          <a:prstGeom prst="rect">
            <a:avLst/>
          </a:prstGeom>
        </p:spPr>
      </p:pic>
      <p:sp>
        <p:nvSpPr>
          <p:cNvPr id="6" name="Footer Placeholder 7"/>
          <p:cNvSpPr txBox="1">
            <a:spLocks/>
          </p:cNvSpPr>
          <p:nvPr/>
        </p:nvSpPr>
        <p:spPr>
          <a:xfrm>
            <a:off x="0" y="6356350"/>
            <a:ext cx="12192000" cy="365125"/>
          </a:xfrm>
          <a:prstGeom prst="rect">
            <a:avLst/>
          </a:prstGeom>
          <a:solidFill>
            <a:srgbClr val="004483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RCM Workshop, August 2017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84557" y="274320"/>
            <a:ext cx="6266378" cy="5085398"/>
          </a:xfrm>
          <a:prstGeom prst="rect">
            <a:avLst/>
          </a:prstGeom>
        </p:spPr>
      </p:pic>
      <p:grpSp>
        <p:nvGrpSpPr>
          <p:cNvPr id="11" name="Group 4"/>
          <p:cNvGrpSpPr>
            <a:grpSpLocks noChangeAspect="1"/>
          </p:cNvGrpSpPr>
          <p:nvPr/>
        </p:nvGrpSpPr>
        <p:grpSpPr bwMode="auto">
          <a:xfrm>
            <a:off x="4009104" y="669496"/>
            <a:ext cx="7254876" cy="5583238"/>
            <a:chOff x="2670" y="216"/>
            <a:chExt cx="4570" cy="3517"/>
          </a:xfrm>
          <a:noFill/>
          <a:effectLst>
            <a:glow rad="127000">
              <a:schemeClr val="accent1">
                <a:alpha val="45000"/>
              </a:schemeClr>
            </a:glow>
            <a:outerShdw blurRad="50800" dist="50800" dir="5400000" algn="ctr" rotWithShape="0">
              <a:srgbClr val="000000">
                <a:alpha val="49000"/>
              </a:srgbClr>
            </a:outerShdw>
          </a:effectLst>
        </p:grpSpPr>
        <p:sp>
          <p:nvSpPr>
            <p:cNvPr id="12" name="AutoShape 3"/>
            <p:cNvSpPr>
              <a:spLocks noChangeAspect="1" noChangeArrowheads="1" noTextEdit="1"/>
            </p:cNvSpPr>
            <p:nvPr/>
          </p:nvSpPr>
          <p:spPr bwMode="auto">
            <a:xfrm>
              <a:off x="2670" y="290"/>
              <a:ext cx="4469" cy="344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R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5" y="216"/>
              <a:ext cx="4475" cy="3449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6"/>
          <p:cNvGrpSpPr>
            <a:grpSpLocks noChangeAspect="1"/>
          </p:cNvGrpSpPr>
          <p:nvPr/>
        </p:nvGrpSpPr>
        <p:grpSpPr bwMode="auto">
          <a:xfrm>
            <a:off x="4150393" y="675418"/>
            <a:ext cx="7104062" cy="5473700"/>
            <a:chOff x="3143" y="391"/>
            <a:chExt cx="4475" cy="3448"/>
          </a:xfrm>
        </p:grpSpPr>
        <p:sp>
          <p:nvSpPr>
            <p:cNvPr id="20" name="AutoShape 15"/>
            <p:cNvSpPr>
              <a:spLocks noChangeAspect="1" noChangeArrowheads="1" noTextEdit="1"/>
            </p:cNvSpPr>
            <p:nvPr/>
          </p:nvSpPr>
          <p:spPr bwMode="auto">
            <a:xfrm>
              <a:off x="3143" y="391"/>
              <a:ext cx="4475" cy="3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R"/>
            </a:p>
          </p:txBody>
        </p:sp>
        <p:pic>
          <p:nvPicPr>
            <p:cNvPr id="1041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3" y="391"/>
              <a:ext cx="4481" cy="34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20"/>
          <p:cNvGrpSpPr>
            <a:grpSpLocks noChangeAspect="1"/>
          </p:cNvGrpSpPr>
          <p:nvPr/>
        </p:nvGrpSpPr>
        <p:grpSpPr bwMode="auto">
          <a:xfrm>
            <a:off x="4159918" y="556355"/>
            <a:ext cx="7326313" cy="5646738"/>
            <a:chOff x="5154" y="420"/>
            <a:chExt cx="4615" cy="3557"/>
          </a:xfrm>
        </p:grpSpPr>
        <p:sp>
          <p:nvSpPr>
            <p:cNvPr id="22" name="AutoShape 19"/>
            <p:cNvSpPr>
              <a:spLocks noChangeAspect="1" noChangeArrowheads="1" noTextEdit="1"/>
            </p:cNvSpPr>
            <p:nvPr/>
          </p:nvSpPr>
          <p:spPr bwMode="auto">
            <a:xfrm>
              <a:off x="5154" y="420"/>
              <a:ext cx="4615" cy="35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R"/>
            </a:p>
          </p:txBody>
        </p:sp>
        <p:pic>
          <p:nvPicPr>
            <p:cNvPr id="1045" name="Picture 2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4" y="420"/>
              <a:ext cx="4621" cy="3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3" name="Rectangle 22"/>
          <p:cNvSpPr/>
          <p:nvPr/>
        </p:nvSpPr>
        <p:spPr>
          <a:xfrm>
            <a:off x="173812" y="2115429"/>
            <a:ext cx="11447169" cy="2368557"/>
          </a:xfrm>
          <a:prstGeom prst="rect">
            <a:avLst/>
          </a:prstGeom>
          <a:solidFill>
            <a:schemeClr val="accent5">
              <a:lumMod val="50000"/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R" sz="2800" dirty="0" smtClean="0">
                <a:solidFill>
                  <a:schemeClr val="bg1"/>
                </a:solidFill>
                <a:latin typeface="Helvetica" pitchFamily="34" charset="0"/>
              </a:rPr>
              <a:t>Una </a:t>
            </a:r>
            <a:r>
              <a:rPr lang="es-CR" sz="2800" dirty="0">
                <a:solidFill>
                  <a:schemeClr val="bg1"/>
                </a:solidFill>
                <a:latin typeface="Helvetica" pitchFamily="34" charset="0"/>
              </a:rPr>
              <a:t>de las primeras </a:t>
            </a:r>
            <a:r>
              <a:rPr lang="es-CR" sz="2800" dirty="0" smtClean="0">
                <a:solidFill>
                  <a:schemeClr val="bg1"/>
                </a:solidFill>
                <a:latin typeface="Helvetica" pitchFamily="34" charset="0"/>
              </a:rPr>
              <a:t>barreras para </a:t>
            </a:r>
            <a:r>
              <a:rPr lang="es-CR" sz="2800" dirty="0">
                <a:solidFill>
                  <a:schemeClr val="bg1"/>
                </a:solidFill>
                <a:latin typeface="Helvetica" pitchFamily="34" charset="0"/>
              </a:rPr>
              <a:t>la formulación de políticas públicas </a:t>
            </a:r>
            <a:r>
              <a:rPr lang="es-CR" sz="2800" dirty="0" smtClean="0">
                <a:solidFill>
                  <a:schemeClr val="bg1"/>
                </a:solidFill>
                <a:latin typeface="Helvetica" pitchFamily="34" charset="0"/>
              </a:rPr>
              <a:t>focalizadas a </a:t>
            </a:r>
            <a:r>
              <a:rPr lang="es-CR" sz="2800" dirty="0">
                <a:solidFill>
                  <a:schemeClr val="bg1"/>
                </a:solidFill>
                <a:latin typeface="Helvetica" pitchFamily="34" charset="0"/>
              </a:rPr>
              <a:t>la diversidad de poblaciones migrantes </a:t>
            </a:r>
            <a:r>
              <a:rPr lang="es-CR" sz="2800" dirty="0" smtClean="0">
                <a:solidFill>
                  <a:schemeClr val="bg1"/>
                </a:solidFill>
                <a:latin typeface="Helvetica" pitchFamily="34" charset="0"/>
              </a:rPr>
              <a:t>es </a:t>
            </a:r>
            <a:r>
              <a:rPr lang="es-CR" sz="2800" dirty="0">
                <a:solidFill>
                  <a:schemeClr val="bg1"/>
                </a:solidFill>
                <a:latin typeface="Helvetica" pitchFamily="34" charset="0"/>
              </a:rPr>
              <a:t>la </a:t>
            </a:r>
            <a:r>
              <a:rPr lang="es-C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falta de información actualizada y </a:t>
            </a:r>
            <a:r>
              <a:rPr lang="es-C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sistemática </a:t>
            </a:r>
            <a:r>
              <a:rPr lang="es-CR" sz="2800" dirty="0" smtClean="0">
                <a:solidFill>
                  <a:schemeClr val="bg1"/>
                </a:solidFill>
                <a:latin typeface="Helvetica" pitchFamily="34" charset="0"/>
              </a:rPr>
              <a:t>que </a:t>
            </a:r>
            <a:r>
              <a:rPr lang="es-CR" sz="2800" dirty="0">
                <a:solidFill>
                  <a:schemeClr val="bg1"/>
                </a:solidFill>
                <a:latin typeface="Helvetica" pitchFamily="34" charset="0"/>
              </a:rPr>
              <a:t>dé cuenta del número de migrantes que </a:t>
            </a:r>
            <a:r>
              <a:rPr lang="es-CR" sz="2800" dirty="0" smtClean="0">
                <a:solidFill>
                  <a:schemeClr val="bg1"/>
                </a:solidFill>
                <a:latin typeface="Helvetica" pitchFamily="34" charset="0"/>
              </a:rPr>
              <a:t>residen y </a:t>
            </a:r>
            <a:r>
              <a:rPr lang="es-CR" sz="2800" dirty="0">
                <a:solidFill>
                  <a:schemeClr val="bg1"/>
                </a:solidFill>
                <a:latin typeface="Helvetica" pitchFamily="34" charset="0"/>
              </a:rPr>
              <a:t>transitan por el país, así como de su </a:t>
            </a:r>
            <a:r>
              <a:rPr lang="es-CR" sz="2800" dirty="0" smtClean="0">
                <a:solidFill>
                  <a:schemeClr val="bg1"/>
                </a:solidFill>
                <a:latin typeface="Helvetica" pitchFamily="34" charset="0"/>
              </a:rPr>
              <a:t>ubicación geográfica </a:t>
            </a:r>
            <a:r>
              <a:rPr lang="es-CR" sz="2800" dirty="0">
                <a:solidFill>
                  <a:schemeClr val="bg1"/>
                </a:solidFill>
                <a:latin typeface="Helvetica" pitchFamily="34" charset="0"/>
              </a:rPr>
              <a:t>y sus características socioeconómicas</a:t>
            </a:r>
          </a:p>
        </p:txBody>
      </p:sp>
    </p:spTree>
    <p:extLst>
      <p:ext uri="{BB962C8B-B14F-4D97-AF65-F5344CB8AC3E}">
        <p14:creationId xmlns:p14="http://schemas.microsoft.com/office/powerpoint/2010/main" val="230166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RCM Workshop, August 2017</a:t>
            </a:r>
            <a:endParaRPr lang="en-US"/>
          </a:p>
        </p:txBody>
      </p:sp>
      <p:sp>
        <p:nvSpPr>
          <p:cNvPr id="3" name="Footer Placeholder 7"/>
          <p:cNvSpPr txBox="1">
            <a:spLocks/>
          </p:cNvSpPr>
          <p:nvPr/>
        </p:nvSpPr>
        <p:spPr>
          <a:xfrm>
            <a:off x="0" y="6356350"/>
            <a:ext cx="12192000" cy="365125"/>
          </a:xfrm>
          <a:prstGeom prst="rect">
            <a:avLst/>
          </a:prstGeom>
          <a:solidFill>
            <a:srgbClr val="004483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RCM Workshop, August 2017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93539"/>
            <a:ext cx="7164729" cy="56075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0157" y="273777"/>
            <a:ext cx="7631685" cy="590493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1058" y="234813"/>
            <a:ext cx="7384648" cy="59249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1495" y="2690336"/>
            <a:ext cx="11331614" cy="2425674"/>
          </a:xfrm>
          <a:prstGeom prst="rect">
            <a:avLst/>
          </a:prstGeom>
          <a:solidFill>
            <a:schemeClr val="accent5">
              <a:lumMod val="50000"/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R" sz="2800" dirty="0" smtClean="0">
                <a:solidFill>
                  <a:schemeClr val="bg1"/>
                </a:solidFill>
                <a:latin typeface="Helvetica" pitchFamily="34" charset="0"/>
              </a:rPr>
              <a:t>Al </a:t>
            </a:r>
            <a:r>
              <a:rPr lang="es-CR" sz="2800" dirty="0">
                <a:solidFill>
                  <a:schemeClr val="bg1"/>
                </a:solidFill>
                <a:latin typeface="Helvetica" pitchFamily="34" charset="0"/>
              </a:rPr>
              <a:t>tratar de eludir los puestos </a:t>
            </a:r>
            <a:r>
              <a:rPr lang="es-CR" sz="2800" dirty="0" smtClean="0">
                <a:solidFill>
                  <a:schemeClr val="bg1"/>
                </a:solidFill>
                <a:latin typeface="Helvetica" pitchFamily="34" charset="0"/>
              </a:rPr>
              <a:t>de control</a:t>
            </a:r>
            <a:r>
              <a:rPr lang="es-CR" sz="2800" dirty="0">
                <a:solidFill>
                  <a:schemeClr val="bg1"/>
                </a:solidFill>
                <a:latin typeface="Helvetica" pitchFamily="34" charset="0"/>
              </a:rPr>
              <a:t>, </a:t>
            </a:r>
            <a:r>
              <a:rPr lang="es-CR" sz="2800" dirty="0" smtClean="0">
                <a:solidFill>
                  <a:schemeClr val="bg1"/>
                </a:solidFill>
                <a:latin typeface="Helvetica" pitchFamily="34" charset="0"/>
              </a:rPr>
              <a:t>las personas </a:t>
            </a:r>
            <a:r>
              <a:rPr lang="es-CR" sz="2800" dirty="0">
                <a:solidFill>
                  <a:schemeClr val="bg1"/>
                </a:solidFill>
                <a:latin typeface="Helvetica" pitchFamily="34" charset="0"/>
              </a:rPr>
              <a:t>migrantes se hacen invisibles a los </a:t>
            </a:r>
            <a:r>
              <a:rPr lang="es-CR" sz="2800" dirty="0" smtClean="0">
                <a:solidFill>
                  <a:schemeClr val="bg1"/>
                </a:solidFill>
                <a:latin typeface="Helvetica" pitchFamily="34" charset="0"/>
              </a:rPr>
              <a:t>ojos de </a:t>
            </a:r>
            <a:r>
              <a:rPr lang="es-CR" sz="2800" dirty="0">
                <a:solidFill>
                  <a:schemeClr val="bg1"/>
                </a:solidFill>
                <a:latin typeface="Helvetica" pitchFamily="34" charset="0"/>
              </a:rPr>
              <a:t>la ley. </a:t>
            </a:r>
            <a:endParaRPr lang="es-CR" sz="2800" dirty="0" smtClean="0">
              <a:solidFill>
                <a:schemeClr val="bg1"/>
              </a:solidFill>
              <a:latin typeface="Helvetica" pitchFamily="34" charset="0"/>
            </a:endParaRPr>
          </a:p>
          <a:p>
            <a:pPr algn="ctr"/>
            <a:r>
              <a:rPr lang="es-CR" sz="2800" dirty="0" smtClean="0">
                <a:solidFill>
                  <a:schemeClr val="bg1"/>
                </a:solidFill>
                <a:latin typeface="Helvetica" pitchFamily="34" charset="0"/>
              </a:rPr>
              <a:t>Raramente </a:t>
            </a:r>
            <a:r>
              <a:rPr lang="es-CR" sz="2800" dirty="0">
                <a:solidFill>
                  <a:schemeClr val="bg1"/>
                </a:solidFill>
                <a:latin typeface="Helvetica" pitchFamily="34" charset="0"/>
              </a:rPr>
              <a:t>intentan presentar </a:t>
            </a:r>
            <a:r>
              <a:rPr lang="es-CR" sz="2800" dirty="0" smtClean="0">
                <a:solidFill>
                  <a:schemeClr val="bg1"/>
                </a:solidFill>
                <a:latin typeface="Helvetica" pitchFamily="34" charset="0"/>
              </a:rPr>
              <a:t>denuncias cuando </a:t>
            </a:r>
            <a:r>
              <a:rPr lang="es-CR" sz="2800" dirty="0">
                <a:solidFill>
                  <a:schemeClr val="bg1"/>
                </a:solidFill>
                <a:latin typeface="Helvetica" pitchFamily="34" charset="0"/>
              </a:rPr>
              <a:t>son víctimas de delitos y no se acercan a </a:t>
            </a:r>
            <a:r>
              <a:rPr lang="es-CR" sz="2800" dirty="0" smtClean="0">
                <a:solidFill>
                  <a:schemeClr val="bg1"/>
                </a:solidFill>
                <a:latin typeface="Helvetica" pitchFamily="34" charset="0"/>
              </a:rPr>
              <a:t>las instituciones </a:t>
            </a:r>
            <a:r>
              <a:rPr lang="es-CR" sz="2800" dirty="0">
                <a:solidFill>
                  <a:schemeClr val="bg1"/>
                </a:solidFill>
                <a:latin typeface="Helvetica" pitchFamily="34" charset="0"/>
              </a:rPr>
              <a:t>para recibir servicios </a:t>
            </a:r>
            <a:r>
              <a:rPr lang="es-CR" sz="2800" dirty="0" smtClean="0">
                <a:solidFill>
                  <a:schemeClr val="bg1"/>
                </a:solidFill>
                <a:latin typeface="Helvetica" pitchFamily="34" charset="0"/>
              </a:rPr>
              <a:t> básicos</a:t>
            </a:r>
            <a:r>
              <a:rPr lang="es-CR" sz="2800" dirty="0">
                <a:solidFill>
                  <a:schemeClr val="bg1"/>
                </a:solidFill>
                <a:latin typeface="Helvetica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9778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RCM Workshop, August 2017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35" t="1447" r="821" b="778"/>
          <a:stretch/>
        </p:blipFill>
        <p:spPr>
          <a:xfrm>
            <a:off x="208343" y="173619"/>
            <a:ext cx="7384648" cy="6053561"/>
          </a:xfrm>
          <a:prstGeom prst="rect">
            <a:avLst/>
          </a:prstGeom>
        </p:spPr>
      </p:pic>
      <p:sp>
        <p:nvSpPr>
          <p:cNvPr id="4" name="Footer Placeholder 7"/>
          <p:cNvSpPr txBox="1">
            <a:spLocks/>
          </p:cNvSpPr>
          <p:nvPr/>
        </p:nvSpPr>
        <p:spPr>
          <a:xfrm>
            <a:off x="0" y="6356350"/>
            <a:ext cx="12192000" cy="365125"/>
          </a:xfrm>
          <a:prstGeom prst="rect">
            <a:avLst/>
          </a:prstGeom>
          <a:solidFill>
            <a:srgbClr val="004483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RCM Workshop, August 2017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8" t="1492" r="1011" b="1141"/>
          <a:stretch/>
        </p:blipFill>
        <p:spPr>
          <a:xfrm>
            <a:off x="4455288" y="237280"/>
            <a:ext cx="7396223" cy="59262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8343" y="2343096"/>
            <a:ext cx="11736729" cy="2796064"/>
          </a:xfrm>
          <a:prstGeom prst="rect">
            <a:avLst/>
          </a:prstGeom>
          <a:solidFill>
            <a:schemeClr val="accent5">
              <a:lumMod val="50000"/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CR" sz="2800" dirty="0">
                <a:solidFill>
                  <a:schemeClr val="bg1"/>
                </a:solidFill>
                <a:latin typeface="Helvetica" pitchFamily="34" charset="0"/>
              </a:rPr>
              <a:t>La población migrante es altamente </a:t>
            </a:r>
            <a:r>
              <a:rPr lang="es-CR" sz="2800" dirty="0" smtClean="0">
                <a:solidFill>
                  <a:schemeClr val="bg1"/>
                </a:solidFill>
                <a:latin typeface="Helvetica" pitchFamily="34" charset="0"/>
              </a:rPr>
              <a:t>vulnerable antes</a:t>
            </a:r>
            <a:r>
              <a:rPr lang="es-CR" sz="2800" dirty="0">
                <a:solidFill>
                  <a:schemeClr val="bg1"/>
                </a:solidFill>
                <a:latin typeface="Helvetica" pitchFamily="34" charset="0"/>
              </a:rPr>
              <a:t>, durante y después de los desastres, por </a:t>
            </a:r>
            <a:r>
              <a:rPr lang="es-CR" sz="2800" dirty="0" smtClean="0">
                <a:solidFill>
                  <a:schemeClr val="bg1"/>
                </a:solidFill>
                <a:latin typeface="Helvetica" pitchFamily="34" charset="0"/>
              </a:rPr>
              <a:t>lo que </a:t>
            </a:r>
            <a:r>
              <a:rPr lang="es-CR" sz="2800" dirty="0">
                <a:solidFill>
                  <a:schemeClr val="bg1"/>
                </a:solidFill>
                <a:latin typeface="Helvetica" pitchFamily="34" charset="0"/>
              </a:rPr>
              <a:t>una gestión de prevención de desastre debe</a:t>
            </a:r>
          </a:p>
          <a:p>
            <a:pPr algn="ctr"/>
            <a:r>
              <a:rPr lang="es-CR" sz="2800" dirty="0">
                <a:solidFill>
                  <a:schemeClr val="bg1"/>
                </a:solidFill>
                <a:latin typeface="Helvetica" pitchFamily="34" charset="0"/>
              </a:rPr>
              <a:t>conformarse de acciones orientadas a la </a:t>
            </a:r>
            <a:r>
              <a:rPr lang="es-CR" sz="2800" dirty="0" smtClean="0">
                <a:solidFill>
                  <a:schemeClr val="bg1"/>
                </a:solidFill>
                <a:latin typeface="Helvetica" pitchFamily="34" charset="0"/>
              </a:rPr>
              <a:t>deconstrucción del </a:t>
            </a:r>
            <a:r>
              <a:rPr lang="es-CR" sz="2800" dirty="0">
                <a:solidFill>
                  <a:schemeClr val="bg1"/>
                </a:solidFill>
                <a:latin typeface="Helvetica" pitchFamily="34" charset="0"/>
              </a:rPr>
              <a:t>riesgo</a:t>
            </a:r>
          </a:p>
        </p:txBody>
      </p:sp>
    </p:spTree>
    <p:extLst>
      <p:ext uri="{BB962C8B-B14F-4D97-AF65-F5344CB8AC3E}">
        <p14:creationId xmlns:p14="http://schemas.microsoft.com/office/powerpoint/2010/main" val="263872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RCM Workshop, August 2017</a:t>
            </a: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76446" y="991239"/>
            <a:ext cx="1056768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R" sz="2800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La </a:t>
            </a:r>
            <a:r>
              <a:rPr lang="es-CR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alta movilidad </a:t>
            </a:r>
            <a:r>
              <a:rPr lang="es-CR" sz="2800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de la población migrante en México, en particular la existencia de cientos de miles de migrantes que transitan cada año de sur a norte, dificulta el diseño de estrategias de comunicación y prevención del riesgo hacia </a:t>
            </a:r>
            <a:r>
              <a:rPr lang="es-CR" sz="2800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esta población</a:t>
            </a:r>
            <a:r>
              <a:rPr lang="es-CR" sz="2800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. </a:t>
            </a:r>
          </a:p>
          <a:p>
            <a:endParaRPr lang="es-CR" sz="2800" dirty="0" smtClean="0">
              <a:solidFill>
                <a:schemeClr val="accent3">
                  <a:lumMod val="50000"/>
                </a:schemeClr>
              </a:solidFill>
              <a:latin typeface="Helvetica" pitchFamily="34" charset="0"/>
            </a:endParaRPr>
          </a:p>
          <a:p>
            <a:r>
              <a:rPr lang="es-CR" sz="2800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En materia de desastres, México tiene </a:t>
            </a:r>
            <a:r>
              <a:rPr lang="es-CR" sz="2800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instituciones sólidas</a:t>
            </a:r>
            <a:r>
              <a:rPr lang="es-CR" sz="2800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, basadas en una </a:t>
            </a:r>
            <a:r>
              <a:rPr lang="es-CR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normatividad clara</a:t>
            </a:r>
            <a:r>
              <a:rPr lang="es-CR" sz="2800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, </a:t>
            </a:r>
            <a:r>
              <a:rPr lang="es-CR" sz="2800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y cuenta </a:t>
            </a:r>
            <a:r>
              <a:rPr lang="es-CR" sz="2800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con </a:t>
            </a:r>
            <a:r>
              <a:rPr lang="es-CR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expertos</a:t>
            </a:r>
            <a:r>
              <a:rPr lang="es-CR" sz="2800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 y técnicos capaces de </a:t>
            </a:r>
            <a:r>
              <a:rPr lang="es-CR" sz="2800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diseñar </a:t>
            </a:r>
            <a:r>
              <a:rPr lang="es-CR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estrategias </a:t>
            </a:r>
            <a:r>
              <a:rPr lang="es-CR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de prevención </a:t>
            </a:r>
            <a:r>
              <a:rPr lang="es-CR" sz="2800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y </a:t>
            </a:r>
            <a:r>
              <a:rPr lang="es-CR" sz="28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reducción del </a:t>
            </a:r>
            <a:r>
              <a:rPr lang="es-CR" sz="28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riesgo </a:t>
            </a:r>
            <a:r>
              <a:rPr lang="es-CR" sz="2800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en </a:t>
            </a:r>
            <a:r>
              <a:rPr lang="es-CR" sz="2800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casos de desastres</a:t>
            </a:r>
          </a:p>
        </p:txBody>
      </p:sp>
      <p:sp>
        <p:nvSpPr>
          <p:cNvPr id="4" name="Footer Placeholder 7"/>
          <p:cNvSpPr txBox="1">
            <a:spLocks/>
          </p:cNvSpPr>
          <p:nvPr/>
        </p:nvSpPr>
        <p:spPr>
          <a:xfrm>
            <a:off x="0" y="6356350"/>
            <a:ext cx="12192000" cy="365125"/>
          </a:xfrm>
          <a:prstGeom prst="rect">
            <a:avLst/>
          </a:prstGeom>
          <a:solidFill>
            <a:srgbClr val="004483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RCM Workshop, August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40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R" dirty="0" smtClean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Capacitación regional</a:t>
            </a:r>
            <a:endParaRPr lang="es-CR" i="1" dirty="0">
              <a:solidFill>
                <a:schemeClr val="accent3">
                  <a:lumMod val="5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1017" y="1519084"/>
            <a:ext cx="5992907" cy="452294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CR" dirty="0" smtClean="0"/>
          </a:p>
          <a:p>
            <a:pPr marL="0" indent="0">
              <a:buNone/>
            </a:pPr>
            <a:r>
              <a:rPr lang="es-CR" b="1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Fortalecer </a:t>
            </a:r>
            <a:r>
              <a:rPr lang="es-CR" b="1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las capacidades regionales </a:t>
            </a:r>
            <a:r>
              <a:rPr lang="es-CR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de atención a las necesidades de los migrantes en países en crisis y </a:t>
            </a:r>
            <a:r>
              <a:rPr lang="es-CR" b="1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contribuir a la prevención </a:t>
            </a:r>
            <a:r>
              <a:rPr lang="es-CR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de los impactos negativos indirectos, de largo plazo, sobre el bienestar de las comunidades de origen y destino de las personas </a:t>
            </a:r>
            <a:r>
              <a:rPr lang="es-CR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migrantes.</a:t>
            </a:r>
            <a:endParaRPr lang="es-CR" dirty="0">
              <a:solidFill>
                <a:schemeClr val="accent3">
                  <a:lumMod val="50000"/>
                </a:schemeClr>
              </a:solidFill>
              <a:latin typeface="Helvetic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RCM Workshop, August 2017</a:t>
            </a:r>
            <a:endParaRPr lang="en-US" dirty="0"/>
          </a:p>
        </p:txBody>
      </p:sp>
      <p:sp>
        <p:nvSpPr>
          <p:cNvPr id="5" name="Footer Placeholder 7"/>
          <p:cNvSpPr txBox="1">
            <a:spLocks/>
          </p:cNvSpPr>
          <p:nvPr/>
        </p:nvSpPr>
        <p:spPr>
          <a:xfrm>
            <a:off x="0" y="6356350"/>
            <a:ext cx="12192000" cy="365125"/>
          </a:xfrm>
          <a:prstGeom prst="rect">
            <a:avLst/>
          </a:prstGeom>
          <a:solidFill>
            <a:srgbClr val="004483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RCM Workshop, August 2017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35724" y="365125"/>
            <a:ext cx="4469812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27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3392905"/>
            <a:ext cx="12192000" cy="1756611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Migrants in Countries in Crisis (MICIC) Initiative and Guidelines 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Ms. Mayvelline González, IOM Costa Rica</a:t>
            </a:r>
          </a:p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San José, Costa Rica, 8-9 August 2017</a:t>
            </a:r>
            <a:endParaRPr lang="en-US" sz="2000" dirty="0">
              <a:solidFill>
                <a:schemeClr val="accent3">
                  <a:lumMod val="50000"/>
                </a:schemeClr>
              </a:solidFill>
              <a:latin typeface="Gill Sans MT" panose="020B05020201040202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3850783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6803" y="5551756"/>
            <a:ext cx="2418393" cy="11205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0478" y="5357611"/>
            <a:ext cx="2909276" cy="1454638"/>
          </a:xfrm>
          <a:prstGeom prst="rect">
            <a:avLst/>
          </a:prstGeom>
        </p:spPr>
      </p:pic>
      <p:pic>
        <p:nvPicPr>
          <p:cNvPr id="26" name="Imagen 8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245" y="5414798"/>
            <a:ext cx="2657935" cy="134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0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02701" cy="1325563"/>
          </a:xfrm>
        </p:spPr>
        <p:txBody>
          <a:bodyPr>
            <a:noAutofit/>
          </a:bodyPr>
          <a:lstStyle/>
          <a:p>
            <a:r>
              <a:rPr lang="es-ES" dirty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Desarrollo de lineamientos regionales mirados a fortalecer la capacidad de asistir los migrantes en contexto de crisis</a:t>
            </a:r>
            <a:endParaRPr lang="es-CR" dirty="0">
              <a:solidFill>
                <a:schemeClr val="accent3">
                  <a:lumMod val="5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071868"/>
            <a:ext cx="10724909" cy="4375231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s-ES" sz="4000" b="1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Plan para la creación de unidades </a:t>
            </a:r>
            <a:r>
              <a:rPr lang="es-ES" sz="4000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de emergencia en la red consular. </a:t>
            </a:r>
            <a:endParaRPr lang="es-CR" sz="4000" dirty="0">
              <a:solidFill>
                <a:schemeClr val="accent3">
                  <a:lumMod val="50000"/>
                </a:schemeClr>
              </a:solidFill>
              <a:latin typeface="Helvetica" pitchFamily="34" charset="0"/>
            </a:endParaRPr>
          </a:p>
          <a:p>
            <a:r>
              <a:rPr lang="es-ES" sz="4000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Definir </a:t>
            </a:r>
            <a:r>
              <a:rPr lang="es-ES" sz="4000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con claridad qué es una crisis y qué tipo de crisis se van a </a:t>
            </a:r>
            <a:r>
              <a:rPr lang="es-ES" sz="4000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integrar.</a:t>
            </a:r>
          </a:p>
          <a:p>
            <a:r>
              <a:rPr lang="es-ES" sz="4000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Debe </a:t>
            </a:r>
            <a:r>
              <a:rPr lang="es-ES" sz="4000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contener:</a:t>
            </a:r>
            <a:endParaRPr lang="es-CR" sz="4000" dirty="0">
              <a:solidFill>
                <a:schemeClr val="accent3">
                  <a:lumMod val="50000"/>
                </a:schemeClr>
              </a:solidFill>
              <a:latin typeface="Helvetica" pitchFamily="34" charset="0"/>
            </a:endParaRPr>
          </a:p>
          <a:p>
            <a:pPr lvl="1"/>
            <a:r>
              <a:rPr lang="es-ES" sz="4000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Atención inmediata</a:t>
            </a:r>
            <a:endParaRPr lang="es-CR" sz="4000" dirty="0">
              <a:solidFill>
                <a:schemeClr val="accent3">
                  <a:lumMod val="50000"/>
                </a:schemeClr>
              </a:solidFill>
              <a:latin typeface="Helvetica" pitchFamily="34" charset="0"/>
            </a:endParaRPr>
          </a:p>
          <a:p>
            <a:pPr lvl="1"/>
            <a:r>
              <a:rPr lang="es-ES" sz="4000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Coordinación </a:t>
            </a:r>
            <a:r>
              <a:rPr lang="es-ES" sz="4000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internacional</a:t>
            </a:r>
            <a:endParaRPr lang="es-CR" sz="4000" dirty="0">
              <a:solidFill>
                <a:schemeClr val="accent3">
                  <a:lumMod val="50000"/>
                </a:schemeClr>
              </a:solidFill>
              <a:latin typeface="Helvetica" pitchFamily="34" charset="0"/>
            </a:endParaRPr>
          </a:p>
          <a:p>
            <a:pPr lvl="1"/>
            <a:r>
              <a:rPr lang="es-ES" sz="4000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Cooperación entre los países: </a:t>
            </a:r>
            <a:r>
              <a:rPr lang="es-ES" sz="4000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considerar compartir </a:t>
            </a:r>
            <a:r>
              <a:rPr lang="es-ES" sz="4000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las acciones que realizan las autoridades rectoras en materia de emergencia e incorporarlas a las reuniones  </a:t>
            </a:r>
            <a:endParaRPr lang="es-CR" sz="4000" dirty="0">
              <a:solidFill>
                <a:schemeClr val="accent3">
                  <a:lumMod val="50000"/>
                </a:schemeClr>
              </a:solidFill>
              <a:latin typeface="Helvetica" pitchFamily="34" charset="0"/>
            </a:endParaRPr>
          </a:p>
          <a:p>
            <a:pPr lvl="1"/>
            <a:r>
              <a:rPr lang="es-ES" sz="4000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Trabajo </a:t>
            </a:r>
            <a:r>
              <a:rPr lang="es-ES" sz="4000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en conjunto entre autoridades diferentes (</a:t>
            </a:r>
            <a:r>
              <a:rPr lang="es-ES" sz="4000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migración, consulados</a:t>
            </a:r>
            <a:r>
              <a:rPr lang="es-ES" sz="4000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, salud, protección civil y comisiones de emergencia).</a:t>
            </a:r>
            <a:endParaRPr lang="es-CR" sz="4000" dirty="0">
              <a:solidFill>
                <a:schemeClr val="accent3">
                  <a:lumMod val="50000"/>
                </a:schemeClr>
              </a:solidFill>
              <a:latin typeface="Helvetica" pitchFamily="34" charset="0"/>
            </a:endParaRPr>
          </a:p>
          <a:p>
            <a:endParaRPr lang="es-C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RCM Workshop, August 2017</a:t>
            </a:r>
            <a:endParaRPr lang="en-US"/>
          </a:p>
        </p:txBody>
      </p:sp>
      <p:sp>
        <p:nvSpPr>
          <p:cNvPr id="5" name="Footer Placeholder 7"/>
          <p:cNvSpPr txBox="1">
            <a:spLocks/>
          </p:cNvSpPr>
          <p:nvPr/>
        </p:nvSpPr>
        <p:spPr>
          <a:xfrm>
            <a:off x="0" y="6356350"/>
            <a:ext cx="12192000" cy="365125"/>
          </a:xfrm>
          <a:prstGeom prst="rect">
            <a:avLst/>
          </a:prstGeom>
          <a:solidFill>
            <a:srgbClr val="004483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RCM Workshop, August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62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Capacitación de las entidades responsables de brindar protección y asistencia a migrantes en contexto de crisis</a:t>
            </a:r>
            <a:endParaRPr lang="es-CR" dirty="0">
              <a:solidFill>
                <a:schemeClr val="accent3">
                  <a:lumMod val="5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106592"/>
            <a:ext cx="10065153" cy="4249757"/>
          </a:xfrm>
        </p:spPr>
        <p:txBody>
          <a:bodyPr>
            <a:noAutofit/>
          </a:bodyPr>
          <a:lstStyle/>
          <a:p>
            <a:pPr lvl="1" indent="-685800">
              <a:lnSpc>
                <a:spcPct val="100000"/>
              </a:lnSpc>
              <a:spcBef>
                <a:spcPts val="1000"/>
              </a:spcBef>
            </a:pPr>
            <a:r>
              <a:rPr lang="es-ES" sz="2800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Implementar el programa de e-</a:t>
            </a:r>
            <a:r>
              <a:rPr lang="es-ES" sz="2800" dirty="0" err="1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learning</a:t>
            </a:r>
            <a:r>
              <a:rPr lang="es-ES" sz="2800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 de la Iniciativa MICIC</a:t>
            </a:r>
          </a:p>
          <a:p>
            <a:pPr lvl="1" indent="-685800">
              <a:lnSpc>
                <a:spcPct val="100000"/>
              </a:lnSpc>
              <a:spcBef>
                <a:spcPts val="1000"/>
              </a:spcBef>
            </a:pPr>
            <a:r>
              <a:rPr lang="es-ES" sz="2800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Incluir </a:t>
            </a:r>
            <a:r>
              <a:rPr lang="es-ES" sz="2800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en las capacitaciones los temas siguientes: niveles de riesgo (semáforo), sistema de alerta y su activación, identificación de criterios de vulnerabilidades y planes de contingencia.</a:t>
            </a:r>
            <a:endParaRPr lang="es-CR" sz="2800" dirty="0">
              <a:solidFill>
                <a:schemeClr val="accent3">
                  <a:lumMod val="50000"/>
                </a:schemeClr>
              </a:solidFill>
              <a:latin typeface="Helvetica" pitchFamily="34" charset="0"/>
            </a:endParaRPr>
          </a:p>
          <a:p>
            <a:pPr lvl="1" indent="-685800">
              <a:lnSpc>
                <a:spcPct val="100000"/>
              </a:lnSpc>
              <a:spcBef>
                <a:spcPts val="1000"/>
              </a:spcBef>
            </a:pPr>
            <a:r>
              <a:rPr lang="es-ES" sz="2800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Capacitarse mutuamente entre sociedad civil y </a:t>
            </a:r>
            <a:r>
              <a:rPr lang="es-ES" sz="2800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estados</a:t>
            </a:r>
            <a:endParaRPr lang="es-ES" sz="2800" dirty="0">
              <a:solidFill>
                <a:schemeClr val="accent3">
                  <a:lumMod val="50000"/>
                </a:schemeClr>
              </a:solidFill>
              <a:latin typeface="Helvetic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RCM Workshop, August 2017</a:t>
            </a:r>
            <a:endParaRPr lang="en-US"/>
          </a:p>
        </p:txBody>
      </p:sp>
      <p:sp>
        <p:nvSpPr>
          <p:cNvPr id="5" name="Footer Placeholder 7"/>
          <p:cNvSpPr txBox="1">
            <a:spLocks/>
          </p:cNvSpPr>
          <p:nvPr/>
        </p:nvSpPr>
        <p:spPr>
          <a:xfrm>
            <a:off x="0" y="6356350"/>
            <a:ext cx="12192000" cy="365125"/>
          </a:xfrm>
          <a:prstGeom prst="rect">
            <a:avLst/>
          </a:prstGeom>
          <a:solidFill>
            <a:srgbClr val="004483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RCM Workshop, August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52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dirty="0" smtClean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Ejemplos de buenas </a:t>
            </a:r>
            <a:r>
              <a:rPr lang="es-CR" dirty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prácticas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47850"/>
            <a:ext cx="10515600" cy="4351338"/>
          </a:xfrm>
        </p:spPr>
        <p:txBody>
          <a:bodyPr>
            <a:noAutofit/>
          </a:bodyPr>
          <a:lstStyle/>
          <a:p>
            <a:pPr marL="0">
              <a:lnSpc>
                <a:spcPct val="100000"/>
              </a:lnSpc>
            </a:pPr>
            <a:r>
              <a:rPr lang="es-CR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La Red Consular de Honduras en Estados Unidos cada dos semanas realiza </a:t>
            </a:r>
            <a:r>
              <a:rPr lang="es-CR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teleconferencias/ </a:t>
            </a:r>
            <a:r>
              <a:rPr lang="es-CR" dirty="0" err="1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webinars</a:t>
            </a:r>
            <a:endParaRPr lang="es-CR" dirty="0" smtClean="0">
              <a:solidFill>
                <a:schemeClr val="accent3">
                  <a:lumMod val="50000"/>
                </a:schemeClr>
              </a:solidFill>
              <a:latin typeface="Helvetica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s-CR" dirty="0" smtClean="0">
              <a:solidFill>
                <a:schemeClr val="accent3">
                  <a:lumMod val="50000"/>
                </a:schemeClr>
              </a:solidFill>
              <a:latin typeface="Helvetica" pitchFamily="34" charset="0"/>
            </a:endParaRPr>
          </a:p>
          <a:p>
            <a:pPr marL="0">
              <a:lnSpc>
                <a:spcPct val="100000"/>
              </a:lnSpc>
            </a:pPr>
            <a:r>
              <a:rPr lang="es-CR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En </a:t>
            </a:r>
            <a:r>
              <a:rPr lang="es-CR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Costa Rica, junto con el Consulado de El Salvador, </a:t>
            </a:r>
            <a:r>
              <a:rPr lang="es-CR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tienen una </a:t>
            </a:r>
            <a:r>
              <a:rPr lang="es-CR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red de cónsules y </a:t>
            </a:r>
            <a:r>
              <a:rPr lang="es-CR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realizan reuniones </a:t>
            </a:r>
            <a:r>
              <a:rPr lang="es-CR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una vez al mes para compartir buenas prácticas sobre temas de migración </a:t>
            </a:r>
            <a:r>
              <a:rPr lang="es-CR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y extranjería</a:t>
            </a:r>
            <a:r>
              <a:rPr lang="es-CR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, y se elige el tema a </a:t>
            </a:r>
            <a:r>
              <a:rPr lang="es-CR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abordar</a:t>
            </a:r>
            <a:endParaRPr lang="es-CR" dirty="0">
              <a:solidFill>
                <a:schemeClr val="accent3">
                  <a:lumMod val="50000"/>
                </a:schemeClr>
              </a:solidFill>
              <a:latin typeface="Helvetica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RCM Workshop, August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1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dirty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Coordinación regional para mejorar la preparación para las crisis y la asistencia a los migrantes afectados</a:t>
            </a:r>
            <a:endParaRPr lang="es-CR" dirty="0">
              <a:solidFill>
                <a:schemeClr val="accent3">
                  <a:lumMod val="50000"/>
                </a:schemeClr>
              </a:solidFill>
              <a:latin typeface="Gill Sans MT" panose="020B05020201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99190"/>
            <a:ext cx="10515600" cy="4157160"/>
          </a:xfrm>
        </p:spPr>
        <p:txBody>
          <a:bodyPr>
            <a:normAutofit fontScale="92500" lnSpcReduction="10000"/>
          </a:bodyPr>
          <a:lstStyle/>
          <a:p>
            <a:pPr marL="0" lvl="0"/>
            <a:r>
              <a:rPr lang="es-ES" sz="3000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Realizar un directorio de contactos </a:t>
            </a:r>
            <a:endParaRPr lang="es-ES" sz="3000" dirty="0" smtClean="0">
              <a:solidFill>
                <a:schemeClr val="accent3">
                  <a:lumMod val="50000"/>
                </a:schemeClr>
              </a:solidFill>
              <a:latin typeface="Helvetica" pitchFamily="34" charset="0"/>
            </a:endParaRPr>
          </a:p>
          <a:p>
            <a:pPr marL="0" lvl="0"/>
            <a:r>
              <a:rPr lang="es-ES" sz="3000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Desarrollar </a:t>
            </a:r>
            <a:r>
              <a:rPr lang="es-ES" sz="3000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procedimientos operativos para la coordinación, incluyendo el desarrollo de un sistema conjunto de información y comunicación sobre crisis.</a:t>
            </a:r>
            <a:endParaRPr lang="es-CR" sz="3000" dirty="0">
              <a:solidFill>
                <a:schemeClr val="accent3">
                  <a:lumMod val="50000"/>
                </a:schemeClr>
              </a:solidFill>
              <a:latin typeface="Helvetica" pitchFamily="34" charset="0"/>
            </a:endParaRPr>
          </a:p>
          <a:p>
            <a:pPr marL="0" lvl="0"/>
            <a:r>
              <a:rPr lang="es-ES" sz="3000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Desarrollar mecanismos de acopio conjunto de información sobre la crisis.</a:t>
            </a:r>
            <a:endParaRPr lang="es-CR" sz="3000" dirty="0">
              <a:solidFill>
                <a:schemeClr val="accent3">
                  <a:lumMod val="50000"/>
                </a:schemeClr>
              </a:solidFill>
              <a:latin typeface="Helvetica" pitchFamily="34" charset="0"/>
            </a:endParaRPr>
          </a:p>
          <a:p>
            <a:pPr marL="0" lvl="0"/>
            <a:r>
              <a:rPr lang="es-ES" sz="3000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Desarrollar vínculos y estrategias de cooperación con la sociedad civil y con el sector privado.</a:t>
            </a:r>
            <a:endParaRPr lang="es-CR" sz="3000" dirty="0">
              <a:solidFill>
                <a:schemeClr val="accent3">
                  <a:lumMod val="50000"/>
                </a:schemeClr>
              </a:solidFill>
              <a:latin typeface="Helvetica" pitchFamily="34" charset="0"/>
            </a:endParaRPr>
          </a:p>
          <a:p>
            <a:pPr marL="0" lvl="0"/>
            <a:r>
              <a:rPr lang="es-ES" sz="3000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Elaborar un protocolo o una guía básica para la actuación en situaciones de crisis con procedimientos estándar (</a:t>
            </a:r>
            <a:r>
              <a:rPr lang="es-ES" sz="3000" dirty="0" err="1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SOPs</a:t>
            </a:r>
            <a:r>
              <a:rPr lang="es-ES" sz="3000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). </a:t>
            </a:r>
            <a:endParaRPr lang="es-CR" sz="3000" dirty="0">
              <a:solidFill>
                <a:schemeClr val="accent3">
                  <a:lumMod val="50000"/>
                </a:schemeClr>
              </a:solidFill>
              <a:latin typeface="Helvetica" pitchFamily="34" charset="0"/>
            </a:endParaRPr>
          </a:p>
          <a:p>
            <a:endParaRPr lang="es-C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RCM Workshop, August 2017</a:t>
            </a:r>
            <a:endParaRPr lang="en-US"/>
          </a:p>
        </p:txBody>
      </p:sp>
      <p:sp>
        <p:nvSpPr>
          <p:cNvPr id="5" name="Footer Placeholder 7"/>
          <p:cNvSpPr txBox="1">
            <a:spLocks/>
          </p:cNvSpPr>
          <p:nvPr/>
        </p:nvSpPr>
        <p:spPr>
          <a:xfrm>
            <a:off x="0" y="6356350"/>
            <a:ext cx="12192000" cy="365125"/>
          </a:xfrm>
          <a:prstGeom prst="rect">
            <a:avLst/>
          </a:prstGeom>
          <a:solidFill>
            <a:srgbClr val="004483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RCM Workshop, August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18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78877" y="-7447329"/>
            <a:ext cx="14349046" cy="18545907"/>
            <a:chOff x="0" y="1230741"/>
            <a:chExt cx="3421064" cy="5219701"/>
          </a:xfrm>
        </p:grpSpPr>
        <p:sp>
          <p:nvSpPr>
            <p:cNvPr id="8" name="Freeform 25"/>
            <p:cNvSpPr>
              <a:spLocks/>
            </p:cNvSpPr>
            <p:nvPr/>
          </p:nvSpPr>
          <p:spPr bwMode="auto">
            <a:xfrm>
              <a:off x="1287463" y="1630791"/>
              <a:ext cx="301625" cy="231775"/>
            </a:xfrm>
            <a:custGeom>
              <a:avLst/>
              <a:gdLst>
                <a:gd name="T0" fmla="*/ 162 w 190"/>
                <a:gd name="T1" fmla="*/ 116 h 146"/>
                <a:gd name="T2" fmla="*/ 156 w 190"/>
                <a:gd name="T3" fmla="*/ 107 h 146"/>
                <a:gd name="T4" fmla="*/ 152 w 190"/>
                <a:gd name="T5" fmla="*/ 116 h 146"/>
                <a:gd name="T6" fmla="*/ 142 w 190"/>
                <a:gd name="T7" fmla="*/ 114 h 146"/>
                <a:gd name="T8" fmla="*/ 139 w 190"/>
                <a:gd name="T9" fmla="*/ 106 h 146"/>
                <a:gd name="T10" fmla="*/ 128 w 190"/>
                <a:gd name="T11" fmla="*/ 117 h 146"/>
                <a:gd name="T12" fmla="*/ 112 w 190"/>
                <a:gd name="T13" fmla="*/ 126 h 146"/>
                <a:gd name="T14" fmla="*/ 100 w 190"/>
                <a:gd name="T15" fmla="*/ 139 h 146"/>
                <a:gd name="T16" fmla="*/ 81 w 190"/>
                <a:gd name="T17" fmla="*/ 146 h 146"/>
                <a:gd name="T18" fmla="*/ 59 w 190"/>
                <a:gd name="T19" fmla="*/ 138 h 146"/>
                <a:gd name="T20" fmla="*/ 54 w 190"/>
                <a:gd name="T21" fmla="*/ 125 h 146"/>
                <a:gd name="T22" fmla="*/ 68 w 190"/>
                <a:gd name="T23" fmla="*/ 113 h 146"/>
                <a:gd name="T24" fmla="*/ 86 w 190"/>
                <a:gd name="T25" fmla="*/ 114 h 146"/>
                <a:gd name="T26" fmla="*/ 100 w 190"/>
                <a:gd name="T27" fmla="*/ 103 h 146"/>
                <a:gd name="T28" fmla="*/ 99 w 190"/>
                <a:gd name="T29" fmla="*/ 96 h 146"/>
                <a:gd name="T30" fmla="*/ 86 w 190"/>
                <a:gd name="T31" fmla="*/ 103 h 146"/>
                <a:gd name="T32" fmla="*/ 77 w 190"/>
                <a:gd name="T33" fmla="*/ 101 h 146"/>
                <a:gd name="T34" fmla="*/ 61 w 190"/>
                <a:gd name="T35" fmla="*/ 107 h 146"/>
                <a:gd name="T36" fmla="*/ 64 w 190"/>
                <a:gd name="T37" fmla="*/ 85 h 146"/>
                <a:gd name="T38" fmla="*/ 54 w 190"/>
                <a:gd name="T39" fmla="*/ 81 h 146"/>
                <a:gd name="T40" fmla="*/ 54 w 190"/>
                <a:gd name="T41" fmla="*/ 93 h 146"/>
                <a:gd name="T42" fmla="*/ 51 w 190"/>
                <a:gd name="T43" fmla="*/ 101 h 146"/>
                <a:gd name="T44" fmla="*/ 46 w 190"/>
                <a:gd name="T45" fmla="*/ 110 h 146"/>
                <a:gd name="T46" fmla="*/ 36 w 190"/>
                <a:gd name="T47" fmla="*/ 107 h 146"/>
                <a:gd name="T48" fmla="*/ 25 w 190"/>
                <a:gd name="T49" fmla="*/ 107 h 146"/>
                <a:gd name="T50" fmla="*/ 6 w 190"/>
                <a:gd name="T51" fmla="*/ 99 h 146"/>
                <a:gd name="T52" fmla="*/ 0 w 190"/>
                <a:gd name="T53" fmla="*/ 94 h 146"/>
                <a:gd name="T54" fmla="*/ 7 w 190"/>
                <a:gd name="T55" fmla="*/ 80 h 146"/>
                <a:gd name="T56" fmla="*/ 16 w 190"/>
                <a:gd name="T57" fmla="*/ 77 h 146"/>
                <a:gd name="T58" fmla="*/ 10 w 190"/>
                <a:gd name="T59" fmla="*/ 64 h 146"/>
                <a:gd name="T60" fmla="*/ 16 w 190"/>
                <a:gd name="T61" fmla="*/ 58 h 146"/>
                <a:gd name="T62" fmla="*/ 17 w 190"/>
                <a:gd name="T63" fmla="*/ 52 h 146"/>
                <a:gd name="T64" fmla="*/ 15 w 190"/>
                <a:gd name="T65" fmla="*/ 45 h 146"/>
                <a:gd name="T66" fmla="*/ 23 w 190"/>
                <a:gd name="T67" fmla="*/ 28 h 146"/>
                <a:gd name="T68" fmla="*/ 30 w 190"/>
                <a:gd name="T69" fmla="*/ 16 h 146"/>
                <a:gd name="T70" fmla="*/ 57 w 190"/>
                <a:gd name="T71" fmla="*/ 19 h 146"/>
                <a:gd name="T72" fmla="*/ 58 w 190"/>
                <a:gd name="T73" fmla="*/ 35 h 146"/>
                <a:gd name="T74" fmla="*/ 71 w 190"/>
                <a:gd name="T75" fmla="*/ 35 h 146"/>
                <a:gd name="T76" fmla="*/ 78 w 190"/>
                <a:gd name="T77" fmla="*/ 45 h 146"/>
                <a:gd name="T78" fmla="*/ 90 w 190"/>
                <a:gd name="T79" fmla="*/ 52 h 146"/>
                <a:gd name="T80" fmla="*/ 84 w 190"/>
                <a:gd name="T81" fmla="*/ 58 h 146"/>
                <a:gd name="T82" fmla="*/ 94 w 190"/>
                <a:gd name="T83" fmla="*/ 62 h 146"/>
                <a:gd name="T84" fmla="*/ 97 w 190"/>
                <a:gd name="T85" fmla="*/ 74 h 146"/>
                <a:gd name="T86" fmla="*/ 116 w 190"/>
                <a:gd name="T87" fmla="*/ 74 h 146"/>
                <a:gd name="T88" fmla="*/ 132 w 190"/>
                <a:gd name="T89" fmla="*/ 74 h 146"/>
                <a:gd name="T90" fmla="*/ 120 w 190"/>
                <a:gd name="T91" fmla="*/ 54 h 146"/>
                <a:gd name="T92" fmla="*/ 132 w 190"/>
                <a:gd name="T93" fmla="*/ 41 h 146"/>
                <a:gd name="T94" fmla="*/ 114 w 190"/>
                <a:gd name="T95" fmla="*/ 28 h 146"/>
                <a:gd name="T96" fmla="*/ 116 w 190"/>
                <a:gd name="T97" fmla="*/ 19 h 146"/>
                <a:gd name="T98" fmla="*/ 119 w 190"/>
                <a:gd name="T99" fmla="*/ 9 h 146"/>
                <a:gd name="T100" fmla="*/ 133 w 190"/>
                <a:gd name="T101" fmla="*/ 0 h 146"/>
                <a:gd name="T102" fmla="*/ 146 w 190"/>
                <a:gd name="T103" fmla="*/ 16 h 146"/>
                <a:gd name="T104" fmla="*/ 152 w 190"/>
                <a:gd name="T105" fmla="*/ 26 h 146"/>
                <a:gd name="T106" fmla="*/ 151 w 190"/>
                <a:gd name="T107" fmla="*/ 36 h 146"/>
                <a:gd name="T108" fmla="*/ 161 w 190"/>
                <a:gd name="T109" fmla="*/ 48 h 146"/>
                <a:gd name="T110" fmla="*/ 180 w 190"/>
                <a:gd name="T111" fmla="*/ 42 h 146"/>
                <a:gd name="T112" fmla="*/ 190 w 190"/>
                <a:gd name="T113" fmla="*/ 54 h 146"/>
                <a:gd name="T114" fmla="*/ 190 w 190"/>
                <a:gd name="T115" fmla="*/ 81 h 146"/>
                <a:gd name="T116" fmla="*/ 184 w 190"/>
                <a:gd name="T117" fmla="*/ 96 h 146"/>
                <a:gd name="T118" fmla="*/ 183 w 190"/>
                <a:gd name="T119" fmla="*/ 11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0" h="146">
                  <a:moveTo>
                    <a:pt x="180" y="113"/>
                  </a:moveTo>
                  <a:lnTo>
                    <a:pt x="180" y="113"/>
                  </a:lnTo>
                  <a:lnTo>
                    <a:pt x="171" y="116"/>
                  </a:lnTo>
                  <a:lnTo>
                    <a:pt x="165" y="116"/>
                  </a:lnTo>
                  <a:lnTo>
                    <a:pt x="162" y="116"/>
                  </a:lnTo>
                  <a:lnTo>
                    <a:pt x="162" y="116"/>
                  </a:lnTo>
                  <a:lnTo>
                    <a:pt x="159" y="110"/>
                  </a:lnTo>
                  <a:lnTo>
                    <a:pt x="158" y="107"/>
                  </a:lnTo>
                  <a:lnTo>
                    <a:pt x="156" y="107"/>
                  </a:lnTo>
                  <a:lnTo>
                    <a:pt x="156" y="107"/>
                  </a:lnTo>
                  <a:lnTo>
                    <a:pt x="156" y="107"/>
                  </a:lnTo>
                  <a:lnTo>
                    <a:pt x="155" y="110"/>
                  </a:lnTo>
                  <a:lnTo>
                    <a:pt x="154" y="113"/>
                  </a:lnTo>
                  <a:lnTo>
                    <a:pt x="154" y="116"/>
                  </a:lnTo>
                  <a:lnTo>
                    <a:pt x="152" y="116"/>
                  </a:lnTo>
                  <a:lnTo>
                    <a:pt x="152" y="116"/>
                  </a:lnTo>
                  <a:lnTo>
                    <a:pt x="146" y="117"/>
                  </a:lnTo>
                  <a:lnTo>
                    <a:pt x="143" y="117"/>
                  </a:lnTo>
                  <a:lnTo>
                    <a:pt x="142" y="114"/>
                  </a:lnTo>
                  <a:lnTo>
                    <a:pt x="142" y="114"/>
                  </a:lnTo>
                  <a:lnTo>
                    <a:pt x="141" y="112"/>
                  </a:lnTo>
                  <a:lnTo>
                    <a:pt x="141" y="109"/>
                  </a:lnTo>
                  <a:lnTo>
                    <a:pt x="139" y="106"/>
                  </a:lnTo>
                  <a:lnTo>
                    <a:pt x="139" y="106"/>
                  </a:lnTo>
                  <a:lnTo>
                    <a:pt x="139" y="106"/>
                  </a:lnTo>
                  <a:lnTo>
                    <a:pt x="136" y="110"/>
                  </a:lnTo>
                  <a:lnTo>
                    <a:pt x="136" y="113"/>
                  </a:lnTo>
                  <a:lnTo>
                    <a:pt x="133" y="114"/>
                  </a:lnTo>
                  <a:lnTo>
                    <a:pt x="133" y="114"/>
                  </a:lnTo>
                  <a:lnTo>
                    <a:pt x="128" y="117"/>
                  </a:lnTo>
                  <a:lnTo>
                    <a:pt x="122" y="122"/>
                  </a:lnTo>
                  <a:lnTo>
                    <a:pt x="122" y="122"/>
                  </a:lnTo>
                  <a:lnTo>
                    <a:pt x="116" y="122"/>
                  </a:lnTo>
                  <a:lnTo>
                    <a:pt x="113" y="123"/>
                  </a:lnTo>
                  <a:lnTo>
                    <a:pt x="112" y="126"/>
                  </a:lnTo>
                  <a:lnTo>
                    <a:pt x="112" y="126"/>
                  </a:lnTo>
                  <a:lnTo>
                    <a:pt x="109" y="132"/>
                  </a:lnTo>
                  <a:lnTo>
                    <a:pt x="104" y="136"/>
                  </a:lnTo>
                  <a:lnTo>
                    <a:pt x="104" y="136"/>
                  </a:lnTo>
                  <a:lnTo>
                    <a:pt x="100" y="139"/>
                  </a:lnTo>
                  <a:lnTo>
                    <a:pt x="96" y="141"/>
                  </a:lnTo>
                  <a:lnTo>
                    <a:pt x="88" y="143"/>
                  </a:lnTo>
                  <a:lnTo>
                    <a:pt x="88" y="143"/>
                  </a:lnTo>
                  <a:lnTo>
                    <a:pt x="84" y="145"/>
                  </a:lnTo>
                  <a:lnTo>
                    <a:pt x="81" y="146"/>
                  </a:lnTo>
                  <a:lnTo>
                    <a:pt x="77" y="145"/>
                  </a:lnTo>
                  <a:lnTo>
                    <a:pt x="77" y="145"/>
                  </a:lnTo>
                  <a:lnTo>
                    <a:pt x="67" y="142"/>
                  </a:lnTo>
                  <a:lnTo>
                    <a:pt x="59" y="138"/>
                  </a:lnTo>
                  <a:lnTo>
                    <a:pt x="59" y="138"/>
                  </a:lnTo>
                  <a:lnTo>
                    <a:pt x="57" y="133"/>
                  </a:lnTo>
                  <a:lnTo>
                    <a:pt x="54" y="130"/>
                  </a:lnTo>
                  <a:lnTo>
                    <a:pt x="54" y="127"/>
                  </a:lnTo>
                  <a:lnTo>
                    <a:pt x="54" y="125"/>
                  </a:lnTo>
                  <a:lnTo>
                    <a:pt x="54" y="125"/>
                  </a:lnTo>
                  <a:lnTo>
                    <a:pt x="64" y="122"/>
                  </a:lnTo>
                  <a:lnTo>
                    <a:pt x="67" y="119"/>
                  </a:lnTo>
                  <a:lnTo>
                    <a:pt x="68" y="117"/>
                  </a:lnTo>
                  <a:lnTo>
                    <a:pt x="68" y="117"/>
                  </a:lnTo>
                  <a:lnTo>
                    <a:pt x="68" y="113"/>
                  </a:lnTo>
                  <a:lnTo>
                    <a:pt x="68" y="112"/>
                  </a:lnTo>
                  <a:lnTo>
                    <a:pt x="71" y="112"/>
                  </a:lnTo>
                  <a:lnTo>
                    <a:pt x="71" y="112"/>
                  </a:lnTo>
                  <a:lnTo>
                    <a:pt x="80" y="114"/>
                  </a:lnTo>
                  <a:lnTo>
                    <a:pt x="86" y="114"/>
                  </a:lnTo>
                  <a:lnTo>
                    <a:pt x="91" y="114"/>
                  </a:lnTo>
                  <a:lnTo>
                    <a:pt x="91" y="114"/>
                  </a:lnTo>
                  <a:lnTo>
                    <a:pt x="96" y="112"/>
                  </a:lnTo>
                  <a:lnTo>
                    <a:pt x="97" y="109"/>
                  </a:lnTo>
                  <a:lnTo>
                    <a:pt x="100" y="103"/>
                  </a:lnTo>
                  <a:lnTo>
                    <a:pt x="100" y="103"/>
                  </a:lnTo>
                  <a:lnTo>
                    <a:pt x="101" y="101"/>
                  </a:lnTo>
                  <a:lnTo>
                    <a:pt x="101" y="99"/>
                  </a:lnTo>
                  <a:lnTo>
                    <a:pt x="100" y="96"/>
                  </a:lnTo>
                  <a:lnTo>
                    <a:pt x="99" y="96"/>
                  </a:lnTo>
                  <a:lnTo>
                    <a:pt x="99" y="96"/>
                  </a:lnTo>
                  <a:lnTo>
                    <a:pt x="96" y="96"/>
                  </a:lnTo>
                  <a:lnTo>
                    <a:pt x="93" y="99"/>
                  </a:lnTo>
                  <a:lnTo>
                    <a:pt x="86" y="103"/>
                  </a:lnTo>
                  <a:lnTo>
                    <a:pt x="86" y="103"/>
                  </a:lnTo>
                  <a:lnTo>
                    <a:pt x="83" y="103"/>
                  </a:lnTo>
                  <a:lnTo>
                    <a:pt x="81" y="103"/>
                  </a:lnTo>
                  <a:lnTo>
                    <a:pt x="80" y="101"/>
                  </a:lnTo>
                  <a:lnTo>
                    <a:pt x="77" y="101"/>
                  </a:lnTo>
                  <a:lnTo>
                    <a:pt x="77" y="101"/>
                  </a:lnTo>
                  <a:lnTo>
                    <a:pt x="67" y="107"/>
                  </a:lnTo>
                  <a:lnTo>
                    <a:pt x="64" y="109"/>
                  </a:lnTo>
                  <a:lnTo>
                    <a:pt x="62" y="109"/>
                  </a:lnTo>
                  <a:lnTo>
                    <a:pt x="61" y="107"/>
                  </a:lnTo>
                  <a:lnTo>
                    <a:pt x="61" y="107"/>
                  </a:lnTo>
                  <a:lnTo>
                    <a:pt x="61" y="99"/>
                  </a:lnTo>
                  <a:lnTo>
                    <a:pt x="61" y="93"/>
                  </a:lnTo>
                  <a:lnTo>
                    <a:pt x="61" y="90"/>
                  </a:lnTo>
                  <a:lnTo>
                    <a:pt x="61" y="90"/>
                  </a:lnTo>
                  <a:lnTo>
                    <a:pt x="64" y="85"/>
                  </a:lnTo>
                  <a:lnTo>
                    <a:pt x="62" y="83"/>
                  </a:lnTo>
                  <a:lnTo>
                    <a:pt x="61" y="83"/>
                  </a:lnTo>
                  <a:lnTo>
                    <a:pt x="61" y="83"/>
                  </a:lnTo>
                  <a:lnTo>
                    <a:pt x="55" y="81"/>
                  </a:lnTo>
                  <a:lnTo>
                    <a:pt x="54" y="81"/>
                  </a:lnTo>
                  <a:lnTo>
                    <a:pt x="54" y="83"/>
                  </a:lnTo>
                  <a:lnTo>
                    <a:pt x="54" y="83"/>
                  </a:lnTo>
                  <a:lnTo>
                    <a:pt x="55" y="87"/>
                  </a:lnTo>
                  <a:lnTo>
                    <a:pt x="55" y="90"/>
                  </a:lnTo>
                  <a:lnTo>
                    <a:pt x="54" y="93"/>
                  </a:lnTo>
                  <a:lnTo>
                    <a:pt x="54" y="93"/>
                  </a:lnTo>
                  <a:lnTo>
                    <a:pt x="51" y="96"/>
                  </a:lnTo>
                  <a:lnTo>
                    <a:pt x="49" y="97"/>
                  </a:lnTo>
                  <a:lnTo>
                    <a:pt x="49" y="97"/>
                  </a:lnTo>
                  <a:lnTo>
                    <a:pt x="51" y="101"/>
                  </a:lnTo>
                  <a:lnTo>
                    <a:pt x="51" y="103"/>
                  </a:lnTo>
                  <a:lnTo>
                    <a:pt x="51" y="106"/>
                  </a:lnTo>
                  <a:lnTo>
                    <a:pt x="51" y="106"/>
                  </a:lnTo>
                  <a:lnTo>
                    <a:pt x="49" y="109"/>
                  </a:lnTo>
                  <a:lnTo>
                    <a:pt x="46" y="110"/>
                  </a:lnTo>
                  <a:lnTo>
                    <a:pt x="44" y="110"/>
                  </a:lnTo>
                  <a:lnTo>
                    <a:pt x="44" y="110"/>
                  </a:lnTo>
                  <a:lnTo>
                    <a:pt x="38" y="107"/>
                  </a:lnTo>
                  <a:lnTo>
                    <a:pt x="36" y="107"/>
                  </a:lnTo>
                  <a:lnTo>
                    <a:pt x="36" y="107"/>
                  </a:lnTo>
                  <a:lnTo>
                    <a:pt x="35" y="109"/>
                  </a:lnTo>
                  <a:lnTo>
                    <a:pt x="33" y="109"/>
                  </a:lnTo>
                  <a:lnTo>
                    <a:pt x="30" y="109"/>
                  </a:lnTo>
                  <a:lnTo>
                    <a:pt x="30" y="109"/>
                  </a:lnTo>
                  <a:lnTo>
                    <a:pt x="25" y="107"/>
                  </a:lnTo>
                  <a:lnTo>
                    <a:pt x="19" y="104"/>
                  </a:lnTo>
                  <a:lnTo>
                    <a:pt x="19" y="104"/>
                  </a:lnTo>
                  <a:lnTo>
                    <a:pt x="12" y="100"/>
                  </a:lnTo>
                  <a:lnTo>
                    <a:pt x="7" y="99"/>
                  </a:lnTo>
                  <a:lnTo>
                    <a:pt x="6" y="99"/>
                  </a:lnTo>
                  <a:lnTo>
                    <a:pt x="6" y="99"/>
                  </a:lnTo>
                  <a:lnTo>
                    <a:pt x="3" y="99"/>
                  </a:lnTo>
                  <a:lnTo>
                    <a:pt x="2" y="99"/>
                  </a:lnTo>
                  <a:lnTo>
                    <a:pt x="0" y="97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2" y="85"/>
                  </a:lnTo>
                  <a:lnTo>
                    <a:pt x="4" y="81"/>
                  </a:lnTo>
                  <a:lnTo>
                    <a:pt x="7" y="80"/>
                  </a:lnTo>
                  <a:lnTo>
                    <a:pt x="7" y="80"/>
                  </a:lnTo>
                  <a:lnTo>
                    <a:pt x="13" y="80"/>
                  </a:lnTo>
                  <a:lnTo>
                    <a:pt x="16" y="78"/>
                  </a:lnTo>
                  <a:lnTo>
                    <a:pt x="17" y="77"/>
                  </a:lnTo>
                  <a:lnTo>
                    <a:pt x="17" y="77"/>
                  </a:lnTo>
                  <a:lnTo>
                    <a:pt x="16" y="77"/>
                  </a:lnTo>
                  <a:lnTo>
                    <a:pt x="13" y="75"/>
                  </a:lnTo>
                  <a:lnTo>
                    <a:pt x="10" y="74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10" y="64"/>
                  </a:lnTo>
                  <a:lnTo>
                    <a:pt x="12" y="59"/>
                  </a:lnTo>
                  <a:lnTo>
                    <a:pt x="12" y="58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6" y="58"/>
                  </a:lnTo>
                  <a:lnTo>
                    <a:pt x="19" y="57"/>
                  </a:lnTo>
                  <a:lnTo>
                    <a:pt x="19" y="54"/>
                  </a:lnTo>
                  <a:lnTo>
                    <a:pt x="19" y="54"/>
                  </a:lnTo>
                  <a:lnTo>
                    <a:pt x="19" y="54"/>
                  </a:lnTo>
                  <a:lnTo>
                    <a:pt x="17" y="52"/>
                  </a:lnTo>
                  <a:lnTo>
                    <a:pt x="16" y="51"/>
                  </a:lnTo>
                  <a:lnTo>
                    <a:pt x="17" y="49"/>
                  </a:lnTo>
                  <a:lnTo>
                    <a:pt x="17" y="49"/>
                  </a:lnTo>
                  <a:lnTo>
                    <a:pt x="16" y="48"/>
                  </a:lnTo>
                  <a:lnTo>
                    <a:pt x="15" y="45"/>
                  </a:lnTo>
                  <a:lnTo>
                    <a:pt x="13" y="43"/>
                  </a:lnTo>
                  <a:lnTo>
                    <a:pt x="13" y="41"/>
                  </a:lnTo>
                  <a:lnTo>
                    <a:pt x="13" y="41"/>
                  </a:lnTo>
                  <a:lnTo>
                    <a:pt x="19" y="35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26" y="20"/>
                  </a:lnTo>
                  <a:lnTo>
                    <a:pt x="29" y="17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52" y="17"/>
                  </a:lnTo>
                  <a:lnTo>
                    <a:pt x="57" y="19"/>
                  </a:lnTo>
                  <a:lnTo>
                    <a:pt x="57" y="19"/>
                  </a:lnTo>
                  <a:lnTo>
                    <a:pt x="57" y="20"/>
                  </a:lnTo>
                  <a:lnTo>
                    <a:pt x="57" y="20"/>
                  </a:lnTo>
                  <a:lnTo>
                    <a:pt x="57" y="23"/>
                  </a:lnTo>
                  <a:lnTo>
                    <a:pt x="57" y="29"/>
                  </a:lnTo>
                  <a:lnTo>
                    <a:pt x="58" y="35"/>
                  </a:lnTo>
                  <a:lnTo>
                    <a:pt x="58" y="38"/>
                  </a:lnTo>
                  <a:lnTo>
                    <a:pt x="59" y="38"/>
                  </a:lnTo>
                  <a:lnTo>
                    <a:pt x="59" y="38"/>
                  </a:lnTo>
                  <a:lnTo>
                    <a:pt x="67" y="36"/>
                  </a:lnTo>
                  <a:lnTo>
                    <a:pt x="71" y="35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4" y="38"/>
                  </a:lnTo>
                  <a:lnTo>
                    <a:pt x="75" y="39"/>
                  </a:lnTo>
                  <a:lnTo>
                    <a:pt x="78" y="45"/>
                  </a:lnTo>
                  <a:lnTo>
                    <a:pt x="78" y="45"/>
                  </a:lnTo>
                  <a:lnTo>
                    <a:pt x="80" y="48"/>
                  </a:lnTo>
                  <a:lnTo>
                    <a:pt x="84" y="49"/>
                  </a:lnTo>
                  <a:lnTo>
                    <a:pt x="88" y="51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90" y="54"/>
                  </a:lnTo>
                  <a:lnTo>
                    <a:pt x="86" y="55"/>
                  </a:lnTo>
                  <a:lnTo>
                    <a:pt x="84" y="57"/>
                  </a:lnTo>
                  <a:lnTo>
                    <a:pt x="84" y="58"/>
                  </a:lnTo>
                  <a:lnTo>
                    <a:pt x="84" y="58"/>
                  </a:lnTo>
                  <a:lnTo>
                    <a:pt x="84" y="58"/>
                  </a:lnTo>
                  <a:lnTo>
                    <a:pt x="90" y="61"/>
                  </a:lnTo>
                  <a:lnTo>
                    <a:pt x="94" y="62"/>
                  </a:lnTo>
                  <a:lnTo>
                    <a:pt x="94" y="62"/>
                  </a:lnTo>
                  <a:lnTo>
                    <a:pt x="97" y="67"/>
                  </a:lnTo>
                  <a:lnTo>
                    <a:pt x="97" y="71"/>
                  </a:lnTo>
                  <a:lnTo>
                    <a:pt x="97" y="71"/>
                  </a:lnTo>
                  <a:lnTo>
                    <a:pt x="97" y="74"/>
                  </a:lnTo>
                  <a:lnTo>
                    <a:pt x="97" y="74"/>
                  </a:lnTo>
                  <a:lnTo>
                    <a:pt x="100" y="74"/>
                  </a:lnTo>
                  <a:lnTo>
                    <a:pt x="100" y="74"/>
                  </a:lnTo>
                  <a:lnTo>
                    <a:pt x="109" y="74"/>
                  </a:lnTo>
                  <a:lnTo>
                    <a:pt x="116" y="74"/>
                  </a:lnTo>
                  <a:lnTo>
                    <a:pt x="116" y="74"/>
                  </a:lnTo>
                  <a:lnTo>
                    <a:pt x="125" y="75"/>
                  </a:lnTo>
                  <a:lnTo>
                    <a:pt x="129" y="75"/>
                  </a:lnTo>
                  <a:lnTo>
                    <a:pt x="130" y="75"/>
                  </a:lnTo>
                  <a:lnTo>
                    <a:pt x="132" y="74"/>
                  </a:lnTo>
                  <a:lnTo>
                    <a:pt x="132" y="74"/>
                  </a:lnTo>
                  <a:lnTo>
                    <a:pt x="129" y="70"/>
                  </a:lnTo>
                  <a:lnTo>
                    <a:pt x="125" y="64"/>
                  </a:lnTo>
                  <a:lnTo>
                    <a:pt x="120" y="58"/>
                  </a:lnTo>
                  <a:lnTo>
                    <a:pt x="120" y="55"/>
                  </a:lnTo>
                  <a:lnTo>
                    <a:pt x="120" y="54"/>
                  </a:lnTo>
                  <a:lnTo>
                    <a:pt x="120" y="54"/>
                  </a:lnTo>
                  <a:lnTo>
                    <a:pt x="130" y="48"/>
                  </a:lnTo>
                  <a:lnTo>
                    <a:pt x="133" y="45"/>
                  </a:lnTo>
                  <a:lnTo>
                    <a:pt x="133" y="42"/>
                  </a:lnTo>
                  <a:lnTo>
                    <a:pt x="132" y="41"/>
                  </a:lnTo>
                  <a:lnTo>
                    <a:pt x="132" y="41"/>
                  </a:lnTo>
                  <a:lnTo>
                    <a:pt x="122" y="35"/>
                  </a:lnTo>
                  <a:lnTo>
                    <a:pt x="117" y="30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3" y="25"/>
                  </a:lnTo>
                  <a:lnTo>
                    <a:pt x="113" y="23"/>
                  </a:lnTo>
                  <a:lnTo>
                    <a:pt x="114" y="20"/>
                  </a:lnTo>
                  <a:lnTo>
                    <a:pt x="116" y="19"/>
                  </a:lnTo>
                  <a:lnTo>
                    <a:pt x="116" y="19"/>
                  </a:lnTo>
                  <a:lnTo>
                    <a:pt x="117" y="16"/>
                  </a:lnTo>
                  <a:lnTo>
                    <a:pt x="117" y="13"/>
                  </a:lnTo>
                  <a:lnTo>
                    <a:pt x="117" y="12"/>
                  </a:lnTo>
                  <a:lnTo>
                    <a:pt x="119" y="9"/>
                  </a:lnTo>
                  <a:lnTo>
                    <a:pt x="119" y="9"/>
                  </a:lnTo>
                  <a:lnTo>
                    <a:pt x="125" y="4"/>
                  </a:lnTo>
                  <a:lnTo>
                    <a:pt x="128" y="3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3" y="0"/>
                  </a:lnTo>
                  <a:lnTo>
                    <a:pt x="135" y="3"/>
                  </a:lnTo>
                  <a:lnTo>
                    <a:pt x="136" y="6"/>
                  </a:lnTo>
                  <a:lnTo>
                    <a:pt x="139" y="9"/>
                  </a:lnTo>
                  <a:lnTo>
                    <a:pt x="139" y="9"/>
                  </a:lnTo>
                  <a:lnTo>
                    <a:pt x="146" y="16"/>
                  </a:lnTo>
                  <a:lnTo>
                    <a:pt x="149" y="19"/>
                  </a:lnTo>
                  <a:lnTo>
                    <a:pt x="151" y="20"/>
                  </a:lnTo>
                  <a:lnTo>
                    <a:pt x="151" y="20"/>
                  </a:lnTo>
                  <a:lnTo>
                    <a:pt x="152" y="22"/>
                  </a:lnTo>
                  <a:lnTo>
                    <a:pt x="152" y="26"/>
                  </a:lnTo>
                  <a:lnTo>
                    <a:pt x="152" y="29"/>
                  </a:lnTo>
                  <a:lnTo>
                    <a:pt x="151" y="32"/>
                  </a:lnTo>
                  <a:lnTo>
                    <a:pt x="151" y="32"/>
                  </a:lnTo>
                  <a:lnTo>
                    <a:pt x="149" y="35"/>
                  </a:lnTo>
                  <a:lnTo>
                    <a:pt x="151" y="36"/>
                  </a:lnTo>
                  <a:lnTo>
                    <a:pt x="154" y="41"/>
                  </a:lnTo>
                  <a:lnTo>
                    <a:pt x="154" y="41"/>
                  </a:lnTo>
                  <a:lnTo>
                    <a:pt x="156" y="45"/>
                  </a:lnTo>
                  <a:lnTo>
                    <a:pt x="159" y="46"/>
                  </a:lnTo>
                  <a:lnTo>
                    <a:pt x="161" y="48"/>
                  </a:lnTo>
                  <a:lnTo>
                    <a:pt x="161" y="48"/>
                  </a:lnTo>
                  <a:lnTo>
                    <a:pt x="170" y="43"/>
                  </a:lnTo>
                  <a:lnTo>
                    <a:pt x="175" y="42"/>
                  </a:lnTo>
                  <a:lnTo>
                    <a:pt x="180" y="42"/>
                  </a:lnTo>
                  <a:lnTo>
                    <a:pt x="180" y="42"/>
                  </a:lnTo>
                  <a:lnTo>
                    <a:pt x="184" y="43"/>
                  </a:lnTo>
                  <a:lnTo>
                    <a:pt x="188" y="45"/>
                  </a:lnTo>
                  <a:lnTo>
                    <a:pt x="190" y="48"/>
                  </a:lnTo>
                  <a:lnTo>
                    <a:pt x="190" y="54"/>
                  </a:lnTo>
                  <a:lnTo>
                    <a:pt x="190" y="54"/>
                  </a:lnTo>
                  <a:lnTo>
                    <a:pt x="188" y="59"/>
                  </a:lnTo>
                  <a:lnTo>
                    <a:pt x="188" y="67"/>
                  </a:lnTo>
                  <a:lnTo>
                    <a:pt x="190" y="74"/>
                  </a:lnTo>
                  <a:lnTo>
                    <a:pt x="190" y="81"/>
                  </a:lnTo>
                  <a:lnTo>
                    <a:pt x="190" y="81"/>
                  </a:lnTo>
                  <a:lnTo>
                    <a:pt x="187" y="87"/>
                  </a:lnTo>
                  <a:lnTo>
                    <a:pt x="185" y="91"/>
                  </a:lnTo>
                  <a:lnTo>
                    <a:pt x="184" y="93"/>
                  </a:lnTo>
                  <a:lnTo>
                    <a:pt x="184" y="96"/>
                  </a:lnTo>
                  <a:lnTo>
                    <a:pt x="184" y="96"/>
                  </a:lnTo>
                  <a:lnTo>
                    <a:pt x="187" y="100"/>
                  </a:lnTo>
                  <a:lnTo>
                    <a:pt x="188" y="103"/>
                  </a:lnTo>
                  <a:lnTo>
                    <a:pt x="188" y="103"/>
                  </a:lnTo>
                  <a:lnTo>
                    <a:pt x="185" y="109"/>
                  </a:lnTo>
                  <a:lnTo>
                    <a:pt x="183" y="112"/>
                  </a:lnTo>
                  <a:lnTo>
                    <a:pt x="180" y="113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auto">
            <a:xfrm>
              <a:off x="1287463" y="1630791"/>
              <a:ext cx="301625" cy="231775"/>
            </a:xfrm>
            <a:custGeom>
              <a:avLst/>
              <a:gdLst>
                <a:gd name="T0" fmla="*/ 162 w 190"/>
                <a:gd name="T1" fmla="*/ 116 h 146"/>
                <a:gd name="T2" fmla="*/ 156 w 190"/>
                <a:gd name="T3" fmla="*/ 107 h 146"/>
                <a:gd name="T4" fmla="*/ 152 w 190"/>
                <a:gd name="T5" fmla="*/ 116 h 146"/>
                <a:gd name="T6" fmla="*/ 142 w 190"/>
                <a:gd name="T7" fmla="*/ 114 h 146"/>
                <a:gd name="T8" fmla="*/ 139 w 190"/>
                <a:gd name="T9" fmla="*/ 106 h 146"/>
                <a:gd name="T10" fmla="*/ 128 w 190"/>
                <a:gd name="T11" fmla="*/ 117 h 146"/>
                <a:gd name="T12" fmla="*/ 112 w 190"/>
                <a:gd name="T13" fmla="*/ 126 h 146"/>
                <a:gd name="T14" fmla="*/ 100 w 190"/>
                <a:gd name="T15" fmla="*/ 139 h 146"/>
                <a:gd name="T16" fmla="*/ 81 w 190"/>
                <a:gd name="T17" fmla="*/ 146 h 146"/>
                <a:gd name="T18" fmla="*/ 59 w 190"/>
                <a:gd name="T19" fmla="*/ 138 h 146"/>
                <a:gd name="T20" fmla="*/ 54 w 190"/>
                <a:gd name="T21" fmla="*/ 125 h 146"/>
                <a:gd name="T22" fmla="*/ 68 w 190"/>
                <a:gd name="T23" fmla="*/ 113 h 146"/>
                <a:gd name="T24" fmla="*/ 86 w 190"/>
                <a:gd name="T25" fmla="*/ 114 h 146"/>
                <a:gd name="T26" fmla="*/ 100 w 190"/>
                <a:gd name="T27" fmla="*/ 103 h 146"/>
                <a:gd name="T28" fmla="*/ 99 w 190"/>
                <a:gd name="T29" fmla="*/ 96 h 146"/>
                <a:gd name="T30" fmla="*/ 86 w 190"/>
                <a:gd name="T31" fmla="*/ 103 h 146"/>
                <a:gd name="T32" fmla="*/ 77 w 190"/>
                <a:gd name="T33" fmla="*/ 101 h 146"/>
                <a:gd name="T34" fmla="*/ 61 w 190"/>
                <a:gd name="T35" fmla="*/ 107 h 146"/>
                <a:gd name="T36" fmla="*/ 64 w 190"/>
                <a:gd name="T37" fmla="*/ 85 h 146"/>
                <a:gd name="T38" fmla="*/ 54 w 190"/>
                <a:gd name="T39" fmla="*/ 81 h 146"/>
                <a:gd name="T40" fmla="*/ 54 w 190"/>
                <a:gd name="T41" fmla="*/ 93 h 146"/>
                <a:gd name="T42" fmla="*/ 51 w 190"/>
                <a:gd name="T43" fmla="*/ 101 h 146"/>
                <a:gd name="T44" fmla="*/ 46 w 190"/>
                <a:gd name="T45" fmla="*/ 110 h 146"/>
                <a:gd name="T46" fmla="*/ 36 w 190"/>
                <a:gd name="T47" fmla="*/ 107 h 146"/>
                <a:gd name="T48" fmla="*/ 25 w 190"/>
                <a:gd name="T49" fmla="*/ 107 h 146"/>
                <a:gd name="T50" fmla="*/ 6 w 190"/>
                <a:gd name="T51" fmla="*/ 99 h 146"/>
                <a:gd name="T52" fmla="*/ 0 w 190"/>
                <a:gd name="T53" fmla="*/ 94 h 146"/>
                <a:gd name="T54" fmla="*/ 7 w 190"/>
                <a:gd name="T55" fmla="*/ 80 h 146"/>
                <a:gd name="T56" fmla="*/ 16 w 190"/>
                <a:gd name="T57" fmla="*/ 77 h 146"/>
                <a:gd name="T58" fmla="*/ 10 w 190"/>
                <a:gd name="T59" fmla="*/ 64 h 146"/>
                <a:gd name="T60" fmla="*/ 16 w 190"/>
                <a:gd name="T61" fmla="*/ 58 h 146"/>
                <a:gd name="T62" fmla="*/ 17 w 190"/>
                <a:gd name="T63" fmla="*/ 52 h 146"/>
                <a:gd name="T64" fmla="*/ 15 w 190"/>
                <a:gd name="T65" fmla="*/ 45 h 146"/>
                <a:gd name="T66" fmla="*/ 23 w 190"/>
                <a:gd name="T67" fmla="*/ 28 h 146"/>
                <a:gd name="T68" fmla="*/ 30 w 190"/>
                <a:gd name="T69" fmla="*/ 16 h 146"/>
                <a:gd name="T70" fmla="*/ 57 w 190"/>
                <a:gd name="T71" fmla="*/ 19 h 146"/>
                <a:gd name="T72" fmla="*/ 58 w 190"/>
                <a:gd name="T73" fmla="*/ 35 h 146"/>
                <a:gd name="T74" fmla="*/ 71 w 190"/>
                <a:gd name="T75" fmla="*/ 35 h 146"/>
                <a:gd name="T76" fmla="*/ 78 w 190"/>
                <a:gd name="T77" fmla="*/ 45 h 146"/>
                <a:gd name="T78" fmla="*/ 90 w 190"/>
                <a:gd name="T79" fmla="*/ 52 h 146"/>
                <a:gd name="T80" fmla="*/ 84 w 190"/>
                <a:gd name="T81" fmla="*/ 58 h 146"/>
                <a:gd name="T82" fmla="*/ 94 w 190"/>
                <a:gd name="T83" fmla="*/ 62 h 146"/>
                <a:gd name="T84" fmla="*/ 97 w 190"/>
                <a:gd name="T85" fmla="*/ 74 h 146"/>
                <a:gd name="T86" fmla="*/ 116 w 190"/>
                <a:gd name="T87" fmla="*/ 74 h 146"/>
                <a:gd name="T88" fmla="*/ 132 w 190"/>
                <a:gd name="T89" fmla="*/ 74 h 146"/>
                <a:gd name="T90" fmla="*/ 120 w 190"/>
                <a:gd name="T91" fmla="*/ 54 h 146"/>
                <a:gd name="T92" fmla="*/ 132 w 190"/>
                <a:gd name="T93" fmla="*/ 41 h 146"/>
                <a:gd name="T94" fmla="*/ 114 w 190"/>
                <a:gd name="T95" fmla="*/ 28 h 146"/>
                <a:gd name="T96" fmla="*/ 116 w 190"/>
                <a:gd name="T97" fmla="*/ 19 h 146"/>
                <a:gd name="T98" fmla="*/ 119 w 190"/>
                <a:gd name="T99" fmla="*/ 9 h 146"/>
                <a:gd name="T100" fmla="*/ 133 w 190"/>
                <a:gd name="T101" fmla="*/ 0 h 146"/>
                <a:gd name="T102" fmla="*/ 146 w 190"/>
                <a:gd name="T103" fmla="*/ 16 h 146"/>
                <a:gd name="T104" fmla="*/ 152 w 190"/>
                <a:gd name="T105" fmla="*/ 26 h 146"/>
                <a:gd name="T106" fmla="*/ 151 w 190"/>
                <a:gd name="T107" fmla="*/ 36 h 146"/>
                <a:gd name="T108" fmla="*/ 161 w 190"/>
                <a:gd name="T109" fmla="*/ 48 h 146"/>
                <a:gd name="T110" fmla="*/ 180 w 190"/>
                <a:gd name="T111" fmla="*/ 42 h 146"/>
                <a:gd name="T112" fmla="*/ 190 w 190"/>
                <a:gd name="T113" fmla="*/ 54 h 146"/>
                <a:gd name="T114" fmla="*/ 190 w 190"/>
                <a:gd name="T115" fmla="*/ 81 h 146"/>
                <a:gd name="T116" fmla="*/ 184 w 190"/>
                <a:gd name="T117" fmla="*/ 96 h 146"/>
                <a:gd name="T118" fmla="*/ 183 w 190"/>
                <a:gd name="T119" fmla="*/ 11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0" h="146">
                  <a:moveTo>
                    <a:pt x="180" y="113"/>
                  </a:moveTo>
                  <a:lnTo>
                    <a:pt x="180" y="113"/>
                  </a:lnTo>
                  <a:lnTo>
                    <a:pt x="171" y="116"/>
                  </a:lnTo>
                  <a:lnTo>
                    <a:pt x="165" y="116"/>
                  </a:lnTo>
                  <a:lnTo>
                    <a:pt x="162" y="116"/>
                  </a:lnTo>
                  <a:lnTo>
                    <a:pt x="162" y="116"/>
                  </a:lnTo>
                  <a:lnTo>
                    <a:pt x="159" y="110"/>
                  </a:lnTo>
                  <a:lnTo>
                    <a:pt x="158" y="107"/>
                  </a:lnTo>
                  <a:lnTo>
                    <a:pt x="156" y="107"/>
                  </a:lnTo>
                  <a:lnTo>
                    <a:pt x="156" y="107"/>
                  </a:lnTo>
                  <a:lnTo>
                    <a:pt x="156" y="107"/>
                  </a:lnTo>
                  <a:lnTo>
                    <a:pt x="155" y="110"/>
                  </a:lnTo>
                  <a:lnTo>
                    <a:pt x="154" y="113"/>
                  </a:lnTo>
                  <a:lnTo>
                    <a:pt x="154" y="116"/>
                  </a:lnTo>
                  <a:lnTo>
                    <a:pt x="152" y="116"/>
                  </a:lnTo>
                  <a:lnTo>
                    <a:pt x="152" y="116"/>
                  </a:lnTo>
                  <a:lnTo>
                    <a:pt x="146" y="117"/>
                  </a:lnTo>
                  <a:lnTo>
                    <a:pt x="143" y="117"/>
                  </a:lnTo>
                  <a:lnTo>
                    <a:pt x="142" y="114"/>
                  </a:lnTo>
                  <a:lnTo>
                    <a:pt x="142" y="114"/>
                  </a:lnTo>
                  <a:lnTo>
                    <a:pt x="141" y="112"/>
                  </a:lnTo>
                  <a:lnTo>
                    <a:pt x="141" y="109"/>
                  </a:lnTo>
                  <a:lnTo>
                    <a:pt x="139" y="106"/>
                  </a:lnTo>
                  <a:lnTo>
                    <a:pt x="139" y="106"/>
                  </a:lnTo>
                  <a:lnTo>
                    <a:pt x="139" y="106"/>
                  </a:lnTo>
                  <a:lnTo>
                    <a:pt x="136" y="110"/>
                  </a:lnTo>
                  <a:lnTo>
                    <a:pt x="136" y="113"/>
                  </a:lnTo>
                  <a:lnTo>
                    <a:pt x="133" y="114"/>
                  </a:lnTo>
                  <a:lnTo>
                    <a:pt x="133" y="114"/>
                  </a:lnTo>
                  <a:lnTo>
                    <a:pt x="128" y="117"/>
                  </a:lnTo>
                  <a:lnTo>
                    <a:pt x="122" y="122"/>
                  </a:lnTo>
                  <a:lnTo>
                    <a:pt x="122" y="122"/>
                  </a:lnTo>
                  <a:lnTo>
                    <a:pt x="116" y="122"/>
                  </a:lnTo>
                  <a:lnTo>
                    <a:pt x="113" y="123"/>
                  </a:lnTo>
                  <a:lnTo>
                    <a:pt x="112" y="126"/>
                  </a:lnTo>
                  <a:lnTo>
                    <a:pt x="112" y="126"/>
                  </a:lnTo>
                  <a:lnTo>
                    <a:pt x="109" y="132"/>
                  </a:lnTo>
                  <a:lnTo>
                    <a:pt x="104" y="136"/>
                  </a:lnTo>
                  <a:lnTo>
                    <a:pt x="104" y="136"/>
                  </a:lnTo>
                  <a:lnTo>
                    <a:pt x="100" y="139"/>
                  </a:lnTo>
                  <a:lnTo>
                    <a:pt x="96" y="141"/>
                  </a:lnTo>
                  <a:lnTo>
                    <a:pt x="88" y="143"/>
                  </a:lnTo>
                  <a:lnTo>
                    <a:pt x="88" y="143"/>
                  </a:lnTo>
                  <a:lnTo>
                    <a:pt x="84" y="145"/>
                  </a:lnTo>
                  <a:lnTo>
                    <a:pt x="81" y="146"/>
                  </a:lnTo>
                  <a:lnTo>
                    <a:pt x="77" y="145"/>
                  </a:lnTo>
                  <a:lnTo>
                    <a:pt x="77" y="145"/>
                  </a:lnTo>
                  <a:lnTo>
                    <a:pt x="67" y="142"/>
                  </a:lnTo>
                  <a:lnTo>
                    <a:pt x="59" y="138"/>
                  </a:lnTo>
                  <a:lnTo>
                    <a:pt x="59" y="138"/>
                  </a:lnTo>
                  <a:lnTo>
                    <a:pt x="57" y="133"/>
                  </a:lnTo>
                  <a:lnTo>
                    <a:pt x="54" y="130"/>
                  </a:lnTo>
                  <a:lnTo>
                    <a:pt x="54" y="127"/>
                  </a:lnTo>
                  <a:lnTo>
                    <a:pt x="54" y="125"/>
                  </a:lnTo>
                  <a:lnTo>
                    <a:pt x="54" y="125"/>
                  </a:lnTo>
                  <a:lnTo>
                    <a:pt x="64" y="122"/>
                  </a:lnTo>
                  <a:lnTo>
                    <a:pt x="67" y="119"/>
                  </a:lnTo>
                  <a:lnTo>
                    <a:pt x="68" y="117"/>
                  </a:lnTo>
                  <a:lnTo>
                    <a:pt x="68" y="117"/>
                  </a:lnTo>
                  <a:lnTo>
                    <a:pt x="68" y="113"/>
                  </a:lnTo>
                  <a:lnTo>
                    <a:pt x="68" y="112"/>
                  </a:lnTo>
                  <a:lnTo>
                    <a:pt x="71" y="112"/>
                  </a:lnTo>
                  <a:lnTo>
                    <a:pt x="71" y="112"/>
                  </a:lnTo>
                  <a:lnTo>
                    <a:pt x="80" y="114"/>
                  </a:lnTo>
                  <a:lnTo>
                    <a:pt x="86" y="114"/>
                  </a:lnTo>
                  <a:lnTo>
                    <a:pt x="91" y="114"/>
                  </a:lnTo>
                  <a:lnTo>
                    <a:pt x="91" y="114"/>
                  </a:lnTo>
                  <a:lnTo>
                    <a:pt x="96" y="112"/>
                  </a:lnTo>
                  <a:lnTo>
                    <a:pt x="97" y="109"/>
                  </a:lnTo>
                  <a:lnTo>
                    <a:pt x="100" y="103"/>
                  </a:lnTo>
                  <a:lnTo>
                    <a:pt x="100" y="103"/>
                  </a:lnTo>
                  <a:lnTo>
                    <a:pt x="101" y="101"/>
                  </a:lnTo>
                  <a:lnTo>
                    <a:pt x="101" y="99"/>
                  </a:lnTo>
                  <a:lnTo>
                    <a:pt x="100" y="96"/>
                  </a:lnTo>
                  <a:lnTo>
                    <a:pt x="99" y="96"/>
                  </a:lnTo>
                  <a:lnTo>
                    <a:pt x="99" y="96"/>
                  </a:lnTo>
                  <a:lnTo>
                    <a:pt x="96" y="96"/>
                  </a:lnTo>
                  <a:lnTo>
                    <a:pt x="93" y="99"/>
                  </a:lnTo>
                  <a:lnTo>
                    <a:pt x="86" y="103"/>
                  </a:lnTo>
                  <a:lnTo>
                    <a:pt x="86" y="103"/>
                  </a:lnTo>
                  <a:lnTo>
                    <a:pt x="83" y="103"/>
                  </a:lnTo>
                  <a:lnTo>
                    <a:pt x="81" y="103"/>
                  </a:lnTo>
                  <a:lnTo>
                    <a:pt x="80" y="101"/>
                  </a:lnTo>
                  <a:lnTo>
                    <a:pt x="77" y="101"/>
                  </a:lnTo>
                  <a:lnTo>
                    <a:pt x="77" y="101"/>
                  </a:lnTo>
                  <a:lnTo>
                    <a:pt x="67" y="107"/>
                  </a:lnTo>
                  <a:lnTo>
                    <a:pt x="64" y="109"/>
                  </a:lnTo>
                  <a:lnTo>
                    <a:pt x="62" y="109"/>
                  </a:lnTo>
                  <a:lnTo>
                    <a:pt x="61" y="107"/>
                  </a:lnTo>
                  <a:lnTo>
                    <a:pt x="61" y="107"/>
                  </a:lnTo>
                  <a:lnTo>
                    <a:pt x="61" y="99"/>
                  </a:lnTo>
                  <a:lnTo>
                    <a:pt x="61" y="93"/>
                  </a:lnTo>
                  <a:lnTo>
                    <a:pt x="61" y="90"/>
                  </a:lnTo>
                  <a:lnTo>
                    <a:pt x="61" y="90"/>
                  </a:lnTo>
                  <a:lnTo>
                    <a:pt x="64" y="85"/>
                  </a:lnTo>
                  <a:lnTo>
                    <a:pt x="62" y="83"/>
                  </a:lnTo>
                  <a:lnTo>
                    <a:pt x="61" y="83"/>
                  </a:lnTo>
                  <a:lnTo>
                    <a:pt x="61" y="83"/>
                  </a:lnTo>
                  <a:lnTo>
                    <a:pt x="55" y="81"/>
                  </a:lnTo>
                  <a:lnTo>
                    <a:pt x="54" y="81"/>
                  </a:lnTo>
                  <a:lnTo>
                    <a:pt x="54" y="83"/>
                  </a:lnTo>
                  <a:lnTo>
                    <a:pt x="54" y="83"/>
                  </a:lnTo>
                  <a:lnTo>
                    <a:pt x="55" y="87"/>
                  </a:lnTo>
                  <a:lnTo>
                    <a:pt x="55" y="90"/>
                  </a:lnTo>
                  <a:lnTo>
                    <a:pt x="54" y="93"/>
                  </a:lnTo>
                  <a:lnTo>
                    <a:pt x="54" y="93"/>
                  </a:lnTo>
                  <a:lnTo>
                    <a:pt x="51" y="96"/>
                  </a:lnTo>
                  <a:lnTo>
                    <a:pt x="49" y="97"/>
                  </a:lnTo>
                  <a:lnTo>
                    <a:pt x="49" y="97"/>
                  </a:lnTo>
                  <a:lnTo>
                    <a:pt x="51" y="101"/>
                  </a:lnTo>
                  <a:lnTo>
                    <a:pt x="51" y="103"/>
                  </a:lnTo>
                  <a:lnTo>
                    <a:pt x="51" y="106"/>
                  </a:lnTo>
                  <a:lnTo>
                    <a:pt x="51" y="106"/>
                  </a:lnTo>
                  <a:lnTo>
                    <a:pt x="49" y="109"/>
                  </a:lnTo>
                  <a:lnTo>
                    <a:pt x="46" y="110"/>
                  </a:lnTo>
                  <a:lnTo>
                    <a:pt x="44" y="110"/>
                  </a:lnTo>
                  <a:lnTo>
                    <a:pt x="44" y="110"/>
                  </a:lnTo>
                  <a:lnTo>
                    <a:pt x="38" y="107"/>
                  </a:lnTo>
                  <a:lnTo>
                    <a:pt x="36" y="107"/>
                  </a:lnTo>
                  <a:lnTo>
                    <a:pt x="36" y="107"/>
                  </a:lnTo>
                  <a:lnTo>
                    <a:pt x="35" y="109"/>
                  </a:lnTo>
                  <a:lnTo>
                    <a:pt x="33" y="109"/>
                  </a:lnTo>
                  <a:lnTo>
                    <a:pt x="30" y="109"/>
                  </a:lnTo>
                  <a:lnTo>
                    <a:pt x="30" y="109"/>
                  </a:lnTo>
                  <a:lnTo>
                    <a:pt x="25" y="107"/>
                  </a:lnTo>
                  <a:lnTo>
                    <a:pt x="19" y="104"/>
                  </a:lnTo>
                  <a:lnTo>
                    <a:pt x="19" y="104"/>
                  </a:lnTo>
                  <a:lnTo>
                    <a:pt x="12" y="100"/>
                  </a:lnTo>
                  <a:lnTo>
                    <a:pt x="7" y="99"/>
                  </a:lnTo>
                  <a:lnTo>
                    <a:pt x="6" y="99"/>
                  </a:lnTo>
                  <a:lnTo>
                    <a:pt x="6" y="99"/>
                  </a:lnTo>
                  <a:lnTo>
                    <a:pt x="3" y="99"/>
                  </a:lnTo>
                  <a:lnTo>
                    <a:pt x="2" y="99"/>
                  </a:lnTo>
                  <a:lnTo>
                    <a:pt x="0" y="97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2" y="85"/>
                  </a:lnTo>
                  <a:lnTo>
                    <a:pt x="4" y="81"/>
                  </a:lnTo>
                  <a:lnTo>
                    <a:pt x="7" y="80"/>
                  </a:lnTo>
                  <a:lnTo>
                    <a:pt x="7" y="80"/>
                  </a:lnTo>
                  <a:lnTo>
                    <a:pt x="13" y="80"/>
                  </a:lnTo>
                  <a:lnTo>
                    <a:pt x="16" y="78"/>
                  </a:lnTo>
                  <a:lnTo>
                    <a:pt x="17" y="77"/>
                  </a:lnTo>
                  <a:lnTo>
                    <a:pt x="17" y="77"/>
                  </a:lnTo>
                  <a:lnTo>
                    <a:pt x="16" y="77"/>
                  </a:lnTo>
                  <a:lnTo>
                    <a:pt x="13" y="75"/>
                  </a:lnTo>
                  <a:lnTo>
                    <a:pt x="10" y="74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10" y="64"/>
                  </a:lnTo>
                  <a:lnTo>
                    <a:pt x="12" y="59"/>
                  </a:lnTo>
                  <a:lnTo>
                    <a:pt x="12" y="58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6" y="58"/>
                  </a:lnTo>
                  <a:lnTo>
                    <a:pt x="19" y="57"/>
                  </a:lnTo>
                  <a:lnTo>
                    <a:pt x="19" y="54"/>
                  </a:lnTo>
                  <a:lnTo>
                    <a:pt x="19" y="54"/>
                  </a:lnTo>
                  <a:lnTo>
                    <a:pt x="19" y="54"/>
                  </a:lnTo>
                  <a:lnTo>
                    <a:pt x="17" y="52"/>
                  </a:lnTo>
                  <a:lnTo>
                    <a:pt x="16" y="51"/>
                  </a:lnTo>
                  <a:lnTo>
                    <a:pt x="17" y="49"/>
                  </a:lnTo>
                  <a:lnTo>
                    <a:pt x="17" y="49"/>
                  </a:lnTo>
                  <a:lnTo>
                    <a:pt x="16" y="48"/>
                  </a:lnTo>
                  <a:lnTo>
                    <a:pt x="15" y="45"/>
                  </a:lnTo>
                  <a:lnTo>
                    <a:pt x="13" y="43"/>
                  </a:lnTo>
                  <a:lnTo>
                    <a:pt x="13" y="41"/>
                  </a:lnTo>
                  <a:lnTo>
                    <a:pt x="13" y="41"/>
                  </a:lnTo>
                  <a:lnTo>
                    <a:pt x="19" y="35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26" y="20"/>
                  </a:lnTo>
                  <a:lnTo>
                    <a:pt x="29" y="17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52" y="17"/>
                  </a:lnTo>
                  <a:lnTo>
                    <a:pt x="57" y="19"/>
                  </a:lnTo>
                  <a:lnTo>
                    <a:pt x="57" y="19"/>
                  </a:lnTo>
                  <a:lnTo>
                    <a:pt x="57" y="20"/>
                  </a:lnTo>
                  <a:lnTo>
                    <a:pt x="57" y="20"/>
                  </a:lnTo>
                  <a:lnTo>
                    <a:pt x="57" y="23"/>
                  </a:lnTo>
                  <a:lnTo>
                    <a:pt x="57" y="29"/>
                  </a:lnTo>
                  <a:lnTo>
                    <a:pt x="58" y="35"/>
                  </a:lnTo>
                  <a:lnTo>
                    <a:pt x="58" y="38"/>
                  </a:lnTo>
                  <a:lnTo>
                    <a:pt x="59" y="38"/>
                  </a:lnTo>
                  <a:lnTo>
                    <a:pt x="59" y="38"/>
                  </a:lnTo>
                  <a:lnTo>
                    <a:pt x="67" y="36"/>
                  </a:lnTo>
                  <a:lnTo>
                    <a:pt x="71" y="35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4" y="38"/>
                  </a:lnTo>
                  <a:lnTo>
                    <a:pt x="75" y="39"/>
                  </a:lnTo>
                  <a:lnTo>
                    <a:pt x="78" y="45"/>
                  </a:lnTo>
                  <a:lnTo>
                    <a:pt x="78" y="45"/>
                  </a:lnTo>
                  <a:lnTo>
                    <a:pt x="80" y="48"/>
                  </a:lnTo>
                  <a:lnTo>
                    <a:pt x="84" y="49"/>
                  </a:lnTo>
                  <a:lnTo>
                    <a:pt x="88" y="51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90" y="54"/>
                  </a:lnTo>
                  <a:lnTo>
                    <a:pt x="86" y="55"/>
                  </a:lnTo>
                  <a:lnTo>
                    <a:pt x="84" y="57"/>
                  </a:lnTo>
                  <a:lnTo>
                    <a:pt x="84" y="58"/>
                  </a:lnTo>
                  <a:lnTo>
                    <a:pt x="84" y="58"/>
                  </a:lnTo>
                  <a:lnTo>
                    <a:pt x="84" y="58"/>
                  </a:lnTo>
                  <a:lnTo>
                    <a:pt x="90" y="61"/>
                  </a:lnTo>
                  <a:lnTo>
                    <a:pt x="94" y="62"/>
                  </a:lnTo>
                  <a:lnTo>
                    <a:pt x="94" y="62"/>
                  </a:lnTo>
                  <a:lnTo>
                    <a:pt x="97" y="67"/>
                  </a:lnTo>
                  <a:lnTo>
                    <a:pt x="97" y="71"/>
                  </a:lnTo>
                  <a:lnTo>
                    <a:pt x="97" y="71"/>
                  </a:lnTo>
                  <a:lnTo>
                    <a:pt x="97" y="74"/>
                  </a:lnTo>
                  <a:lnTo>
                    <a:pt x="97" y="74"/>
                  </a:lnTo>
                  <a:lnTo>
                    <a:pt x="100" y="74"/>
                  </a:lnTo>
                  <a:lnTo>
                    <a:pt x="100" y="74"/>
                  </a:lnTo>
                  <a:lnTo>
                    <a:pt x="109" y="74"/>
                  </a:lnTo>
                  <a:lnTo>
                    <a:pt x="116" y="74"/>
                  </a:lnTo>
                  <a:lnTo>
                    <a:pt x="116" y="74"/>
                  </a:lnTo>
                  <a:lnTo>
                    <a:pt x="125" y="75"/>
                  </a:lnTo>
                  <a:lnTo>
                    <a:pt x="129" y="75"/>
                  </a:lnTo>
                  <a:lnTo>
                    <a:pt x="130" y="75"/>
                  </a:lnTo>
                  <a:lnTo>
                    <a:pt x="132" y="74"/>
                  </a:lnTo>
                  <a:lnTo>
                    <a:pt x="132" y="74"/>
                  </a:lnTo>
                  <a:lnTo>
                    <a:pt x="129" y="70"/>
                  </a:lnTo>
                  <a:lnTo>
                    <a:pt x="125" y="64"/>
                  </a:lnTo>
                  <a:lnTo>
                    <a:pt x="120" y="58"/>
                  </a:lnTo>
                  <a:lnTo>
                    <a:pt x="120" y="55"/>
                  </a:lnTo>
                  <a:lnTo>
                    <a:pt x="120" y="54"/>
                  </a:lnTo>
                  <a:lnTo>
                    <a:pt x="120" y="54"/>
                  </a:lnTo>
                  <a:lnTo>
                    <a:pt x="130" y="48"/>
                  </a:lnTo>
                  <a:lnTo>
                    <a:pt x="133" y="45"/>
                  </a:lnTo>
                  <a:lnTo>
                    <a:pt x="133" y="42"/>
                  </a:lnTo>
                  <a:lnTo>
                    <a:pt x="132" y="41"/>
                  </a:lnTo>
                  <a:lnTo>
                    <a:pt x="132" y="41"/>
                  </a:lnTo>
                  <a:lnTo>
                    <a:pt x="122" y="35"/>
                  </a:lnTo>
                  <a:lnTo>
                    <a:pt x="117" y="30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3" y="25"/>
                  </a:lnTo>
                  <a:lnTo>
                    <a:pt x="113" y="23"/>
                  </a:lnTo>
                  <a:lnTo>
                    <a:pt x="114" y="20"/>
                  </a:lnTo>
                  <a:lnTo>
                    <a:pt x="116" y="19"/>
                  </a:lnTo>
                  <a:lnTo>
                    <a:pt x="116" y="19"/>
                  </a:lnTo>
                  <a:lnTo>
                    <a:pt x="117" y="16"/>
                  </a:lnTo>
                  <a:lnTo>
                    <a:pt x="117" y="13"/>
                  </a:lnTo>
                  <a:lnTo>
                    <a:pt x="117" y="12"/>
                  </a:lnTo>
                  <a:lnTo>
                    <a:pt x="119" y="9"/>
                  </a:lnTo>
                  <a:lnTo>
                    <a:pt x="119" y="9"/>
                  </a:lnTo>
                  <a:lnTo>
                    <a:pt x="125" y="4"/>
                  </a:lnTo>
                  <a:lnTo>
                    <a:pt x="128" y="3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3" y="0"/>
                  </a:lnTo>
                  <a:lnTo>
                    <a:pt x="135" y="3"/>
                  </a:lnTo>
                  <a:lnTo>
                    <a:pt x="136" y="6"/>
                  </a:lnTo>
                  <a:lnTo>
                    <a:pt x="139" y="9"/>
                  </a:lnTo>
                  <a:lnTo>
                    <a:pt x="139" y="9"/>
                  </a:lnTo>
                  <a:lnTo>
                    <a:pt x="146" y="16"/>
                  </a:lnTo>
                  <a:lnTo>
                    <a:pt x="149" y="19"/>
                  </a:lnTo>
                  <a:lnTo>
                    <a:pt x="151" y="20"/>
                  </a:lnTo>
                  <a:lnTo>
                    <a:pt x="151" y="20"/>
                  </a:lnTo>
                  <a:lnTo>
                    <a:pt x="152" y="22"/>
                  </a:lnTo>
                  <a:lnTo>
                    <a:pt x="152" y="26"/>
                  </a:lnTo>
                  <a:lnTo>
                    <a:pt x="152" y="29"/>
                  </a:lnTo>
                  <a:lnTo>
                    <a:pt x="151" y="32"/>
                  </a:lnTo>
                  <a:lnTo>
                    <a:pt x="151" y="32"/>
                  </a:lnTo>
                  <a:lnTo>
                    <a:pt x="149" y="35"/>
                  </a:lnTo>
                  <a:lnTo>
                    <a:pt x="151" y="36"/>
                  </a:lnTo>
                  <a:lnTo>
                    <a:pt x="154" y="41"/>
                  </a:lnTo>
                  <a:lnTo>
                    <a:pt x="154" y="41"/>
                  </a:lnTo>
                  <a:lnTo>
                    <a:pt x="156" y="45"/>
                  </a:lnTo>
                  <a:lnTo>
                    <a:pt x="159" y="46"/>
                  </a:lnTo>
                  <a:lnTo>
                    <a:pt x="161" y="48"/>
                  </a:lnTo>
                  <a:lnTo>
                    <a:pt x="161" y="48"/>
                  </a:lnTo>
                  <a:lnTo>
                    <a:pt x="170" y="43"/>
                  </a:lnTo>
                  <a:lnTo>
                    <a:pt x="175" y="42"/>
                  </a:lnTo>
                  <a:lnTo>
                    <a:pt x="180" y="42"/>
                  </a:lnTo>
                  <a:lnTo>
                    <a:pt x="180" y="42"/>
                  </a:lnTo>
                  <a:lnTo>
                    <a:pt x="184" y="43"/>
                  </a:lnTo>
                  <a:lnTo>
                    <a:pt x="188" y="45"/>
                  </a:lnTo>
                  <a:lnTo>
                    <a:pt x="190" y="48"/>
                  </a:lnTo>
                  <a:lnTo>
                    <a:pt x="190" y="54"/>
                  </a:lnTo>
                  <a:lnTo>
                    <a:pt x="190" y="54"/>
                  </a:lnTo>
                  <a:lnTo>
                    <a:pt x="188" y="59"/>
                  </a:lnTo>
                  <a:lnTo>
                    <a:pt x="188" y="67"/>
                  </a:lnTo>
                  <a:lnTo>
                    <a:pt x="190" y="74"/>
                  </a:lnTo>
                  <a:lnTo>
                    <a:pt x="190" y="81"/>
                  </a:lnTo>
                  <a:lnTo>
                    <a:pt x="190" y="81"/>
                  </a:lnTo>
                  <a:lnTo>
                    <a:pt x="187" y="87"/>
                  </a:lnTo>
                  <a:lnTo>
                    <a:pt x="185" y="91"/>
                  </a:lnTo>
                  <a:lnTo>
                    <a:pt x="184" y="93"/>
                  </a:lnTo>
                  <a:lnTo>
                    <a:pt x="184" y="96"/>
                  </a:lnTo>
                  <a:lnTo>
                    <a:pt x="184" y="96"/>
                  </a:lnTo>
                  <a:lnTo>
                    <a:pt x="187" y="100"/>
                  </a:lnTo>
                  <a:lnTo>
                    <a:pt x="188" y="103"/>
                  </a:lnTo>
                  <a:lnTo>
                    <a:pt x="188" y="103"/>
                  </a:lnTo>
                  <a:lnTo>
                    <a:pt x="185" y="109"/>
                  </a:lnTo>
                  <a:lnTo>
                    <a:pt x="183" y="112"/>
                  </a:lnTo>
                  <a:lnTo>
                    <a:pt x="180" y="11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7"/>
            <p:cNvSpPr>
              <a:spLocks/>
            </p:cNvSpPr>
            <p:nvPr/>
          </p:nvSpPr>
          <p:spPr bwMode="auto">
            <a:xfrm>
              <a:off x="1244600" y="1702229"/>
              <a:ext cx="38100" cy="57150"/>
            </a:xfrm>
            <a:custGeom>
              <a:avLst/>
              <a:gdLst>
                <a:gd name="T0" fmla="*/ 13 w 24"/>
                <a:gd name="T1" fmla="*/ 36 h 36"/>
                <a:gd name="T2" fmla="*/ 13 w 24"/>
                <a:gd name="T3" fmla="*/ 36 h 36"/>
                <a:gd name="T4" fmla="*/ 4 w 24"/>
                <a:gd name="T5" fmla="*/ 35 h 36"/>
                <a:gd name="T6" fmla="*/ 0 w 24"/>
                <a:gd name="T7" fmla="*/ 33 h 36"/>
                <a:gd name="T8" fmla="*/ 0 w 24"/>
                <a:gd name="T9" fmla="*/ 32 h 36"/>
                <a:gd name="T10" fmla="*/ 0 w 24"/>
                <a:gd name="T11" fmla="*/ 30 h 36"/>
                <a:gd name="T12" fmla="*/ 0 w 24"/>
                <a:gd name="T13" fmla="*/ 30 h 36"/>
                <a:gd name="T14" fmla="*/ 2 w 24"/>
                <a:gd name="T15" fmla="*/ 22 h 36"/>
                <a:gd name="T16" fmla="*/ 5 w 24"/>
                <a:gd name="T17" fmla="*/ 16 h 36"/>
                <a:gd name="T18" fmla="*/ 8 w 24"/>
                <a:gd name="T19" fmla="*/ 13 h 36"/>
                <a:gd name="T20" fmla="*/ 8 w 24"/>
                <a:gd name="T21" fmla="*/ 13 h 36"/>
                <a:gd name="T22" fmla="*/ 15 w 24"/>
                <a:gd name="T23" fmla="*/ 10 h 36"/>
                <a:gd name="T24" fmla="*/ 18 w 24"/>
                <a:gd name="T25" fmla="*/ 9 h 36"/>
                <a:gd name="T26" fmla="*/ 20 w 24"/>
                <a:gd name="T27" fmla="*/ 7 h 36"/>
                <a:gd name="T28" fmla="*/ 20 w 24"/>
                <a:gd name="T29" fmla="*/ 7 h 36"/>
                <a:gd name="T30" fmla="*/ 23 w 24"/>
                <a:gd name="T31" fmla="*/ 1 h 36"/>
                <a:gd name="T32" fmla="*/ 24 w 24"/>
                <a:gd name="T33" fmla="*/ 0 h 36"/>
                <a:gd name="T34" fmla="*/ 24 w 24"/>
                <a:gd name="T35" fmla="*/ 0 h 36"/>
                <a:gd name="T36" fmla="*/ 24 w 24"/>
                <a:gd name="T37" fmla="*/ 0 h 36"/>
                <a:gd name="T38" fmla="*/ 24 w 24"/>
                <a:gd name="T39" fmla="*/ 12 h 36"/>
                <a:gd name="T40" fmla="*/ 24 w 24"/>
                <a:gd name="T41" fmla="*/ 23 h 36"/>
                <a:gd name="T42" fmla="*/ 24 w 24"/>
                <a:gd name="T43" fmla="*/ 23 h 36"/>
                <a:gd name="T44" fmla="*/ 20 w 24"/>
                <a:gd name="T45" fmla="*/ 26 h 36"/>
                <a:gd name="T46" fmla="*/ 18 w 24"/>
                <a:gd name="T47" fmla="*/ 27 h 36"/>
                <a:gd name="T48" fmla="*/ 17 w 24"/>
                <a:gd name="T49" fmla="*/ 29 h 36"/>
                <a:gd name="T50" fmla="*/ 17 w 24"/>
                <a:gd name="T51" fmla="*/ 29 h 36"/>
                <a:gd name="T52" fmla="*/ 15 w 24"/>
                <a:gd name="T53" fmla="*/ 35 h 36"/>
                <a:gd name="T54" fmla="*/ 14 w 24"/>
                <a:gd name="T55" fmla="*/ 36 h 36"/>
                <a:gd name="T56" fmla="*/ 13 w 24"/>
                <a:gd name="T5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" h="36">
                  <a:moveTo>
                    <a:pt x="13" y="36"/>
                  </a:moveTo>
                  <a:lnTo>
                    <a:pt x="13" y="36"/>
                  </a:lnTo>
                  <a:lnTo>
                    <a:pt x="4" y="35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5" y="16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5" y="10"/>
                  </a:lnTo>
                  <a:lnTo>
                    <a:pt x="18" y="9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3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12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0" y="26"/>
                  </a:lnTo>
                  <a:lnTo>
                    <a:pt x="18" y="27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5" y="35"/>
                  </a:lnTo>
                  <a:lnTo>
                    <a:pt x="14" y="36"/>
                  </a:lnTo>
                  <a:lnTo>
                    <a:pt x="13" y="36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8"/>
            <p:cNvSpPr>
              <a:spLocks/>
            </p:cNvSpPr>
            <p:nvPr/>
          </p:nvSpPr>
          <p:spPr bwMode="auto">
            <a:xfrm>
              <a:off x="1244600" y="1702229"/>
              <a:ext cx="38100" cy="57150"/>
            </a:xfrm>
            <a:custGeom>
              <a:avLst/>
              <a:gdLst>
                <a:gd name="T0" fmla="*/ 13 w 24"/>
                <a:gd name="T1" fmla="*/ 36 h 36"/>
                <a:gd name="T2" fmla="*/ 13 w 24"/>
                <a:gd name="T3" fmla="*/ 36 h 36"/>
                <a:gd name="T4" fmla="*/ 4 w 24"/>
                <a:gd name="T5" fmla="*/ 35 h 36"/>
                <a:gd name="T6" fmla="*/ 0 w 24"/>
                <a:gd name="T7" fmla="*/ 33 h 36"/>
                <a:gd name="T8" fmla="*/ 0 w 24"/>
                <a:gd name="T9" fmla="*/ 32 h 36"/>
                <a:gd name="T10" fmla="*/ 0 w 24"/>
                <a:gd name="T11" fmla="*/ 30 h 36"/>
                <a:gd name="T12" fmla="*/ 0 w 24"/>
                <a:gd name="T13" fmla="*/ 30 h 36"/>
                <a:gd name="T14" fmla="*/ 2 w 24"/>
                <a:gd name="T15" fmla="*/ 22 h 36"/>
                <a:gd name="T16" fmla="*/ 5 w 24"/>
                <a:gd name="T17" fmla="*/ 16 h 36"/>
                <a:gd name="T18" fmla="*/ 8 w 24"/>
                <a:gd name="T19" fmla="*/ 13 h 36"/>
                <a:gd name="T20" fmla="*/ 8 w 24"/>
                <a:gd name="T21" fmla="*/ 13 h 36"/>
                <a:gd name="T22" fmla="*/ 15 w 24"/>
                <a:gd name="T23" fmla="*/ 10 h 36"/>
                <a:gd name="T24" fmla="*/ 18 w 24"/>
                <a:gd name="T25" fmla="*/ 9 h 36"/>
                <a:gd name="T26" fmla="*/ 20 w 24"/>
                <a:gd name="T27" fmla="*/ 7 h 36"/>
                <a:gd name="T28" fmla="*/ 20 w 24"/>
                <a:gd name="T29" fmla="*/ 7 h 36"/>
                <a:gd name="T30" fmla="*/ 23 w 24"/>
                <a:gd name="T31" fmla="*/ 1 h 36"/>
                <a:gd name="T32" fmla="*/ 24 w 24"/>
                <a:gd name="T33" fmla="*/ 0 h 36"/>
                <a:gd name="T34" fmla="*/ 24 w 24"/>
                <a:gd name="T35" fmla="*/ 0 h 36"/>
                <a:gd name="T36" fmla="*/ 24 w 24"/>
                <a:gd name="T37" fmla="*/ 0 h 36"/>
                <a:gd name="T38" fmla="*/ 24 w 24"/>
                <a:gd name="T39" fmla="*/ 12 h 36"/>
                <a:gd name="T40" fmla="*/ 24 w 24"/>
                <a:gd name="T41" fmla="*/ 23 h 36"/>
                <a:gd name="T42" fmla="*/ 24 w 24"/>
                <a:gd name="T43" fmla="*/ 23 h 36"/>
                <a:gd name="T44" fmla="*/ 20 w 24"/>
                <a:gd name="T45" fmla="*/ 26 h 36"/>
                <a:gd name="T46" fmla="*/ 18 w 24"/>
                <a:gd name="T47" fmla="*/ 27 h 36"/>
                <a:gd name="T48" fmla="*/ 17 w 24"/>
                <a:gd name="T49" fmla="*/ 29 h 36"/>
                <a:gd name="T50" fmla="*/ 17 w 24"/>
                <a:gd name="T51" fmla="*/ 29 h 36"/>
                <a:gd name="T52" fmla="*/ 15 w 24"/>
                <a:gd name="T53" fmla="*/ 35 h 36"/>
                <a:gd name="T54" fmla="*/ 14 w 24"/>
                <a:gd name="T55" fmla="*/ 36 h 36"/>
                <a:gd name="T56" fmla="*/ 13 w 24"/>
                <a:gd name="T5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" h="36">
                  <a:moveTo>
                    <a:pt x="13" y="36"/>
                  </a:moveTo>
                  <a:lnTo>
                    <a:pt x="13" y="36"/>
                  </a:lnTo>
                  <a:lnTo>
                    <a:pt x="4" y="35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5" y="16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5" y="10"/>
                  </a:lnTo>
                  <a:lnTo>
                    <a:pt x="18" y="9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3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12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0" y="26"/>
                  </a:lnTo>
                  <a:lnTo>
                    <a:pt x="18" y="27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5" y="35"/>
                  </a:lnTo>
                  <a:lnTo>
                    <a:pt x="14" y="36"/>
                  </a:lnTo>
                  <a:lnTo>
                    <a:pt x="13" y="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9"/>
            <p:cNvSpPr>
              <a:spLocks/>
            </p:cNvSpPr>
            <p:nvPr/>
          </p:nvSpPr>
          <p:spPr bwMode="auto">
            <a:xfrm>
              <a:off x="1152525" y="1545066"/>
              <a:ext cx="190500" cy="179388"/>
            </a:xfrm>
            <a:custGeom>
              <a:avLst/>
              <a:gdLst>
                <a:gd name="T0" fmla="*/ 43 w 120"/>
                <a:gd name="T1" fmla="*/ 113 h 113"/>
                <a:gd name="T2" fmla="*/ 40 w 120"/>
                <a:gd name="T3" fmla="*/ 106 h 113"/>
                <a:gd name="T4" fmla="*/ 34 w 120"/>
                <a:gd name="T5" fmla="*/ 102 h 113"/>
                <a:gd name="T6" fmla="*/ 36 w 120"/>
                <a:gd name="T7" fmla="*/ 97 h 113"/>
                <a:gd name="T8" fmla="*/ 34 w 120"/>
                <a:gd name="T9" fmla="*/ 92 h 113"/>
                <a:gd name="T10" fmla="*/ 30 w 120"/>
                <a:gd name="T11" fmla="*/ 96 h 113"/>
                <a:gd name="T12" fmla="*/ 29 w 120"/>
                <a:gd name="T13" fmla="*/ 105 h 113"/>
                <a:gd name="T14" fmla="*/ 26 w 120"/>
                <a:gd name="T15" fmla="*/ 108 h 113"/>
                <a:gd name="T16" fmla="*/ 20 w 120"/>
                <a:gd name="T17" fmla="*/ 102 h 113"/>
                <a:gd name="T18" fmla="*/ 13 w 120"/>
                <a:gd name="T19" fmla="*/ 111 h 113"/>
                <a:gd name="T20" fmla="*/ 10 w 120"/>
                <a:gd name="T21" fmla="*/ 111 h 113"/>
                <a:gd name="T22" fmla="*/ 7 w 120"/>
                <a:gd name="T23" fmla="*/ 106 h 113"/>
                <a:gd name="T24" fmla="*/ 4 w 120"/>
                <a:gd name="T25" fmla="*/ 105 h 113"/>
                <a:gd name="T26" fmla="*/ 7 w 120"/>
                <a:gd name="T27" fmla="*/ 100 h 113"/>
                <a:gd name="T28" fmla="*/ 11 w 120"/>
                <a:gd name="T29" fmla="*/ 93 h 113"/>
                <a:gd name="T30" fmla="*/ 4 w 120"/>
                <a:gd name="T31" fmla="*/ 97 h 113"/>
                <a:gd name="T32" fmla="*/ 0 w 120"/>
                <a:gd name="T33" fmla="*/ 96 h 113"/>
                <a:gd name="T34" fmla="*/ 5 w 120"/>
                <a:gd name="T35" fmla="*/ 86 h 113"/>
                <a:gd name="T36" fmla="*/ 13 w 120"/>
                <a:gd name="T37" fmla="*/ 79 h 113"/>
                <a:gd name="T38" fmla="*/ 21 w 120"/>
                <a:gd name="T39" fmla="*/ 79 h 113"/>
                <a:gd name="T40" fmla="*/ 30 w 120"/>
                <a:gd name="T41" fmla="*/ 63 h 113"/>
                <a:gd name="T42" fmla="*/ 37 w 120"/>
                <a:gd name="T43" fmla="*/ 55 h 113"/>
                <a:gd name="T44" fmla="*/ 40 w 120"/>
                <a:gd name="T45" fmla="*/ 50 h 113"/>
                <a:gd name="T46" fmla="*/ 56 w 120"/>
                <a:gd name="T47" fmla="*/ 24 h 113"/>
                <a:gd name="T48" fmla="*/ 66 w 120"/>
                <a:gd name="T49" fmla="*/ 16 h 113"/>
                <a:gd name="T50" fmla="*/ 76 w 120"/>
                <a:gd name="T51" fmla="*/ 15 h 113"/>
                <a:gd name="T52" fmla="*/ 88 w 120"/>
                <a:gd name="T53" fmla="*/ 15 h 113"/>
                <a:gd name="T54" fmla="*/ 98 w 120"/>
                <a:gd name="T55" fmla="*/ 16 h 113"/>
                <a:gd name="T56" fmla="*/ 92 w 120"/>
                <a:gd name="T57" fmla="*/ 11 h 113"/>
                <a:gd name="T58" fmla="*/ 98 w 120"/>
                <a:gd name="T59" fmla="*/ 2 h 113"/>
                <a:gd name="T60" fmla="*/ 104 w 120"/>
                <a:gd name="T61" fmla="*/ 0 h 113"/>
                <a:gd name="T62" fmla="*/ 120 w 120"/>
                <a:gd name="T63" fmla="*/ 16 h 113"/>
                <a:gd name="T64" fmla="*/ 110 w 120"/>
                <a:gd name="T65" fmla="*/ 25 h 113"/>
                <a:gd name="T66" fmla="*/ 102 w 120"/>
                <a:gd name="T67" fmla="*/ 32 h 113"/>
                <a:gd name="T68" fmla="*/ 111 w 120"/>
                <a:gd name="T69" fmla="*/ 41 h 113"/>
                <a:gd name="T70" fmla="*/ 108 w 120"/>
                <a:gd name="T71" fmla="*/ 44 h 113"/>
                <a:gd name="T72" fmla="*/ 107 w 120"/>
                <a:gd name="T73" fmla="*/ 47 h 113"/>
                <a:gd name="T74" fmla="*/ 105 w 120"/>
                <a:gd name="T75" fmla="*/ 63 h 113"/>
                <a:gd name="T76" fmla="*/ 100 w 120"/>
                <a:gd name="T77" fmla="*/ 67 h 113"/>
                <a:gd name="T78" fmla="*/ 94 w 120"/>
                <a:gd name="T79" fmla="*/ 79 h 113"/>
                <a:gd name="T80" fmla="*/ 92 w 120"/>
                <a:gd name="T81" fmla="*/ 89 h 113"/>
                <a:gd name="T82" fmla="*/ 87 w 120"/>
                <a:gd name="T83" fmla="*/ 87 h 113"/>
                <a:gd name="T84" fmla="*/ 79 w 120"/>
                <a:gd name="T85" fmla="*/ 70 h 113"/>
                <a:gd name="T86" fmla="*/ 84 w 120"/>
                <a:gd name="T87" fmla="*/ 58 h 113"/>
                <a:gd name="T88" fmla="*/ 85 w 120"/>
                <a:gd name="T89" fmla="*/ 54 h 113"/>
                <a:gd name="T90" fmla="*/ 73 w 120"/>
                <a:gd name="T91" fmla="*/ 57 h 113"/>
                <a:gd name="T92" fmla="*/ 73 w 120"/>
                <a:gd name="T93" fmla="*/ 61 h 113"/>
                <a:gd name="T94" fmla="*/ 72 w 120"/>
                <a:gd name="T95" fmla="*/ 69 h 113"/>
                <a:gd name="T96" fmla="*/ 66 w 120"/>
                <a:gd name="T97" fmla="*/ 71 h 113"/>
                <a:gd name="T98" fmla="*/ 68 w 120"/>
                <a:gd name="T99" fmla="*/ 74 h 113"/>
                <a:gd name="T100" fmla="*/ 71 w 120"/>
                <a:gd name="T101" fmla="*/ 79 h 113"/>
                <a:gd name="T102" fmla="*/ 65 w 120"/>
                <a:gd name="T103" fmla="*/ 90 h 113"/>
                <a:gd name="T104" fmla="*/ 62 w 120"/>
                <a:gd name="T105" fmla="*/ 100 h 113"/>
                <a:gd name="T106" fmla="*/ 60 w 120"/>
                <a:gd name="T107" fmla="*/ 100 h 113"/>
                <a:gd name="T108" fmla="*/ 55 w 120"/>
                <a:gd name="T109" fmla="*/ 89 h 113"/>
                <a:gd name="T110" fmla="*/ 53 w 120"/>
                <a:gd name="T111" fmla="*/ 95 h 113"/>
                <a:gd name="T112" fmla="*/ 52 w 120"/>
                <a:gd name="T113" fmla="*/ 97 h 113"/>
                <a:gd name="T114" fmla="*/ 55 w 120"/>
                <a:gd name="T115" fmla="*/ 106 h 113"/>
                <a:gd name="T116" fmla="*/ 49 w 120"/>
                <a:gd name="T117" fmla="*/ 111 h 113"/>
                <a:gd name="T118" fmla="*/ 45 w 120"/>
                <a:gd name="T119" fmla="*/ 11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0" h="113">
                  <a:moveTo>
                    <a:pt x="43" y="113"/>
                  </a:moveTo>
                  <a:lnTo>
                    <a:pt x="43" y="113"/>
                  </a:lnTo>
                  <a:lnTo>
                    <a:pt x="43" y="113"/>
                  </a:lnTo>
                  <a:lnTo>
                    <a:pt x="43" y="111"/>
                  </a:lnTo>
                  <a:lnTo>
                    <a:pt x="42" y="109"/>
                  </a:lnTo>
                  <a:lnTo>
                    <a:pt x="40" y="106"/>
                  </a:lnTo>
                  <a:lnTo>
                    <a:pt x="40" y="106"/>
                  </a:lnTo>
                  <a:lnTo>
                    <a:pt x="34" y="103"/>
                  </a:lnTo>
                  <a:lnTo>
                    <a:pt x="34" y="102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6" y="97"/>
                  </a:lnTo>
                  <a:lnTo>
                    <a:pt x="36" y="95"/>
                  </a:lnTo>
                  <a:lnTo>
                    <a:pt x="36" y="93"/>
                  </a:lnTo>
                  <a:lnTo>
                    <a:pt x="34" y="92"/>
                  </a:lnTo>
                  <a:lnTo>
                    <a:pt x="34" y="92"/>
                  </a:lnTo>
                  <a:lnTo>
                    <a:pt x="30" y="95"/>
                  </a:lnTo>
                  <a:lnTo>
                    <a:pt x="30" y="96"/>
                  </a:lnTo>
                  <a:lnTo>
                    <a:pt x="29" y="97"/>
                  </a:lnTo>
                  <a:lnTo>
                    <a:pt x="29" y="97"/>
                  </a:lnTo>
                  <a:lnTo>
                    <a:pt x="29" y="105"/>
                  </a:lnTo>
                  <a:lnTo>
                    <a:pt x="27" y="106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23" y="103"/>
                  </a:lnTo>
                  <a:lnTo>
                    <a:pt x="21" y="102"/>
                  </a:lnTo>
                  <a:lnTo>
                    <a:pt x="20" y="102"/>
                  </a:lnTo>
                  <a:lnTo>
                    <a:pt x="20" y="102"/>
                  </a:lnTo>
                  <a:lnTo>
                    <a:pt x="16" y="109"/>
                  </a:lnTo>
                  <a:lnTo>
                    <a:pt x="13" y="111"/>
                  </a:lnTo>
                  <a:lnTo>
                    <a:pt x="11" y="112"/>
                  </a:lnTo>
                  <a:lnTo>
                    <a:pt x="10" y="111"/>
                  </a:lnTo>
                  <a:lnTo>
                    <a:pt x="10" y="111"/>
                  </a:lnTo>
                  <a:lnTo>
                    <a:pt x="8" y="109"/>
                  </a:lnTo>
                  <a:lnTo>
                    <a:pt x="7" y="106"/>
                  </a:lnTo>
                  <a:lnTo>
                    <a:pt x="7" y="106"/>
                  </a:lnTo>
                  <a:lnTo>
                    <a:pt x="5" y="105"/>
                  </a:lnTo>
                  <a:lnTo>
                    <a:pt x="5" y="105"/>
                  </a:lnTo>
                  <a:lnTo>
                    <a:pt x="4" y="105"/>
                  </a:lnTo>
                  <a:lnTo>
                    <a:pt x="4" y="103"/>
                  </a:lnTo>
                  <a:lnTo>
                    <a:pt x="7" y="100"/>
                  </a:lnTo>
                  <a:lnTo>
                    <a:pt x="7" y="100"/>
                  </a:lnTo>
                  <a:lnTo>
                    <a:pt x="10" y="97"/>
                  </a:lnTo>
                  <a:lnTo>
                    <a:pt x="11" y="95"/>
                  </a:lnTo>
                  <a:lnTo>
                    <a:pt x="11" y="93"/>
                  </a:lnTo>
                  <a:lnTo>
                    <a:pt x="10" y="93"/>
                  </a:lnTo>
                  <a:lnTo>
                    <a:pt x="10" y="93"/>
                  </a:lnTo>
                  <a:lnTo>
                    <a:pt x="4" y="97"/>
                  </a:lnTo>
                  <a:lnTo>
                    <a:pt x="1" y="97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3" y="92"/>
                  </a:lnTo>
                  <a:lnTo>
                    <a:pt x="5" y="86"/>
                  </a:lnTo>
                  <a:lnTo>
                    <a:pt x="10" y="80"/>
                  </a:lnTo>
                  <a:lnTo>
                    <a:pt x="10" y="80"/>
                  </a:lnTo>
                  <a:lnTo>
                    <a:pt x="13" y="79"/>
                  </a:lnTo>
                  <a:lnTo>
                    <a:pt x="16" y="79"/>
                  </a:lnTo>
                  <a:lnTo>
                    <a:pt x="18" y="80"/>
                  </a:lnTo>
                  <a:lnTo>
                    <a:pt x="21" y="79"/>
                  </a:lnTo>
                  <a:lnTo>
                    <a:pt x="21" y="79"/>
                  </a:lnTo>
                  <a:lnTo>
                    <a:pt x="27" y="69"/>
                  </a:lnTo>
                  <a:lnTo>
                    <a:pt x="30" y="63"/>
                  </a:lnTo>
                  <a:lnTo>
                    <a:pt x="33" y="60"/>
                  </a:lnTo>
                  <a:lnTo>
                    <a:pt x="33" y="60"/>
                  </a:lnTo>
                  <a:lnTo>
                    <a:pt x="37" y="55"/>
                  </a:lnTo>
                  <a:lnTo>
                    <a:pt x="40" y="53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3" y="44"/>
                  </a:lnTo>
                  <a:lnTo>
                    <a:pt x="50" y="34"/>
                  </a:lnTo>
                  <a:lnTo>
                    <a:pt x="56" y="24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66" y="16"/>
                  </a:lnTo>
                  <a:lnTo>
                    <a:pt x="69" y="16"/>
                  </a:lnTo>
                  <a:lnTo>
                    <a:pt x="73" y="16"/>
                  </a:lnTo>
                  <a:lnTo>
                    <a:pt x="76" y="15"/>
                  </a:lnTo>
                  <a:lnTo>
                    <a:pt x="76" y="15"/>
                  </a:lnTo>
                  <a:lnTo>
                    <a:pt x="81" y="15"/>
                  </a:lnTo>
                  <a:lnTo>
                    <a:pt x="88" y="15"/>
                  </a:lnTo>
                  <a:lnTo>
                    <a:pt x="94" y="16"/>
                  </a:lnTo>
                  <a:lnTo>
                    <a:pt x="98" y="16"/>
                  </a:lnTo>
                  <a:lnTo>
                    <a:pt x="98" y="16"/>
                  </a:lnTo>
                  <a:lnTo>
                    <a:pt x="97" y="15"/>
                  </a:lnTo>
                  <a:lnTo>
                    <a:pt x="95" y="13"/>
                  </a:lnTo>
                  <a:lnTo>
                    <a:pt x="92" y="11"/>
                  </a:lnTo>
                  <a:lnTo>
                    <a:pt x="92" y="9"/>
                  </a:lnTo>
                  <a:lnTo>
                    <a:pt x="92" y="9"/>
                  </a:lnTo>
                  <a:lnTo>
                    <a:pt x="98" y="2"/>
                  </a:lnTo>
                  <a:lnTo>
                    <a:pt x="101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14" y="9"/>
                  </a:lnTo>
                  <a:lnTo>
                    <a:pt x="118" y="13"/>
                  </a:lnTo>
                  <a:lnTo>
                    <a:pt x="120" y="16"/>
                  </a:lnTo>
                  <a:lnTo>
                    <a:pt x="120" y="18"/>
                  </a:lnTo>
                  <a:lnTo>
                    <a:pt x="120" y="18"/>
                  </a:lnTo>
                  <a:lnTo>
                    <a:pt x="110" y="25"/>
                  </a:lnTo>
                  <a:lnTo>
                    <a:pt x="104" y="29"/>
                  </a:lnTo>
                  <a:lnTo>
                    <a:pt x="102" y="31"/>
                  </a:lnTo>
                  <a:lnTo>
                    <a:pt x="102" y="32"/>
                  </a:lnTo>
                  <a:lnTo>
                    <a:pt x="102" y="32"/>
                  </a:lnTo>
                  <a:lnTo>
                    <a:pt x="108" y="38"/>
                  </a:lnTo>
                  <a:lnTo>
                    <a:pt x="111" y="41"/>
                  </a:lnTo>
                  <a:lnTo>
                    <a:pt x="111" y="42"/>
                  </a:lnTo>
                  <a:lnTo>
                    <a:pt x="111" y="42"/>
                  </a:lnTo>
                  <a:lnTo>
                    <a:pt x="108" y="44"/>
                  </a:lnTo>
                  <a:lnTo>
                    <a:pt x="107" y="45"/>
                  </a:lnTo>
                  <a:lnTo>
                    <a:pt x="107" y="47"/>
                  </a:lnTo>
                  <a:lnTo>
                    <a:pt x="107" y="47"/>
                  </a:lnTo>
                  <a:lnTo>
                    <a:pt x="108" y="57"/>
                  </a:lnTo>
                  <a:lnTo>
                    <a:pt x="108" y="57"/>
                  </a:lnTo>
                  <a:lnTo>
                    <a:pt x="105" y="63"/>
                  </a:lnTo>
                  <a:lnTo>
                    <a:pt x="104" y="64"/>
                  </a:lnTo>
                  <a:lnTo>
                    <a:pt x="100" y="67"/>
                  </a:lnTo>
                  <a:lnTo>
                    <a:pt x="100" y="67"/>
                  </a:lnTo>
                  <a:lnTo>
                    <a:pt x="97" y="69"/>
                  </a:lnTo>
                  <a:lnTo>
                    <a:pt x="95" y="71"/>
                  </a:lnTo>
                  <a:lnTo>
                    <a:pt x="94" y="79"/>
                  </a:lnTo>
                  <a:lnTo>
                    <a:pt x="94" y="79"/>
                  </a:lnTo>
                  <a:lnTo>
                    <a:pt x="94" y="86"/>
                  </a:lnTo>
                  <a:lnTo>
                    <a:pt x="92" y="89"/>
                  </a:lnTo>
                  <a:lnTo>
                    <a:pt x="88" y="89"/>
                  </a:lnTo>
                  <a:lnTo>
                    <a:pt x="88" y="89"/>
                  </a:lnTo>
                  <a:lnTo>
                    <a:pt x="87" y="87"/>
                  </a:lnTo>
                  <a:lnTo>
                    <a:pt x="85" y="84"/>
                  </a:lnTo>
                  <a:lnTo>
                    <a:pt x="81" y="77"/>
                  </a:lnTo>
                  <a:lnTo>
                    <a:pt x="79" y="70"/>
                  </a:lnTo>
                  <a:lnTo>
                    <a:pt x="79" y="66"/>
                  </a:lnTo>
                  <a:lnTo>
                    <a:pt x="79" y="66"/>
                  </a:lnTo>
                  <a:lnTo>
                    <a:pt x="84" y="58"/>
                  </a:lnTo>
                  <a:lnTo>
                    <a:pt x="85" y="55"/>
                  </a:lnTo>
                  <a:lnTo>
                    <a:pt x="85" y="54"/>
                  </a:lnTo>
                  <a:lnTo>
                    <a:pt x="85" y="54"/>
                  </a:lnTo>
                  <a:lnTo>
                    <a:pt x="79" y="54"/>
                  </a:lnTo>
                  <a:lnTo>
                    <a:pt x="75" y="55"/>
                  </a:lnTo>
                  <a:lnTo>
                    <a:pt x="73" y="57"/>
                  </a:lnTo>
                  <a:lnTo>
                    <a:pt x="73" y="57"/>
                  </a:lnTo>
                  <a:lnTo>
                    <a:pt x="73" y="58"/>
                  </a:lnTo>
                  <a:lnTo>
                    <a:pt x="73" y="61"/>
                  </a:lnTo>
                  <a:lnTo>
                    <a:pt x="73" y="67"/>
                  </a:lnTo>
                  <a:lnTo>
                    <a:pt x="73" y="67"/>
                  </a:lnTo>
                  <a:lnTo>
                    <a:pt x="72" y="69"/>
                  </a:lnTo>
                  <a:lnTo>
                    <a:pt x="69" y="70"/>
                  </a:lnTo>
                  <a:lnTo>
                    <a:pt x="68" y="70"/>
                  </a:lnTo>
                  <a:lnTo>
                    <a:pt x="66" y="71"/>
                  </a:lnTo>
                  <a:lnTo>
                    <a:pt x="66" y="71"/>
                  </a:lnTo>
                  <a:lnTo>
                    <a:pt x="66" y="73"/>
                  </a:lnTo>
                  <a:lnTo>
                    <a:pt x="68" y="74"/>
                  </a:lnTo>
                  <a:lnTo>
                    <a:pt x="69" y="77"/>
                  </a:lnTo>
                  <a:lnTo>
                    <a:pt x="71" y="79"/>
                  </a:lnTo>
                  <a:lnTo>
                    <a:pt x="71" y="79"/>
                  </a:lnTo>
                  <a:lnTo>
                    <a:pt x="69" y="82"/>
                  </a:lnTo>
                  <a:lnTo>
                    <a:pt x="68" y="86"/>
                  </a:lnTo>
                  <a:lnTo>
                    <a:pt x="65" y="90"/>
                  </a:lnTo>
                  <a:lnTo>
                    <a:pt x="65" y="90"/>
                  </a:lnTo>
                  <a:lnTo>
                    <a:pt x="63" y="97"/>
                  </a:lnTo>
                  <a:lnTo>
                    <a:pt x="62" y="100"/>
                  </a:lnTo>
                  <a:lnTo>
                    <a:pt x="62" y="100"/>
                  </a:lnTo>
                  <a:lnTo>
                    <a:pt x="60" y="100"/>
                  </a:lnTo>
                  <a:lnTo>
                    <a:pt x="60" y="100"/>
                  </a:lnTo>
                  <a:lnTo>
                    <a:pt x="56" y="92"/>
                  </a:lnTo>
                  <a:lnTo>
                    <a:pt x="55" y="89"/>
                  </a:lnTo>
                  <a:lnTo>
                    <a:pt x="55" y="89"/>
                  </a:lnTo>
                  <a:lnTo>
                    <a:pt x="55" y="89"/>
                  </a:lnTo>
                  <a:lnTo>
                    <a:pt x="55" y="89"/>
                  </a:lnTo>
                  <a:lnTo>
                    <a:pt x="53" y="95"/>
                  </a:lnTo>
                  <a:lnTo>
                    <a:pt x="52" y="96"/>
                  </a:lnTo>
                  <a:lnTo>
                    <a:pt x="52" y="97"/>
                  </a:lnTo>
                  <a:lnTo>
                    <a:pt x="52" y="97"/>
                  </a:lnTo>
                  <a:lnTo>
                    <a:pt x="55" y="102"/>
                  </a:lnTo>
                  <a:lnTo>
                    <a:pt x="55" y="103"/>
                  </a:lnTo>
                  <a:lnTo>
                    <a:pt x="55" y="106"/>
                  </a:lnTo>
                  <a:lnTo>
                    <a:pt x="55" y="106"/>
                  </a:lnTo>
                  <a:lnTo>
                    <a:pt x="52" y="109"/>
                  </a:lnTo>
                  <a:lnTo>
                    <a:pt x="49" y="111"/>
                  </a:lnTo>
                  <a:lnTo>
                    <a:pt x="49" y="111"/>
                  </a:lnTo>
                  <a:lnTo>
                    <a:pt x="46" y="111"/>
                  </a:lnTo>
                  <a:lnTo>
                    <a:pt x="45" y="111"/>
                  </a:lnTo>
                  <a:lnTo>
                    <a:pt x="43" y="113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30"/>
            <p:cNvSpPr>
              <a:spLocks/>
            </p:cNvSpPr>
            <p:nvPr/>
          </p:nvSpPr>
          <p:spPr bwMode="auto">
            <a:xfrm>
              <a:off x="1152525" y="1545066"/>
              <a:ext cx="190500" cy="179388"/>
            </a:xfrm>
            <a:custGeom>
              <a:avLst/>
              <a:gdLst>
                <a:gd name="T0" fmla="*/ 43 w 120"/>
                <a:gd name="T1" fmla="*/ 113 h 113"/>
                <a:gd name="T2" fmla="*/ 40 w 120"/>
                <a:gd name="T3" fmla="*/ 106 h 113"/>
                <a:gd name="T4" fmla="*/ 34 w 120"/>
                <a:gd name="T5" fmla="*/ 102 h 113"/>
                <a:gd name="T6" fmla="*/ 36 w 120"/>
                <a:gd name="T7" fmla="*/ 97 h 113"/>
                <a:gd name="T8" fmla="*/ 34 w 120"/>
                <a:gd name="T9" fmla="*/ 92 h 113"/>
                <a:gd name="T10" fmla="*/ 30 w 120"/>
                <a:gd name="T11" fmla="*/ 96 h 113"/>
                <a:gd name="T12" fmla="*/ 29 w 120"/>
                <a:gd name="T13" fmla="*/ 105 h 113"/>
                <a:gd name="T14" fmla="*/ 26 w 120"/>
                <a:gd name="T15" fmla="*/ 108 h 113"/>
                <a:gd name="T16" fmla="*/ 20 w 120"/>
                <a:gd name="T17" fmla="*/ 102 h 113"/>
                <a:gd name="T18" fmla="*/ 13 w 120"/>
                <a:gd name="T19" fmla="*/ 111 h 113"/>
                <a:gd name="T20" fmla="*/ 10 w 120"/>
                <a:gd name="T21" fmla="*/ 111 h 113"/>
                <a:gd name="T22" fmla="*/ 7 w 120"/>
                <a:gd name="T23" fmla="*/ 106 h 113"/>
                <a:gd name="T24" fmla="*/ 4 w 120"/>
                <a:gd name="T25" fmla="*/ 105 h 113"/>
                <a:gd name="T26" fmla="*/ 7 w 120"/>
                <a:gd name="T27" fmla="*/ 100 h 113"/>
                <a:gd name="T28" fmla="*/ 11 w 120"/>
                <a:gd name="T29" fmla="*/ 93 h 113"/>
                <a:gd name="T30" fmla="*/ 4 w 120"/>
                <a:gd name="T31" fmla="*/ 97 h 113"/>
                <a:gd name="T32" fmla="*/ 0 w 120"/>
                <a:gd name="T33" fmla="*/ 96 h 113"/>
                <a:gd name="T34" fmla="*/ 5 w 120"/>
                <a:gd name="T35" fmla="*/ 86 h 113"/>
                <a:gd name="T36" fmla="*/ 13 w 120"/>
                <a:gd name="T37" fmla="*/ 79 h 113"/>
                <a:gd name="T38" fmla="*/ 21 w 120"/>
                <a:gd name="T39" fmla="*/ 79 h 113"/>
                <a:gd name="T40" fmla="*/ 30 w 120"/>
                <a:gd name="T41" fmla="*/ 63 h 113"/>
                <a:gd name="T42" fmla="*/ 37 w 120"/>
                <a:gd name="T43" fmla="*/ 55 h 113"/>
                <a:gd name="T44" fmla="*/ 40 w 120"/>
                <a:gd name="T45" fmla="*/ 50 h 113"/>
                <a:gd name="T46" fmla="*/ 56 w 120"/>
                <a:gd name="T47" fmla="*/ 24 h 113"/>
                <a:gd name="T48" fmla="*/ 66 w 120"/>
                <a:gd name="T49" fmla="*/ 16 h 113"/>
                <a:gd name="T50" fmla="*/ 76 w 120"/>
                <a:gd name="T51" fmla="*/ 15 h 113"/>
                <a:gd name="T52" fmla="*/ 88 w 120"/>
                <a:gd name="T53" fmla="*/ 15 h 113"/>
                <a:gd name="T54" fmla="*/ 98 w 120"/>
                <a:gd name="T55" fmla="*/ 16 h 113"/>
                <a:gd name="T56" fmla="*/ 92 w 120"/>
                <a:gd name="T57" fmla="*/ 11 h 113"/>
                <a:gd name="T58" fmla="*/ 98 w 120"/>
                <a:gd name="T59" fmla="*/ 2 h 113"/>
                <a:gd name="T60" fmla="*/ 104 w 120"/>
                <a:gd name="T61" fmla="*/ 0 h 113"/>
                <a:gd name="T62" fmla="*/ 120 w 120"/>
                <a:gd name="T63" fmla="*/ 16 h 113"/>
                <a:gd name="T64" fmla="*/ 110 w 120"/>
                <a:gd name="T65" fmla="*/ 25 h 113"/>
                <a:gd name="T66" fmla="*/ 102 w 120"/>
                <a:gd name="T67" fmla="*/ 32 h 113"/>
                <a:gd name="T68" fmla="*/ 111 w 120"/>
                <a:gd name="T69" fmla="*/ 41 h 113"/>
                <a:gd name="T70" fmla="*/ 108 w 120"/>
                <a:gd name="T71" fmla="*/ 44 h 113"/>
                <a:gd name="T72" fmla="*/ 107 w 120"/>
                <a:gd name="T73" fmla="*/ 47 h 113"/>
                <a:gd name="T74" fmla="*/ 105 w 120"/>
                <a:gd name="T75" fmla="*/ 63 h 113"/>
                <a:gd name="T76" fmla="*/ 100 w 120"/>
                <a:gd name="T77" fmla="*/ 67 h 113"/>
                <a:gd name="T78" fmla="*/ 94 w 120"/>
                <a:gd name="T79" fmla="*/ 79 h 113"/>
                <a:gd name="T80" fmla="*/ 92 w 120"/>
                <a:gd name="T81" fmla="*/ 89 h 113"/>
                <a:gd name="T82" fmla="*/ 87 w 120"/>
                <a:gd name="T83" fmla="*/ 87 h 113"/>
                <a:gd name="T84" fmla="*/ 79 w 120"/>
                <a:gd name="T85" fmla="*/ 70 h 113"/>
                <a:gd name="T86" fmla="*/ 84 w 120"/>
                <a:gd name="T87" fmla="*/ 58 h 113"/>
                <a:gd name="T88" fmla="*/ 85 w 120"/>
                <a:gd name="T89" fmla="*/ 54 h 113"/>
                <a:gd name="T90" fmla="*/ 73 w 120"/>
                <a:gd name="T91" fmla="*/ 57 h 113"/>
                <a:gd name="T92" fmla="*/ 73 w 120"/>
                <a:gd name="T93" fmla="*/ 61 h 113"/>
                <a:gd name="T94" fmla="*/ 72 w 120"/>
                <a:gd name="T95" fmla="*/ 69 h 113"/>
                <a:gd name="T96" fmla="*/ 66 w 120"/>
                <a:gd name="T97" fmla="*/ 71 h 113"/>
                <a:gd name="T98" fmla="*/ 68 w 120"/>
                <a:gd name="T99" fmla="*/ 74 h 113"/>
                <a:gd name="T100" fmla="*/ 71 w 120"/>
                <a:gd name="T101" fmla="*/ 79 h 113"/>
                <a:gd name="T102" fmla="*/ 65 w 120"/>
                <a:gd name="T103" fmla="*/ 90 h 113"/>
                <a:gd name="T104" fmla="*/ 62 w 120"/>
                <a:gd name="T105" fmla="*/ 100 h 113"/>
                <a:gd name="T106" fmla="*/ 60 w 120"/>
                <a:gd name="T107" fmla="*/ 100 h 113"/>
                <a:gd name="T108" fmla="*/ 55 w 120"/>
                <a:gd name="T109" fmla="*/ 89 h 113"/>
                <a:gd name="T110" fmla="*/ 53 w 120"/>
                <a:gd name="T111" fmla="*/ 95 h 113"/>
                <a:gd name="T112" fmla="*/ 52 w 120"/>
                <a:gd name="T113" fmla="*/ 97 h 113"/>
                <a:gd name="T114" fmla="*/ 55 w 120"/>
                <a:gd name="T115" fmla="*/ 106 h 113"/>
                <a:gd name="T116" fmla="*/ 49 w 120"/>
                <a:gd name="T117" fmla="*/ 111 h 113"/>
                <a:gd name="T118" fmla="*/ 45 w 120"/>
                <a:gd name="T119" fmla="*/ 11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0" h="113">
                  <a:moveTo>
                    <a:pt x="43" y="113"/>
                  </a:moveTo>
                  <a:lnTo>
                    <a:pt x="43" y="113"/>
                  </a:lnTo>
                  <a:lnTo>
                    <a:pt x="43" y="113"/>
                  </a:lnTo>
                  <a:lnTo>
                    <a:pt x="43" y="111"/>
                  </a:lnTo>
                  <a:lnTo>
                    <a:pt x="42" y="109"/>
                  </a:lnTo>
                  <a:lnTo>
                    <a:pt x="40" y="106"/>
                  </a:lnTo>
                  <a:lnTo>
                    <a:pt x="40" y="106"/>
                  </a:lnTo>
                  <a:lnTo>
                    <a:pt x="34" y="103"/>
                  </a:lnTo>
                  <a:lnTo>
                    <a:pt x="34" y="102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6" y="97"/>
                  </a:lnTo>
                  <a:lnTo>
                    <a:pt x="36" y="95"/>
                  </a:lnTo>
                  <a:lnTo>
                    <a:pt x="36" y="93"/>
                  </a:lnTo>
                  <a:lnTo>
                    <a:pt x="34" y="92"/>
                  </a:lnTo>
                  <a:lnTo>
                    <a:pt x="34" y="92"/>
                  </a:lnTo>
                  <a:lnTo>
                    <a:pt x="30" y="95"/>
                  </a:lnTo>
                  <a:lnTo>
                    <a:pt x="30" y="96"/>
                  </a:lnTo>
                  <a:lnTo>
                    <a:pt x="29" y="97"/>
                  </a:lnTo>
                  <a:lnTo>
                    <a:pt x="29" y="97"/>
                  </a:lnTo>
                  <a:lnTo>
                    <a:pt x="29" y="105"/>
                  </a:lnTo>
                  <a:lnTo>
                    <a:pt x="27" y="106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23" y="103"/>
                  </a:lnTo>
                  <a:lnTo>
                    <a:pt x="21" y="102"/>
                  </a:lnTo>
                  <a:lnTo>
                    <a:pt x="20" y="102"/>
                  </a:lnTo>
                  <a:lnTo>
                    <a:pt x="20" y="102"/>
                  </a:lnTo>
                  <a:lnTo>
                    <a:pt x="16" y="109"/>
                  </a:lnTo>
                  <a:lnTo>
                    <a:pt x="13" y="111"/>
                  </a:lnTo>
                  <a:lnTo>
                    <a:pt x="11" y="112"/>
                  </a:lnTo>
                  <a:lnTo>
                    <a:pt x="10" y="111"/>
                  </a:lnTo>
                  <a:lnTo>
                    <a:pt x="10" y="111"/>
                  </a:lnTo>
                  <a:lnTo>
                    <a:pt x="8" y="109"/>
                  </a:lnTo>
                  <a:lnTo>
                    <a:pt x="7" y="106"/>
                  </a:lnTo>
                  <a:lnTo>
                    <a:pt x="7" y="106"/>
                  </a:lnTo>
                  <a:lnTo>
                    <a:pt x="5" y="105"/>
                  </a:lnTo>
                  <a:lnTo>
                    <a:pt x="5" y="105"/>
                  </a:lnTo>
                  <a:lnTo>
                    <a:pt x="4" y="105"/>
                  </a:lnTo>
                  <a:lnTo>
                    <a:pt x="4" y="103"/>
                  </a:lnTo>
                  <a:lnTo>
                    <a:pt x="7" y="100"/>
                  </a:lnTo>
                  <a:lnTo>
                    <a:pt x="7" y="100"/>
                  </a:lnTo>
                  <a:lnTo>
                    <a:pt x="10" y="97"/>
                  </a:lnTo>
                  <a:lnTo>
                    <a:pt x="11" y="95"/>
                  </a:lnTo>
                  <a:lnTo>
                    <a:pt x="11" y="93"/>
                  </a:lnTo>
                  <a:lnTo>
                    <a:pt x="10" y="93"/>
                  </a:lnTo>
                  <a:lnTo>
                    <a:pt x="10" y="93"/>
                  </a:lnTo>
                  <a:lnTo>
                    <a:pt x="4" y="97"/>
                  </a:lnTo>
                  <a:lnTo>
                    <a:pt x="1" y="97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3" y="92"/>
                  </a:lnTo>
                  <a:lnTo>
                    <a:pt x="5" y="86"/>
                  </a:lnTo>
                  <a:lnTo>
                    <a:pt x="10" y="80"/>
                  </a:lnTo>
                  <a:lnTo>
                    <a:pt x="10" y="80"/>
                  </a:lnTo>
                  <a:lnTo>
                    <a:pt x="13" y="79"/>
                  </a:lnTo>
                  <a:lnTo>
                    <a:pt x="16" y="79"/>
                  </a:lnTo>
                  <a:lnTo>
                    <a:pt x="18" y="80"/>
                  </a:lnTo>
                  <a:lnTo>
                    <a:pt x="21" y="79"/>
                  </a:lnTo>
                  <a:lnTo>
                    <a:pt x="21" y="79"/>
                  </a:lnTo>
                  <a:lnTo>
                    <a:pt x="27" y="69"/>
                  </a:lnTo>
                  <a:lnTo>
                    <a:pt x="30" y="63"/>
                  </a:lnTo>
                  <a:lnTo>
                    <a:pt x="33" y="60"/>
                  </a:lnTo>
                  <a:lnTo>
                    <a:pt x="33" y="60"/>
                  </a:lnTo>
                  <a:lnTo>
                    <a:pt x="37" y="55"/>
                  </a:lnTo>
                  <a:lnTo>
                    <a:pt x="40" y="53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3" y="44"/>
                  </a:lnTo>
                  <a:lnTo>
                    <a:pt x="50" y="34"/>
                  </a:lnTo>
                  <a:lnTo>
                    <a:pt x="56" y="24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66" y="16"/>
                  </a:lnTo>
                  <a:lnTo>
                    <a:pt x="69" y="16"/>
                  </a:lnTo>
                  <a:lnTo>
                    <a:pt x="73" y="16"/>
                  </a:lnTo>
                  <a:lnTo>
                    <a:pt x="76" y="15"/>
                  </a:lnTo>
                  <a:lnTo>
                    <a:pt x="76" y="15"/>
                  </a:lnTo>
                  <a:lnTo>
                    <a:pt x="81" y="15"/>
                  </a:lnTo>
                  <a:lnTo>
                    <a:pt x="88" y="15"/>
                  </a:lnTo>
                  <a:lnTo>
                    <a:pt x="94" y="16"/>
                  </a:lnTo>
                  <a:lnTo>
                    <a:pt x="98" y="16"/>
                  </a:lnTo>
                  <a:lnTo>
                    <a:pt x="98" y="16"/>
                  </a:lnTo>
                  <a:lnTo>
                    <a:pt x="97" y="15"/>
                  </a:lnTo>
                  <a:lnTo>
                    <a:pt x="95" y="13"/>
                  </a:lnTo>
                  <a:lnTo>
                    <a:pt x="92" y="11"/>
                  </a:lnTo>
                  <a:lnTo>
                    <a:pt x="92" y="9"/>
                  </a:lnTo>
                  <a:lnTo>
                    <a:pt x="92" y="9"/>
                  </a:lnTo>
                  <a:lnTo>
                    <a:pt x="98" y="2"/>
                  </a:lnTo>
                  <a:lnTo>
                    <a:pt x="101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14" y="9"/>
                  </a:lnTo>
                  <a:lnTo>
                    <a:pt x="118" y="13"/>
                  </a:lnTo>
                  <a:lnTo>
                    <a:pt x="120" y="16"/>
                  </a:lnTo>
                  <a:lnTo>
                    <a:pt x="120" y="18"/>
                  </a:lnTo>
                  <a:lnTo>
                    <a:pt x="120" y="18"/>
                  </a:lnTo>
                  <a:lnTo>
                    <a:pt x="110" y="25"/>
                  </a:lnTo>
                  <a:lnTo>
                    <a:pt x="104" y="29"/>
                  </a:lnTo>
                  <a:lnTo>
                    <a:pt x="102" y="31"/>
                  </a:lnTo>
                  <a:lnTo>
                    <a:pt x="102" y="32"/>
                  </a:lnTo>
                  <a:lnTo>
                    <a:pt x="102" y="32"/>
                  </a:lnTo>
                  <a:lnTo>
                    <a:pt x="108" y="38"/>
                  </a:lnTo>
                  <a:lnTo>
                    <a:pt x="111" y="41"/>
                  </a:lnTo>
                  <a:lnTo>
                    <a:pt x="111" y="42"/>
                  </a:lnTo>
                  <a:lnTo>
                    <a:pt x="111" y="42"/>
                  </a:lnTo>
                  <a:lnTo>
                    <a:pt x="108" y="44"/>
                  </a:lnTo>
                  <a:lnTo>
                    <a:pt x="107" y="45"/>
                  </a:lnTo>
                  <a:lnTo>
                    <a:pt x="107" y="47"/>
                  </a:lnTo>
                  <a:lnTo>
                    <a:pt x="107" y="47"/>
                  </a:lnTo>
                  <a:lnTo>
                    <a:pt x="108" y="57"/>
                  </a:lnTo>
                  <a:lnTo>
                    <a:pt x="108" y="57"/>
                  </a:lnTo>
                  <a:lnTo>
                    <a:pt x="105" y="63"/>
                  </a:lnTo>
                  <a:lnTo>
                    <a:pt x="104" y="64"/>
                  </a:lnTo>
                  <a:lnTo>
                    <a:pt x="100" y="67"/>
                  </a:lnTo>
                  <a:lnTo>
                    <a:pt x="100" y="67"/>
                  </a:lnTo>
                  <a:lnTo>
                    <a:pt x="97" y="69"/>
                  </a:lnTo>
                  <a:lnTo>
                    <a:pt x="95" y="71"/>
                  </a:lnTo>
                  <a:lnTo>
                    <a:pt x="94" y="79"/>
                  </a:lnTo>
                  <a:lnTo>
                    <a:pt x="94" y="79"/>
                  </a:lnTo>
                  <a:lnTo>
                    <a:pt x="94" y="86"/>
                  </a:lnTo>
                  <a:lnTo>
                    <a:pt x="92" y="89"/>
                  </a:lnTo>
                  <a:lnTo>
                    <a:pt x="88" y="89"/>
                  </a:lnTo>
                  <a:lnTo>
                    <a:pt x="88" y="89"/>
                  </a:lnTo>
                  <a:lnTo>
                    <a:pt x="87" y="87"/>
                  </a:lnTo>
                  <a:lnTo>
                    <a:pt x="85" y="84"/>
                  </a:lnTo>
                  <a:lnTo>
                    <a:pt x="81" y="77"/>
                  </a:lnTo>
                  <a:lnTo>
                    <a:pt x="79" y="70"/>
                  </a:lnTo>
                  <a:lnTo>
                    <a:pt x="79" y="66"/>
                  </a:lnTo>
                  <a:lnTo>
                    <a:pt x="79" y="66"/>
                  </a:lnTo>
                  <a:lnTo>
                    <a:pt x="84" y="58"/>
                  </a:lnTo>
                  <a:lnTo>
                    <a:pt x="85" y="55"/>
                  </a:lnTo>
                  <a:lnTo>
                    <a:pt x="85" y="54"/>
                  </a:lnTo>
                  <a:lnTo>
                    <a:pt x="85" y="54"/>
                  </a:lnTo>
                  <a:lnTo>
                    <a:pt x="79" y="54"/>
                  </a:lnTo>
                  <a:lnTo>
                    <a:pt x="75" y="55"/>
                  </a:lnTo>
                  <a:lnTo>
                    <a:pt x="73" y="57"/>
                  </a:lnTo>
                  <a:lnTo>
                    <a:pt x="73" y="57"/>
                  </a:lnTo>
                  <a:lnTo>
                    <a:pt x="73" y="58"/>
                  </a:lnTo>
                  <a:lnTo>
                    <a:pt x="73" y="61"/>
                  </a:lnTo>
                  <a:lnTo>
                    <a:pt x="73" y="67"/>
                  </a:lnTo>
                  <a:lnTo>
                    <a:pt x="73" y="67"/>
                  </a:lnTo>
                  <a:lnTo>
                    <a:pt x="72" y="69"/>
                  </a:lnTo>
                  <a:lnTo>
                    <a:pt x="69" y="70"/>
                  </a:lnTo>
                  <a:lnTo>
                    <a:pt x="68" y="70"/>
                  </a:lnTo>
                  <a:lnTo>
                    <a:pt x="66" y="71"/>
                  </a:lnTo>
                  <a:lnTo>
                    <a:pt x="66" y="71"/>
                  </a:lnTo>
                  <a:lnTo>
                    <a:pt x="66" y="73"/>
                  </a:lnTo>
                  <a:lnTo>
                    <a:pt x="68" y="74"/>
                  </a:lnTo>
                  <a:lnTo>
                    <a:pt x="69" y="77"/>
                  </a:lnTo>
                  <a:lnTo>
                    <a:pt x="71" y="79"/>
                  </a:lnTo>
                  <a:lnTo>
                    <a:pt x="71" y="79"/>
                  </a:lnTo>
                  <a:lnTo>
                    <a:pt x="69" y="82"/>
                  </a:lnTo>
                  <a:lnTo>
                    <a:pt x="68" y="86"/>
                  </a:lnTo>
                  <a:lnTo>
                    <a:pt x="65" y="90"/>
                  </a:lnTo>
                  <a:lnTo>
                    <a:pt x="65" y="90"/>
                  </a:lnTo>
                  <a:lnTo>
                    <a:pt x="63" y="97"/>
                  </a:lnTo>
                  <a:lnTo>
                    <a:pt x="62" y="100"/>
                  </a:lnTo>
                  <a:lnTo>
                    <a:pt x="62" y="100"/>
                  </a:lnTo>
                  <a:lnTo>
                    <a:pt x="60" y="100"/>
                  </a:lnTo>
                  <a:lnTo>
                    <a:pt x="60" y="100"/>
                  </a:lnTo>
                  <a:lnTo>
                    <a:pt x="56" y="92"/>
                  </a:lnTo>
                  <a:lnTo>
                    <a:pt x="55" y="89"/>
                  </a:lnTo>
                  <a:lnTo>
                    <a:pt x="55" y="89"/>
                  </a:lnTo>
                  <a:lnTo>
                    <a:pt x="55" y="89"/>
                  </a:lnTo>
                  <a:lnTo>
                    <a:pt x="55" y="89"/>
                  </a:lnTo>
                  <a:lnTo>
                    <a:pt x="53" y="95"/>
                  </a:lnTo>
                  <a:lnTo>
                    <a:pt x="52" y="96"/>
                  </a:lnTo>
                  <a:lnTo>
                    <a:pt x="52" y="97"/>
                  </a:lnTo>
                  <a:lnTo>
                    <a:pt x="52" y="97"/>
                  </a:lnTo>
                  <a:lnTo>
                    <a:pt x="55" y="102"/>
                  </a:lnTo>
                  <a:lnTo>
                    <a:pt x="55" y="103"/>
                  </a:lnTo>
                  <a:lnTo>
                    <a:pt x="55" y="106"/>
                  </a:lnTo>
                  <a:lnTo>
                    <a:pt x="55" y="106"/>
                  </a:lnTo>
                  <a:lnTo>
                    <a:pt x="52" y="109"/>
                  </a:lnTo>
                  <a:lnTo>
                    <a:pt x="49" y="111"/>
                  </a:lnTo>
                  <a:lnTo>
                    <a:pt x="49" y="111"/>
                  </a:lnTo>
                  <a:lnTo>
                    <a:pt x="46" y="111"/>
                  </a:lnTo>
                  <a:lnTo>
                    <a:pt x="45" y="111"/>
                  </a:lnTo>
                  <a:lnTo>
                    <a:pt x="43" y="11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31"/>
            <p:cNvSpPr>
              <a:spLocks/>
            </p:cNvSpPr>
            <p:nvPr/>
          </p:nvSpPr>
          <p:spPr bwMode="auto">
            <a:xfrm>
              <a:off x="1820863" y="1605391"/>
              <a:ext cx="452438" cy="257175"/>
            </a:xfrm>
            <a:custGeom>
              <a:avLst/>
              <a:gdLst>
                <a:gd name="T0" fmla="*/ 272 w 285"/>
                <a:gd name="T1" fmla="*/ 135 h 162"/>
                <a:gd name="T2" fmla="*/ 255 w 285"/>
                <a:gd name="T3" fmla="*/ 125 h 162"/>
                <a:gd name="T4" fmla="*/ 264 w 285"/>
                <a:gd name="T5" fmla="*/ 139 h 162"/>
                <a:gd name="T6" fmla="*/ 240 w 285"/>
                <a:gd name="T7" fmla="*/ 152 h 162"/>
                <a:gd name="T8" fmla="*/ 226 w 285"/>
                <a:gd name="T9" fmla="*/ 148 h 162"/>
                <a:gd name="T10" fmla="*/ 216 w 285"/>
                <a:gd name="T11" fmla="*/ 143 h 162"/>
                <a:gd name="T12" fmla="*/ 200 w 285"/>
                <a:gd name="T13" fmla="*/ 158 h 162"/>
                <a:gd name="T14" fmla="*/ 158 w 285"/>
                <a:gd name="T15" fmla="*/ 161 h 162"/>
                <a:gd name="T16" fmla="*/ 136 w 285"/>
                <a:gd name="T17" fmla="*/ 152 h 162"/>
                <a:gd name="T18" fmla="*/ 128 w 285"/>
                <a:gd name="T19" fmla="*/ 143 h 162"/>
                <a:gd name="T20" fmla="*/ 122 w 285"/>
                <a:gd name="T21" fmla="*/ 143 h 162"/>
                <a:gd name="T22" fmla="*/ 107 w 285"/>
                <a:gd name="T23" fmla="*/ 151 h 162"/>
                <a:gd name="T24" fmla="*/ 94 w 285"/>
                <a:gd name="T25" fmla="*/ 139 h 162"/>
                <a:gd name="T26" fmla="*/ 87 w 285"/>
                <a:gd name="T27" fmla="*/ 145 h 162"/>
                <a:gd name="T28" fmla="*/ 75 w 285"/>
                <a:gd name="T29" fmla="*/ 135 h 162"/>
                <a:gd name="T30" fmla="*/ 74 w 285"/>
                <a:gd name="T31" fmla="*/ 117 h 162"/>
                <a:gd name="T32" fmla="*/ 78 w 285"/>
                <a:gd name="T33" fmla="*/ 109 h 162"/>
                <a:gd name="T34" fmla="*/ 77 w 285"/>
                <a:gd name="T35" fmla="*/ 99 h 162"/>
                <a:gd name="T36" fmla="*/ 78 w 285"/>
                <a:gd name="T37" fmla="*/ 77 h 162"/>
                <a:gd name="T38" fmla="*/ 80 w 285"/>
                <a:gd name="T39" fmla="*/ 62 h 162"/>
                <a:gd name="T40" fmla="*/ 68 w 285"/>
                <a:gd name="T41" fmla="*/ 51 h 162"/>
                <a:gd name="T42" fmla="*/ 64 w 285"/>
                <a:gd name="T43" fmla="*/ 45 h 162"/>
                <a:gd name="T44" fmla="*/ 46 w 285"/>
                <a:gd name="T45" fmla="*/ 51 h 162"/>
                <a:gd name="T46" fmla="*/ 33 w 285"/>
                <a:gd name="T47" fmla="*/ 51 h 162"/>
                <a:gd name="T48" fmla="*/ 13 w 285"/>
                <a:gd name="T49" fmla="*/ 25 h 162"/>
                <a:gd name="T50" fmla="*/ 2 w 285"/>
                <a:gd name="T51" fmla="*/ 12 h 162"/>
                <a:gd name="T52" fmla="*/ 3 w 285"/>
                <a:gd name="T53" fmla="*/ 6 h 162"/>
                <a:gd name="T54" fmla="*/ 9 w 285"/>
                <a:gd name="T55" fmla="*/ 2 h 162"/>
                <a:gd name="T56" fmla="*/ 30 w 285"/>
                <a:gd name="T57" fmla="*/ 2 h 162"/>
                <a:gd name="T58" fmla="*/ 41 w 285"/>
                <a:gd name="T59" fmla="*/ 7 h 162"/>
                <a:gd name="T60" fmla="*/ 49 w 285"/>
                <a:gd name="T61" fmla="*/ 9 h 162"/>
                <a:gd name="T62" fmla="*/ 57 w 285"/>
                <a:gd name="T63" fmla="*/ 26 h 162"/>
                <a:gd name="T64" fmla="*/ 61 w 285"/>
                <a:gd name="T65" fmla="*/ 28 h 162"/>
                <a:gd name="T66" fmla="*/ 86 w 285"/>
                <a:gd name="T67" fmla="*/ 25 h 162"/>
                <a:gd name="T68" fmla="*/ 97 w 285"/>
                <a:gd name="T69" fmla="*/ 33 h 162"/>
                <a:gd name="T70" fmla="*/ 86 w 285"/>
                <a:gd name="T71" fmla="*/ 33 h 162"/>
                <a:gd name="T72" fmla="*/ 99 w 285"/>
                <a:gd name="T73" fmla="*/ 41 h 162"/>
                <a:gd name="T74" fmla="*/ 123 w 285"/>
                <a:gd name="T75" fmla="*/ 52 h 162"/>
                <a:gd name="T76" fmla="*/ 104 w 285"/>
                <a:gd name="T77" fmla="*/ 58 h 162"/>
                <a:gd name="T78" fmla="*/ 96 w 285"/>
                <a:gd name="T79" fmla="*/ 58 h 162"/>
                <a:gd name="T80" fmla="*/ 103 w 285"/>
                <a:gd name="T81" fmla="*/ 62 h 162"/>
                <a:gd name="T82" fmla="*/ 97 w 285"/>
                <a:gd name="T83" fmla="*/ 68 h 162"/>
                <a:gd name="T84" fmla="*/ 100 w 285"/>
                <a:gd name="T85" fmla="*/ 73 h 162"/>
                <a:gd name="T86" fmla="*/ 114 w 285"/>
                <a:gd name="T87" fmla="*/ 73 h 162"/>
                <a:gd name="T88" fmla="*/ 125 w 285"/>
                <a:gd name="T89" fmla="*/ 84 h 162"/>
                <a:gd name="T90" fmla="*/ 133 w 285"/>
                <a:gd name="T91" fmla="*/ 84 h 162"/>
                <a:gd name="T92" fmla="*/ 148 w 285"/>
                <a:gd name="T93" fmla="*/ 90 h 162"/>
                <a:gd name="T94" fmla="*/ 161 w 285"/>
                <a:gd name="T95" fmla="*/ 93 h 162"/>
                <a:gd name="T96" fmla="*/ 196 w 285"/>
                <a:gd name="T97" fmla="*/ 81 h 162"/>
                <a:gd name="T98" fmla="*/ 204 w 285"/>
                <a:gd name="T99" fmla="*/ 83 h 162"/>
                <a:gd name="T100" fmla="*/ 227 w 285"/>
                <a:gd name="T101" fmla="*/ 84 h 162"/>
                <a:gd name="T102" fmla="*/ 243 w 285"/>
                <a:gd name="T103" fmla="*/ 90 h 162"/>
                <a:gd name="T104" fmla="*/ 259 w 285"/>
                <a:gd name="T105" fmla="*/ 91 h 162"/>
                <a:gd name="T106" fmla="*/ 274 w 285"/>
                <a:gd name="T107" fmla="*/ 107 h 162"/>
                <a:gd name="T108" fmla="*/ 272 w 285"/>
                <a:gd name="T109" fmla="*/ 117 h 162"/>
                <a:gd name="T110" fmla="*/ 275 w 285"/>
                <a:gd name="T111" fmla="*/ 12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5" h="162">
                  <a:moveTo>
                    <a:pt x="285" y="125"/>
                  </a:moveTo>
                  <a:lnTo>
                    <a:pt x="285" y="125"/>
                  </a:lnTo>
                  <a:lnTo>
                    <a:pt x="278" y="133"/>
                  </a:lnTo>
                  <a:lnTo>
                    <a:pt x="275" y="135"/>
                  </a:lnTo>
                  <a:lnTo>
                    <a:pt x="272" y="135"/>
                  </a:lnTo>
                  <a:lnTo>
                    <a:pt x="272" y="135"/>
                  </a:lnTo>
                  <a:lnTo>
                    <a:pt x="261" y="128"/>
                  </a:lnTo>
                  <a:lnTo>
                    <a:pt x="256" y="125"/>
                  </a:lnTo>
                  <a:lnTo>
                    <a:pt x="255" y="125"/>
                  </a:lnTo>
                  <a:lnTo>
                    <a:pt x="255" y="125"/>
                  </a:lnTo>
                  <a:lnTo>
                    <a:pt x="255" y="125"/>
                  </a:lnTo>
                  <a:lnTo>
                    <a:pt x="256" y="129"/>
                  </a:lnTo>
                  <a:lnTo>
                    <a:pt x="261" y="133"/>
                  </a:lnTo>
                  <a:lnTo>
                    <a:pt x="264" y="136"/>
                  </a:lnTo>
                  <a:lnTo>
                    <a:pt x="264" y="139"/>
                  </a:lnTo>
                  <a:lnTo>
                    <a:pt x="262" y="141"/>
                  </a:lnTo>
                  <a:lnTo>
                    <a:pt x="262" y="141"/>
                  </a:lnTo>
                  <a:lnTo>
                    <a:pt x="252" y="146"/>
                  </a:lnTo>
                  <a:lnTo>
                    <a:pt x="245" y="151"/>
                  </a:lnTo>
                  <a:lnTo>
                    <a:pt x="240" y="152"/>
                  </a:lnTo>
                  <a:lnTo>
                    <a:pt x="240" y="152"/>
                  </a:lnTo>
                  <a:lnTo>
                    <a:pt x="236" y="151"/>
                  </a:lnTo>
                  <a:lnTo>
                    <a:pt x="233" y="149"/>
                  </a:lnTo>
                  <a:lnTo>
                    <a:pt x="230" y="148"/>
                  </a:lnTo>
                  <a:lnTo>
                    <a:pt x="226" y="148"/>
                  </a:lnTo>
                  <a:lnTo>
                    <a:pt x="226" y="148"/>
                  </a:lnTo>
                  <a:lnTo>
                    <a:pt x="223" y="146"/>
                  </a:lnTo>
                  <a:lnTo>
                    <a:pt x="222" y="143"/>
                  </a:lnTo>
                  <a:lnTo>
                    <a:pt x="220" y="143"/>
                  </a:lnTo>
                  <a:lnTo>
                    <a:pt x="216" y="143"/>
                  </a:lnTo>
                  <a:lnTo>
                    <a:pt x="216" y="143"/>
                  </a:lnTo>
                  <a:lnTo>
                    <a:pt x="212" y="146"/>
                  </a:lnTo>
                  <a:lnTo>
                    <a:pt x="209" y="152"/>
                  </a:lnTo>
                  <a:lnTo>
                    <a:pt x="204" y="157"/>
                  </a:lnTo>
                  <a:lnTo>
                    <a:pt x="200" y="158"/>
                  </a:lnTo>
                  <a:lnTo>
                    <a:pt x="200" y="158"/>
                  </a:lnTo>
                  <a:lnTo>
                    <a:pt x="170" y="162"/>
                  </a:lnTo>
                  <a:lnTo>
                    <a:pt x="170" y="162"/>
                  </a:lnTo>
                  <a:lnTo>
                    <a:pt x="164" y="162"/>
                  </a:lnTo>
                  <a:lnTo>
                    <a:pt x="158" y="161"/>
                  </a:lnTo>
                  <a:lnTo>
                    <a:pt x="146" y="158"/>
                  </a:lnTo>
                  <a:lnTo>
                    <a:pt x="146" y="158"/>
                  </a:lnTo>
                  <a:lnTo>
                    <a:pt x="142" y="155"/>
                  </a:lnTo>
                  <a:lnTo>
                    <a:pt x="136" y="152"/>
                  </a:lnTo>
                  <a:lnTo>
                    <a:pt x="136" y="152"/>
                  </a:lnTo>
                  <a:lnTo>
                    <a:pt x="130" y="152"/>
                  </a:lnTo>
                  <a:lnTo>
                    <a:pt x="129" y="151"/>
                  </a:lnTo>
                  <a:lnTo>
                    <a:pt x="129" y="148"/>
                  </a:lnTo>
                  <a:lnTo>
                    <a:pt x="129" y="148"/>
                  </a:lnTo>
                  <a:lnTo>
                    <a:pt x="128" y="143"/>
                  </a:lnTo>
                  <a:lnTo>
                    <a:pt x="126" y="142"/>
                  </a:lnTo>
                  <a:lnTo>
                    <a:pt x="125" y="141"/>
                  </a:lnTo>
                  <a:lnTo>
                    <a:pt x="125" y="141"/>
                  </a:lnTo>
                  <a:lnTo>
                    <a:pt x="123" y="142"/>
                  </a:lnTo>
                  <a:lnTo>
                    <a:pt x="122" y="143"/>
                  </a:lnTo>
                  <a:lnTo>
                    <a:pt x="120" y="148"/>
                  </a:lnTo>
                  <a:lnTo>
                    <a:pt x="120" y="148"/>
                  </a:lnTo>
                  <a:lnTo>
                    <a:pt x="114" y="151"/>
                  </a:lnTo>
                  <a:lnTo>
                    <a:pt x="107" y="151"/>
                  </a:lnTo>
                  <a:lnTo>
                    <a:pt x="107" y="151"/>
                  </a:lnTo>
                  <a:lnTo>
                    <a:pt x="103" y="149"/>
                  </a:lnTo>
                  <a:lnTo>
                    <a:pt x="99" y="146"/>
                  </a:lnTo>
                  <a:lnTo>
                    <a:pt x="99" y="146"/>
                  </a:lnTo>
                  <a:lnTo>
                    <a:pt x="94" y="141"/>
                  </a:lnTo>
                  <a:lnTo>
                    <a:pt x="94" y="139"/>
                  </a:lnTo>
                  <a:lnTo>
                    <a:pt x="93" y="141"/>
                  </a:lnTo>
                  <a:lnTo>
                    <a:pt x="93" y="141"/>
                  </a:lnTo>
                  <a:lnTo>
                    <a:pt x="91" y="143"/>
                  </a:lnTo>
                  <a:lnTo>
                    <a:pt x="90" y="143"/>
                  </a:lnTo>
                  <a:lnTo>
                    <a:pt x="87" y="145"/>
                  </a:lnTo>
                  <a:lnTo>
                    <a:pt x="87" y="145"/>
                  </a:lnTo>
                  <a:lnTo>
                    <a:pt x="83" y="143"/>
                  </a:lnTo>
                  <a:lnTo>
                    <a:pt x="80" y="141"/>
                  </a:lnTo>
                  <a:lnTo>
                    <a:pt x="77" y="139"/>
                  </a:lnTo>
                  <a:lnTo>
                    <a:pt x="75" y="135"/>
                  </a:lnTo>
                  <a:lnTo>
                    <a:pt x="75" y="135"/>
                  </a:lnTo>
                  <a:lnTo>
                    <a:pt x="77" y="129"/>
                  </a:lnTo>
                  <a:lnTo>
                    <a:pt x="75" y="125"/>
                  </a:lnTo>
                  <a:lnTo>
                    <a:pt x="75" y="125"/>
                  </a:lnTo>
                  <a:lnTo>
                    <a:pt x="74" y="117"/>
                  </a:lnTo>
                  <a:lnTo>
                    <a:pt x="77" y="113"/>
                  </a:lnTo>
                  <a:lnTo>
                    <a:pt x="77" y="113"/>
                  </a:lnTo>
                  <a:lnTo>
                    <a:pt x="78" y="112"/>
                  </a:lnTo>
                  <a:lnTo>
                    <a:pt x="80" y="110"/>
                  </a:lnTo>
                  <a:lnTo>
                    <a:pt x="78" y="109"/>
                  </a:lnTo>
                  <a:lnTo>
                    <a:pt x="78" y="109"/>
                  </a:lnTo>
                  <a:lnTo>
                    <a:pt x="77" y="104"/>
                  </a:lnTo>
                  <a:lnTo>
                    <a:pt x="77" y="101"/>
                  </a:lnTo>
                  <a:lnTo>
                    <a:pt x="77" y="99"/>
                  </a:lnTo>
                  <a:lnTo>
                    <a:pt x="77" y="99"/>
                  </a:lnTo>
                  <a:lnTo>
                    <a:pt x="80" y="88"/>
                  </a:lnTo>
                  <a:lnTo>
                    <a:pt x="81" y="84"/>
                  </a:lnTo>
                  <a:lnTo>
                    <a:pt x="81" y="81"/>
                  </a:lnTo>
                  <a:lnTo>
                    <a:pt x="81" y="81"/>
                  </a:lnTo>
                  <a:lnTo>
                    <a:pt x="78" y="77"/>
                  </a:lnTo>
                  <a:lnTo>
                    <a:pt x="77" y="74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80" y="65"/>
                  </a:lnTo>
                  <a:lnTo>
                    <a:pt x="80" y="62"/>
                  </a:lnTo>
                  <a:lnTo>
                    <a:pt x="80" y="59"/>
                  </a:lnTo>
                  <a:lnTo>
                    <a:pt x="80" y="59"/>
                  </a:lnTo>
                  <a:lnTo>
                    <a:pt x="74" y="55"/>
                  </a:lnTo>
                  <a:lnTo>
                    <a:pt x="68" y="51"/>
                  </a:lnTo>
                  <a:lnTo>
                    <a:pt x="68" y="51"/>
                  </a:lnTo>
                  <a:lnTo>
                    <a:pt x="67" y="49"/>
                  </a:lnTo>
                  <a:lnTo>
                    <a:pt x="65" y="46"/>
                  </a:lnTo>
                  <a:lnTo>
                    <a:pt x="65" y="45"/>
                  </a:lnTo>
                  <a:lnTo>
                    <a:pt x="64" y="45"/>
                  </a:lnTo>
                  <a:lnTo>
                    <a:pt x="64" y="45"/>
                  </a:lnTo>
                  <a:lnTo>
                    <a:pt x="57" y="48"/>
                  </a:lnTo>
                  <a:lnTo>
                    <a:pt x="52" y="51"/>
                  </a:lnTo>
                  <a:lnTo>
                    <a:pt x="49" y="51"/>
                  </a:lnTo>
                  <a:lnTo>
                    <a:pt x="49" y="51"/>
                  </a:lnTo>
                  <a:lnTo>
                    <a:pt x="46" y="51"/>
                  </a:lnTo>
                  <a:lnTo>
                    <a:pt x="42" y="49"/>
                  </a:lnTo>
                  <a:lnTo>
                    <a:pt x="39" y="48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3" y="51"/>
                  </a:lnTo>
                  <a:lnTo>
                    <a:pt x="32" y="52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22" y="41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2" y="22"/>
                  </a:lnTo>
                  <a:lnTo>
                    <a:pt x="9" y="19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5" y="2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9" y="7"/>
                  </a:lnTo>
                  <a:lnTo>
                    <a:pt x="41" y="7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6" y="6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55" y="13"/>
                  </a:lnTo>
                  <a:lnTo>
                    <a:pt x="57" y="16"/>
                  </a:lnTo>
                  <a:lnTo>
                    <a:pt x="58" y="19"/>
                  </a:lnTo>
                  <a:lnTo>
                    <a:pt x="58" y="19"/>
                  </a:lnTo>
                  <a:lnTo>
                    <a:pt x="57" y="26"/>
                  </a:lnTo>
                  <a:lnTo>
                    <a:pt x="57" y="29"/>
                  </a:lnTo>
                  <a:lnTo>
                    <a:pt x="57" y="31"/>
                  </a:lnTo>
                  <a:lnTo>
                    <a:pt x="58" y="29"/>
                  </a:lnTo>
                  <a:lnTo>
                    <a:pt x="58" y="29"/>
                  </a:lnTo>
                  <a:lnTo>
                    <a:pt x="61" y="28"/>
                  </a:lnTo>
                  <a:lnTo>
                    <a:pt x="64" y="28"/>
                  </a:lnTo>
                  <a:lnTo>
                    <a:pt x="71" y="25"/>
                  </a:lnTo>
                  <a:lnTo>
                    <a:pt x="71" y="25"/>
                  </a:lnTo>
                  <a:lnTo>
                    <a:pt x="80" y="25"/>
                  </a:lnTo>
                  <a:lnTo>
                    <a:pt x="86" y="25"/>
                  </a:lnTo>
                  <a:lnTo>
                    <a:pt x="90" y="26"/>
                  </a:lnTo>
                  <a:lnTo>
                    <a:pt x="90" y="26"/>
                  </a:lnTo>
                  <a:lnTo>
                    <a:pt x="93" y="29"/>
                  </a:lnTo>
                  <a:lnTo>
                    <a:pt x="96" y="32"/>
                  </a:lnTo>
                  <a:lnTo>
                    <a:pt x="97" y="33"/>
                  </a:lnTo>
                  <a:lnTo>
                    <a:pt x="97" y="35"/>
                  </a:lnTo>
                  <a:lnTo>
                    <a:pt x="96" y="35"/>
                  </a:lnTo>
                  <a:lnTo>
                    <a:pt x="96" y="35"/>
                  </a:lnTo>
                  <a:lnTo>
                    <a:pt x="88" y="33"/>
                  </a:lnTo>
                  <a:lnTo>
                    <a:pt x="86" y="33"/>
                  </a:lnTo>
                  <a:lnTo>
                    <a:pt x="86" y="33"/>
                  </a:lnTo>
                  <a:lnTo>
                    <a:pt x="90" y="38"/>
                  </a:lnTo>
                  <a:lnTo>
                    <a:pt x="94" y="39"/>
                  </a:lnTo>
                  <a:lnTo>
                    <a:pt x="99" y="41"/>
                  </a:lnTo>
                  <a:lnTo>
                    <a:pt x="99" y="41"/>
                  </a:lnTo>
                  <a:lnTo>
                    <a:pt x="110" y="44"/>
                  </a:lnTo>
                  <a:lnTo>
                    <a:pt x="119" y="48"/>
                  </a:lnTo>
                  <a:lnTo>
                    <a:pt x="119" y="48"/>
                  </a:lnTo>
                  <a:lnTo>
                    <a:pt x="122" y="49"/>
                  </a:lnTo>
                  <a:lnTo>
                    <a:pt x="123" y="52"/>
                  </a:lnTo>
                  <a:lnTo>
                    <a:pt x="122" y="52"/>
                  </a:lnTo>
                  <a:lnTo>
                    <a:pt x="119" y="54"/>
                  </a:lnTo>
                  <a:lnTo>
                    <a:pt x="119" y="54"/>
                  </a:lnTo>
                  <a:lnTo>
                    <a:pt x="112" y="57"/>
                  </a:lnTo>
                  <a:lnTo>
                    <a:pt x="104" y="58"/>
                  </a:lnTo>
                  <a:lnTo>
                    <a:pt x="104" y="58"/>
                  </a:lnTo>
                  <a:lnTo>
                    <a:pt x="99" y="58"/>
                  </a:lnTo>
                  <a:lnTo>
                    <a:pt x="96" y="58"/>
                  </a:lnTo>
                  <a:lnTo>
                    <a:pt x="96" y="58"/>
                  </a:lnTo>
                  <a:lnTo>
                    <a:pt x="96" y="58"/>
                  </a:lnTo>
                  <a:lnTo>
                    <a:pt x="94" y="61"/>
                  </a:lnTo>
                  <a:lnTo>
                    <a:pt x="94" y="62"/>
                  </a:lnTo>
                  <a:lnTo>
                    <a:pt x="96" y="62"/>
                  </a:lnTo>
                  <a:lnTo>
                    <a:pt x="96" y="62"/>
                  </a:lnTo>
                  <a:lnTo>
                    <a:pt x="103" y="62"/>
                  </a:lnTo>
                  <a:lnTo>
                    <a:pt x="104" y="64"/>
                  </a:lnTo>
                  <a:lnTo>
                    <a:pt x="104" y="65"/>
                  </a:lnTo>
                  <a:lnTo>
                    <a:pt x="104" y="65"/>
                  </a:lnTo>
                  <a:lnTo>
                    <a:pt x="100" y="67"/>
                  </a:lnTo>
                  <a:lnTo>
                    <a:pt x="97" y="68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96" y="74"/>
                  </a:lnTo>
                  <a:lnTo>
                    <a:pt x="97" y="74"/>
                  </a:lnTo>
                  <a:lnTo>
                    <a:pt x="100" y="73"/>
                  </a:lnTo>
                  <a:lnTo>
                    <a:pt x="100" y="73"/>
                  </a:lnTo>
                  <a:lnTo>
                    <a:pt x="104" y="71"/>
                  </a:lnTo>
                  <a:lnTo>
                    <a:pt x="109" y="71"/>
                  </a:lnTo>
                  <a:lnTo>
                    <a:pt x="114" y="73"/>
                  </a:lnTo>
                  <a:lnTo>
                    <a:pt x="114" y="73"/>
                  </a:lnTo>
                  <a:lnTo>
                    <a:pt x="117" y="75"/>
                  </a:lnTo>
                  <a:lnTo>
                    <a:pt x="119" y="78"/>
                  </a:lnTo>
                  <a:lnTo>
                    <a:pt x="119" y="78"/>
                  </a:lnTo>
                  <a:lnTo>
                    <a:pt x="123" y="83"/>
                  </a:lnTo>
                  <a:lnTo>
                    <a:pt x="125" y="84"/>
                  </a:lnTo>
                  <a:lnTo>
                    <a:pt x="126" y="86"/>
                  </a:lnTo>
                  <a:lnTo>
                    <a:pt x="126" y="86"/>
                  </a:lnTo>
                  <a:lnTo>
                    <a:pt x="129" y="84"/>
                  </a:lnTo>
                  <a:lnTo>
                    <a:pt x="132" y="84"/>
                  </a:lnTo>
                  <a:lnTo>
                    <a:pt x="133" y="84"/>
                  </a:lnTo>
                  <a:lnTo>
                    <a:pt x="133" y="84"/>
                  </a:lnTo>
                  <a:lnTo>
                    <a:pt x="139" y="90"/>
                  </a:lnTo>
                  <a:lnTo>
                    <a:pt x="143" y="91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51" y="90"/>
                  </a:lnTo>
                  <a:lnTo>
                    <a:pt x="154" y="90"/>
                  </a:lnTo>
                  <a:lnTo>
                    <a:pt x="156" y="91"/>
                  </a:lnTo>
                  <a:lnTo>
                    <a:pt x="161" y="93"/>
                  </a:lnTo>
                  <a:lnTo>
                    <a:pt x="161" y="93"/>
                  </a:lnTo>
                  <a:lnTo>
                    <a:pt x="170" y="93"/>
                  </a:lnTo>
                  <a:lnTo>
                    <a:pt x="175" y="91"/>
                  </a:lnTo>
                  <a:lnTo>
                    <a:pt x="175" y="91"/>
                  </a:lnTo>
                  <a:lnTo>
                    <a:pt x="196" y="81"/>
                  </a:lnTo>
                  <a:lnTo>
                    <a:pt x="196" y="81"/>
                  </a:lnTo>
                  <a:lnTo>
                    <a:pt x="201" y="78"/>
                  </a:lnTo>
                  <a:lnTo>
                    <a:pt x="204" y="78"/>
                  </a:lnTo>
                  <a:lnTo>
                    <a:pt x="206" y="78"/>
                  </a:lnTo>
                  <a:lnTo>
                    <a:pt x="206" y="78"/>
                  </a:lnTo>
                  <a:lnTo>
                    <a:pt x="204" y="83"/>
                  </a:lnTo>
                  <a:lnTo>
                    <a:pt x="204" y="84"/>
                  </a:lnTo>
                  <a:lnTo>
                    <a:pt x="207" y="84"/>
                  </a:lnTo>
                  <a:lnTo>
                    <a:pt x="207" y="84"/>
                  </a:lnTo>
                  <a:lnTo>
                    <a:pt x="216" y="84"/>
                  </a:lnTo>
                  <a:lnTo>
                    <a:pt x="227" y="84"/>
                  </a:lnTo>
                  <a:lnTo>
                    <a:pt x="227" y="84"/>
                  </a:lnTo>
                  <a:lnTo>
                    <a:pt x="235" y="86"/>
                  </a:lnTo>
                  <a:lnTo>
                    <a:pt x="239" y="87"/>
                  </a:lnTo>
                  <a:lnTo>
                    <a:pt x="239" y="87"/>
                  </a:lnTo>
                  <a:lnTo>
                    <a:pt x="243" y="90"/>
                  </a:lnTo>
                  <a:lnTo>
                    <a:pt x="246" y="91"/>
                  </a:lnTo>
                  <a:lnTo>
                    <a:pt x="251" y="91"/>
                  </a:lnTo>
                  <a:lnTo>
                    <a:pt x="251" y="91"/>
                  </a:lnTo>
                  <a:lnTo>
                    <a:pt x="256" y="91"/>
                  </a:lnTo>
                  <a:lnTo>
                    <a:pt x="259" y="91"/>
                  </a:lnTo>
                  <a:lnTo>
                    <a:pt x="262" y="93"/>
                  </a:lnTo>
                  <a:lnTo>
                    <a:pt x="262" y="93"/>
                  </a:lnTo>
                  <a:lnTo>
                    <a:pt x="269" y="99"/>
                  </a:lnTo>
                  <a:lnTo>
                    <a:pt x="272" y="103"/>
                  </a:lnTo>
                  <a:lnTo>
                    <a:pt x="274" y="107"/>
                  </a:lnTo>
                  <a:lnTo>
                    <a:pt x="274" y="107"/>
                  </a:lnTo>
                  <a:lnTo>
                    <a:pt x="274" y="113"/>
                  </a:lnTo>
                  <a:lnTo>
                    <a:pt x="272" y="116"/>
                  </a:lnTo>
                  <a:lnTo>
                    <a:pt x="272" y="117"/>
                  </a:lnTo>
                  <a:lnTo>
                    <a:pt x="272" y="117"/>
                  </a:lnTo>
                  <a:lnTo>
                    <a:pt x="271" y="119"/>
                  </a:lnTo>
                  <a:lnTo>
                    <a:pt x="271" y="120"/>
                  </a:lnTo>
                  <a:lnTo>
                    <a:pt x="272" y="122"/>
                  </a:lnTo>
                  <a:lnTo>
                    <a:pt x="275" y="123"/>
                  </a:lnTo>
                  <a:lnTo>
                    <a:pt x="275" y="123"/>
                  </a:lnTo>
                  <a:lnTo>
                    <a:pt x="282" y="123"/>
                  </a:lnTo>
                  <a:lnTo>
                    <a:pt x="285" y="125"/>
                  </a:lnTo>
                  <a:lnTo>
                    <a:pt x="285" y="125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32"/>
            <p:cNvSpPr>
              <a:spLocks/>
            </p:cNvSpPr>
            <p:nvPr/>
          </p:nvSpPr>
          <p:spPr bwMode="auto">
            <a:xfrm>
              <a:off x="1820863" y="1605391"/>
              <a:ext cx="452438" cy="257175"/>
            </a:xfrm>
            <a:custGeom>
              <a:avLst/>
              <a:gdLst>
                <a:gd name="T0" fmla="*/ 272 w 285"/>
                <a:gd name="T1" fmla="*/ 135 h 162"/>
                <a:gd name="T2" fmla="*/ 255 w 285"/>
                <a:gd name="T3" fmla="*/ 125 h 162"/>
                <a:gd name="T4" fmla="*/ 264 w 285"/>
                <a:gd name="T5" fmla="*/ 139 h 162"/>
                <a:gd name="T6" fmla="*/ 240 w 285"/>
                <a:gd name="T7" fmla="*/ 152 h 162"/>
                <a:gd name="T8" fmla="*/ 226 w 285"/>
                <a:gd name="T9" fmla="*/ 148 h 162"/>
                <a:gd name="T10" fmla="*/ 216 w 285"/>
                <a:gd name="T11" fmla="*/ 143 h 162"/>
                <a:gd name="T12" fmla="*/ 200 w 285"/>
                <a:gd name="T13" fmla="*/ 158 h 162"/>
                <a:gd name="T14" fmla="*/ 158 w 285"/>
                <a:gd name="T15" fmla="*/ 161 h 162"/>
                <a:gd name="T16" fmla="*/ 136 w 285"/>
                <a:gd name="T17" fmla="*/ 152 h 162"/>
                <a:gd name="T18" fmla="*/ 128 w 285"/>
                <a:gd name="T19" fmla="*/ 143 h 162"/>
                <a:gd name="T20" fmla="*/ 122 w 285"/>
                <a:gd name="T21" fmla="*/ 143 h 162"/>
                <a:gd name="T22" fmla="*/ 107 w 285"/>
                <a:gd name="T23" fmla="*/ 151 h 162"/>
                <a:gd name="T24" fmla="*/ 94 w 285"/>
                <a:gd name="T25" fmla="*/ 139 h 162"/>
                <a:gd name="T26" fmla="*/ 87 w 285"/>
                <a:gd name="T27" fmla="*/ 145 h 162"/>
                <a:gd name="T28" fmla="*/ 75 w 285"/>
                <a:gd name="T29" fmla="*/ 135 h 162"/>
                <a:gd name="T30" fmla="*/ 74 w 285"/>
                <a:gd name="T31" fmla="*/ 117 h 162"/>
                <a:gd name="T32" fmla="*/ 78 w 285"/>
                <a:gd name="T33" fmla="*/ 109 h 162"/>
                <a:gd name="T34" fmla="*/ 77 w 285"/>
                <a:gd name="T35" fmla="*/ 99 h 162"/>
                <a:gd name="T36" fmla="*/ 78 w 285"/>
                <a:gd name="T37" fmla="*/ 77 h 162"/>
                <a:gd name="T38" fmla="*/ 80 w 285"/>
                <a:gd name="T39" fmla="*/ 62 h 162"/>
                <a:gd name="T40" fmla="*/ 68 w 285"/>
                <a:gd name="T41" fmla="*/ 51 h 162"/>
                <a:gd name="T42" fmla="*/ 64 w 285"/>
                <a:gd name="T43" fmla="*/ 45 h 162"/>
                <a:gd name="T44" fmla="*/ 46 w 285"/>
                <a:gd name="T45" fmla="*/ 51 h 162"/>
                <a:gd name="T46" fmla="*/ 33 w 285"/>
                <a:gd name="T47" fmla="*/ 51 h 162"/>
                <a:gd name="T48" fmla="*/ 13 w 285"/>
                <a:gd name="T49" fmla="*/ 25 h 162"/>
                <a:gd name="T50" fmla="*/ 2 w 285"/>
                <a:gd name="T51" fmla="*/ 12 h 162"/>
                <a:gd name="T52" fmla="*/ 3 w 285"/>
                <a:gd name="T53" fmla="*/ 6 h 162"/>
                <a:gd name="T54" fmla="*/ 9 w 285"/>
                <a:gd name="T55" fmla="*/ 2 h 162"/>
                <a:gd name="T56" fmla="*/ 30 w 285"/>
                <a:gd name="T57" fmla="*/ 2 h 162"/>
                <a:gd name="T58" fmla="*/ 41 w 285"/>
                <a:gd name="T59" fmla="*/ 7 h 162"/>
                <a:gd name="T60" fmla="*/ 49 w 285"/>
                <a:gd name="T61" fmla="*/ 9 h 162"/>
                <a:gd name="T62" fmla="*/ 57 w 285"/>
                <a:gd name="T63" fmla="*/ 26 h 162"/>
                <a:gd name="T64" fmla="*/ 61 w 285"/>
                <a:gd name="T65" fmla="*/ 28 h 162"/>
                <a:gd name="T66" fmla="*/ 86 w 285"/>
                <a:gd name="T67" fmla="*/ 25 h 162"/>
                <a:gd name="T68" fmla="*/ 97 w 285"/>
                <a:gd name="T69" fmla="*/ 33 h 162"/>
                <a:gd name="T70" fmla="*/ 86 w 285"/>
                <a:gd name="T71" fmla="*/ 33 h 162"/>
                <a:gd name="T72" fmla="*/ 99 w 285"/>
                <a:gd name="T73" fmla="*/ 41 h 162"/>
                <a:gd name="T74" fmla="*/ 123 w 285"/>
                <a:gd name="T75" fmla="*/ 52 h 162"/>
                <a:gd name="T76" fmla="*/ 104 w 285"/>
                <a:gd name="T77" fmla="*/ 58 h 162"/>
                <a:gd name="T78" fmla="*/ 96 w 285"/>
                <a:gd name="T79" fmla="*/ 58 h 162"/>
                <a:gd name="T80" fmla="*/ 103 w 285"/>
                <a:gd name="T81" fmla="*/ 62 h 162"/>
                <a:gd name="T82" fmla="*/ 97 w 285"/>
                <a:gd name="T83" fmla="*/ 68 h 162"/>
                <a:gd name="T84" fmla="*/ 100 w 285"/>
                <a:gd name="T85" fmla="*/ 73 h 162"/>
                <a:gd name="T86" fmla="*/ 114 w 285"/>
                <a:gd name="T87" fmla="*/ 73 h 162"/>
                <a:gd name="T88" fmla="*/ 125 w 285"/>
                <a:gd name="T89" fmla="*/ 84 h 162"/>
                <a:gd name="T90" fmla="*/ 133 w 285"/>
                <a:gd name="T91" fmla="*/ 84 h 162"/>
                <a:gd name="T92" fmla="*/ 148 w 285"/>
                <a:gd name="T93" fmla="*/ 90 h 162"/>
                <a:gd name="T94" fmla="*/ 161 w 285"/>
                <a:gd name="T95" fmla="*/ 93 h 162"/>
                <a:gd name="T96" fmla="*/ 196 w 285"/>
                <a:gd name="T97" fmla="*/ 81 h 162"/>
                <a:gd name="T98" fmla="*/ 204 w 285"/>
                <a:gd name="T99" fmla="*/ 83 h 162"/>
                <a:gd name="T100" fmla="*/ 227 w 285"/>
                <a:gd name="T101" fmla="*/ 84 h 162"/>
                <a:gd name="T102" fmla="*/ 243 w 285"/>
                <a:gd name="T103" fmla="*/ 90 h 162"/>
                <a:gd name="T104" fmla="*/ 259 w 285"/>
                <a:gd name="T105" fmla="*/ 91 h 162"/>
                <a:gd name="T106" fmla="*/ 274 w 285"/>
                <a:gd name="T107" fmla="*/ 107 h 162"/>
                <a:gd name="T108" fmla="*/ 272 w 285"/>
                <a:gd name="T109" fmla="*/ 117 h 162"/>
                <a:gd name="T110" fmla="*/ 275 w 285"/>
                <a:gd name="T111" fmla="*/ 12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5" h="162">
                  <a:moveTo>
                    <a:pt x="285" y="125"/>
                  </a:moveTo>
                  <a:lnTo>
                    <a:pt x="285" y="125"/>
                  </a:lnTo>
                  <a:lnTo>
                    <a:pt x="278" y="133"/>
                  </a:lnTo>
                  <a:lnTo>
                    <a:pt x="275" y="135"/>
                  </a:lnTo>
                  <a:lnTo>
                    <a:pt x="272" y="135"/>
                  </a:lnTo>
                  <a:lnTo>
                    <a:pt x="272" y="135"/>
                  </a:lnTo>
                  <a:lnTo>
                    <a:pt x="261" y="128"/>
                  </a:lnTo>
                  <a:lnTo>
                    <a:pt x="256" y="125"/>
                  </a:lnTo>
                  <a:lnTo>
                    <a:pt x="255" y="125"/>
                  </a:lnTo>
                  <a:lnTo>
                    <a:pt x="255" y="125"/>
                  </a:lnTo>
                  <a:lnTo>
                    <a:pt x="255" y="125"/>
                  </a:lnTo>
                  <a:lnTo>
                    <a:pt x="256" y="129"/>
                  </a:lnTo>
                  <a:lnTo>
                    <a:pt x="261" y="133"/>
                  </a:lnTo>
                  <a:lnTo>
                    <a:pt x="264" y="136"/>
                  </a:lnTo>
                  <a:lnTo>
                    <a:pt x="264" y="139"/>
                  </a:lnTo>
                  <a:lnTo>
                    <a:pt x="262" y="141"/>
                  </a:lnTo>
                  <a:lnTo>
                    <a:pt x="262" y="141"/>
                  </a:lnTo>
                  <a:lnTo>
                    <a:pt x="252" y="146"/>
                  </a:lnTo>
                  <a:lnTo>
                    <a:pt x="245" y="151"/>
                  </a:lnTo>
                  <a:lnTo>
                    <a:pt x="240" y="152"/>
                  </a:lnTo>
                  <a:lnTo>
                    <a:pt x="240" y="152"/>
                  </a:lnTo>
                  <a:lnTo>
                    <a:pt x="236" y="151"/>
                  </a:lnTo>
                  <a:lnTo>
                    <a:pt x="233" y="149"/>
                  </a:lnTo>
                  <a:lnTo>
                    <a:pt x="230" y="148"/>
                  </a:lnTo>
                  <a:lnTo>
                    <a:pt x="226" y="148"/>
                  </a:lnTo>
                  <a:lnTo>
                    <a:pt x="226" y="148"/>
                  </a:lnTo>
                  <a:lnTo>
                    <a:pt x="223" y="146"/>
                  </a:lnTo>
                  <a:lnTo>
                    <a:pt x="222" y="143"/>
                  </a:lnTo>
                  <a:lnTo>
                    <a:pt x="220" y="143"/>
                  </a:lnTo>
                  <a:lnTo>
                    <a:pt x="216" y="143"/>
                  </a:lnTo>
                  <a:lnTo>
                    <a:pt x="216" y="143"/>
                  </a:lnTo>
                  <a:lnTo>
                    <a:pt x="212" y="146"/>
                  </a:lnTo>
                  <a:lnTo>
                    <a:pt x="209" y="152"/>
                  </a:lnTo>
                  <a:lnTo>
                    <a:pt x="204" y="157"/>
                  </a:lnTo>
                  <a:lnTo>
                    <a:pt x="200" y="158"/>
                  </a:lnTo>
                  <a:lnTo>
                    <a:pt x="200" y="158"/>
                  </a:lnTo>
                  <a:lnTo>
                    <a:pt x="170" y="162"/>
                  </a:lnTo>
                  <a:lnTo>
                    <a:pt x="170" y="162"/>
                  </a:lnTo>
                  <a:lnTo>
                    <a:pt x="164" y="162"/>
                  </a:lnTo>
                  <a:lnTo>
                    <a:pt x="158" y="161"/>
                  </a:lnTo>
                  <a:lnTo>
                    <a:pt x="146" y="158"/>
                  </a:lnTo>
                  <a:lnTo>
                    <a:pt x="146" y="158"/>
                  </a:lnTo>
                  <a:lnTo>
                    <a:pt x="142" y="155"/>
                  </a:lnTo>
                  <a:lnTo>
                    <a:pt x="136" y="152"/>
                  </a:lnTo>
                  <a:lnTo>
                    <a:pt x="136" y="152"/>
                  </a:lnTo>
                  <a:lnTo>
                    <a:pt x="130" y="152"/>
                  </a:lnTo>
                  <a:lnTo>
                    <a:pt x="129" y="151"/>
                  </a:lnTo>
                  <a:lnTo>
                    <a:pt x="129" y="148"/>
                  </a:lnTo>
                  <a:lnTo>
                    <a:pt x="129" y="148"/>
                  </a:lnTo>
                  <a:lnTo>
                    <a:pt x="128" y="143"/>
                  </a:lnTo>
                  <a:lnTo>
                    <a:pt x="126" y="142"/>
                  </a:lnTo>
                  <a:lnTo>
                    <a:pt x="125" y="141"/>
                  </a:lnTo>
                  <a:lnTo>
                    <a:pt x="125" y="141"/>
                  </a:lnTo>
                  <a:lnTo>
                    <a:pt x="123" y="142"/>
                  </a:lnTo>
                  <a:lnTo>
                    <a:pt x="122" y="143"/>
                  </a:lnTo>
                  <a:lnTo>
                    <a:pt x="120" y="148"/>
                  </a:lnTo>
                  <a:lnTo>
                    <a:pt x="120" y="148"/>
                  </a:lnTo>
                  <a:lnTo>
                    <a:pt x="114" y="151"/>
                  </a:lnTo>
                  <a:lnTo>
                    <a:pt x="107" y="151"/>
                  </a:lnTo>
                  <a:lnTo>
                    <a:pt x="107" y="151"/>
                  </a:lnTo>
                  <a:lnTo>
                    <a:pt x="103" y="149"/>
                  </a:lnTo>
                  <a:lnTo>
                    <a:pt x="99" y="146"/>
                  </a:lnTo>
                  <a:lnTo>
                    <a:pt x="99" y="146"/>
                  </a:lnTo>
                  <a:lnTo>
                    <a:pt x="94" y="141"/>
                  </a:lnTo>
                  <a:lnTo>
                    <a:pt x="94" y="139"/>
                  </a:lnTo>
                  <a:lnTo>
                    <a:pt x="93" y="141"/>
                  </a:lnTo>
                  <a:lnTo>
                    <a:pt x="93" y="141"/>
                  </a:lnTo>
                  <a:lnTo>
                    <a:pt x="91" y="143"/>
                  </a:lnTo>
                  <a:lnTo>
                    <a:pt x="90" y="143"/>
                  </a:lnTo>
                  <a:lnTo>
                    <a:pt x="87" y="145"/>
                  </a:lnTo>
                  <a:lnTo>
                    <a:pt x="87" y="145"/>
                  </a:lnTo>
                  <a:lnTo>
                    <a:pt x="83" y="143"/>
                  </a:lnTo>
                  <a:lnTo>
                    <a:pt x="80" y="141"/>
                  </a:lnTo>
                  <a:lnTo>
                    <a:pt x="77" y="139"/>
                  </a:lnTo>
                  <a:lnTo>
                    <a:pt x="75" y="135"/>
                  </a:lnTo>
                  <a:lnTo>
                    <a:pt x="75" y="135"/>
                  </a:lnTo>
                  <a:lnTo>
                    <a:pt x="77" y="129"/>
                  </a:lnTo>
                  <a:lnTo>
                    <a:pt x="75" y="125"/>
                  </a:lnTo>
                  <a:lnTo>
                    <a:pt x="75" y="125"/>
                  </a:lnTo>
                  <a:lnTo>
                    <a:pt x="74" y="117"/>
                  </a:lnTo>
                  <a:lnTo>
                    <a:pt x="77" y="113"/>
                  </a:lnTo>
                  <a:lnTo>
                    <a:pt x="77" y="113"/>
                  </a:lnTo>
                  <a:lnTo>
                    <a:pt x="78" y="112"/>
                  </a:lnTo>
                  <a:lnTo>
                    <a:pt x="80" y="110"/>
                  </a:lnTo>
                  <a:lnTo>
                    <a:pt x="78" y="109"/>
                  </a:lnTo>
                  <a:lnTo>
                    <a:pt x="78" y="109"/>
                  </a:lnTo>
                  <a:lnTo>
                    <a:pt x="77" y="104"/>
                  </a:lnTo>
                  <a:lnTo>
                    <a:pt x="77" y="101"/>
                  </a:lnTo>
                  <a:lnTo>
                    <a:pt x="77" y="99"/>
                  </a:lnTo>
                  <a:lnTo>
                    <a:pt x="77" y="99"/>
                  </a:lnTo>
                  <a:lnTo>
                    <a:pt x="80" y="88"/>
                  </a:lnTo>
                  <a:lnTo>
                    <a:pt x="81" y="84"/>
                  </a:lnTo>
                  <a:lnTo>
                    <a:pt x="81" y="81"/>
                  </a:lnTo>
                  <a:lnTo>
                    <a:pt x="81" y="81"/>
                  </a:lnTo>
                  <a:lnTo>
                    <a:pt x="78" y="77"/>
                  </a:lnTo>
                  <a:lnTo>
                    <a:pt x="77" y="74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80" y="65"/>
                  </a:lnTo>
                  <a:lnTo>
                    <a:pt x="80" y="62"/>
                  </a:lnTo>
                  <a:lnTo>
                    <a:pt x="80" y="59"/>
                  </a:lnTo>
                  <a:lnTo>
                    <a:pt x="80" y="59"/>
                  </a:lnTo>
                  <a:lnTo>
                    <a:pt x="74" y="55"/>
                  </a:lnTo>
                  <a:lnTo>
                    <a:pt x="68" y="51"/>
                  </a:lnTo>
                  <a:lnTo>
                    <a:pt x="68" y="51"/>
                  </a:lnTo>
                  <a:lnTo>
                    <a:pt x="67" y="49"/>
                  </a:lnTo>
                  <a:lnTo>
                    <a:pt x="65" y="46"/>
                  </a:lnTo>
                  <a:lnTo>
                    <a:pt x="65" y="45"/>
                  </a:lnTo>
                  <a:lnTo>
                    <a:pt x="64" y="45"/>
                  </a:lnTo>
                  <a:lnTo>
                    <a:pt x="64" y="45"/>
                  </a:lnTo>
                  <a:lnTo>
                    <a:pt x="57" y="48"/>
                  </a:lnTo>
                  <a:lnTo>
                    <a:pt x="52" y="51"/>
                  </a:lnTo>
                  <a:lnTo>
                    <a:pt x="49" y="51"/>
                  </a:lnTo>
                  <a:lnTo>
                    <a:pt x="49" y="51"/>
                  </a:lnTo>
                  <a:lnTo>
                    <a:pt x="46" y="51"/>
                  </a:lnTo>
                  <a:lnTo>
                    <a:pt x="42" y="49"/>
                  </a:lnTo>
                  <a:lnTo>
                    <a:pt x="39" y="48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3" y="51"/>
                  </a:lnTo>
                  <a:lnTo>
                    <a:pt x="32" y="52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22" y="41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2" y="22"/>
                  </a:lnTo>
                  <a:lnTo>
                    <a:pt x="9" y="19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5" y="2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9" y="7"/>
                  </a:lnTo>
                  <a:lnTo>
                    <a:pt x="41" y="7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6" y="6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55" y="13"/>
                  </a:lnTo>
                  <a:lnTo>
                    <a:pt x="57" y="16"/>
                  </a:lnTo>
                  <a:lnTo>
                    <a:pt x="58" y="19"/>
                  </a:lnTo>
                  <a:lnTo>
                    <a:pt x="58" y="19"/>
                  </a:lnTo>
                  <a:lnTo>
                    <a:pt x="57" y="26"/>
                  </a:lnTo>
                  <a:lnTo>
                    <a:pt x="57" y="29"/>
                  </a:lnTo>
                  <a:lnTo>
                    <a:pt x="57" y="31"/>
                  </a:lnTo>
                  <a:lnTo>
                    <a:pt x="58" y="29"/>
                  </a:lnTo>
                  <a:lnTo>
                    <a:pt x="58" y="29"/>
                  </a:lnTo>
                  <a:lnTo>
                    <a:pt x="61" y="28"/>
                  </a:lnTo>
                  <a:lnTo>
                    <a:pt x="64" y="28"/>
                  </a:lnTo>
                  <a:lnTo>
                    <a:pt x="71" y="25"/>
                  </a:lnTo>
                  <a:lnTo>
                    <a:pt x="71" y="25"/>
                  </a:lnTo>
                  <a:lnTo>
                    <a:pt x="80" y="25"/>
                  </a:lnTo>
                  <a:lnTo>
                    <a:pt x="86" y="25"/>
                  </a:lnTo>
                  <a:lnTo>
                    <a:pt x="90" y="26"/>
                  </a:lnTo>
                  <a:lnTo>
                    <a:pt x="90" y="26"/>
                  </a:lnTo>
                  <a:lnTo>
                    <a:pt x="93" y="29"/>
                  </a:lnTo>
                  <a:lnTo>
                    <a:pt x="96" y="32"/>
                  </a:lnTo>
                  <a:lnTo>
                    <a:pt x="97" y="33"/>
                  </a:lnTo>
                  <a:lnTo>
                    <a:pt x="97" y="35"/>
                  </a:lnTo>
                  <a:lnTo>
                    <a:pt x="96" y="35"/>
                  </a:lnTo>
                  <a:lnTo>
                    <a:pt x="96" y="35"/>
                  </a:lnTo>
                  <a:lnTo>
                    <a:pt x="88" y="33"/>
                  </a:lnTo>
                  <a:lnTo>
                    <a:pt x="86" y="33"/>
                  </a:lnTo>
                  <a:lnTo>
                    <a:pt x="86" y="33"/>
                  </a:lnTo>
                  <a:lnTo>
                    <a:pt x="90" y="38"/>
                  </a:lnTo>
                  <a:lnTo>
                    <a:pt x="94" y="39"/>
                  </a:lnTo>
                  <a:lnTo>
                    <a:pt x="99" y="41"/>
                  </a:lnTo>
                  <a:lnTo>
                    <a:pt x="99" y="41"/>
                  </a:lnTo>
                  <a:lnTo>
                    <a:pt x="110" y="44"/>
                  </a:lnTo>
                  <a:lnTo>
                    <a:pt x="119" y="48"/>
                  </a:lnTo>
                  <a:lnTo>
                    <a:pt x="119" y="48"/>
                  </a:lnTo>
                  <a:lnTo>
                    <a:pt x="122" y="49"/>
                  </a:lnTo>
                  <a:lnTo>
                    <a:pt x="123" y="52"/>
                  </a:lnTo>
                  <a:lnTo>
                    <a:pt x="122" y="52"/>
                  </a:lnTo>
                  <a:lnTo>
                    <a:pt x="119" y="54"/>
                  </a:lnTo>
                  <a:lnTo>
                    <a:pt x="119" y="54"/>
                  </a:lnTo>
                  <a:lnTo>
                    <a:pt x="112" y="57"/>
                  </a:lnTo>
                  <a:lnTo>
                    <a:pt x="104" y="58"/>
                  </a:lnTo>
                  <a:lnTo>
                    <a:pt x="104" y="58"/>
                  </a:lnTo>
                  <a:lnTo>
                    <a:pt x="99" y="58"/>
                  </a:lnTo>
                  <a:lnTo>
                    <a:pt x="96" y="58"/>
                  </a:lnTo>
                  <a:lnTo>
                    <a:pt x="96" y="58"/>
                  </a:lnTo>
                  <a:lnTo>
                    <a:pt x="96" y="58"/>
                  </a:lnTo>
                  <a:lnTo>
                    <a:pt x="94" y="61"/>
                  </a:lnTo>
                  <a:lnTo>
                    <a:pt x="94" y="62"/>
                  </a:lnTo>
                  <a:lnTo>
                    <a:pt x="96" y="62"/>
                  </a:lnTo>
                  <a:lnTo>
                    <a:pt x="96" y="62"/>
                  </a:lnTo>
                  <a:lnTo>
                    <a:pt x="103" y="62"/>
                  </a:lnTo>
                  <a:lnTo>
                    <a:pt x="104" y="64"/>
                  </a:lnTo>
                  <a:lnTo>
                    <a:pt x="104" y="65"/>
                  </a:lnTo>
                  <a:lnTo>
                    <a:pt x="104" y="65"/>
                  </a:lnTo>
                  <a:lnTo>
                    <a:pt x="100" y="67"/>
                  </a:lnTo>
                  <a:lnTo>
                    <a:pt x="97" y="68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96" y="74"/>
                  </a:lnTo>
                  <a:lnTo>
                    <a:pt x="97" y="74"/>
                  </a:lnTo>
                  <a:lnTo>
                    <a:pt x="100" y="73"/>
                  </a:lnTo>
                  <a:lnTo>
                    <a:pt x="100" y="73"/>
                  </a:lnTo>
                  <a:lnTo>
                    <a:pt x="104" y="71"/>
                  </a:lnTo>
                  <a:lnTo>
                    <a:pt x="109" y="71"/>
                  </a:lnTo>
                  <a:lnTo>
                    <a:pt x="114" y="73"/>
                  </a:lnTo>
                  <a:lnTo>
                    <a:pt x="114" y="73"/>
                  </a:lnTo>
                  <a:lnTo>
                    <a:pt x="117" y="75"/>
                  </a:lnTo>
                  <a:lnTo>
                    <a:pt x="119" y="78"/>
                  </a:lnTo>
                  <a:lnTo>
                    <a:pt x="119" y="78"/>
                  </a:lnTo>
                  <a:lnTo>
                    <a:pt x="123" y="83"/>
                  </a:lnTo>
                  <a:lnTo>
                    <a:pt x="125" y="84"/>
                  </a:lnTo>
                  <a:lnTo>
                    <a:pt x="126" y="86"/>
                  </a:lnTo>
                  <a:lnTo>
                    <a:pt x="126" y="86"/>
                  </a:lnTo>
                  <a:lnTo>
                    <a:pt x="129" y="84"/>
                  </a:lnTo>
                  <a:lnTo>
                    <a:pt x="132" y="84"/>
                  </a:lnTo>
                  <a:lnTo>
                    <a:pt x="133" y="84"/>
                  </a:lnTo>
                  <a:lnTo>
                    <a:pt x="133" y="84"/>
                  </a:lnTo>
                  <a:lnTo>
                    <a:pt x="139" y="90"/>
                  </a:lnTo>
                  <a:lnTo>
                    <a:pt x="143" y="91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51" y="90"/>
                  </a:lnTo>
                  <a:lnTo>
                    <a:pt x="154" y="90"/>
                  </a:lnTo>
                  <a:lnTo>
                    <a:pt x="156" y="91"/>
                  </a:lnTo>
                  <a:lnTo>
                    <a:pt x="161" y="93"/>
                  </a:lnTo>
                  <a:lnTo>
                    <a:pt x="161" y="93"/>
                  </a:lnTo>
                  <a:lnTo>
                    <a:pt x="170" y="93"/>
                  </a:lnTo>
                  <a:lnTo>
                    <a:pt x="175" y="91"/>
                  </a:lnTo>
                  <a:lnTo>
                    <a:pt x="175" y="91"/>
                  </a:lnTo>
                  <a:lnTo>
                    <a:pt x="196" y="81"/>
                  </a:lnTo>
                  <a:lnTo>
                    <a:pt x="196" y="81"/>
                  </a:lnTo>
                  <a:lnTo>
                    <a:pt x="201" y="78"/>
                  </a:lnTo>
                  <a:lnTo>
                    <a:pt x="204" y="78"/>
                  </a:lnTo>
                  <a:lnTo>
                    <a:pt x="206" y="78"/>
                  </a:lnTo>
                  <a:lnTo>
                    <a:pt x="206" y="78"/>
                  </a:lnTo>
                  <a:lnTo>
                    <a:pt x="204" y="83"/>
                  </a:lnTo>
                  <a:lnTo>
                    <a:pt x="204" y="84"/>
                  </a:lnTo>
                  <a:lnTo>
                    <a:pt x="207" y="84"/>
                  </a:lnTo>
                  <a:lnTo>
                    <a:pt x="207" y="84"/>
                  </a:lnTo>
                  <a:lnTo>
                    <a:pt x="216" y="84"/>
                  </a:lnTo>
                  <a:lnTo>
                    <a:pt x="227" y="84"/>
                  </a:lnTo>
                  <a:lnTo>
                    <a:pt x="227" y="84"/>
                  </a:lnTo>
                  <a:lnTo>
                    <a:pt x="235" y="86"/>
                  </a:lnTo>
                  <a:lnTo>
                    <a:pt x="239" y="87"/>
                  </a:lnTo>
                  <a:lnTo>
                    <a:pt x="239" y="87"/>
                  </a:lnTo>
                  <a:lnTo>
                    <a:pt x="243" y="90"/>
                  </a:lnTo>
                  <a:lnTo>
                    <a:pt x="246" y="91"/>
                  </a:lnTo>
                  <a:lnTo>
                    <a:pt x="251" y="91"/>
                  </a:lnTo>
                  <a:lnTo>
                    <a:pt x="251" y="91"/>
                  </a:lnTo>
                  <a:lnTo>
                    <a:pt x="256" y="91"/>
                  </a:lnTo>
                  <a:lnTo>
                    <a:pt x="259" y="91"/>
                  </a:lnTo>
                  <a:lnTo>
                    <a:pt x="262" y="93"/>
                  </a:lnTo>
                  <a:lnTo>
                    <a:pt x="262" y="93"/>
                  </a:lnTo>
                  <a:lnTo>
                    <a:pt x="269" y="99"/>
                  </a:lnTo>
                  <a:lnTo>
                    <a:pt x="272" y="103"/>
                  </a:lnTo>
                  <a:lnTo>
                    <a:pt x="274" y="107"/>
                  </a:lnTo>
                  <a:lnTo>
                    <a:pt x="274" y="107"/>
                  </a:lnTo>
                  <a:lnTo>
                    <a:pt x="274" y="113"/>
                  </a:lnTo>
                  <a:lnTo>
                    <a:pt x="272" y="116"/>
                  </a:lnTo>
                  <a:lnTo>
                    <a:pt x="272" y="117"/>
                  </a:lnTo>
                  <a:lnTo>
                    <a:pt x="272" y="117"/>
                  </a:lnTo>
                  <a:lnTo>
                    <a:pt x="271" y="119"/>
                  </a:lnTo>
                  <a:lnTo>
                    <a:pt x="271" y="120"/>
                  </a:lnTo>
                  <a:lnTo>
                    <a:pt x="272" y="122"/>
                  </a:lnTo>
                  <a:lnTo>
                    <a:pt x="275" y="123"/>
                  </a:lnTo>
                  <a:lnTo>
                    <a:pt x="275" y="123"/>
                  </a:lnTo>
                  <a:lnTo>
                    <a:pt x="282" y="123"/>
                  </a:lnTo>
                  <a:lnTo>
                    <a:pt x="285" y="125"/>
                  </a:lnTo>
                  <a:lnTo>
                    <a:pt x="285" y="1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33"/>
            <p:cNvSpPr>
              <a:spLocks/>
            </p:cNvSpPr>
            <p:nvPr/>
          </p:nvSpPr>
          <p:spPr bwMode="auto">
            <a:xfrm>
              <a:off x="2262188" y="1721279"/>
              <a:ext cx="11113" cy="17463"/>
            </a:xfrm>
            <a:custGeom>
              <a:avLst/>
              <a:gdLst>
                <a:gd name="T0" fmla="*/ 6 w 7"/>
                <a:gd name="T1" fmla="*/ 10 h 11"/>
                <a:gd name="T2" fmla="*/ 6 w 7"/>
                <a:gd name="T3" fmla="*/ 10 h 11"/>
                <a:gd name="T4" fmla="*/ 4 w 7"/>
                <a:gd name="T5" fmla="*/ 11 h 11"/>
                <a:gd name="T6" fmla="*/ 3 w 7"/>
                <a:gd name="T7" fmla="*/ 10 h 11"/>
                <a:gd name="T8" fmla="*/ 0 w 7"/>
                <a:gd name="T9" fmla="*/ 8 h 11"/>
                <a:gd name="T10" fmla="*/ 0 w 7"/>
                <a:gd name="T11" fmla="*/ 5 h 11"/>
                <a:gd name="T12" fmla="*/ 0 w 7"/>
                <a:gd name="T13" fmla="*/ 5 h 11"/>
                <a:gd name="T14" fmla="*/ 0 w 7"/>
                <a:gd name="T15" fmla="*/ 1 h 11"/>
                <a:gd name="T16" fmla="*/ 2 w 7"/>
                <a:gd name="T17" fmla="*/ 0 h 11"/>
                <a:gd name="T18" fmla="*/ 4 w 7"/>
                <a:gd name="T19" fmla="*/ 0 h 11"/>
                <a:gd name="T20" fmla="*/ 4 w 7"/>
                <a:gd name="T21" fmla="*/ 0 h 11"/>
                <a:gd name="T22" fmla="*/ 6 w 7"/>
                <a:gd name="T23" fmla="*/ 1 h 11"/>
                <a:gd name="T24" fmla="*/ 7 w 7"/>
                <a:gd name="T25" fmla="*/ 4 h 11"/>
                <a:gd name="T26" fmla="*/ 6 w 7"/>
                <a:gd name="T2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11">
                  <a:moveTo>
                    <a:pt x="6" y="10"/>
                  </a:moveTo>
                  <a:lnTo>
                    <a:pt x="6" y="10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7" y="4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34"/>
            <p:cNvSpPr>
              <a:spLocks/>
            </p:cNvSpPr>
            <p:nvPr/>
          </p:nvSpPr>
          <p:spPr bwMode="auto">
            <a:xfrm>
              <a:off x="2262188" y="1721279"/>
              <a:ext cx="11113" cy="17463"/>
            </a:xfrm>
            <a:custGeom>
              <a:avLst/>
              <a:gdLst>
                <a:gd name="T0" fmla="*/ 6 w 7"/>
                <a:gd name="T1" fmla="*/ 10 h 11"/>
                <a:gd name="T2" fmla="*/ 6 w 7"/>
                <a:gd name="T3" fmla="*/ 10 h 11"/>
                <a:gd name="T4" fmla="*/ 4 w 7"/>
                <a:gd name="T5" fmla="*/ 11 h 11"/>
                <a:gd name="T6" fmla="*/ 3 w 7"/>
                <a:gd name="T7" fmla="*/ 10 h 11"/>
                <a:gd name="T8" fmla="*/ 0 w 7"/>
                <a:gd name="T9" fmla="*/ 8 h 11"/>
                <a:gd name="T10" fmla="*/ 0 w 7"/>
                <a:gd name="T11" fmla="*/ 5 h 11"/>
                <a:gd name="T12" fmla="*/ 0 w 7"/>
                <a:gd name="T13" fmla="*/ 5 h 11"/>
                <a:gd name="T14" fmla="*/ 0 w 7"/>
                <a:gd name="T15" fmla="*/ 1 h 11"/>
                <a:gd name="T16" fmla="*/ 2 w 7"/>
                <a:gd name="T17" fmla="*/ 0 h 11"/>
                <a:gd name="T18" fmla="*/ 4 w 7"/>
                <a:gd name="T19" fmla="*/ 0 h 11"/>
                <a:gd name="T20" fmla="*/ 4 w 7"/>
                <a:gd name="T21" fmla="*/ 0 h 11"/>
                <a:gd name="T22" fmla="*/ 6 w 7"/>
                <a:gd name="T23" fmla="*/ 1 h 11"/>
                <a:gd name="T24" fmla="*/ 7 w 7"/>
                <a:gd name="T25" fmla="*/ 4 h 11"/>
                <a:gd name="T26" fmla="*/ 6 w 7"/>
                <a:gd name="T2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11">
                  <a:moveTo>
                    <a:pt x="6" y="10"/>
                  </a:moveTo>
                  <a:lnTo>
                    <a:pt x="6" y="10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7" y="4"/>
                  </a:lnTo>
                  <a:lnTo>
                    <a:pt x="6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35"/>
            <p:cNvSpPr>
              <a:spLocks/>
            </p:cNvSpPr>
            <p:nvPr/>
          </p:nvSpPr>
          <p:spPr bwMode="auto">
            <a:xfrm>
              <a:off x="1800225" y="1743504"/>
              <a:ext cx="101600" cy="98425"/>
            </a:xfrm>
            <a:custGeom>
              <a:avLst/>
              <a:gdLst>
                <a:gd name="T0" fmla="*/ 62 w 64"/>
                <a:gd name="T1" fmla="*/ 59 h 62"/>
                <a:gd name="T2" fmla="*/ 51 w 64"/>
                <a:gd name="T3" fmla="*/ 62 h 62"/>
                <a:gd name="T4" fmla="*/ 46 w 64"/>
                <a:gd name="T5" fmla="*/ 61 h 62"/>
                <a:gd name="T6" fmla="*/ 32 w 64"/>
                <a:gd name="T7" fmla="*/ 51 h 62"/>
                <a:gd name="T8" fmla="*/ 29 w 64"/>
                <a:gd name="T9" fmla="*/ 48 h 62"/>
                <a:gd name="T10" fmla="*/ 25 w 64"/>
                <a:gd name="T11" fmla="*/ 41 h 62"/>
                <a:gd name="T12" fmla="*/ 23 w 64"/>
                <a:gd name="T13" fmla="*/ 39 h 62"/>
                <a:gd name="T14" fmla="*/ 19 w 64"/>
                <a:gd name="T15" fmla="*/ 39 h 62"/>
                <a:gd name="T16" fmla="*/ 17 w 64"/>
                <a:gd name="T17" fmla="*/ 38 h 62"/>
                <a:gd name="T18" fmla="*/ 17 w 64"/>
                <a:gd name="T19" fmla="*/ 29 h 62"/>
                <a:gd name="T20" fmla="*/ 20 w 64"/>
                <a:gd name="T21" fmla="*/ 23 h 62"/>
                <a:gd name="T22" fmla="*/ 28 w 64"/>
                <a:gd name="T23" fmla="*/ 19 h 62"/>
                <a:gd name="T24" fmla="*/ 30 w 64"/>
                <a:gd name="T25" fmla="*/ 13 h 62"/>
                <a:gd name="T26" fmla="*/ 29 w 64"/>
                <a:gd name="T27" fmla="*/ 9 h 62"/>
                <a:gd name="T28" fmla="*/ 28 w 64"/>
                <a:gd name="T29" fmla="*/ 7 h 62"/>
                <a:gd name="T30" fmla="*/ 25 w 64"/>
                <a:gd name="T31" fmla="*/ 7 h 62"/>
                <a:gd name="T32" fmla="*/ 20 w 64"/>
                <a:gd name="T33" fmla="*/ 10 h 62"/>
                <a:gd name="T34" fmla="*/ 16 w 64"/>
                <a:gd name="T35" fmla="*/ 16 h 62"/>
                <a:gd name="T36" fmla="*/ 10 w 64"/>
                <a:gd name="T37" fmla="*/ 16 h 62"/>
                <a:gd name="T38" fmla="*/ 1 w 64"/>
                <a:gd name="T39" fmla="*/ 6 h 62"/>
                <a:gd name="T40" fmla="*/ 0 w 64"/>
                <a:gd name="T41" fmla="*/ 3 h 62"/>
                <a:gd name="T42" fmla="*/ 3 w 64"/>
                <a:gd name="T43" fmla="*/ 1 h 62"/>
                <a:gd name="T44" fmla="*/ 7 w 64"/>
                <a:gd name="T45" fmla="*/ 0 h 62"/>
                <a:gd name="T46" fmla="*/ 32 w 64"/>
                <a:gd name="T47" fmla="*/ 0 h 62"/>
                <a:gd name="T48" fmla="*/ 42 w 64"/>
                <a:gd name="T49" fmla="*/ 0 h 62"/>
                <a:gd name="T50" fmla="*/ 51 w 64"/>
                <a:gd name="T51" fmla="*/ 1 h 62"/>
                <a:gd name="T52" fmla="*/ 52 w 64"/>
                <a:gd name="T53" fmla="*/ 4 h 62"/>
                <a:gd name="T54" fmla="*/ 57 w 64"/>
                <a:gd name="T55" fmla="*/ 14 h 62"/>
                <a:gd name="T56" fmla="*/ 59 w 64"/>
                <a:gd name="T57" fmla="*/ 17 h 62"/>
                <a:gd name="T58" fmla="*/ 62 w 64"/>
                <a:gd name="T59" fmla="*/ 25 h 62"/>
                <a:gd name="T60" fmla="*/ 62 w 64"/>
                <a:gd name="T61" fmla="*/ 33 h 62"/>
                <a:gd name="T62" fmla="*/ 61 w 64"/>
                <a:gd name="T63" fmla="*/ 43 h 62"/>
                <a:gd name="T64" fmla="*/ 61 w 64"/>
                <a:gd name="T65" fmla="*/ 46 h 62"/>
                <a:gd name="T66" fmla="*/ 64 w 64"/>
                <a:gd name="T67" fmla="*/ 5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" h="62">
                  <a:moveTo>
                    <a:pt x="62" y="59"/>
                  </a:moveTo>
                  <a:lnTo>
                    <a:pt x="62" y="59"/>
                  </a:lnTo>
                  <a:lnTo>
                    <a:pt x="55" y="62"/>
                  </a:lnTo>
                  <a:lnTo>
                    <a:pt x="51" y="62"/>
                  </a:lnTo>
                  <a:lnTo>
                    <a:pt x="46" y="61"/>
                  </a:lnTo>
                  <a:lnTo>
                    <a:pt x="46" y="61"/>
                  </a:lnTo>
                  <a:lnTo>
                    <a:pt x="39" y="56"/>
                  </a:lnTo>
                  <a:lnTo>
                    <a:pt x="32" y="51"/>
                  </a:lnTo>
                  <a:lnTo>
                    <a:pt x="32" y="51"/>
                  </a:lnTo>
                  <a:lnTo>
                    <a:pt x="29" y="48"/>
                  </a:lnTo>
                  <a:lnTo>
                    <a:pt x="26" y="45"/>
                  </a:lnTo>
                  <a:lnTo>
                    <a:pt x="25" y="41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0" y="41"/>
                  </a:lnTo>
                  <a:lnTo>
                    <a:pt x="19" y="39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7" y="33"/>
                  </a:lnTo>
                  <a:lnTo>
                    <a:pt x="17" y="29"/>
                  </a:lnTo>
                  <a:lnTo>
                    <a:pt x="19" y="25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28" y="19"/>
                  </a:lnTo>
                  <a:lnTo>
                    <a:pt x="29" y="16"/>
                  </a:lnTo>
                  <a:lnTo>
                    <a:pt x="30" y="13"/>
                  </a:lnTo>
                  <a:lnTo>
                    <a:pt x="30" y="13"/>
                  </a:lnTo>
                  <a:lnTo>
                    <a:pt x="29" y="9"/>
                  </a:lnTo>
                  <a:lnTo>
                    <a:pt x="29" y="7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5" y="7"/>
                  </a:lnTo>
                  <a:lnTo>
                    <a:pt x="22" y="9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6" y="16"/>
                  </a:lnTo>
                  <a:lnTo>
                    <a:pt x="13" y="17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20" y="1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2" y="4"/>
                  </a:lnTo>
                  <a:lnTo>
                    <a:pt x="55" y="10"/>
                  </a:lnTo>
                  <a:lnTo>
                    <a:pt x="57" y="14"/>
                  </a:lnTo>
                  <a:lnTo>
                    <a:pt x="59" y="17"/>
                  </a:lnTo>
                  <a:lnTo>
                    <a:pt x="59" y="17"/>
                  </a:lnTo>
                  <a:lnTo>
                    <a:pt x="61" y="20"/>
                  </a:lnTo>
                  <a:lnTo>
                    <a:pt x="62" y="25"/>
                  </a:lnTo>
                  <a:lnTo>
                    <a:pt x="62" y="33"/>
                  </a:lnTo>
                  <a:lnTo>
                    <a:pt x="62" y="33"/>
                  </a:lnTo>
                  <a:lnTo>
                    <a:pt x="61" y="41"/>
                  </a:lnTo>
                  <a:lnTo>
                    <a:pt x="61" y="43"/>
                  </a:lnTo>
                  <a:lnTo>
                    <a:pt x="61" y="46"/>
                  </a:lnTo>
                  <a:lnTo>
                    <a:pt x="61" y="46"/>
                  </a:lnTo>
                  <a:lnTo>
                    <a:pt x="64" y="52"/>
                  </a:lnTo>
                  <a:lnTo>
                    <a:pt x="64" y="56"/>
                  </a:lnTo>
                  <a:lnTo>
                    <a:pt x="62" y="59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36"/>
            <p:cNvSpPr>
              <a:spLocks/>
            </p:cNvSpPr>
            <p:nvPr/>
          </p:nvSpPr>
          <p:spPr bwMode="auto">
            <a:xfrm>
              <a:off x="1800225" y="1743504"/>
              <a:ext cx="101600" cy="98425"/>
            </a:xfrm>
            <a:custGeom>
              <a:avLst/>
              <a:gdLst>
                <a:gd name="T0" fmla="*/ 62 w 64"/>
                <a:gd name="T1" fmla="*/ 59 h 62"/>
                <a:gd name="T2" fmla="*/ 51 w 64"/>
                <a:gd name="T3" fmla="*/ 62 h 62"/>
                <a:gd name="T4" fmla="*/ 46 w 64"/>
                <a:gd name="T5" fmla="*/ 61 h 62"/>
                <a:gd name="T6" fmla="*/ 32 w 64"/>
                <a:gd name="T7" fmla="*/ 51 h 62"/>
                <a:gd name="T8" fmla="*/ 29 w 64"/>
                <a:gd name="T9" fmla="*/ 48 h 62"/>
                <a:gd name="T10" fmla="*/ 25 w 64"/>
                <a:gd name="T11" fmla="*/ 41 h 62"/>
                <a:gd name="T12" fmla="*/ 23 w 64"/>
                <a:gd name="T13" fmla="*/ 39 h 62"/>
                <a:gd name="T14" fmla="*/ 19 w 64"/>
                <a:gd name="T15" fmla="*/ 39 h 62"/>
                <a:gd name="T16" fmla="*/ 17 w 64"/>
                <a:gd name="T17" fmla="*/ 38 h 62"/>
                <a:gd name="T18" fmla="*/ 17 w 64"/>
                <a:gd name="T19" fmla="*/ 29 h 62"/>
                <a:gd name="T20" fmla="*/ 20 w 64"/>
                <a:gd name="T21" fmla="*/ 23 h 62"/>
                <a:gd name="T22" fmla="*/ 28 w 64"/>
                <a:gd name="T23" fmla="*/ 19 h 62"/>
                <a:gd name="T24" fmla="*/ 30 w 64"/>
                <a:gd name="T25" fmla="*/ 13 h 62"/>
                <a:gd name="T26" fmla="*/ 29 w 64"/>
                <a:gd name="T27" fmla="*/ 9 h 62"/>
                <a:gd name="T28" fmla="*/ 28 w 64"/>
                <a:gd name="T29" fmla="*/ 7 h 62"/>
                <a:gd name="T30" fmla="*/ 25 w 64"/>
                <a:gd name="T31" fmla="*/ 7 h 62"/>
                <a:gd name="T32" fmla="*/ 20 w 64"/>
                <a:gd name="T33" fmla="*/ 10 h 62"/>
                <a:gd name="T34" fmla="*/ 16 w 64"/>
                <a:gd name="T35" fmla="*/ 16 h 62"/>
                <a:gd name="T36" fmla="*/ 10 w 64"/>
                <a:gd name="T37" fmla="*/ 16 h 62"/>
                <a:gd name="T38" fmla="*/ 1 w 64"/>
                <a:gd name="T39" fmla="*/ 6 h 62"/>
                <a:gd name="T40" fmla="*/ 0 w 64"/>
                <a:gd name="T41" fmla="*/ 3 h 62"/>
                <a:gd name="T42" fmla="*/ 3 w 64"/>
                <a:gd name="T43" fmla="*/ 1 h 62"/>
                <a:gd name="T44" fmla="*/ 7 w 64"/>
                <a:gd name="T45" fmla="*/ 0 h 62"/>
                <a:gd name="T46" fmla="*/ 32 w 64"/>
                <a:gd name="T47" fmla="*/ 0 h 62"/>
                <a:gd name="T48" fmla="*/ 42 w 64"/>
                <a:gd name="T49" fmla="*/ 0 h 62"/>
                <a:gd name="T50" fmla="*/ 51 w 64"/>
                <a:gd name="T51" fmla="*/ 1 h 62"/>
                <a:gd name="T52" fmla="*/ 52 w 64"/>
                <a:gd name="T53" fmla="*/ 4 h 62"/>
                <a:gd name="T54" fmla="*/ 57 w 64"/>
                <a:gd name="T55" fmla="*/ 14 h 62"/>
                <a:gd name="T56" fmla="*/ 59 w 64"/>
                <a:gd name="T57" fmla="*/ 17 h 62"/>
                <a:gd name="T58" fmla="*/ 62 w 64"/>
                <a:gd name="T59" fmla="*/ 25 h 62"/>
                <a:gd name="T60" fmla="*/ 62 w 64"/>
                <a:gd name="T61" fmla="*/ 33 h 62"/>
                <a:gd name="T62" fmla="*/ 61 w 64"/>
                <a:gd name="T63" fmla="*/ 43 h 62"/>
                <a:gd name="T64" fmla="*/ 61 w 64"/>
                <a:gd name="T65" fmla="*/ 46 h 62"/>
                <a:gd name="T66" fmla="*/ 64 w 64"/>
                <a:gd name="T67" fmla="*/ 5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" h="62">
                  <a:moveTo>
                    <a:pt x="62" y="59"/>
                  </a:moveTo>
                  <a:lnTo>
                    <a:pt x="62" y="59"/>
                  </a:lnTo>
                  <a:lnTo>
                    <a:pt x="55" y="62"/>
                  </a:lnTo>
                  <a:lnTo>
                    <a:pt x="51" y="62"/>
                  </a:lnTo>
                  <a:lnTo>
                    <a:pt x="46" y="61"/>
                  </a:lnTo>
                  <a:lnTo>
                    <a:pt x="46" y="61"/>
                  </a:lnTo>
                  <a:lnTo>
                    <a:pt x="39" y="56"/>
                  </a:lnTo>
                  <a:lnTo>
                    <a:pt x="32" y="51"/>
                  </a:lnTo>
                  <a:lnTo>
                    <a:pt x="32" y="51"/>
                  </a:lnTo>
                  <a:lnTo>
                    <a:pt x="29" y="48"/>
                  </a:lnTo>
                  <a:lnTo>
                    <a:pt x="26" y="45"/>
                  </a:lnTo>
                  <a:lnTo>
                    <a:pt x="25" y="41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0" y="41"/>
                  </a:lnTo>
                  <a:lnTo>
                    <a:pt x="19" y="39"/>
                  </a:lnTo>
                  <a:lnTo>
                    <a:pt x="17" y="38"/>
                  </a:lnTo>
                  <a:lnTo>
                    <a:pt x="17" y="38"/>
                  </a:lnTo>
                  <a:lnTo>
                    <a:pt x="17" y="33"/>
                  </a:lnTo>
                  <a:lnTo>
                    <a:pt x="17" y="29"/>
                  </a:lnTo>
                  <a:lnTo>
                    <a:pt x="19" y="25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28" y="19"/>
                  </a:lnTo>
                  <a:lnTo>
                    <a:pt x="29" y="16"/>
                  </a:lnTo>
                  <a:lnTo>
                    <a:pt x="30" y="13"/>
                  </a:lnTo>
                  <a:lnTo>
                    <a:pt x="30" y="13"/>
                  </a:lnTo>
                  <a:lnTo>
                    <a:pt x="29" y="9"/>
                  </a:lnTo>
                  <a:lnTo>
                    <a:pt x="29" y="7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5" y="7"/>
                  </a:lnTo>
                  <a:lnTo>
                    <a:pt x="22" y="9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16" y="16"/>
                  </a:lnTo>
                  <a:lnTo>
                    <a:pt x="13" y="17"/>
                  </a:lnTo>
                  <a:lnTo>
                    <a:pt x="10" y="16"/>
                  </a:lnTo>
                  <a:lnTo>
                    <a:pt x="10" y="16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20" y="1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42" y="0"/>
                  </a:lnTo>
                  <a:lnTo>
                    <a:pt x="46" y="0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2" y="4"/>
                  </a:lnTo>
                  <a:lnTo>
                    <a:pt x="55" y="10"/>
                  </a:lnTo>
                  <a:lnTo>
                    <a:pt x="57" y="14"/>
                  </a:lnTo>
                  <a:lnTo>
                    <a:pt x="59" y="17"/>
                  </a:lnTo>
                  <a:lnTo>
                    <a:pt x="59" y="17"/>
                  </a:lnTo>
                  <a:lnTo>
                    <a:pt x="61" y="20"/>
                  </a:lnTo>
                  <a:lnTo>
                    <a:pt x="62" y="25"/>
                  </a:lnTo>
                  <a:lnTo>
                    <a:pt x="62" y="33"/>
                  </a:lnTo>
                  <a:lnTo>
                    <a:pt x="62" y="33"/>
                  </a:lnTo>
                  <a:lnTo>
                    <a:pt x="61" y="41"/>
                  </a:lnTo>
                  <a:lnTo>
                    <a:pt x="61" y="43"/>
                  </a:lnTo>
                  <a:lnTo>
                    <a:pt x="61" y="46"/>
                  </a:lnTo>
                  <a:lnTo>
                    <a:pt x="61" y="46"/>
                  </a:lnTo>
                  <a:lnTo>
                    <a:pt x="64" y="52"/>
                  </a:lnTo>
                  <a:lnTo>
                    <a:pt x="64" y="56"/>
                  </a:lnTo>
                  <a:lnTo>
                    <a:pt x="62" y="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37"/>
            <p:cNvSpPr>
              <a:spLocks/>
            </p:cNvSpPr>
            <p:nvPr/>
          </p:nvSpPr>
          <p:spPr bwMode="auto">
            <a:xfrm>
              <a:off x="1616075" y="1754616"/>
              <a:ext cx="25400" cy="34925"/>
            </a:xfrm>
            <a:custGeom>
              <a:avLst/>
              <a:gdLst>
                <a:gd name="T0" fmla="*/ 7 w 16"/>
                <a:gd name="T1" fmla="*/ 22 h 22"/>
                <a:gd name="T2" fmla="*/ 7 w 16"/>
                <a:gd name="T3" fmla="*/ 22 h 22"/>
                <a:gd name="T4" fmla="*/ 6 w 16"/>
                <a:gd name="T5" fmla="*/ 22 h 22"/>
                <a:gd name="T6" fmla="*/ 5 w 16"/>
                <a:gd name="T7" fmla="*/ 19 h 22"/>
                <a:gd name="T8" fmla="*/ 5 w 16"/>
                <a:gd name="T9" fmla="*/ 16 h 22"/>
                <a:gd name="T10" fmla="*/ 3 w 16"/>
                <a:gd name="T11" fmla="*/ 16 h 22"/>
                <a:gd name="T12" fmla="*/ 3 w 16"/>
                <a:gd name="T13" fmla="*/ 16 h 22"/>
                <a:gd name="T14" fmla="*/ 3 w 16"/>
                <a:gd name="T15" fmla="*/ 16 h 22"/>
                <a:gd name="T16" fmla="*/ 2 w 16"/>
                <a:gd name="T17" fmla="*/ 18 h 22"/>
                <a:gd name="T18" fmla="*/ 0 w 16"/>
                <a:gd name="T19" fmla="*/ 19 h 22"/>
                <a:gd name="T20" fmla="*/ 0 w 16"/>
                <a:gd name="T21" fmla="*/ 16 h 22"/>
                <a:gd name="T22" fmla="*/ 0 w 16"/>
                <a:gd name="T23" fmla="*/ 16 h 22"/>
                <a:gd name="T24" fmla="*/ 0 w 16"/>
                <a:gd name="T25" fmla="*/ 13 h 22"/>
                <a:gd name="T26" fmla="*/ 0 w 16"/>
                <a:gd name="T27" fmla="*/ 7 h 22"/>
                <a:gd name="T28" fmla="*/ 3 w 16"/>
                <a:gd name="T29" fmla="*/ 3 h 22"/>
                <a:gd name="T30" fmla="*/ 5 w 16"/>
                <a:gd name="T31" fmla="*/ 0 h 22"/>
                <a:gd name="T32" fmla="*/ 5 w 16"/>
                <a:gd name="T33" fmla="*/ 0 h 22"/>
                <a:gd name="T34" fmla="*/ 6 w 16"/>
                <a:gd name="T35" fmla="*/ 0 h 22"/>
                <a:gd name="T36" fmla="*/ 7 w 16"/>
                <a:gd name="T37" fmla="*/ 0 h 22"/>
                <a:gd name="T38" fmla="*/ 10 w 16"/>
                <a:gd name="T39" fmla="*/ 3 h 22"/>
                <a:gd name="T40" fmla="*/ 10 w 16"/>
                <a:gd name="T41" fmla="*/ 3 h 22"/>
                <a:gd name="T42" fmla="*/ 13 w 16"/>
                <a:gd name="T43" fmla="*/ 5 h 22"/>
                <a:gd name="T44" fmla="*/ 15 w 16"/>
                <a:gd name="T45" fmla="*/ 7 h 22"/>
                <a:gd name="T46" fmla="*/ 16 w 16"/>
                <a:gd name="T47" fmla="*/ 12 h 22"/>
                <a:gd name="T48" fmla="*/ 16 w 16"/>
                <a:gd name="T49" fmla="*/ 13 h 22"/>
                <a:gd name="T50" fmla="*/ 16 w 16"/>
                <a:gd name="T51" fmla="*/ 13 h 22"/>
                <a:gd name="T52" fmla="*/ 12 w 16"/>
                <a:gd name="T53" fmla="*/ 19 h 22"/>
                <a:gd name="T54" fmla="*/ 7 w 16"/>
                <a:gd name="T5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" h="22">
                  <a:moveTo>
                    <a:pt x="7" y="22"/>
                  </a:moveTo>
                  <a:lnTo>
                    <a:pt x="7" y="22"/>
                  </a:lnTo>
                  <a:lnTo>
                    <a:pt x="6" y="22"/>
                  </a:lnTo>
                  <a:lnTo>
                    <a:pt x="5" y="19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2" y="18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7"/>
                  </a:lnTo>
                  <a:lnTo>
                    <a:pt x="3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3" y="5"/>
                  </a:lnTo>
                  <a:lnTo>
                    <a:pt x="15" y="7"/>
                  </a:lnTo>
                  <a:lnTo>
                    <a:pt x="16" y="12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2" y="19"/>
                  </a:lnTo>
                  <a:lnTo>
                    <a:pt x="7" y="22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38"/>
            <p:cNvSpPr>
              <a:spLocks/>
            </p:cNvSpPr>
            <p:nvPr/>
          </p:nvSpPr>
          <p:spPr bwMode="auto">
            <a:xfrm>
              <a:off x="1616075" y="1754616"/>
              <a:ext cx="25400" cy="34925"/>
            </a:xfrm>
            <a:custGeom>
              <a:avLst/>
              <a:gdLst>
                <a:gd name="T0" fmla="*/ 7 w 16"/>
                <a:gd name="T1" fmla="*/ 22 h 22"/>
                <a:gd name="T2" fmla="*/ 7 w 16"/>
                <a:gd name="T3" fmla="*/ 22 h 22"/>
                <a:gd name="T4" fmla="*/ 6 w 16"/>
                <a:gd name="T5" fmla="*/ 22 h 22"/>
                <a:gd name="T6" fmla="*/ 5 w 16"/>
                <a:gd name="T7" fmla="*/ 19 h 22"/>
                <a:gd name="T8" fmla="*/ 5 w 16"/>
                <a:gd name="T9" fmla="*/ 16 h 22"/>
                <a:gd name="T10" fmla="*/ 3 w 16"/>
                <a:gd name="T11" fmla="*/ 16 h 22"/>
                <a:gd name="T12" fmla="*/ 3 w 16"/>
                <a:gd name="T13" fmla="*/ 16 h 22"/>
                <a:gd name="T14" fmla="*/ 3 w 16"/>
                <a:gd name="T15" fmla="*/ 16 h 22"/>
                <a:gd name="T16" fmla="*/ 2 w 16"/>
                <a:gd name="T17" fmla="*/ 18 h 22"/>
                <a:gd name="T18" fmla="*/ 0 w 16"/>
                <a:gd name="T19" fmla="*/ 19 h 22"/>
                <a:gd name="T20" fmla="*/ 0 w 16"/>
                <a:gd name="T21" fmla="*/ 16 h 22"/>
                <a:gd name="T22" fmla="*/ 0 w 16"/>
                <a:gd name="T23" fmla="*/ 16 h 22"/>
                <a:gd name="T24" fmla="*/ 0 w 16"/>
                <a:gd name="T25" fmla="*/ 13 h 22"/>
                <a:gd name="T26" fmla="*/ 0 w 16"/>
                <a:gd name="T27" fmla="*/ 7 h 22"/>
                <a:gd name="T28" fmla="*/ 3 w 16"/>
                <a:gd name="T29" fmla="*/ 3 h 22"/>
                <a:gd name="T30" fmla="*/ 5 w 16"/>
                <a:gd name="T31" fmla="*/ 0 h 22"/>
                <a:gd name="T32" fmla="*/ 5 w 16"/>
                <a:gd name="T33" fmla="*/ 0 h 22"/>
                <a:gd name="T34" fmla="*/ 6 w 16"/>
                <a:gd name="T35" fmla="*/ 0 h 22"/>
                <a:gd name="T36" fmla="*/ 7 w 16"/>
                <a:gd name="T37" fmla="*/ 0 h 22"/>
                <a:gd name="T38" fmla="*/ 10 w 16"/>
                <a:gd name="T39" fmla="*/ 3 h 22"/>
                <a:gd name="T40" fmla="*/ 10 w 16"/>
                <a:gd name="T41" fmla="*/ 3 h 22"/>
                <a:gd name="T42" fmla="*/ 13 w 16"/>
                <a:gd name="T43" fmla="*/ 5 h 22"/>
                <a:gd name="T44" fmla="*/ 15 w 16"/>
                <a:gd name="T45" fmla="*/ 7 h 22"/>
                <a:gd name="T46" fmla="*/ 16 w 16"/>
                <a:gd name="T47" fmla="*/ 12 h 22"/>
                <a:gd name="T48" fmla="*/ 16 w 16"/>
                <a:gd name="T49" fmla="*/ 13 h 22"/>
                <a:gd name="T50" fmla="*/ 16 w 16"/>
                <a:gd name="T51" fmla="*/ 13 h 22"/>
                <a:gd name="T52" fmla="*/ 12 w 16"/>
                <a:gd name="T53" fmla="*/ 19 h 22"/>
                <a:gd name="T54" fmla="*/ 7 w 16"/>
                <a:gd name="T5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" h="22">
                  <a:moveTo>
                    <a:pt x="7" y="22"/>
                  </a:moveTo>
                  <a:lnTo>
                    <a:pt x="7" y="22"/>
                  </a:lnTo>
                  <a:lnTo>
                    <a:pt x="6" y="22"/>
                  </a:lnTo>
                  <a:lnTo>
                    <a:pt x="5" y="19"/>
                  </a:lnTo>
                  <a:lnTo>
                    <a:pt x="5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2" y="18"/>
                  </a:lnTo>
                  <a:lnTo>
                    <a:pt x="0" y="1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7"/>
                  </a:lnTo>
                  <a:lnTo>
                    <a:pt x="3" y="3"/>
                  </a:lnTo>
                  <a:lnTo>
                    <a:pt x="5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10" y="3"/>
                  </a:lnTo>
                  <a:lnTo>
                    <a:pt x="10" y="3"/>
                  </a:lnTo>
                  <a:lnTo>
                    <a:pt x="13" y="5"/>
                  </a:lnTo>
                  <a:lnTo>
                    <a:pt x="15" y="7"/>
                  </a:lnTo>
                  <a:lnTo>
                    <a:pt x="16" y="12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2" y="19"/>
                  </a:lnTo>
                  <a:lnTo>
                    <a:pt x="7" y="2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39"/>
            <p:cNvSpPr>
              <a:spLocks/>
            </p:cNvSpPr>
            <p:nvPr/>
          </p:nvSpPr>
          <p:spPr bwMode="auto">
            <a:xfrm>
              <a:off x="1600200" y="1629204"/>
              <a:ext cx="195263" cy="174625"/>
            </a:xfrm>
            <a:custGeom>
              <a:avLst/>
              <a:gdLst>
                <a:gd name="T0" fmla="*/ 78 w 123"/>
                <a:gd name="T1" fmla="*/ 104 h 110"/>
                <a:gd name="T2" fmla="*/ 72 w 123"/>
                <a:gd name="T3" fmla="*/ 91 h 110"/>
                <a:gd name="T4" fmla="*/ 68 w 123"/>
                <a:gd name="T5" fmla="*/ 85 h 110"/>
                <a:gd name="T6" fmla="*/ 74 w 123"/>
                <a:gd name="T7" fmla="*/ 79 h 110"/>
                <a:gd name="T8" fmla="*/ 68 w 123"/>
                <a:gd name="T9" fmla="*/ 76 h 110"/>
                <a:gd name="T10" fmla="*/ 61 w 123"/>
                <a:gd name="T11" fmla="*/ 76 h 110"/>
                <a:gd name="T12" fmla="*/ 52 w 123"/>
                <a:gd name="T13" fmla="*/ 75 h 110"/>
                <a:gd name="T14" fmla="*/ 39 w 123"/>
                <a:gd name="T15" fmla="*/ 73 h 110"/>
                <a:gd name="T16" fmla="*/ 42 w 123"/>
                <a:gd name="T17" fmla="*/ 68 h 110"/>
                <a:gd name="T18" fmla="*/ 42 w 123"/>
                <a:gd name="T19" fmla="*/ 63 h 110"/>
                <a:gd name="T20" fmla="*/ 25 w 123"/>
                <a:gd name="T21" fmla="*/ 63 h 110"/>
                <a:gd name="T22" fmla="*/ 30 w 123"/>
                <a:gd name="T23" fmla="*/ 53 h 110"/>
                <a:gd name="T24" fmla="*/ 29 w 123"/>
                <a:gd name="T25" fmla="*/ 44 h 110"/>
                <a:gd name="T26" fmla="*/ 20 w 123"/>
                <a:gd name="T27" fmla="*/ 43 h 110"/>
                <a:gd name="T28" fmla="*/ 19 w 123"/>
                <a:gd name="T29" fmla="*/ 31 h 110"/>
                <a:gd name="T30" fmla="*/ 3 w 123"/>
                <a:gd name="T31" fmla="*/ 24 h 110"/>
                <a:gd name="T32" fmla="*/ 3 w 123"/>
                <a:gd name="T33" fmla="*/ 13 h 110"/>
                <a:gd name="T34" fmla="*/ 1 w 123"/>
                <a:gd name="T35" fmla="*/ 8 h 110"/>
                <a:gd name="T36" fmla="*/ 15 w 123"/>
                <a:gd name="T37" fmla="*/ 1 h 110"/>
                <a:gd name="T38" fmla="*/ 28 w 123"/>
                <a:gd name="T39" fmla="*/ 8 h 110"/>
                <a:gd name="T40" fmla="*/ 41 w 123"/>
                <a:gd name="T41" fmla="*/ 20 h 110"/>
                <a:gd name="T42" fmla="*/ 43 w 123"/>
                <a:gd name="T43" fmla="*/ 27 h 110"/>
                <a:gd name="T44" fmla="*/ 46 w 123"/>
                <a:gd name="T45" fmla="*/ 42 h 110"/>
                <a:gd name="T46" fmla="*/ 54 w 123"/>
                <a:gd name="T47" fmla="*/ 46 h 110"/>
                <a:gd name="T48" fmla="*/ 62 w 123"/>
                <a:gd name="T49" fmla="*/ 47 h 110"/>
                <a:gd name="T50" fmla="*/ 57 w 123"/>
                <a:gd name="T51" fmla="*/ 36 h 110"/>
                <a:gd name="T52" fmla="*/ 51 w 123"/>
                <a:gd name="T53" fmla="*/ 27 h 110"/>
                <a:gd name="T54" fmla="*/ 54 w 123"/>
                <a:gd name="T55" fmla="*/ 16 h 110"/>
                <a:gd name="T56" fmla="*/ 67 w 123"/>
                <a:gd name="T57" fmla="*/ 17 h 110"/>
                <a:gd name="T58" fmla="*/ 67 w 123"/>
                <a:gd name="T59" fmla="*/ 31 h 110"/>
                <a:gd name="T60" fmla="*/ 77 w 123"/>
                <a:gd name="T61" fmla="*/ 42 h 110"/>
                <a:gd name="T62" fmla="*/ 87 w 123"/>
                <a:gd name="T63" fmla="*/ 43 h 110"/>
                <a:gd name="T64" fmla="*/ 90 w 123"/>
                <a:gd name="T65" fmla="*/ 34 h 110"/>
                <a:gd name="T66" fmla="*/ 85 w 123"/>
                <a:gd name="T67" fmla="*/ 29 h 110"/>
                <a:gd name="T68" fmla="*/ 74 w 123"/>
                <a:gd name="T69" fmla="*/ 27 h 110"/>
                <a:gd name="T70" fmla="*/ 74 w 123"/>
                <a:gd name="T71" fmla="*/ 10 h 110"/>
                <a:gd name="T72" fmla="*/ 84 w 123"/>
                <a:gd name="T73" fmla="*/ 7 h 110"/>
                <a:gd name="T74" fmla="*/ 88 w 123"/>
                <a:gd name="T75" fmla="*/ 0 h 110"/>
                <a:gd name="T76" fmla="*/ 93 w 123"/>
                <a:gd name="T77" fmla="*/ 5 h 110"/>
                <a:gd name="T78" fmla="*/ 101 w 123"/>
                <a:gd name="T79" fmla="*/ 11 h 110"/>
                <a:gd name="T80" fmla="*/ 103 w 123"/>
                <a:gd name="T81" fmla="*/ 8 h 110"/>
                <a:gd name="T82" fmla="*/ 107 w 123"/>
                <a:gd name="T83" fmla="*/ 4 h 110"/>
                <a:gd name="T84" fmla="*/ 116 w 123"/>
                <a:gd name="T85" fmla="*/ 4 h 110"/>
                <a:gd name="T86" fmla="*/ 114 w 123"/>
                <a:gd name="T87" fmla="*/ 10 h 110"/>
                <a:gd name="T88" fmla="*/ 122 w 123"/>
                <a:gd name="T89" fmla="*/ 13 h 110"/>
                <a:gd name="T90" fmla="*/ 122 w 123"/>
                <a:gd name="T91" fmla="*/ 30 h 110"/>
                <a:gd name="T92" fmla="*/ 122 w 123"/>
                <a:gd name="T93" fmla="*/ 52 h 110"/>
                <a:gd name="T94" fmla="*/ 119 w 123"/>
                <a:gd name="T95" fmla="*/ 65 h 110"/>
                <a:gd name="T96" fmla="*/ 122 w 123"/>
                <a:gd name="T97" fmla="*/ 71 h 110"/>
                <a:gd name="T98" fmla="*/ 117 w 123"/>
                <a:gd name="T99" fmla="*/ 84 h 110"/>
                <a:gd name="T100" fmla="*/ 120 w 123"/>
                <a:gd name="T101" fmla="*/ 97 h 110"/>
                <a:gd name="T102" fmla="*/ 120 w 123"/>
                <a:gd name="T103" fmla="*/ 105 h 110"/>
                <a:gd name="T104" fmla="*/ 113 w 123"/>
                <a:gd name="T105" fmla="*/ 110 h 110"/>
                <a:gd name="T106" fmla="*/ 99 w 123"/>
                <a:gd name="T10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3" h="110">
                  <a:moveTo>
                    <a:pt x="91" y="108"/>
                  </a:moveTo>
                  <a:lnTo>
                    <a:pt x="91" y="108"/>
                  </a:lnTo>
                  <a:lnTo>
                    <a:pt x="81" y="105"/>
                  </a:lnTo>
                  <a:lnTo>
                    <a:pt x="78" y="104"/>
                  </a:lnTo>
                  <a:lnTo>
                    <a:pt x="77" y="100"/>
                  </a:lnTo>
                  <a:lnTo>
                    <a:pt x="77" y="100"/>
                  </a:lnTo>
                  <a:lnTo>
                    <a:pt x="75" y="94"/>
                  </a:lnTo>
                  <a:lnTo>
                    <a:pt x="72" y="91"/>
                  </a:lnTo>
                  <a:lnTo>
                    <a:pt x="72" y="91"/>
                  </a:lnTo>
                  <a:lnTo>
                    <a:pt x="68" y="86"/>
                  </a:lnTo>
                  <a:lnTo>
                    <a:pt x="67" y="85"/>
                  </a:lnTo>
                  <a:lnTo>
                    <a:pt x="68" y="85"/>
                  </a:lnTo>
                  <a:lnTo>
                    <a:pt x="68" y="85"/>
                  </a:lnTo>
                  <a:lnTo>
                    <a:pt x="71" y="84"/>
                  </a:lnTo>
                  <a:lnTo>
                    <a:pt x="72" y="82"/>
                  </a:lnTo>
                  <a:lnTo>
                    <a:pt x="74" y="79"/>
                  </a:lnTo>
                  <a:lnTo>
                    <a:pt x="72" y="79"/>
                  </a:lnTo>
                  <a:lnTo>
                    <a:pt x="72" y="79"/>
                  </a:lnTo>
                  <a:lnTo>
                    <a:pt x="71" y="78"/>
                  </a:lnTo>
                  <a:lnTo>
                    <a:pt x="68" y="76"/>
                  </a:lnTo>
                  <a:lnTo>
                    <a:pt x="67" y="75"/>
                  </a:lnTo>
                  <a:lnTo>
                    <a:pt x="64" y="75"/>
                  </a:lnTo>
                  <a:lnTo>
                    <a:pt x="64" y="75"/>
                  </a:lnTo>
                  <a:lnTo>
                    <a:pt x="61" y="76"/>
                  </a:lnTo>
                  <a:lnTo>
                    <a:pt x="58" y="78"/>
                  </a:lnTo>
                  <a:lnTo>
                    <a:pt x="57" y="78"/>
                  </a:lnTo>
                  <a:lnTo>
                    <a:pt x="57" y="78"/>
                  </a:lnTo>
                  <a:lnTo>
                    <a:pt x="52" y="75"/>
                  </a:lnTo>
                  <a:lnTo>
                    <a:pt x="48" y="73"/>
                  </a:lnTo>
                  <a:lnTo>
                    <a:pt x="48" y="73"/>
                  </a:lnTo>
                  <a:lnTo>
                    <a:pt x="42" y="73"/>
                  </a:lnTo>
                  <a:lnTo>
                    <a:pt x="39" y="73"/>
                  </a:lnTo>
                  <a:lnTo>
                    <a:pt x="39" y="73"/>
                  </a:lnTo>
                  <a:lnTo>
                    <a:pt x="39" y="73"/>
                  </a:lnTo>
                  <a:lnTo>
                    <a:pt x="41" y="71"/>
                  </a:lnTo>
                  <a:lnTo>
                    <a:pt x="42" y="68"/>
                  </a:lnTo>
                  <a:lnTo>
                    <a:pt x="43" y="65"/>
                  </a:lnTo>
                  <a:lnTo>
                    <a:pt x="43" y="63"/>
                  </a:lnTo>
                  <a:lnTo>
                    <a:pt x="42" y="63"/>
                  </a:lnTo>
                  <a:lnTo>
                    <a:pt x="42" y="63"/>
                  </a:lnTo>
                  <a:lnTo>
                    <a:pt x="32" y="65"/>
                  </a:lnTo>
                  <a:lnTo>
                    <a:pt x="26" y="65"/>
                  </a:lnTo>
                  <a:lnTo>
                    <a:pt x="25" y="63"/>
                  </a:lnTo>
                  <a:lnTo>
                    <a:pt x="25" y="63"/>
                  </a:lnTo>
                  <a:lnTo>
                    <a:pt x="25" y="63"/>
                  </a:lnTo>
                  <a:lnTo>
                    <a:pt x="26" y="58"/>
                  </a:lnTo>
                  <a:lnTo>
                    <a:pt x="28" y="55"/>
                  </a:lnTo>
                  <a:lnTo>
                    <a:pt x="30" y="53"/>
                  </a:lnTo>
                  <a:lnTo>
                    <a:pt x="30" y="53"/>
                  </a:lnTo>
                  <a:lnTo>
                    <a:pt x="30" y="50"/>
                  </a:lnTo>
                  <a:lnTo>
                    <a:pt x="30" y="47"/>
                  </a:lnTo>
                  <a:lnTo>
                    <a:pt x="29" y="44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23" y="43"/>
                  </a:lnTo>
                  <a:lnTo>
                    <a:pt x="20" y="43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9" y="34"/>
                  </a:lnTo>
                  <a:lnTo>
                    <a:pt x="19" y="31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7" y="27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18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1" y="8"/>
                  </a:lnTo>
                  <a:lnTo>
                    <a:pt x="3" y="7"/>
                  </a:lnTo>
                  <a:lnTo>
                    <a:pt x="3" y="7"/>
                  </a:lnTo>
                  <a:lnTo>
                    <a:pt x="10" y="2"/>
                  </a:lnTo>
                  <a:lnTo>
                    <a:pt x="15" y="1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23" y="7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32" y="10"/>
                  </a:lnTo>
                  <a:lnTo>
                    <a:pt x="35" y="13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42" y="24"/>
                  </a:lnTo>
                  <a:lnTo>
                    <a:pt x="43" y="27"/>
                  </a:lnTo>
                  <a:lnTo>
                    <a:pt x="43" y="27"/>
                  </a:lnTo>
                  <a:lnTo>
                    <a:pt x="45" y="30"/>
                  </a:lnTo>
                  <a:lnTo>
                    <a:pt x="45" y="34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8" y="44"/>
                  </a:lnTo>
                  <a:lnTo>
                    <a:pt x="49" y="44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58" y="47"/>
                  </a:lnTo>
                  <a:lnTo>
                    <a:pt x="61" y="50"/>
                  </a:lnTo>
                  <a:lnTo>
                    <a:pt x="64" y="50"/>
                  </a:lnTo>
                  <a:lnTo>
                    <a:pt x="62" y="47"/>
                  </a:lnTo>
                  <a:lnTo>
                    <a:pt x="62" y="47"/>
                  </a:lnTo>
                  <a:lnTo>
                    <a:pt x="59" y="40"/>
                  </a:lnTo>
                  <a:lnTo>
                    <a:pt x="57" y="36"/>
                  </a:lnTo>
                  <a:lnTo>
                    <a:pt x="57" y="36"/>
                  </a:lnTo>
                  <a:lnTo>
                    <a:pt x="55" y="33"/>
                  </a:lnTo>
                  <a:lnTo>
                    <a:pt x="54" y="30"/>
                  </a:lnTo>
                  <a:lnTo>
                    <a:pt x="52" y="29"/>
                  </a:lnTo>
                  <a:lnTo>
                    <a:pt x="51" y="27"/>
                  </a:lnTo>
                  <a:lnTo>
                    <a:pt x="51" y="27"/>
                  </a:lnTo>
                  <a:lnTo>
                    <a:pt x="52" y="20"/>
                  </a:lnTo>
                  <a:lnTo>
                    <a:pt x="52" y="17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61" y="14"/>
                  </a:lnTo>
                  <a:lnTo>
                    <a:pt x="64" y="16"/>
                  </a:lnTo>
                  <a:lnTo>
                    <a:pt x="67" y="17"/>
                  </a:lnTo>
                  <a:lnTo>
                    <a:pt x="67" y="17"/>
                  </a:lnTo>
                  <a:lnTo>
                    <a:pt x="65" y="24"/>
                  </a:lnTo>
                  <a:lnTo>
                    <a:pt x="65" y="29"/>
                  </a:lnTo>
                  <a:lnTo>
                    <a:pt x="67" y="31"/>
                  </a:lnTo>
                  <a:lnTo>
                    <a:pt x="67" y="31"/>
                  </a:lnTo>
                  <a:lnTo>
                    <a:pt x="71" y="37"/>
                  </a:lnTo>
                  <a:lnTo>
                    <a:pt x="74" y="40"/>
                  </a:lnTo>
                  <a:lnTo>
                    <a:pt x="77" y="42"/>
                  </a:lnTo>
                  <a:lnTo>
                    <a:pt x="77" y="42"/>
                  </a:lnTo>
                  <a:lnTo>
                    <a:pt x="81" y="42"/>
                  </a:lnTo>
                  <a:lnTo>
                    <a:pt x="84" y="42"/>
                  </a:lnTo>
                  <a:lnTo>
                    <a:pt x="87" y="43"/>
                  </a:lnTo>
                  <a:lnTo>
                    <a:pt x="88" y="42"/>
                  </a:lnTo>
                  <a:lnTo>
                    <a:pt x="88" y="42"/>
                  </a:lnTo>
                  <a:lnTo>
                    <a:pt x="88" y="39"/>
                  </a:lnTo>
                  <a:lnTo>
                    <a:pt x="90" y="34"/>
                  </a:lnTo>
                  <a:lnTo>
                    <a:pt x="88" y="30"/>
                  </a:lnTo>
                  <a:lnTo>
                    <a:pt x="87" y="29"/>
                  </a:lnTo>
                  <a:lnTo>
                    <a:pt x="85" y="29"/>
                  </a:lnTo>
                  <a:lnTo>
                    <a:pt x="85" y="29"/>
                  </a:lnTo>
                  <a:lnTo>
                    <a:pt x="80" y="30"/>
                  </a:lnTo>
                  <a:lnTo>
                    <a:pt x="77" y="29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2" y="23"/>
                  </a:lnTo>
                  <a:lnTo>
                    <a:pt x="71" y="17"/>
                  </a:lnTo>
                  <a:lnTo>
                    <a:pt x="72" y="13"/>
                  </a:lnTo>
                  <a:lnTo>
                    <a:pt x="74" y="10"/>
                  </a:lnTo>
                  <a:lnTo>
                    <a:pt x="74" y="10"/>
                  </a:lnTo>
                  <a:lnTo>
                    <a:pt x="77" y="8"/>
                  </a:lnTo>
                  <a:lnTo>
                    <a:pt x="81" y="8"/>
                  </a:lnTo>
                  <a:lnTo>
                    <a:pt x="84" y="7"/>
                  </a:lnTo>
                  <a:lnTo>
                    <a:pt x="85" y="5"/>
                  </a:lnTo>
                  <a:lnTo>
                    <a:pt x="85" y="5"/>
                  </a:lnTo>
                  <a:lnTo>
                    <a:pt x="87" y="1"/>
                  </a:lnTo>
                  <a:lnTo>
                    <a:pt x="88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3" y="1"/>
                  </a:lnTo>
                  <a:lnTo>
                    <a:pt x="93" y="5"/>
                  </a:lnTo>
                  <a:lnTo>
                    <a:pt x="94" y="8"/>
                  </a:lnTo>
                  <a:lnTo>
                    <a:pt x="96" y="10"/>
                  </a:lnTo>
                  <a:lnTo>
                    <a:pt x="96" y="10"/>
                  </a:lnTo>
                  <a:lnTo>
                    <a:pt x="101" y="11"/>
                  </a:lnTo>
                  <a:lnTo>
                    <a:pt x="104" y="13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3" y="8"/>
                  </a:lnTo>
                  <a:lnTo>
                    <a:pt x="103" y="5"/>
                  </a:lnTo>
                  <a:lnTo>
                    <a:pt x="104" y="4"/>
                  </a:lnTo>
                  <a:lnTo>
                    <a:pt x="107" y="4"/>
                  </a:lnTo>
                  <a:lnTo>
                    <a:pt x="107" y="4"/>
                  </a:lnTo>
                  <a:lnTo>
                    <a:pt x="113" y="4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13" y="7"/>
                  </a:lnTo>
                  <a:lnTo>
                    <a:pt x="112" y="8"/>
                  </a:lnTo>
                  <a:lnTo>
                    <a:pt x="114" y="10"/>
                  </a:lnTo>
                  <a:lnTo>
                    <a:pt x="114" y="10"/>
                  </a:lnTo>
                  <a:lnTo>
                    <a:pt x="119" y="10"/>
                  </a:lnTo>
                  <a:lnTo>
                    <a:pt x="120" y="10"/>
                  </a:lnTo>
                  <a:lnTo>
                    <a:pt x="122" y="13"/>
                  </a:lnTo>
                  <a:lnTo>
                    <a:pt x="122" y="13"/>
                  </a:lnTo>
                  <a:lnTo>
                    <a:pt x="122" y="16"/>
                  </a:lnTo>
                  <a:lnTo>
                    <a:pt x="122" y="20"/>
                  </a:lnTo>
                  <a:lnTo>
                    <a:pt x="120" y="24"/>
                  </a:lnTo>
                  <a:lnTo>
                    <a:pt x="122" y="30"/>
                  </a:lnTo>
                  <a:lnTo>
                    <a:pt x="122" y="30"/>
                  </a:lnTo>
                  <a:lnTo>
                    <a:pt x="123" y="36"/>
                  </a:lnTo>
                  <a:lnTo>
                    <a:pt x="123" y="42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19" y="59"/>
                  </a:lnTo>
                  <a:lnTo>
                    <a:pt x="119" y="65"/>
                  </a:lnTo>
                  <a:lnTo>
                    <a:pt x="119" y="65"/>
                  </a:lnTo>
                  <a:lnTo>
                    <a:pt x="119" y="66"/>
                  </a:lnTo>
                  <a:lnTo>
                    <a:pt x="120" y="68"/>
                  </a:lnTo>
                  <a:lnTo>
                    <a:pt x="122" y="69"/>
                  </a:lnTo>
                  <a:lnTo>
                    <a:pt x="122" y="71"/>
                  </a:lnTo>
                  <a:lnTo>
                    <a:pt x="122" y="71"/>
                  </a:lnTo>
                  <a:lnTo>
                    <a:pt x="119" y="76"/>
                  </a:lnTo>
                  <a:lnTo>
                    <a:pt x="117" y="81"/>
                  </a:lnTo>
                  <a:lnTo>
                    <a:pt x="117" y="84"/>
                  </a:lnTo>
                  <a:lnTo>
                    <a:pt x="117" y="84"/>
                  </a:lnTo>
                  <a:lnTo>
                    <a:pt x="117" y="91"/>
                  </a:lnTo>
                  <a:lnTo>
                    <a:pt x="119" y="95"/>
                  </a:lnTo>
                  <a:lnTo>
                    <a:pt x="120" y="97"/>
                  </a:lnTo>
                  <a:lnTo>
                    <a:pt x="120" y="97"/>
                  </a:lnTo>
                  <a:lnTo>
                    <a:pt x="122" y="98"/>
                  </a:lnTo>
                  <a:lnTo>
                    <a:pt x="122" y="101"/>
                  </a:lnTo>
                  <a:lnTo>
                    <a:pt x="120" y="105"/>
                  </a:lnTo>
                  <a:lnTo>
                    <a:pt x="120" y="105"/>
                  </a:lnTo>
                  <a:lnTo>
                    <a:pt x="117" y="108"/>
                  </a:lnTo>
                  <a:lnTo>
                    <a:pt x="113" y="110"/>
                  </a:lnTo>
                  <a:lnTo>
                    <a:pt x="113" y="110"/>
                  </a:lnTo>
                  <a:lnTo>
                    <a:pt x="109" y="108"/>
                  </a:lnTo>
                  <a:lnTo>
                    <a:pt x="104" y="108"/>
                  </a:lnTo>
                  <a:lnTo>
                    <a:pt x="104" y="108"/>
                  </a:lnTo>
                  <a:lnTo>
                    <a:pt x="99" y="110"/>
                  </a:lnTo>
                  <a:lnTo>
                    <a:pt x="91" y="108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0"/>
            <p:cNvSpPr>
              <a:spLocks/>
            </p:cNvSpPr>
            <p:nvPr/>
          </p:nvSpPr>
          <p:spPr bwMode="auto">
            <a:xfrm>
              <a:off x="1600200" y="1629204"/>
              <a:ext cx="195263" cy="174625"/>
            </a:xfrm>
            <a:custGeom>
              <a:avLst/>
              <a:gdLst>
                <a:gd name="T0" fmla="*/ 78 w 123"/>
                <a:gd name="T1" fmla="*/ 104 h 110"/>
                <a:gd name="T2" fmla="*/ 72 w 123"/>
                <a:gd name="T3" fmla="*/ 91 h 110"/>
                <a:gd name="T4" fmla="*/ 68 w 123"/>
                <a:gd name="T5" fmla="*/ 85 h 110"/>
                <a:gd name="T6" fmla="*/ 74 w 123"/>
                <a:gd name="T7" fmla="*/ 79 h 110"/>
                <a:gd name="T8" fmla="*/ 68 w 123"/>
                <a:gd name="T9" fmla="*/ 76 h 110"/>
                <a:gd name="T10" fmla="*/ 61 w 123"/>
                <a:gd name="T11" fmla="*/ 76 h 110"/>
                <a:gd name="T12" fmla="*/ 52 w 123"/>
                <a:gd name="T13" fmla="*/ 75 h 110"/>
                <a:gd name="T14" fmla="*/ 39 w 123"/>
                <a:gd name="T15" fmla="*/ 73 h 110"/>
                <a:gd name="T16" fmla="*/ 42 w 123"/>
                <a:gd name="T17" fmla="*/ 68 h 110"/>
                <a:gd name="T18" fmla="*/ 42 w 123"/>
                <a:gd name="T19" fmla="*/ 63 h 110"/>
                <a:gd name="T20" fmla="*/ 25 w 123"/>
                <a:gd name="T21" fmla="*/ 63 h 110"/>
                <a:gd name="T22" fmla="*/ 30 w 123"/>
                <a:gd name="T23" fmla="*/ 53 h 110"/>
                <a:gd name="T24" fmla="*/ 29 w 123"/>
                <a:gd name="T25" fmla="*/ 44 h 110"/>
                <a:gd name="T26" fmla="*/ 20 w 123"/>
                <a:gd name="T27" fmla="*/ 43 h 110"/>
                <a:gd name="T28" fmla="*/ 19 w 123"/>
                <a:gd name="T29" fmla="*/ 31 h 110"/>
                <a:gd name="T30" fmla="*/ 3 w 123"/>
                <a:gd name="T31" fmla="*/ 24 h 110"/>
                <a:gd name="T32" fmla="*/ 3 w 123"/>
                <a:gd name="T33" fmla="*/ 13 h 110"/>
                <a:gd name="T34" fmla="*/ 1 w 123"/>
                <a:gd name="T35" fmla="*/ 8 h 110"/>
                <a:gd name="T36" fmla="*/ 15 w 123"/>
                <a:gd name="T37" fmla="*/ 1 h 110"/>
                <a:gd name="T38" fmla="*/ 28 w 123"/>
                <a:gd name="T39" fmla="*/ 8 h 110"/>
                <a:gd name="T40" fmla="*/ 41 w 123"/>
                <a:gd name="T41" fmla="*/ 20 h 110"/>
                <a:gd name="T42" fmla="*/ 43 w 123"/>
                <a:gd name="T43" fmla="*/ 27 h 110"/>
                <a:gd name="T44" fmla="*/ 46 w 123"/>
                <a:gd name="T45" fmla="*/ 42 h 110"/>
                <a:gd name="T46" fmla="*/ 54 w 123"/>
                <a:gd name="T47" fmla="*/ 46 h 110"/>
                <a:gd name="T48" fmla="*/ 62 w 123"/>
                <a:gd name="T49" fmla="*/ 47 h 110"/>
                <a:gd name="T50" fmla="*/ 57 w 123"/>
                <a:gd name="T51" fmla="*/ 36 h 110"/>
                <a:gd name="T52" fmla="*/ 51 w 123"/>
                <a:gd name="T53" fmla="*/ 27 h 110"/>
                <a:gd name="T54" fmla="*/ 54 w 123"/>
                <a:gd name="T55" fmla="*/ 16 h 110"/>
                <a:gd name="T56" fmla="*/ 67 w 123"/>
                <a:gd name="T57" fmla="*/ 17 h 110"/>
                <a:gd name="T58" fmla="*/ 67 w 123"/>
                <a:gd name="T59" fmla="*/ 31 h 110"/>
                <a:gd name="T60" fmla="*/ 77 w 123"/>
                <a:gd name="T61" fmla="*/ 42 h 110"/>
                <a:gd name="T62" fmla="*/ 87 w 123"/>
                <a:gd name="T63" fmla="*/ 43 h 110"/>
                <a:gd name="T64" fmla="*/ 90 w 123"/>
                <a:gd name="T65" fmla="*/ 34 h 110"/>
                <a:gd name="T66" fmla="*/ 85 w 123"/>
                <a:gd name="T67" fmla="*/ 29 h 110"/>
                <a:gd name="T68" fmla="*/ 74 w 123"/>
                <a:gd name="T69" fmla="*/ 27 h 110"/>
                <a:gd name="T70" fmla="*/ 74 w 123"/>
                <a:gd name="T71" fmla="*/ 10 h 110"/>
                <a:gd name="T72" fmla="*/ 84 w 123"/>
                <a:gd name="T73" fmla="*/ 7 h 110"/>
                <a:gd name="T74" fmla="*/ 88 w 123"/>
                <a:gd name="T75" fmla="*/ 0 h 110"/>
                <a:gd name="T76" fmla="*/ 93 w 123"/>
                <a:gd name="T77" fmla="*/ 5 h 110"/>
                <a:gd name="T78" fmla="*/ 101 w 123"/>
                <a:gd name="T79" fmla="*/ 11 h 110"/>
                <a:gd name="T80" fmla="*/ 103 w 123"/>
                <a:gd name="T81" fmla="*/ 8 h 110"/>
                <a:gd name="T82" fmla="*/ 107 w 123"/>
                <a:gd name="T83" fmla="*/ 4 h 110"/>
                <a:gd name="T84" fmla="*/ 116 w 123"/>
                <a:gd name="T85" fmla="*/ 4 h 110"/>
                <a:gd name="T86" fmla="*/ 114 w 123"/>
                <a:gd name="T87" fmla="*/ 10 h 110"/>
                <a:gd name="T88" fmla="*/ 122 w 123"/>
                <a:gd name="T89" fmla="*/ 13 h 110"/>
                <a:gd name="T90" fmla="*/ 122 w 123"/>
                <a:gd name="T91" fmla="*/ 30 h 110"/>
                <a:gd name="T92" fmla="*/ 122 w 123"/>
                <a:gd name="T93" fmla="*/ 52 h 110"/>
                <a:gd name="T94" fmla="*/ 119 w 123"/>
                <a:gd name="T95" fmla="*/ 65 h 110"/>
                <a:gd name="T96" fmla="*/ 122 w 123"/>
                <a:gd name="T97" fmla="*/ 71 h 110"/>
                <a:gd name="T98" fmla="*/ 117 w 123"/>
                <a:gd name="T99" fmla="*/ 84 h 110"/>
                <a:gd name="T100" fmla="*/ 120 w 123"/>
                <a:gd name="T101" fmla="*/ 97 h 110"/>
                <a:gd name="T102" fmla="*/ 120 w 123"/>
                <a:gd name="T103" fmla="*/ 105 h 110"/>
                <a:gd name="T104" fmla="*/ 113 w 123"/>
                <a:gd name="T105" fmla="*/ 110 h 110"/>
                <a:gd name="T106" fmla="*/ 99 w 123"/>
                <a:gd name="T10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3" h="110">
                  <a:moveTo>
                    <a:pt x="91" y="108"/>
                  </a:moveTo>
                  <a:lnTo>
                    <a:pt x="91" y="108"/>
                  </a:lnTo>
                  <a:lnTo>
                    <a:pt x="81" y="105"/>
                  </a:lnTo>
                  <a:lnTo>
                    <a:pt x="78" y="104"/>
                  </a:lnTo>
                  <a:lnTo>
                    <a:pt x="77" y="100"/>
                  </a:lnTo>
                  <a:lnTo>
                    <a:pt x="77" y="100"/>
                  </a:lnTo>
                  <a:lnTo>
                    <a:pt x="75" y="94"/>
                  </a:lnTo>
                  <a:lnTo>
                    <a:pt x="72" y="91"/>
                  </a:lnTo>
                  <a:lnTo>
                    <a:pt x="72" y="91"/>
                  </a:lnTo>
                  <a:lnTo>
                    <a:pt x="68" y="86"/>
                  </a:lnTo>
                  <a:lnTo>
                    <a:pt x="67" y="85"/>
                  </a:lnTo>
                  <a:lnTo>
                    <a:pt x="68" y="85"/>
                  </a:lnTo>
                  <a:lnTo>
                    <a:pt x="68" y="85"/>
                  </a:lnTo>
                  <a:lnTo>
                    <a:pt x="71" y="84"/>
                  </a:lnTo>
                  <a:lnTo>
                    <a:pt x="72" y="82"/>
                  </a:lnTo>
                  <a:lnTo>
                    <a:pt x="74" y="79"/>
                  </a:lnTo>
                  <a:lnTo>
                    <a:pt x="72" y="79"/>
                  </a:lnTo>
                  <a:lnTo>
                    <a:pt x="72" y="79"/>
                  </a:lnTo>
                  <a:lnTo>
                    <a:pt x="71" y="78"/>
                  </a:lnTo>
                  <a:lnTo>
                    <a:pt x="68" y="76"/>
                  </a:lnTo>
                  <a:lnTo>
                    <a:pt x="67" y="75"/>
                  </a:lnTo>
                  <a:lnTo>
                    <a:pt x="64" y="75"/>
                  </a:lnTo>
                  <a:lnTo>
                    <a:pt x="64" y="75"/>
                  </a:lnTo>
                  <a:lnTo>
                    <a:pt x="61" y="76"/>
                  </a:lnTo>
                  <a:lnTo>
                    <a:pt x="58" y="78"/>
                  </a:lnTo>
                  <a:lnTo>
                    <a:pt x="57" y="78"/>
                  </a:lnTo>
                  <a:lnTo>
                    <a:pt x="57" y="78"/>
                  </a:lnTo>
                  <a:lnTo>
                    <a:pt x="52" y="75"/>
                  </a:lnTo>
                  <a:lnTo>
                    <a:pt x="48" y="73"/>
                  </a:lnTo>
                  <a:lnTo>
                    <a:pt x="48" y="73"/>
                  </a:lnTo>
                  <a:lnTo>
                    <a:pt x="42" y="73"/>
                  </a:lnTo>
                  <a:lnTo>
                    <a:pt x="39" y="73"/>
                  </a:lnTo>
                  <a:lnTo>
                    <a:pt x="39" y="73"/>
                  </a:lnTo>
                  <a:lnTo>
                    <a:pt x="39" y="73"/>
                  </a:lnTo>
                  <a:lnTo>
                    <a:pt x="41" y="71"/>
                  </a:lnTo>
                  <a:lnTo>
                    <a:pt x="42" y="68"/>
                  </a:lnTo>
                  <a:lnTo>
                    <a:pt x="43" y="65"/>
                  </a:lnTo>
                  <a:lnTo>
                    <a:pt x="43" y="63"/>
                  </a:lnTo>
                  <a:lnTo>
                    <a:pt x="42" y="63"/>
                  </a:lnTo>
                  <a:lnTo>
                    <a:pt x="42" y="63"/>
                  </a:lnTo>
                  <a:lnTo>
                    <a:pt x="32" y="65"/>
                  </a:lnTo>
                  <a:lnTo>
                    <a:pt x="26" y="65"/>
                  </a:lnTo>
                  <a:lnTo>
                    <a:pt x="25" y="63"/>
                  </a:lnTo>
                  <a:lnTo>
                    <a:pt x="25" y="63"/>
                  </a:lnTo>
                  <a:lnTo>
                    <a:pt x="25" y="63"/>
                  </a:lnTo>
                  <a:lnTo>
                    <a:pt x="26" y="58"/>
                  </a:lnTo>
                  <a:lnTo>
                    <a:pt x="28" y="55"/>
                  </a:lnTo>
                  <a:lnTo>
                    <a:pt x="30" y="53"/>
                  </a:lnTo>
                  <a:lnTo>
                    <a:pt x="30" y="53"/>
                  </a:lnTo>
                  <a:lnTo>
                    <a:pt x="30" y="50"/>
                  </a:lnTo>
                  <a:lnTo>
                    <a:pt x="30" y="47"/>
                  </a:lnTo>
                  <a:lnTo>
                    <a:pt x="29" y="44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23" y="43"/>
                  </a:lnTo>
                  <a:lnTo>
                    <a:pt x="20" y="43"/>
                  </a:lnTo>
                  <a:lnTo>
                    <a:pt x="17" y="42"/>
                  </a:lnTo>
                  <a:lnTo>
                    <a:pt x="17" y="42"/>
                  </a:lnTo>
                  <a:lnTo>
                    <a:pt x="19" y="34"/>
                  </a:lnTo>
                  <a:lnTo>
                    <a:pt x="19" y="31"/>
                  </a:lnTo>
                  <a:lnTo>
                    <a:pt x="16" y="29"/>
                  </a:lnTo>
                  <a:lnTo>
                    <a:pt x="16" y="29"/>
                  </a:lnTo>
                  <a:lnTo>
                    <a:pt x="7" y="27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3" y="18"/>
                  </a:lnTo>
                  <a:lnTo>
                    <a:pt x="3" y="14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1" y="8"/>
                  </a:lnTo>
                  <a:lnTo>
                    <a:pt x="3" y="7"/>
                  </a:lnTo>
                  <a:lnTo>
                    <a:pt x="3" y="7"/>
                  </a:lnTo>
                  <a:lnTo>
                    <a:pt x="10" y="2"/>
                  </a:lnTo>
                  <a:lnTo>
                    <a:pt x="15" y="1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23" y="7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32" y="10"/>
                  </a:lnTo>
                  <a:lnTo>
                    <a:pt x="35" y="13"/>
                  </a:lnTo>
                  <a:lnTo>
                    <a:pt x="41" y="20"/>
                  </a:lnTo>
                  <a:lnTo>
                    <a:pt x="41" y="20"/>
                  </a:lnTo>
                  <a:lnTo>
                    <a:pt x="42" y="24"/>
                  </a:lnTo>
                  <a:lnTo>
                    <a:pt x="43" y="27"/>
                  </a:lnTo>
                  <a:lnTo>
                    <a:pt x="43" y="27"/>
                  </a:lnTo>
                  <a:lnTo>
                    <a:pt x="45" y="30"/>
                  </a:lnTo>
                  <a:lnTo>
                    <a:pt x="45" y="34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48" y="44"/>
                  </a:lnTo>
                  <a:lnTo>
                    <a:pt x="49" y="44"/>
                  </a:lnTo>
                  <a:lnTo>
                    <a:pt x="54" y="46"/>
                  </a:lnTo>
                  <a:lnTo>
                    <a:pt x="54" y="46"/>
                  </a:lnTo>
                  <a:lnTo>
                    <a:pt x="58" y="47"/>
                  </a:lnTo>
                  <a:lnTo>
                    <a:pt x="61" y="50"/>
                  </a:lnTo>
                  <a:lnTo>
                    <a:pt x="64" y="50"/>
                  </a:lnTo>
                  <a:lnTo>
                    <a:pt x="62" y="47"/>
                  </a:lnTo>
                  <a:lnTo>
                    <a:pt x="62" y="47"/>
                  </a:lnTo>
                  <a:lnTo>
                    <a:pt x="59" y="40"/>
                  </a:lnTo>
                  <a:lnTo>
                    <a:pt x="57" y="36"/>
                  </a:lnTo>
                  <a:lnTo>
                    <a:pt x="57" y="36"/>
                  </a:lnTo>
                  <a:lnTo>
                    <a:pt x="55" y="33"/>
                  </a:lnTo>
                  <a:lnTo>
                    <a:pt x="54" y="30"/>
                  </a:lnTo>
                  <a:lnTo>
                    <a:pt x="52" y="29"/>
                  </a:lnTo>
                  <a:lnTo>
                    <a:pt x="51" y="27"/>
                  </a:lnTo>
                  <a:lnTo>
                    <a:pt x="51" y="27"/>
                  </a:lnTo>
                  <a:lnTo>
                    <a:pt x="52" y="20"/>
                  </a:lnTo>
                  <a:lnTo>
                    <a:pt x="52" y="17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61" y="14"/>
                  </a:lnTo>
                  <a:lnTo>
                    <a:pt x="64" y="16"/>
                  </a:lnTo>
                  <a:lnTo>
                    <a:pt x="67" y="17"/>
                  </a:lnTo>
                  <a:lnTo>
                    <a:pt x="67" y="17"/>
                  </a:lnTo>
                  <a:lnTo>
                    <a:pt x="65" y="24"/>
                  </a:lnTo>
                  <a:lnTo>
                    <a:pt x="65" y="29"/>
                  </a:lnTo>
                  <a:lnTo>
                    <a:pt x="67" y="31"/>
                  </a:lnTo>
                  <a:lnTo>
                    <a:pt x="67" y="31"/>
                  </a:lnTo>
                  <a:lnTo>
                    <a:pt x="71" y="37"/>
                  </a:lnTo>
                  <a:lnTo>
                    <a:pt x="74" y="40"/>
                  </a:lnTo>
                  <a:lnTo>
                    <a:pt x="77" y="42"/>
                  </a:lnTo>
                  <a:lnTo>
                    <a:pt x="77" y="42"/>
                  </a:lnTo>
                  <a:lnTo>
                    <a:pt x="81" y="42"/>
                  </a:lnTo>
                  <a:lnTo>
                    <a:pt x="84" y="42"/>
                  </a:lnTo>
                  <a:lnTo>
                    <a:pt x="87" y="43"/>
                  </a:lnTo>
                  <a:lnTo>
                    <a:pt x="88" y="42"/>
                  </a:lnTo>
                  <a:lnTo>
                    <a:pt x="88" y="42"/>
                  </a:lnTo>
                  <a:lnTo>
                    <a:pt x="88" y="39"/>
                  </a:lnTo>
                  <a:lnTo>
                    <a:pt x="90" y="34"/>
                  </a:lnTo>
                  <a:lnTo>
                    <a:pt x="88" y="30"/>
                  </a:lnTo>
                  <a:lnTo>
                    <a:pt x="87" y="29"/>
                  </a:lnTo>
                  <a:lnTo>
                    <a:pt x="85" y="29"/>
                  </a:lnTo>
                  <a:lnTo>
                    <a:pt x="85" y="29"/>
                  </a:lnTo>
                  <a:lnTo>
                    <a:pt x="80" y="30"/>
                  </a:lnTo>
                  <a:lnTo>
                    <a:pt x="77" y="29"/>
                  </a:lnTo>
                  <a:lnTo>
                    <a:pt x="74" y="27"/>
                  </a:lnTo>
                  <a:lnTo>
                    <a:pt x="74" y="27"/>
                  </a:lnTo>
                  <a:lnTo>
                    <a:pt x="72" y="23"/>
                  </a:lnTo>
                  <a:lnTo>
                    <a:pt x="71" y="17"/>
                  </a:lnTo>
                  <a:lnTo>
                    <a:pt x="72" y="13"/>
                  </a:lnTo>
                  <a:lnTo>
                    <a:pt x="74" y="10"/>
                  </a:lnTo>
                  <a:lnTo>
                    <a:pt x="74" y="10"/>
                  </a:lnTo>
                  <a:lnTo>
                    <a:pt x="77" y="8"/>
                  </a:lnTo>
                  <a:lnTo>
                    <a:pt x="81" y="8"/>
                  </a:lnTo>
                  <a:lnTo>
                    <a:pt x="84" y="7"/>
                  </a:lnTo>
                  <a:lnTo>
                    <a:pt x="85" y="5"/>
                  </a:lnTo>
                  <a:lnTo>
                    <a:pt x="85" y="5"/>
                  </a:lnTo>
                  <a:lnTo>
                    <a:pt x="87" y="1"/>
                  </a:lnTo>
                  <a:lnTo>
                    <a:pt x="88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3" y="1"/>
                  </a:lnTo>
                  <a:lnTo>
                    <a:pt x="93" y="5"/>
                  </a:lnTo>
                  <a:lnTo>
                    <a:pt x="94" y="8"/>
                  </a:lnTo>
                  <a:lnTo>
                    <a:pt x="96" y="10"/>
                  </a:lnTo>
                  <a:lnTo>
                    <a:pt x="96" y="10"/>
                  </a:lnTo>
                  <a:lnTo>
                    <a:pt x="101" y="11"/>
                  </a:lnTo>
                  <a:lnTo>
                    <a:pt x="104" y="13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3" y="8"/>
                  </a:lnTo>
                  <a:lnTo>
                    <a:pt x="103" y="5"/>
                  </a:lnTo>
                  <a:lnTo>
                    <a:pt x="104" y="4"/>
                  </a:lnTo>
                  <a:lnTo>
                    <a:pt x="107" y="4"/>
                  </a:lnTo>
                  <a:lnTo>
                    <a:pt x="107" y="4"/>
                  </a:lnTo>
                  <a:lnTo>
                    <a:pt x="113" y="4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16" y="4"/>
                  </a:lnTo>
                  <a:lnTo>
                    <a:pt x="113" y="7"/>
                  </a:lnTo>
                  <a:lnTo>
                    <a:pt x="112" y="8"/>
                  </a:lnTo>
                  <a:lnTo>
                    <a:pt x="114" y="10"/>
                  </a:lnTo>
                  <a:lnTo>
                    <a:pt x="114" y="10"/>
                  </a:lnTo>
                  <a:lnTo>
                    <a:pt x="119" y="10"/>
                  </a:lnTo>
                  <a:lnTo>
                    <a:pt x="120" y="10"/>
                  </a:lnTo>
                  <a:lnTo>
                    <a:pt x="122" y="13"/>
                  </a:lnTo>
                  <a:lnTo>
                    <a:pt x="122" y="13"/>
                  </a:lnTo>
                  <a:lnTo>
                    <a:pt x="122" y="16"/>
                  </a:lnTo>
                  <a:lnTo>
                    <a:pt x="122" y="20"/>
                  </a:lnTo>
                  <a:lnTo>
                    <a:pt x="120" y="24"/>
                  </a:lnTo>
                  <a:lnTo>
                    <a:pt x="122" y="30"/>
                  </a:lnTo>
                  <a:lnTo>
                    <a:pt x="122" y="30"/>
                  </a:lnTo>
                  <a:lnTo>
                    <a:pt x="123" y="36"/>
                  </a:lnTo>
                  <a:lnTo>
                    <a:pt x="123" y="42"/>
                  </a:lnTo>
                  <a:lnTo>
                    <a:pt x="122" y="52"/>
                  </a:lnTo>
                  <a:lnTo>
                    <a:pt x="122" y="52"/>
                  </a:lnTo>
                  <a:lnTo>
                    <a:pt x="119" y="59"/>
                  </a:lnTo>
                  <a:lnTo>
                    <a:pt x="119" y="65"/>
                  </a:lnTo>
                  <a:lnTo>
                    <a:pt x="119" y="65"/>
                  </a:lnTo>
                  <a:lnTo>
                    <a:pt x="119" y="66"/>
                  </a:lnTo>
                  <a:lnTo>
                    <a:pt x="120" y="68"/>
                  </a:lnTo>
                  <a:lnTo>
                    <a:pt x="122" y="69"/>
                  </a:lnTo>
                  <a:lnTo>
                    <a:pt x="122" y="71"/>
                  </a:lnTo>
                  <a:lnTo>
                    <a:pt x="122" y="71"/>
                  </a:lnTo>
                  <a:lnTo>
                    <a:pt x="119" y="76"/>
                  </a:lnTo>
                  <a:lnTo>
                    <a:pt x="117" y="81"/>
                  </a:lnTo>
                  <a:lnTo>
                    <a:pt x="117" y="84"/>
                  </a:lnTo>
                  <a:lnTo>
                    <a:pt x="117" y="84"/>
                  </a:lnTo>
                  <a:lnTo>
                    <a:pt x="117" y="91"/>
                  </a:lnTo>
                  <a:lnTo>
                    <a:pt x="119" y="95"/>
                  </a:lnTo>
                  <a:lnTo>
                    <a:pt x="120" y="97"/>
                  </a:lnTo>
                  <a:lnTo>
                    <a:pt x="120" y="97"/>
                  </a:lnTo>
                  <a:lnTo>
                    <a:pt x="122" y="98"/>
                  </a:lnTo>
                  <a:lnTo>
                    <a:pt x="122" y="101"/>
                  </a:lnTo>
                  <a:lnTo>
                    <a:pt x="120" y="105"/>
                  </a:lnTo>
                  <a:lnTo>
                    <a:pt x="120" y="105"/>
                  </a:lnTo>
                  <a:lnTo>
                    <a:pt x="117" y="108"/>
                  </a:lnTo>
                  <a:lnTo>
                    <a:pt x="113" y="110"/>
                  </a:lnTo>
                  <a:lnTo>
                    <a:pt x="113" y="110"/>
                  </a:lnTo>
                  <a:lnTo>
                    <a:pt x="109" y="108"/>
                  </a:lnTo>
                  <a:lnTo>
                    <a:pt x="104" y="108"/>
                  </a:lnTo>
                  <a:lnTo>
                    <a:pt x="104" y="108"/>
                  </a:lnTo>
                  <a:lnTo>
                    <a:pt x="99" y="110"/>
                  </a:lnTo>
                  <a:lnTo>
                    <a:pt x="91" y="10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41"/>
            <p:cNvSpPr>
              <a:spLocks/>
            </p:cNvSpPr>
            <p:nvPr/>
          </p:nvSpPr>
          <p:spPr bwMode="auto">
            <a:xfrm>
              <a:off x="1354138" y="1621266"/>
              <a:ext cx="31750" cy="14288"/>
            </a:xfrm>
            <a:custGeom>
              <a:avLst/>
              <a:gdLst>
                <a:gd name="T0" fmla="*/ 17 w 20"/>
                <a:gd name="T1" fmla="*/ 9 h 9"/>
                <a:gd name="T2" fmla="*/ 17 w 20"/>
                <a:gd name="T3" fmla="*/ 9 h 9"/>
                <a:gd name="T4" fmla="*/ 7 w 20"/>
                <a:gd name="T5" fmla="*/ 9 h 9"/>
                <a:gd name="T6" fmla="*/ 2 w 20"/>
                <a:gd name="T7" fmla="*/ 7 h 9"/>
                <a:gd name="T8" fmla="*/ 0 w 20"/>
                <a:gd name="T9" fmla="*/ 6 h 9"/>
                <a:gd name="T10" fmla="*/ 0 w 20"/>
                <a:gd name="T11" fmla="*/ 6 h 9"/>
                <a:gd name="T12" fmla="*/ 0 w 20"/>
                <a:gd name="T13" fmla="*/ 6 h 9"/>
                <a:gd name="T14" fmla="*/ 2 w 20"/>
                <a:gd name="T15" fmla="*/ 3 h 9"/>
                <a:gd name="T16" fmla="*/ 2 w 20"/>
                <a:gd name="T17" fmla="*/ 2 h 9"/>
                <a:gd name="T18" fmla="*/ 4 w 20"/>
                <a:gd name="T19" fmla="*/ 0 h 9"/>
                <a:gd name="T20" fmla="*/ 9 w 20"/>
                <a:gd name="T21" fmla="*/ 0 h 9"/>
                <a:gd name="T22" fmla="*/ 9 w 20"/>
                <a:gd name="T23" fmla="*/ 0 h 9"/>
                <a:gd name="T24" fmla="*/ 15 w 20"/>
                <a:gd name="T25" fmla="*/ 0 h 9"/>
                <a:gd name="T26" fmla="*/ 19 w 20"/>
                <a:gd name="T27" fmla="*/ 3 h 9"/>
                <a:gd name="T28" fmla="*/ 20 w 20"/>
                <a:gd name="T29" fmla="*/ 5 h 9"/>
                <a:gd name="T30" fmla="*/ 20 w 20"/>
                <a:gd name="T31" fmla="*/ 6 h 9"/>
                <a:gd name="T32" fmla="*/ 20 w 20"/>
                <a:gd name="T33" fmla="*/ 7 h 9"/>
                <a:gd name="T34" fmla="*/ 17 w 20"/>
                <a:gd name="T3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9">
                  <a:moveTo>
                    <a:pt x="17" y="9"/>
                  </a:moveTo>
                  <a:lnTo>
                    <a:pt x="17" y="9"/>
                  </a:lnTo>
                  <a:lnTo>
                    <a:pt x="7" y="9"/>
                  </a:lnTo>
                  <a:lnTo>
                    <a:pt x="2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3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9" y="3"/>
                  </a:lnTo>
                  <a:lnTo>
                    <a:pt x="20" y="5"/>
                  </a:lnTo>
                  <a:lnTo>
                    <a:pt x="20" y="6"/>
                  </a:lnTo>
                  <a:lnTo>
                    <a:pt x="20" y="7"/>
                  </a:lnTo>
                  <a:lnTo>
                    <a:pt x="17" y="9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2"/>
            <p:cNvSpPr>
              <a:spLocks/>
            </p:cNvSpPr>
            <p:nvPr/>
          </p:nvSpPr>
          <p:spPr bwMode="auto">
            <a:xfrm>
              <a:off x="1354138" y="1621266"/>
              <a:ext cx="31750" cy="14288"/>
            </a:xfrm>
            <a:custGeom>
              <a:avLst/>
              <a:gdLst>
                <a:gd name="T0" fmla="*/ 17 w 20"/>
                <a:gd name="T1" fmla="*/ 9 h 9"/>
                <a:gd name="T2" fmla="*/ 17 w 20"/>
                <a:gd name="T3" fmla="*/ 9 h 9"/>
                <a:gd name="T4" fmla="*/ 7 w 20"/>
                <a:gd name="T5" fmla="*/ 9 h 9"/>
                <a:gd name="T6" fmla="*/ 2 w 20"/>
                <a:gd name="T7" fmla="*/ 7 h 9"/>
                <a:gd name="T8" fmla="*/ 0 w 20"/>
                <a:gd name="T9" fmla="*/ 6 h 9"/>
                <a:gd name="T10" fmla="*/ 0 w 20"/>
                <a:gd name="T11" fmla="*/ 6 h 9"/>
                <a:gd name="T12" fmla="*/ 0 w 20"/>
                <a:gd name="T13" fmla="*/ 6 h 9"/>
                <a:gd name="T14" fmla="*/ 2 w 20"/>
                <a:gd name="T15" fmla="*/ 3 h 9"/>
                <a:gd name="T16" fmla="*/ 2 w 20"/>
                <a:gd name="T17" fmla="*/ 2 h 9"/>
                <a:gd name="T18" fmla="*/ 4 w 20"/>
                <a:gd name="T19" fmla="*/ 0 h 9"/>
                <a:gd name="T20" fmla="*/ 9 w 20"/>
                <a:gd name="T21" fmla="*/ 0 h 9"/>
                <a:gd name="T22" fmla="*/ 9 w 20"/>
                <a:gd name="T23" fmla="*/ 0 h 9"/>
                <a:gd name="T24" fmla="*/ 15 w 20"/>
                <a:gd name="T25" fmla="*/ 0 h 9"/>
                <a:gd name="T26" fmla="*/ 19 w 20"/>
                <a:gd name="T27" fmla="*/ 3 h 9"/>
                <a:gd name="T28" fmla="*/ 20 w 20"/>
                <a:gd name="T29" fmla="*/ 5 h 9"/>
                <a:gd name="T30" fmla="*/ 20 w 20"/>
                <a:gd name="T31" fmla="*/ 6 h 9"/>
                <a:gd name="T32" fmla="*/ 20 w 20"/>
                <a:gd name="T33" fmla="*/ 7 h 9"/>
                <a:gd name="T34" fmla="*/ 17 w 20"/>
                <a:gd name="T3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9">
                  <a:moveTo>
                    <a:pt x="17" y="9"/>
                  </a:moveTo>
                  <a:lnTo>
                    <a:pt x="17" y="9"/>
                  </a:lnTo>
                  <a:lnTo>
                    <a:pt x="7" y="9"/>
                  </a:lnTo>
                  <a:lnTo>
                    <a:pt x="2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3"/>
                  </a:lnTo>
                  <a:lnTo>
                    <a:pt x="2" y="2"/>
                  </a:lnTo>
                  <a:lnTo>
                    <a:pt x="4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9" y="3"/>
                  </a:lnTo>
                  <a:lnTo>
                    <a:pt x="20" y="5"/>
                  </a:lnTo>
                  <a:lnTo>
                    <a:pt x="20" y="6"/>
                  </a:lnTo>
                  <a:lnTo>
                    <a:pt x="20" y="7"/>
                  </a:lnTo>
                  <a:lnTo>
                    <a:pt x="17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43"/>
            <p:cNvSpPr>
              <a:spLocks/>
            </p:cNvSpPr>
            <p:nvPr/>
          </p:nvSpPr>
          <p:spPr bwMode="auto">
            <a:xfrm>
              <a:off x="1395413" y="1478391"/>
              <a:ext cx="92075" cy="92075"/>
            </a:xfrm>
            <a:custGeom>
              <a:avLst/>
              <a:gdLst>
                <a:gd name="T0" fmla="*/ 20 w 58"/>
                <a:gd name="T1" fmla="*/ 58 h 58"/>
                <a:gd name="T2" fmla="*/ 13 w 58"/>
                <a:gd name="T3" fmla="*/ 55 h 58"/>
                <a:gd name="T4" fmla="*/ 10 w 58"/>
                <a:gd name="T5" fmla="*/ 50 h 58"/>
                <a:gd name="T6" fmla="*/ 9 w 58"/>
                <a:gd name="T7" fmla="*/ 48 h 58"/>
                <a:gd name="T8" fmla="*/ 3 w 58"/>
                <a:gd name="T9" fmla="*/ 45 h 58"/>
                <a:gd name="T10" fmla="*/ 2 w 58"/>
                <a:gd name="T11" fmla="*/ 42 h 58"/>
                <a:gd name="T12" fmla="*/ 0 w 58"/>
                <a:gd name="T13" fmla="*/ 28 h 58"/>
                <a:gd name="T14" fmla="*/ 2 w 58"/>
                <a:gd name="T15" fmla="*/ 22 h 58"/>
                <a:gd name="T16" fmla="*/ 6 w 58"/>
                <a:gd name="T17" fmla="*/ 16 h 58"/>
                <a:gd name="T18" fmla="*/ 13 w 58"/>
                <a:gd name="T19" fmla="*/ 12 h 58"/>
                <a:gd name="T20" fmla="*/ 26 w 58"/>
                <a:gd name="T21" fmla="*/ 6 h 58"/>
                <a:gd name="T22" fmla="*/ 54 w 58"/>
                <a:gd name="T23" fmla="*/ 0 h 58"/>
                <a:gd name="T24" fmla="*/ 58 w 58"/>
                <a:gd name="T25" fmla="*/ 3 h 58"/>
                <a:gd name="T26" fmla="*/ 57 w 58"/>
                <a:gd name="T27" fmla="*/ 9 h 58"/>
                <a:gd name="T28" fmla="*/ 54 w 58"/>
                <a:gd name="T29" fmla="*/ 13 h 58"/>
                <a:gd name="T30" fmla="*/ 46 w 58"/>
                <a:gd name="T31" fmla="*/ 18 h 58"/>
                <a:gd name="T32" fmla="*/ 39 w 58"/>
                <a:gd name="T33" fmla="*/ 21 h 58"/>
                <a:gd name="T34" fmla="*/ 32 w 58"/>
                <a:gd name="T35" fmla="*/ 25 h 58"/>
                <a:gd name="T36" fmla="*/ 35 w 58"/>
                <a:gd name="T37" fmla="*/ 27 h 58"/>
                <a:gd name="T38" fmla="*/ 49 w 58"/>
                <a:gd name="T39" fmla="*/ 25 h 58"/>
                <a:gd name="T40" fmla="*/ 51 w 58"/>
                <a:gd name="T41" fmla="*/ 27 h 58"/>
                <a:gd name="T42" fmla="*/ 49 w 58"/>
                <a:gd name="T43" fmla="*/ 31 h 58"/>
                <a:gd name="T44" fmla="*/ 46 w 58"/>
                <a:gd name="T45" fmla="*/ 34 h 58"/>
                <a:gd name="T46" fmla="*/ 46 w 58"/>
                <a:gd name="T47" fmla="*/ 38 h 58"/>
                <a:gd name="T48" fmla="*/ 49 w 58"/>
                <a:gd name="T49" fmla="*/ 42 h 58"/>
                <a:gd name="T50" fmla="*/ 45 w 58"/>
                <a:gd name="T51" fmla="*/ 48 h 58"/>
                <a:gd name="T52" fmla="*/ 41 w 58"/>
                <a:gd name="T53" fmla="*/ 51 h 58"/>
                <a:gd name="T54" fmla="*/ 36 w 58"/>
                <a:gd name="T55" fmla="*/ 53 h 58"/>
                <a:gd name="T56" fmla="*/ 35 w 58"/>
                <a:gd name="T57" fmla="*/ 51 h 58"/>
                <a:gd name="T58" fmla="*/ 33 w 58"/>
                <a:gd name="T59" fmla="*/ 50 h 58"/>
                <a:gd name="T60" fmla="*/ 31 w 58"/>
                <a:gd name="T61" fmla="*/ 50 h 58"/>
                <a:gd name="T62" fmla="*/ 23 w 58"/>
                <a:gd name="T63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8" h="58">
                  <a:moveTo>
                    <a:pt x="20" y="58"/>
                  </a:moveTo>
                  <a:lnTo>
                    <a:pt x="20" y="58"/>
                  </a:lnTo>
                  <a:lnTo>
                    <a:pt x="16" y="57"/>
                  </a:lnTo>
                  <a:lnTo>
                    <a:pt x="13" y="55"/>
                  </a:lnTo>
                  <a:lnTo>
                    <a:pt x="12" y="53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9" y="48"/>
                  </a:lnTo>
                  <a:lnTo>
                    <a:pt x="7" y="47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2" y="42"/>
                  </a:lnTo>
                  <a:lnTo>
                    <a:pt x="2" y="3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3" y="19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13" y="12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45" y="2"/>
                  </a:lnTo>
                  <a:lnTo>
                    <a:pt x="54" y="0"/>
                  </a:lnTo>
                  <a:lnTo>
                    <a:pt x="57" y="2"/>
                  </a:lnTo>
                  <a:lnTo>
                    <a:pt x="58" y="3"/>
                  </a:lnTo>
                  <a:lnTo>
                    <a:pt x="58" y="3"/>
                  </a:lnTo>
                  <a:lnTo>
                    <a:pt x="57" y="9"/>
                  </a:lnTo>
                  <a:lnTo>
                    <a:pt x="55" y="12"/>
                  </a:lnTo>
                  <a:lnTo>
                    <a:pt x="54" y="13"/>
                  </a:lnTo>
                  <a:lnTo>
                    <a:pt x="54" y="13"/>
                  </a:lnTo>
                  <a:lnTo>
                    <a:pt x="46" y="18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3" y="24"/>
                  </a:lnTo>
                  <a:lnTo>
                    <a:pt x="32" y="25"/>
                  </a:lnTo>
                  <a:lnTo>
                    <a:pt x="35" y="27"/>
                  </a:lnTo>
                  <a:lnTo>
                    <a:pt x="35" y="27"/>
                  </a:lnTo>
                  <a:lnTo>
                    <a:pt x="45" y="25"/>
                  </a:lnTo>
                  <a:lnTo>
                    <a:pt x="49" y="25"/>
                  </a:lnTo>
                  <a:lnTo>
                    <a:pt x="51" y="25"/>
                  </a:lnTo>
                  <a:lnTo>
                    <a:pt x="51" y="27"/>
                  </a:lnTo>
                  <a:lnTo>
                    <a:pt x="51" y="27"/>
                  </a:lnTo>
                  <a:lnTo>
                    <a:pt x="49" y="31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46" y="37"/>
                  </a:lnTo>
                  <a:lnTo>
                    <a:pt x="46" y="38"/>
                  </a:lnTo>
                  <a:lnTo>
                    <a:pt x="48" y="41"/>
                  </a:lnTo>
                  <a:lnTo>
                    <a:pt x="49" y="42"/>
                  </a:lnTo>
                  <a:lnTo>
                    <a:pt x="49" y="42"/>
                  </a:lnTo>
                  <a:lnTo>
                    <a:pt x="45" y="48"/>
                  </a:lnTo>
                  <a:lnTo>
                    <a:pt x="44" y="50"/>
                  </a:lnTo>
                  <a:lnTo>
                    <a:pt x="41" y="51"/>
                  </a:lnTo>
                  <a:lnTo>
                    <a:pt x="41" y="51"/>
                  </a:lnTo>
                  <a:lnTo>
                    <a:pt x="36" y="53"/>
                  </a:lnTo>
                  <a:lnTo>
                    <a:pt x="36" y="53"/>
                  </a:lnTo>
                  <a:lnTo>
                    <a:pt x="35" y="51"/>
                  </a:lnTo>
                  <a:lnTo>
                    <a:pt x="35" y="51"/>
                  </a:lnTo>
                  <a:lnTo>
                    <a:pt x="33" y="50"/>
                  </a:lnTo>
                  <a:lnTo>
                    <a:pt x="31" y="50"/>
                  </a:lnTo>
                  <a:lnTo>
                    <a:pt x="31" y="50"/>
                  </a:lnTo>
                  <a:lnTo>
                    <a:pt x="26" y="54"/>
                  </a:lnTo>
                  <a:lnTo>
                    <a:pt x="23" y="57"/>
                  </a:lnTo>
                  <a:lnTo>
                    <a:pt x="20" y="58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44"/>
            <p:cNvSpPr>
              <a:spLocks/>
            </p:cNvSpPr>
            <p:nvPr/>
          </p:nvSpPr>
          <p:spPr bwMode="auto">
            <a:xfrm>
              <a:off x="1395413" y="1478391"/>
              <a:ext cx="92075" cy="92075"/>
            </a:xfrm>
            <a:custGeom>
              <a:avLst/>
              <a:gdLst>
                <a:gd name="T0" fmla="*/ 20 w 58"/>
                <a:gd name="T1" fmla="*/ 58 h 58"/>
                <a:gd name="T2" fmla="*/ 13 w 58"/>
                <a:gd name="T3" fmla="*/ 55 h 58"/>
                <a:gd name="T4" fmla="*/ 10 w 58"/>
                <a:gd name="T5" fmla="*/ 50 h 58"/>
                <a:gd name="T6" fmla="*/ 9 w 58"/>
                <a:gd name="T7" fmla="*/ 48 h 58"/>
                <a:gd name="T8" fmla="*/ 3 w 58"/>
                <a:gd name="T9" fmla="*/ 45 h 58"/>
                <a:gd name="T10" fmla="*/ 2 w 58"/>
                <a:gd name="T11" fmla="*/ 42 h 58"/>
                <a:gd name="T12" fmla="*/ 0 w 58"/>
                <a:gd name="T13" fmla="*/ 28 h 58"/>
                <a:gd name="T14" fmla="*/ 2 w 58"/>
                <a:gd name="T15" fmla="*/ 22 h 58"/>
                <a:gd name="T16" fmla="*/ 6 w 58"/>
                <a:gd name="T17" fmla="*/ 16 h 58"/>
                <a:gd name="T18" fmla="*/ 13 w 58"/>
                <a:gd name="T19" fmla="*/ 12 h 58"/>
                <a:gd name="T20" fmla="*/ 26 w 58"/>
                <a:gd name="T21" fmla="*/ 6 h 58"/>
                <a:gd name="T22" fmla="*/ 54 w 58"/>
                <a:gd name="T23" fmla="*/ 0 h 58"/>
                <a:gd name="T24" fmla="*/ 58 w 58"/>
                <a:gd name="T25" fmla="*/ 3 h 58"/>
                <a:gd name="T26" fmla="*/ 57 w 58"/>
                <a:gd name="T27" fmla="*/ 9 h 58"/>
                <a:gd name="T28" fmla="*/ 54 w 58"/>
                <a:gd name="T29" fmla="*/ 13 h 58"/>
                <a:gd name="T30" fmla="*/ 46 w 58"/>
                <a:gd name="T31" fmla="*/ 18 h 58"/>
                <a:gd name="T32" fmla="*/ 39 w 58"/>
                <a:gd name="T33" fmla="*/ 21 h 58"/>
                <a:gd name="T34" fmla="*/ 32 w 58"/>
                <a:gd name="T35" fmla="*/ 25 h 58"/>
                <a:gd name="T36" fmla="*/ 35 w 58"/>
                <a:gd name="T37" fmla="*/ 27 h 58"/>
                <a:gd name="T38" fmla="*/ 49 w 58"/>
                <a:gd name="T39" fmla="*/ 25 h 58"/>
                <a:gd name="T40" fmla="*/ 51 w 58"/>
                <a:gd name="T41" fmla="*/ 27 h 58"/>
                <a:gd name="T42" fmla="*/ 49 w 58"/>
                <a:gd name="T43" fmla="*/ 31 h 58"/>
                <a:gd name="T44" fmla="*/ 46 w 58"/>
                <a:gd name="T45" fmla="*/ 34 h 58"/>
                <a:gd name="T46" fmla="*/ 46 w 58"/>
                <a:gd name="T47" fmla="*/ 38 h 58"/>
                <a:gd name="T48" fmla="*/ 49 w 58"/>
                <a:gd name="T49" fmla="*/ 42 h 58"/>
                <a:gd name="T50" fmla="*/ 45 w 58"/>
                <a:gd name="T51" fmla="*/ 48 h 58"/>
                <a:gd name="T52" fmla="*/ 41 w 58"/>
                <a:gd name="T53" fmla="*/ 51 h 58"/>
                <a:gd name="T54" fmla="*/ 36 w 58"/>
                <a:gd name="T55" fmla="*/ 53 h 58"/>
                <a:gd name="T56" fmla="*/ 35 w 58"/>
                <a:gd name="T57" fmla="*/ 51 h 58"/>
                <a:gd name="T58" fmla="*/ 33 w 58"/>
                <a:gd name="T59" fmla="*/ 50 h 58"/>
                <a:gd name="T60" fmla="*/ 31 w 58"/>
                <a:gd name="T61" fmla="*/ 50 h 58"/>
                <a:gd name="T62" fmla="*/ 23 w 58"/>
                <a:gd name="T63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8" h="58">
                  <a:moveTo>
                    <a:pt x="20" y="58"/>
                  </a:moveTo>
                  <a:lnTo>
                    <a:pt x="20" y="58"/>
                  </a:lnTo>
                  <a:lnTo>
                    <a:pt x="16" y="57"/>
                  </a:lnTo>
                  <a:lnTo>
                    <a:pt x="13" y="55"/>
                  </a:lnTo>
                  <a:lnTo>
                    <a:pt x="12" y="53"/>
                  </a:lnTo>
                  <a:lnTo>
                    <a:pt x="10" y="50"/>
                  </a:lnTo>
                  <a:lnTo>
                    <a:pt x="10" y="50"/>
                  </a:lnTo>
                  <a:lnTo>
                    <a:pt x="9" y="48"/>
                  </a:lnTo>
                  <a:lnTo>
                    <a:pt x="7" y="47"/>
                  </a:lnTo>
                  <a:lnTo>
                    <a:pt x="3" y="45"/>
                  </a:lnTo>
                  <a:lnTo>
                    <a:pt x="3" y="45"/>
                  </a:lnTo>
                  <a:lnTo>
                    <a:pt x="2" y="42"/>
                  </a:lnTo>
                  <a:lnTo>
                    <a:pt x="2" y="38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2" y="22"/>
                  </a:lnTo>
                  <a:lnTo>
                    <a:pt x="3" y="19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13" y="12"/>
                  </a:lnTo>
                  <a:lnTo>
                    <a:pt x="26" y="6"/>
                  </a:lnTo>
                  <a:lnTo>
                    <a:pt x="26" y="6"/>
                  </a:lnTo>
                  <a:lnTo>
                    <a:pt x="45" y="2"/>
                  </a:lnTo>
                  <a:lnTo>
                    <a:pt x="54" y="0"/>
                  </a:lnTo>
                  <a:lnTo>
                    <a:pt x="57" y="2"/>
                  </a:lnTo>
                  <a:lnTo>
                    <a:pt x="58" y="3"/>
                  </a:lnTo>
                  <a:lnTo>
                    <a:pt x="58" y="3"/>
                  </a:lnTo>
                  <a:lnTo>
                    <a:pt x="57" y="9"/>
                  </a:lnTo>
                  <a:lnTo>
                    <a:pt x="55" y="12"/>
                  </a:lnTo>
                  <a:lnTo>
                    <a:pt x="54" y="13"/>
                  </a:lnTo>
                  <a:lnTo>
                    <a:pt x="54" y="13"/>
                  </a:lnTo>
                  <a:lnTo>
                    <a:pt x="46" y="18"/>
                  </a:lnTo>
                  <a:lnTo>
                    <a:pt x="39" y="21"/>
                  </a:lnTo>
                  <a:lnTo>
                    <a:pt x="39" y="21"/>
                  </a:lnTo>
                  <a:lnTo>
                    <a:pt x="33" y="24"/>
                  </a:lnTo>
                  <a:lnTo>
                    <a:pt x="32" y="25"/>
                  </a:lnTo>
                  <a:lnTo>
                    <a:pt x="35" y="27"/>
                  </a:lnTo>
                  <a:lnTo>
                    <a:pt x="35" y="27"/>
                  </a:lnTo>
                  <a:lnTo>
                    <a:pt x="45" y="25"/>
                  </a:lnTo>
                  <a:lnTo>
                    <a:pt x="49" y="25"/>
                  </a:lnTo>
                  <a:lnTo>
                    <a:pt x="51" y="25"/>
                  </a:lnTo>
                  <a:lnTo>
                    <a:pt x="51" y="27"/>
                  </a:lnTo>
                  <a:lnTo>
                    <a:pt x="51" y="27"/>
                  </a:lnTo>
                  <a:lnTo>
                    <a:pt x="49" y="31"/>
                  </a:lnTo>
                  <a:lnTo>
                    <a:pt x="46" y="34"/>
                  </a:lnTo>
                  <a:lnTo>
                    <a:pt x="46" y="34"/>
                  </a:lnTo>
                  <a:lnTo>
                    <a:pt x="46" y="37"/>
                  </a:lnTo>
                  <a:lnTo>
                    <a:pt x="46" y="38"/>
                  </a:lnTo>
                  <a:lnTo>
                    <a:pt x="48" y="41"/>
                  </a:lnTo>
                  <a:lnTo>
                    <a:pt x="49" y="42"/>
                  </a:lnTo>
                  <a:lnTo>
                    <a:pt x="49" y="42"/>
                  </a:lnTo>
                  <a:lnTo>
                    <a:pt x="45" y="48"/>
                  </a:lnTo>
                  <a:lnTo>
                    <a:pt x="44" y="50"/>
                  </a:lnTo>
                  <a:lnTo>
                    <a:pt x="41" y="51"/>
                  </a:lnTo>
                  <a:lnTo>
                    <a:pt x="41" y="51"/>
                  </a:lnTo>
                  <a:lnTo>
                    <a:pt x="36" y="53"/>
                  </a:lnTo>
                  <a:lnTo>
                    <a:pt x="36" y="53"/>
                  </a:lnTo>
                  <a:lnTo>
                    <a:pt x="35" y="51"/>
                  </a:lnTo>
                  <a:lnTo>
                    <a:pt x="35" y="51"/>
                  </a:lnTo>
                  <a:lnTo>
                    <a:pt x="33" y="50"/>
                  </a:lnTo>
                  <a:lnTo>
                    <a:pt x="31" y="50"/>
                  </a:lnTo>
                  <a:lnTo>
                    <a:pt x="31" y="50"/>
                  </a:lnTo>
                  <a:lnTo>
                    <a:pt x="26" y="54"/>
                  </a:lnTo>
                  <a:lnTo>
                    <a:pt x="23" y="57"/>
                  </a:lnTo>
                  <a:lnTo>
                    <a:pt x="20" y="5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45"/>
            <p:cNvSpPr>
              <a:spLocks/>
            </p:cNvSpPr>
            <p:nvPr/>
          </p:nvSpPr>
          <p:spPr bwMode="auto">
            <a:xfrm>
              <a:off x="1354138" y="1487916"/>
              <a:ext cx="30163" cy="36513"/>
            </a:xfrm>
            <a:custGeom>
              <a:avLst/>
              <a:gdLst>
                <a:gd name="T0" fmla="*/ 12 w 19"/>
                <a:gd name="T1" fmla="*/ 23 h 23"/>
                <a:gd name="T2" fmla="*/ 12 w 19"/>
                <a:gd name="T3" fmla="*/ 23 h 23"/>
                <a:gd name="T4" fmla="*/ 9 w 19"/>
                <a:gd name="T5" fmla="*/ 22 h 23"/>
                <a:gd name="T6" fmla="*/ 9 w 19"/>
                <a:gd name="T7" fmla="*/ 21 h 23"/>
                <a:gd name="T8" fmla="*/ 7 w 19"/>
                <a:gd name="T9" fmla="*/ 19 h 23"/>
                <a:gd name="T10" fmla="*/ 7 w 19"/>
                <a:gd name="T11" fmla="*/ 19 h 23"/>
                <a:gd name="T12" fmla="*/ 7 w 19"/>
                <a:gd name="T13" fmla="*/ 19 h 23"/>
                <a:gd name="T14" fmla="*/ 4 w 19"/>
                <a:gd name="T15" fmla="*/ 16 h 23"/>
                <a:gd name="T16" fmla="*/ 2 w 19"/>
                <a:gd name="T17" fmla="*/ 13 h 23"/>
                <a:gd name="T18" fmla="*/ 2 w 19"/>
                <a:gd name="T19" fmla="*/ 13 h 23"/>
                <a:gd name="T20" fmla="*/ 0 w 19"/>
                <a:gd name="T21" fmla="*/ 12 h 23"/>
                <a:gd name="T22" fmla="*/ 0 w 19"/>
                <a:gd name="T23" fmla="*/ 10 h 23"/>
                <a:gd name="T24" fmla="*/ 3 w 19"/>
                <a:gd name="T25" fmla="*/ 6 h 23"/>
                <a:gd name="T26" fmla="*/ 3 w 19"/>
                <a:gd name="T27" fmla="*/ 6 h 23"/>
                <a:gd name="T28" fmla="*/ 6 w 19"/>
                <a:gd name="T29" fmla="*/ 0 h 23"/>
                <a:gd name="T30" fmla="*/ 7 w 19"/>
                <a:gd name="T31" fmla="*/ 0 h 23"/>
                <a:gd name="T32" fmla="*/ 7 w 19"/>
                <a:gd name="T33" fmla="*/ 0 h 23"/>
                <a:gd name="T34" fmla="*/ 7 w 19"/>
                <a:gd name="T35" fmla="*/ 0 h 23"/>
                <a:gd name="T36" fmla="*/ 9 w 19"/>
                <a:gd name="T37" fmla="*/ 5 h 23"/>
                <a:gd name="T38" fmla="*/ 12 w 19"/>
                <a:gd name="T39" fmla="*/ 7 h 23"/>
                <a:gd name="T40" fmla="*/ 12 w 19"/>
                <a:gd name="T41" fmla="*/ 7 h 23"/>
                <a:gd name="T42" fmla="*/ 17 w 19"/>
                <a:gd name="T43" fmla="*/ 15 h 23"/>
                <a:gd name="T44" fmla="*/ 19 w 19"/>
                <a:gd name="T45" fmla="*/ 18 h 23"/>
                <a:gd name="T46" fmla="*/ 19 w 19"/>
                <a:gd name="T47" fmla="*/ 19 h 23"/>
                <a:gd name="T48" fmla="*/ 19 w 19"/>
                <a:gd name="T49" fmla="*/ 19 h 23"/>
                <a:gd name="T50" fmla="*/ 16 w 19"/>
                <a:gd name="T51" fmla="*/ 22 h 23"/>
                <a:gd name="T52" fmla="*/ 13 w 19"/>
                <a:gd name="T53" fmla="*/ 23 h 23"/>
                <a:gd name="T54" fmla="*/ 12 w 19"/>
                <a:gd name="T5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" h="23">
                  <a:moveTo>
                    <a:pt x="12" y="23"/>
                  </a:moveTo>
                  <a:lnTo>
                    <a:pt x="12" y="23"/>
                  </a:lnTo>
                  <a:lnTo>
                    <a:pt x="9" y="22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4" y="16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3" y="6"/>
                  </a:lnTo>
                  <a:lnTo>
                    <a:pt x="3" y="6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5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7" y="15"/>
                  </a:lnTo>
                  <a:lnTo>
                    <a:pt x="19" y="18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6" y="22"/>
                  </a:lnTo>
                  <a:lnTo>
                    <a:pt x="13" y="23"/>
                  </a:lnTo>
                  <a:lnTo>
                    <a:pt x="12" y="23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46"/>
            <p:cNvSpPr>
              <a:spLocks/>
            </p:cNvSpPr>
            <p:nvPr/>
          </p:nvSpPr>
          <p:spPr bwMode="auto">
            <a:xfrm>
              <a:off x="1354138" y="1487916"/>
              <a:ext cx="30163" cy="36513"/>
            </a:xfrm>
            <a:custGeom>
              <a:avLst/>
              <a:gdLst>
                <a:gd name="T0" fmla="*/ 12 w 19"/>
                <a:gd name="T1" fmla="*/ 23 h 23"/>
                <a:gd name="T2" fmla="*/ 12 w 19"/>
                <a:gd name="T3" fmla="*/ 23 h 23"/>
                <a:gd name="T4" fmla="*/ 9 w 19"/>
                <a:gd name="T5" fmla="*/ 22 h 23"/>
                <a:gd name="T6" fmla="*/ 9 w 19"/>
                <a:gd name="T7" fmla="*/ 21 h 23"/>
                <a:gd name="T8" fmla="*/ 7 w 19"/>
                <a:gd name="T9" fmla="*/ 19 h 23"/>
                <a:gd name="T10" fmla="*/ 7 w 19"/>
                <a:gd name="T11" fmla="*/ 19 h 23"/>
                <a:gd name="T12" fmla="*/ 7 w 19"/>
                <a:gd name="T13" fmla="*/ 19 h 23"/>
                <a:gd name="T14" fmla="*/ 4 w 19"/>
                <a:gd name="T15" fmla="*/ 16 h 23"/>
                <a:gd name="T16" fmla="*/ 2 w 19"/>
                <a:gd name="T17" fmla="*/ 13 h 23"/>
                <a:gd name="T18" fmla="*/ 2 w 19"/>
                <a:gd name="T19" fmla="*/ 13 h 23"/>
                <a:gd name="T20" fmla="*/ 0 w 19"/>
                <a:gd name="T21" fmla="*/ 12 h 23"/>
                <a:gd name="T22" fmla="*/ 0 w 19"/>
                <a:gd name="T23" fmla="*/ 10 h 23"/>
                <a:gd name="T24" fmla="*/ 3 w 19"/>
                <a:gd name="T25" fmla="*/ 6 h 23"/>
                <a:gd name="T26" fmla="*/ 3 w 19"/>
                <a:gd name="T27" fmla="*/ 6 h 23"/>
                <a:gd name="T28" fmla="*/ 6 w 19"/>
                <a:gd name="T29" fmla="*/ 0 h 23"/>
                <a:gd name="T30" fmla="*/ 7 w 19"/>
                <a:gd name="T31" fmla="*/ 0 h 23"/>
                <a:gd name="T32" fmla="*/ 7 w 19"/>
                <a:gd name="T33" fmla="*/ 0 h 23"/>
                <a:gd name="T34" fmla="*/ 7 w 19"/>
                <a:gd name="T35" fmla="*/ 0 h 23"/>
                <a:gd name="T36" fmla="*/ 9 w 19"/>
                <a:gd name="T37" fmla="*/ 5 h 23"/>
                <a:gd name="T38" fmla="*/ 12 w 19"/>
                <a:gd name="T39" fmla="*/ 7 h 23"/>
                <a:gd name="T40" fmla="*/ 12 w 19"/>
                <a:gd name="T41" fmla="*/ 7 h 23"/>
                <a:gd name="T42" fmla="*/ 17 w 19"/>
                <a:gd name="T43" fmla="*/ 15 h 23"/>
                <a:gd name="T44" fmla="*/ 19 w 19"/>
                <a:gd name="T45" fmla="*/ 18 h 23"/>
                <a:gd name="T46" fmla="*/ 19 w 19"/>
                <a:gd name="T47" fmla="*/ 19 h 23"/>
                <a:gd name="T48" fmla="*/ 19 w 19"/>
                <a:gd name="T49" fmla="*/ 19 h 23"/>
                <a:gd name="T50" fmla="*/ 16 w 19"/>
                <a:gd name="T51" fmla="*/ 22 h 23"/>
                <a:gd name="T52" fmla="*/ 13 w 19"/>
                <a:gd name="T53" fmla="*/ 23 h 23"/>
                <a:gd name="T54" fmla="*/ 12 w 19"/>
                <a:gd name="T55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9" h="23">
                  <a:moveTo>
                    <a:pt x="12" y="23"/>
                  </a:moveTo>
                  <a:lnTo>
                    <a:pt x="12" y="23"/>
                  </a:lnTo>
                  <a:lnTo>
                    <a:pt x="9" y="22"/>
                  </a:lnTo>
                  <a:lnTo>
                    <a:pt x="9" y="21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4" y="16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3" y="6"/>
                  </a:lnTo>
                  <a:lnTo>
                    <a:pt x="3" y="6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9" y="5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7" y="15"/>
                  </a:lnTo>
                  <a:lnTo>
                    <a:pt x="19" y="18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6" y="22"/>
                  </a:lnTo>
                  <a:lnTo>
                    <a:pt x="13" y="23"/>
                  </a:lnTo>
                  <a:lnTo>
                    <a:pt x="12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47"/>
            <p:cNvSpPr>
              <a:spLocks/>
            </p:cNvSpPr>
            <p:nvPr/>
          </p:nvSpPr>
          <p:spPr bwMode="auto">
            <a:xfrm>
              <a:off x="1393825" y="1400604"/>
              <a:ext cx="100013" cy="60325"/>
            </a:xfrm>
            <a:custGeom>
              <a:avLst/>
              <a:gdLst>
                <a:gd name="T0" fmla="*/ 7 w 63"/>
                <a:gd name="T1" fmla="*/ 35 h 38"/>
                <a:gd name="T2" fmla="*/ 7 w 63"/>
                <a:gd name="T3" fmla="*/ 35 h 38"/>
                <a:gd name="T4" fmla="*/ 3 w 63"/>
                <a:gd name="T5" fmla="*/ 35 h 38"/>
                <a:gd name="T6" fmla="*/ 0 w 63"/>
                <a:gd name="T7" fmla="*/ 34 h 38"/>
                <a:gd name="T8" fmla="*/ 0 w 63"/>
                <a:gd name="T9" fmla="*/ 32 h 38"/>
                <a:gd name="T10" fmla="*/ 1 w 63"/>
                <a:gd name="T11" fmla="*/ 29 h 38"/>
                <a:gd name="T12" fmla="*/ 1 w 63"/>
                <a:gd name="T13" fmla="*/ 29 h 38"/>
                <a:gd name="T14" fmla="*/ 10 w 63"/>
                <a:gd name="T15" fmla="*/ 20 h 38"/>
                <a:gd name="T16" fmla="*/ 14 w 63"/>
                <a:gd name="T17" fmla="*/ 18 h 38"/>
                <a:gd name="T18" fmla="*/ 19 w 63"/>
                <a:gd name="T19" fmla="*/ 16 h 38"/>
                <a:gd name="T20" fmla="*/ 19 w 63"/>
                <a:gd name="T21" fmla="*/ 16 h 38"/>
                <a:gd name="T22" fmla="*/ 27 w 63"/>
                <a:gd name="T23" fmla="*/ 15 h 38"/>
                <a:gd name="T24" fmla="*/ 30 w 63"/>
                <a:gd name="T25" fmla="*/ 13 h 38"/>
                <a:gd name="T26" fmla="*/ 33 w 63"/>
                <a:gd name="T27" fmla="*/ 10 h 38"/>
                <a:gd name="T28" fmla="*/ 33 w 63"/>
                <a:gd name="T29" fmla="*/ 10 h 38"/>
                <a:gd name="T30" fmla="*/ 34 w 63"/>
                <a:gd name="T31" fmla="*/ 6 h 38"/>
                <a:gd name="T32" fmla="*/ 39 w 63"/>
                <a:gd name="T33" fmla="*/ 3 h 38"/>
                <a:gd name="T34" fmla="*/ 43 w 63"/>
                <a:gd name="T35" fmla="*/ 0 h 38"/>
                <a:gd name="T36" fmla="*/ 45 w 63"/>
                <a:gd name="T37" fmla="*/ 0 h 38"/>
                <a:gd name="T38" fmla="*/ 47 w 63"/>
                <a:gd name="T39" fmla="*/ 0 h 38"/>
                <a:gd name="T40" fmla="*/ 47 w 63"/>
                <a:gd name="T41" fmla="*/ 0 h 38"/>
                <a:gd name="T42" fmla="*/ 49 w 63"/>
                <a:gd name="T43" fmla="*/ 3 h 38"/>
                <a:gd name="T44" fmla="*/ 50 w 63"/>
                <a:gd name="T45" fmla="*/ 6 h 38"/>
                <a:gd name="T46" fmla="*/ 52 w 63"/>
                <a:gd name="T47" fmla="*/ 9 h 38"/>
                <a:gd name="T48" fmla="*/ 55 w 63"/>
                <a:gd name="T49" fmla="*/ 10 h 38"/>
                <a:gd name="T50" fmla="*/ 55 w 63"/>
                <a:gd name="T51" fmla="*/ 10 h 38"/>
                <a:gd name="T52" fmla="*/ 58 w 63"/>
                <a:gd name="T53" fmla="*/ 12 h 38"/>
                <a:gd name="T54" fmla="*/ 61 w 63"/>
                <a:gd name="T55" fmla="*/ 16 h 38"/>
                <a:gd name="T56" fmla="*/ 63 w 63"/>
                <a:gd name="T57" fmla="*/ 22 h 38"/>
                <a:gd name="T58" fmla="*/ 63 w 63"/>
                <a:gd name="T59" fmla="*/ 22 h 38"/>
                <a:gd name="T60" fmla="*/ 63 w 63"/>
                <a:gd name="T61" fmla="*/ 28 h 38"/>
                <a:gd name="T62" fmla="*/ 62 w 63"/>
                <a:gd name="T63" fmla="*/ 32 h 38"/>
                <a:gd name="T64" fmla="*/ 59 w 63"/>
                <a:gd name="T65" fmla="*/ 35 h 38"/>
                <a:gd name="T66" fmla="*/ 59 w 63"/>
                <a:gd name="T67" fmla="*/ 35 h 38"/>
                <a:gd name="T68" fmla="*/ 53 w 63"/>
                <a:gd name="T69" fmla="*/ 36 h 38"/>
                <a:gd name="T70" fmla="*/ 49 w 63"/>
                <a:gd name="T71" fmla="*/ 38 h 38"/>
                <a:gd name="T72" fmla="*/ 45 w 63"/>
                <a:gd name="T73" fmla="*/ 36 h 38"/>
                <a:gd name="T74" fmla="*/ 45 w 63"/>
                <a:gd name="T75" fmla="*/ 36 h 38"/>
                <a:gd name="T76" fmla="*/ 40 w 63"/>
                <a:gd name="T77" fmla="*/ 34 h 38"/>
                <a:gd name="T78" fmla="*/ 34 w 63"/>
                <a:gd name="T79" fmla="*/ 31 h 38"/>
                <a:gd name="T80" fmla="*/ 32 w 63"/>
                <a:gd name="T81" fmla="*/ 28 h 38"/>
                <a:gd name="T82" fmla="*/ 30 w 63"/>
                <a:gd name="T83" fmla="*/ 28 h 38"/>
                <a:gd name="T84" fmla="*/ 30 w 63"/>
                <a:gd name="T85" fmla="*/ 28 h 38"/>
                <a:gd name="T86" fmla="*/ 30 w 63"/>
                <a:gd name="T87" fmla="*/ 28 h 38"/>
                <a:gd name="T88" fmla="*/ 30 w 63"/>
                <a:gd name="T89" fmla="*/ 34 h 38"/>
                <a:gd name="T90" fmla="*/ 30 w 63"/>
                <a:gd name="T91" fmla="*/ 35 h 38"/>
                <a:gd name="T92" fmla="*/ 29 w 63"/>
                <a:gd name="T93" fmla="*/ 35 h 38"/>
                <a:gd name="T94" fmla="*/ 29 w 63"/>
                <a:gd name="T95" fmla="*/ 35 h 38"/>
                <a:gd name="T96" fmla="*/ 26 w 63"/>
                <a:gd name="T97" fmla="*/ 34 h 38"/>
                <a:gd name="T98" fmla="*/ 23 w 63"/>
                <a:gd name="T99" fmla="*/ 32 h 38"/>
                <a:gd name="T100" fmla="*/ 19 w 63"/>
                <a:gd name="T101" fmla="*/ 29 h 38"/>
                <a:gd name="T102" fmla="*/ 19 w 63"/>
                <a:gd name="T103" fmla="*/ 29 h 38"/>
                <a:gd name="T104" fmla="*/ 14 w 63"/>
                <a:gd name="T105" fmla="*/ 32 h 38"/>
                <a:gd name="T106" fmla="*/ 10 w 63"/>
                <a:gd name="T107" fmla="*/ 34 h 38"/>
                <a:gd name="T108" fmla="*/ 7 w 63"/>
                <a:gd name="T109" fmla="*/ 3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3" h="38">
                  <a:moveTo>
                    <a:pt x="7" y="35"/>
                  </a:moveTo>
                  <a:lnTo>
                    <a:pt x="7" y="35"/>
                  </a:lnTo>
                  <a:lnTo>
                    <a:pt x="3" y="35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0" y="20"/>
                  </a:lnTo>
                  <a:lnTo>
                    <a:pt x="14" y="18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27" y="15"/>
                  </a:lnTo>
                  <a:lnTo>
                    <a:pt x="30" y="13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4" y="6"/>
                  </a:lnTo>
                  <a:lnTo>
                    <a:pt x="39" y="3"/>
                  </a:lnTo>
                  <a:lnTo>
                    <a:pt x="43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9" y="3"/>
                  </a:lnTo>
                  <a:lnTo>
                    <a:pt x="50" y="6"/>
                  </a:lnTo>
                  <a:lnTo>
                    <a:pt x="52" y="9"/>
                  </a:lnTo>
                  <a:lnTo>
                    <a:pt x="55" y="10"/>
                  </a:lnTo>
                  <a:lnTo>
                    <a:pt x="55" y="10"/>
                  </a:lnTo>
                  <a:lnTo>
                    <a:pt x="58" y="12"/>
                  </a:lnTo>
                  <a:lnTo>
                    <a:pt x="61" y="16"/>
                  </a:lnTo>
                  <a:lnTo>
                    <a:pt x="63" y="22"/>
                  </a:lnTo>
                  <a:lnTo>
                    <a:pt x="63" y="22"/>
                  </a:lnTo>
                  <a:lnTo>
                    <a:pt x="63" y="28"/>
                  </a:lnTo>
                  <a:lnTo>
                    <a:pt x="62" y="32"/>
                  </a:lnTo>
                  <a:lnTo>
                    <a:pt x="59" y="35"/>
                  </a:lnTo>
                  <a:lnTo>
                    <a:pt x="59" y="35"/>
                  </a:lnTo>
                  <a:lnTo>
                    <a:pt x="53" y="36"/>
                  </a:lnTo>
                  <a:lnTo>
                    <a:pt x="49" y="38"/>
                  </a:lnTo>
                  <a:lnTo>
                    <a:pt x="45" y="36"/>
                  </a:lnTo>
                  <a:lnTo>
                    <a:pt x="45" y="36"/>
                  </a:lnTo>
                  <a:lnTo>
                    <a:pt x="40" y="34"/>
                  </a:lnTo>
                  <a:lnTo>
                    <a:pt x="34" y="31"/>
                  </a:lnTo>
                  <a:lnTo>
                    <a:pt x="32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34"/>
                  </a:lnTo>
                  <a:lnTo>
                    <a:pt x="30" y="35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26" y="34"/>
                  </a:lnTo>
                  <a:lnTo>
                    <a:pt x="23" y="32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4" y="32"/>
                  </a:lnTo>
                  <a:lnTo>
                    <a:pt x="10" y="34"/>
                  </a:lnTo>
                  <a:lnTo>
                    <a:pt x="7" y="35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48"/>
            <p:cNvSpPr>
              <a:spLocks/>
            </p:cNvSpPr>
            <p:nvPr/>
          </p:nvSpPr>
          <p:spPr bwMode="auto">
            <a:xfrm>
              <a:off x="1393825" y="1400604"/>
              <a:ext cx="100013" cy="60325"/>
            </a:xfrm>
            <a:custGeom>
              <a:avLst/>
              <a:gdLst>
                <a:gd name="T0" fmla="*/ 7 w 63"/>
                <a:gd name="T1" fmla="*/ 35 h 38"/>
                <a:gd name="T2" fmla="*/ 7 w 63"/>
                <a:gd name="T3" fmla="*/ 35 h 38"/>
                <a:gd name="T4" fmla="*/ 3 w 63"/>
                <a:gd name="T5" fmla="*/ 35 h 38"/>
                <a:gd name="T6" fmla="*/ 0 w 63"/>
                <a:gd name="T7" fmla="*/ 34 h 38"/>
                <a:gd name="T8" fmla="*/ 0 w 63"/>
                <a:gd name="T9" fmla="*/ 32 h 38"/>
                <a:gd name="T10" fmla="*/ 1 w 63"/>
                <a:gd name="T11" fmla="*/ 29 h 38"/>
                <a:gd name="T12" fmla="*/ 1 w 63"/>
                <a:gd name="T13" fmla="*/ 29 h 38"/>
                <a:gd name="T14" fmla="*/ 10 w 63"/>
                <a:gd name="T15" fmla="*/ 20 h 38"/>
                <a:gd name="T16" fmla="*/ 14 w 63"/>
                <a:gd name="T17" fmla="*/ 18 h 38"/>
                <a:gd name="T18" fmla="*/ 19 w 63"/>
                <a:gd name="T19" fmla="*/ 16 h 38"/>
                <a:gd name="T20" fmla="*/ 19 w 63"/>
                <a:gd name="T21" fmla="*/ 16 h 38"/>
                <a:gd name="T22" fmla="*/ 27 w 63"/>
                <a:gd name="T23" fmla="*/ 15 h 38"/>
                <a:gd name="T24" fmla="*/ 30 w 63"/>
                <a:gd name="T25" fmla="*/ 13 h 38"/>
                <a:gd name="T26" fmla="*/ 33 w 63"/>
                <a:gd name="T27" fmla="*/ 10 h 38"/>
                <a:gd name="T28" fmla="*/ 33 w 63"/>
                <a:gd name="T29" fmla="*/ 10 h 38"/>
                <a:gd name="T30" fmla="*/ 34 w 63"/>
                <a:gd name="T31" fmla="*/ 6 h 38"/>
                <a:gd name="T32" fmla="*/ 39 w 63"/>
                <a:gd name="T33" fmla="*/ 3 h 38"/>
                <a:gd name="T34" fmla="*/ 43 w 63"/>
                <a:gd name="T35" fmla="*/ 0 h 38"/>
                <a:gd name="T36" fmla="*/ 45 w 63"/>
                <a:gd name="T37" fmla="*/ 0 h 38"/>
                <a:gd name="T38" fmla="*/ 47 w 63"/>
                <a:gd name="T39" fmla="*/ 0 h 38"/>
                <a:gd name="T40" fmla="*/ 47 w 63"/>
                <a:gd name="T41" fmla="*/ 0 h 38"/>
                <a:gd name="T42" fmla="*/ 49 w 63"/>
                <a:gd name="T43" fmla="*/ 3 h 38"/>
                <a:gd name="T44" fmla="*/ 50 w 63"/>
                <a:gd name="T45" fmla="*/ 6 h 38"/>
                <a:gd name="T46" fmla="*/ 52 w 63"/>
                <a:gd name="T47" fmla="*/ 9 h 38"/>
                <a:gd name="T48" fmla="*/ 55 w 63"/>
                <a:gd name="T49" fmla="*/ 10 h 38"/>
                <a:gd name="T50" fmla="*/ 55 w 63"/>
                <a:gd name="T51" fmla="*/ 10 h 38"/>
                <a:gd name="T52" fmla="*/ 58 w 63"/>
                <a:gd name="T53" fmla="*/ 12 h 38"/>
                <a:gd name="T54" fmla="*/ 61 w 63"/>
                <a:gd name="T55" fmla="*/ 16 h 38"/>
                <a:gd name="T56" fmla="*/ 63 w 63"/>
                <a:gd name="T57" fmla="*/ 22 h 38"/>
                <a:gd name="T58" fmla="*/ 63 w 63"/>
                <a:gd name="T59" fmla="*/ 22 h 38"/>
                <a:gd name="T60" fmla="*/ 63 w 63"/>
                <a:gd name="T61" fmla="*/ 28 h 38"/>
                <a:gd name="T62" fmla="*/ 62 w 63"/>
                <a:gd name="T63" fmla="*/ 32 h 38"/>
                <a:gd name="T64" fmla="*/ 59 w 63"/>
                <a:gd name="T65" fmla="*/ 35 h 38"/>
                <a:gd name="T66" fmla="*/ 59 w 63"/>
                <a:gd name="T67" fmla="*/ 35 h 38"/>
                <a:gd name="T68" fmla="*/ 53 w 63"/>
                <a:gd name="T69" fmla="*/ 36 h 38"/>
                <a:gd name="T70" fmla="*/ 49 w 63"/>
                <a:gd name="T71" fmla="*/ 38 h 38"/>
                <a:gd name="T72" fmla="*/ 45 w 63"/>
                <a:gd name="T73" fmla="*/ 36 h 38"/>
                <a:gd name="T74" fmla="*/ 45 w 63"/>
                <a:gd name="T75" fmla="*/ 36 h 38"/>
                <a:gd name="T76" fmla="*/ 40 w 63"/>
                <a:gd name="T77" fmla="*/ 34 h 38"/>
                <a:gd name="T78" fmla="*/ 34 w 63"/>
                <a:gd name="T79" fmla="*/ 31 h 38"/>
                <a:gd name="T80" fmla="*/ 32 w 63"/>
                <a:gd name="T81" fmla="*/ 28 h 38"/>
                <a:gd name="T82" fmla="*/ 30 w 63"/>
                <a:gd name="T83" fmla="*/ 28 h 38"/>
                <a:gd name="T84" fmla="*/ 30 w 63"/>
                <a:gd name="T85" fmla="*/ 28 h 38"/>
                <a:gd name="T86" fmla="*/ 30 w 63"/>
                <a:gd name="T87" fmla="*/ 28 h 38"/>
                <a:gd name="T88" fmla="*/ 30 w 63"/>
                <a:gd name="T89" fmla="*/ 34 h 38"/>
                <a:gd name="T90" fmla="*/ 30 w 63"/>
                <a:gd name="T91" fmla="*/ 35 h 38"/>
                <a:gd name="T92" fmla="*/ 29 w 63"/>
                <a:gd name="T93" fmla="*/ 35 h 38"/>
                <a:gd name="T94" fmla="*/ 29 w 63"/>
                <a:gd name="T95" fmla="*/ 35 h 38"/>
                <a:gd name="T96" fmla="*/ 26 w 63"/>
                <a:gd name="T97" fmla="*/ 34 h 38"/>
                <a:gd name="T98" fmla="*/ 23 w 63"/>
                <a:gd name="T99" fmla="*/ 32 h 38"/>
                <a:gd name="T100" fmla="*/ 19 w 63"/>
                <a:gd name="T101" fmla="*/ 29 h 38"/>
                <a:gd name="T102" fmla="*/ 19 w 63"/>
                <a:gd name="T103" fmla="*/ 29 h 38"/>
                <a:gd name="T104" fmla="*/ 14 w 63"/>
                <a:gd name="T105" fmla="*/ 32 h 38"/>
                <a:gd name="T106" fmla="*/ 10 w 63"/>
                <a:gd name="T107" fmla="*/ 34 h 38"/>
                <a:gd name="T108" fmla="*/ 7 w 63"/>
                <a:gd name="T109" fmla="*/ 3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3" h="38">
                  <a:moveTo>
                    <a:pt x="7" y="35"/>
                  </a:moveTo>
                  <a:lnTo>
                    <a:pt x="7" y="35"/>
                  </a:lnTo>
                  <a:lnTo>
                    <a:pt x="3" y="35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0" y="20"/>
                  </a:lnTo>
                  <a:lnTo>
                    <a:pt x="14" y="18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27" y="15"/>
                  </a:lnTo>
                  <a:lnTo>
                    <a:pt x="30" y="13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4" y="6"/>
                  </a:lnTo>
                  <a:lnTo>
                    <a:pt x="39" y="3"/>
                  </a:lnTo>
                  <a:lnTo>
                    <a:pt x="43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9" y="3"/>
                  </a:lnTo>
                  <a:lnTo>
                    <a:pt x="50" y="6"/>
                  </a:lnTo>
                  <a:lnTo>
                    <a:pt x="52" y="9"/>
                  </a:lnTo>
                  <a:lnTo>
                    <a:pt x="55" y="10"/>
                  </a:lnTo>
                  <a:lnTo>
                    <a:pt x="55" y="10"/>
                  </a:lnTo>
                  <a:lnTo>
                    <a:pt x="58" y="12"/>
                  </a:lnTo>
                  <a:lnTo>
                    <a:pt x="61" y="16"/>
                  </a:lnTo>
                  <a:lnTo>
                    <a:pt x="63" y="22"/>
                  </a:lnTo>
                  <a:lnTo>
                    <a:pt x="63" y="22"/>
                  </a:lnTo>
                  <a:lnTo>
                    <a:pt x="63" y="28"/>
                  </a:lnTo>
                  <a:lnTo>
                    <a:pt x="62" y="32"/>
                  </a:lnTo>
                  <a:lnTo>
                    <a:pt x="59" y="35"/>
                  </a:lnTo>
                  <a:lnTo>
                    <a:pt x="59" y="35"/>
                  </a:lnTo>
                  <a:lnTo>
                    <a:pt x="53" y="36"/>
                  </a:lnTo>
                  <a:lnTo>
                    <a:pt x="49" y="38"/>
                  </a:lnTo>
                  <a:lnTo>
                    <a:pt x="45" y="36"/>
                  </a:lnTo>
                  <a:lnTo>
                    <a:pt x="45" y="36"/>
                  </a:lnTo>
                  <a:lnTo>
                    <a:pt x="40" y="34"/>
                  </a:lnTo>
                  <a:lnTo>
                    <a:pt x="34" y="31"/>
                  </a:lnTo>
                  <a:lnTo>
                    <a:pt x="32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28"/>
                  </a:lnTo>
                  <a:lnTo>
                    <a:pt x="30" y="34"/>
                  </a:lnTo>
                  <a:lnTo>
                    <a:pt x="30" y="35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26" y="34"/>
                  </a:lnTo>
                  <a:lnTo>
                    <a:pt x="23" y="32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4" y="32"/>
                  </a:lnTo>
                  <a:lnTo>
                    <a:pt x="10" y="34"/>
                  </a:lnTo>
                  <a:lnTo>
                    <a:pt x="7" y="3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49"/>
            <p:cNvSpPr>
              <a:spLocks/>
            </p:cNvSpPr>
            <p:nvPr/>
          </p:nvSpPr>
          <p:spPr bwMode="auto">
            <a:xfrm>
              <a:off x="1589088" y="1527604"/>
              <a:ext cx="41275" cy="63500"/>
            </a:xfrm>
            <a:custGeom>
              <a:avLst/>
              <a:gdLst>
                <a:gd name="T0" fmla="*/ 24 w 26"/>
                <a:gd name="T1" fmla="*/ 39 h 40"/>
                <a:gd name="T2" fmla="*/ 24 w 26"/>
                <a:gd name="T3" fmla="*/ 39 h 40"/>
                <a:gd name="T4" fmla="*/ 20 w 26"/>
                <a:gd name="T5" fmla="*/ 40 h 40"/>
                <a:gd name="T6" fmla="*/ 16 w 26"/>
                <a:gd name="T7" fmla="*/ 40 h 40"/>
                <a:gd name="T8" fmla="*/ 11 w 26"/>
                <a:gd name="T9" fmla="*/ 39 h 40"/>
                <a:gd name="T10" fmla="*/ 10 w 26"/>
                <a:gd name="T11" fmla="*/ 38 h 40"/>
                <a:gd name="T12" fmla="*/ 10 w 26"/>
                <a:gd name="T13" fmla="*/ 38 h 40"/>
                <a:gd name="T14" fmla="*/ 7 w 26"/>
                <a:gd name="T15" fmla="*/ 26 h 40"/>
                <a:gd name="T16" fmla="*/ 6 w 26"/>
                <a:gd name="T17" fmla="*/ 20 h 40"/>
                <a:gd name="T18" fmla="*/ 4 w 26"/>
                <a:gd name="T19" fmla="*/ 14 h 40"/>
                <a:gd name="T20" fmla="*/ 4 w 26"/>
                <a:gd name="T21" fmla="*/ 14 h 40"/>
                <a:gd name="T22" fmla="*/ 1 w 26"/>
                <a:gd name="T23" fmla="*/ 10 h 40"/>
                <a:gd name="T24" fmla="*/ 0 w 26"/>
                <a:gd name="T25" fmla="*/ 6 h 40"/>
                <a:gd name="T26" fmla="*/ 0 w 26"/>
                <a:gd name="T27" fmla="*/ 1 h 40"/>
                <a:gd name="T28" fmla="*/ 1 w 26"/>
                <a:gd name="T29" fmla="*/ 0 h 40"/>
                <a:gd name="T30" fmla="*/ 1 w 26"/>
                <a:gd name="T31" fmla="*/ 0 h 40"/>
                <a:gd name="T32" fmla="*/ 4 w 26"/>
                <a:gd name="T33" fmla="*/ 0 h 40"/>
                <a:gd name="T34" fmla="*/ 8 w 26"/>
                <a:gd name="T35" fmla="*/ 3 h 40"/>
                <a:gd name="T36" fmla="*/ 13 w 26"/>
                <a:gd name="T37" fmla="*/ 7 h 40"/>
                <a:gd name="T38" fmla="*/ 14 w 26"/>
                <a:gd name="T39" fmla="*/ 11 h 40"/>
                <a:gd name="T40" fmla="*/ 14 w 26"/>
                <a:gd name="T41" fmla="*/ 11 h 40"/>
                <a:gd name="T42" fmla="*/ 17 w 26"/>
                <a:gd name="T43" fmla="*/ 20 h 40"/>
                <a:gd name="T44" fmla="*/ 20 w 26"/>
                <a:gd name="T45" fmla="*/ 27 h 40"/>
                <a:gd name="T46" fmla="*/ 20 w 26"/>
                <a:gd name="T47" fmla="*/ 27 h 40"/>
                <a:gd name="T48" fmla="*/ 24 w 26"/>
                <a:gd name="T49" fmla="*/ 33 h 40"/>
                <a:gd name="T50" fmla="*/ 26 w 26"/>
                <a:gd name="T51" fmla="*/ 38 h 40"/>
                <a:gd name="T52" fmla="*/ 24 w 26"/>
                <a:gd name="T53" fmla="*/ 38 h 40"/>
                <a:gd name="T54" fmla="*/ 24 w 26"/>
                <a:gd name="T55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" h="40">
                  <a:moveTo>
                    <a:pt x="24" y="39"/>
                  </a:moveTo>
                  <a:lnTo>
                    <a:pt x="24" y="39"/>
                  </a:lnTo>
                  <a:lnTo>
                    <a:pt x="20" y="40"/>
                  </a:lnTo>
                  <a:lnTo>
                    <a:pt x="16" y="40"/>
                  </a:lnTo>
                  <a:lnTo>
                    <a:pt x="11" y="39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7" y="26"/>
                  </a:lnTo>
                  <a:lnTo>
                    <a:pt x="6" y="2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1" y="10"/>
                  </a:lnTo>
                  <a:lnTo>
                    <a:pt x="0" y="6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8" y="3"/>
                  </a:lnTo>
                  <a:lnTo>
                    <a:pt x="13" y="7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7" y="20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4" y="33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4" y="39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50"/>
            <p:cNvSpPr>
              <a:spLocks/>
            </p:cNvSpPr>
            <p:nvPr/>
          </p:nvSpPr>
          <p:spPr bwMode="auto">
            <a:xfrm>
              <a:off x="1589088" y="1527604"/>
              <a:ext cx="41275" cy="63500"/>
            </a:xfrm>
            <a:custGeom>
              <a:avLst/>
              <a:gdLst>
                <a:gd name="T0" fmla="*/ 24 w 26"/>
                <a:gd name="T1" fmla="*/ 39 h 40"/>
                <a:gd name="T2" fmla="*/ 24 w 26"/>
                <a:gd name="T3" fmla="*/ 39 h 40"/>
                <a:gd name="T4" fmla="*/ 20 w 26"/>
                <a:gd name="T5" fmla="*/ 40 h 40"/>
                <a:gd name="T6" fmla="*/ 16 w 26"/>
                <a:gd name="T7" fmla="*/ 40 h 40"/>
                <a:gd name="T8" fmla="*/ 11 w 26"/>
                <a:gd name="T9" fmla="*/ 39 h 40"/>
                <a:gd name="T10" fmla="*/ 10 w 26"/>
                <a:gd name="T11" fmla="*/ 38 h 40"/>
                <a:gd name="T12" fmla="*/ 10 w 26"/>
                <a:gd name="T13" fmla="*/ 38 h 40"/>
                <a:gd name="T14" fmla="*/ 7 w 26"/>
                <a:gd name="T15" fmla="*/ 26 h 40"/>
                <a:gd name="T16" fmla="*/ 6 w 26"/>
                <a:gd name="T17" fmla="*/ 20 h 40"/>
                <a:gd name="T18" fmla="*/ 4 w 26"/>
                <a:gd name="T19" fmla="*/ 14 h 40"/>
                <a:gd name="T20" fmla="*/ 4 w 26"/>
                <a:gd name="T21" fmla="*/ 14 h 40"/>
                <a:gd name="T22" fmla="*/ 1 w 26"/>
                <a:gd name="T23" fmla="*/ 10 h 40"/>
                <a:gd name="T24" fmla="*/ 0 w 26"/>
                <a:gd name="T25" fmla="*/ 6 h 40"/>
                <a:gd name="T26" fmla="*/ 0 w 26"/>
                <a:gd name="T27" fmla="*/ 1 h 40"/>
                <a:gd name="T28" fmla="*/ 1 w 26"/>
                <a:gd name="T29" fmla="*/ 0 h 40"/>
                <a:gd name="T30" fmla="*/ 1 w 26"/>
                <a:gd name="T31" fmla="*/ 0 h 40"/>
                <a:gd name="T32" fmla="*/ 4 w 26"/>
                <a:gd name="T33" fmla="*/ 0 h 40"/>
                <a:gd name="T34" fmla="*/ 8 w 26"/>
                <a:gd name="T35" fmla="*/ 3 h 40"/>
                <a:gd name="T36" fmla="*/ 13 w 26"/>
                <a:gd name="T37" fmla="*/ 7 h 40"/>
                <a:gd name="T38" fmla="*/ 14 w 26"/>
                <a:gd name="T39" fmla="*/ 11 h 40"/>
                <a:gd name="T40" fmla="*/ 14 w 26"/>
                <a:gd name="T41" fmla="*/ 11 h 40"/>
                <a:gd name="T42" fmla="*/ 17 w 26"/>
                <a:gd name="T43" fmla="*/ 20 h 40"/>
                <a:gd name="T44" fmla="*/ 20 w 26"/>
                <a:gd name="T45" fmla="*/ 27 h 40"/>
                <a:gd name="T46" fmla="*/ 20 w 26"/>
                <a:gd name="T47" fmla="*/ 27 h 40"/>
                <a:gd name="T48" fmla="*/ 24 w 26"/>
                <a:gd name="T49" fmla="*/ 33 h 40"/>
                <a:gd name="T50" fmla="*/ 26 w 26"/>
                <a:gd name="T51" fmla="*/ 38 h 40"/>
                <a:gd name="T52" fmla="*/ 24 w 26"/>
                <a:gd name="T53" fmla="*/ 38 h 40"/>
                <a:gd name="T54" fmla="*/ 24 w 26"/>
                <a:gd name="T55" fmla="*/ 3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" h="40">
                  <a:moveTo>
                    <a:pt x="24" y="39"/>
                  </a:moveTo>
                  <a:lnTo>
                    <a:pt x="24" y="39"/>
                  </a:lnTo>
                  <a:lnTo>
                    <a:pt x="20" y="40"/>
                  </a:lnTo>
                  <a:lnTo>
                    <a:pt x="16" y="40"/>
                  </a:lnTo>
                  <a:lnTo>
                    <a:pt x="11" y="39"/>
                  </a:lnTo>
                  <a:lnTo>
                    <a:pt x="10" y="38"/>
                  </a:lnTo>
                  <a:lnTo>
                    <a:pt x="10" y="38"/>
                  </a:lnTo>
                  <a:lnTo>
                    <a:pt x="7" y="26"/>
                  </a:lnTo>
                  <a:lnTo>
                    <a:pt x="6" y="20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1" y="10"/>
                  </a:lnTo>
                  <a:lnTo>
                    <a:pt x="0" y="6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8" y="3"/>
                  </a:lnTo>
                  <a:lnTo>
                    <a:pt x="13" y="7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7" y="20"/>
                  </a:lnTo>
                  <a:lnTo>
                    <a:pt x="20" y="27"/>
                  </a:lnTo>
                  <a:lnTo>
                    <a:pt x="20" y="27"/>
                  </a:lnTo>
                  <a:lnTo>
                    <a:pt x="24" y="33"/>
                  </a:lnTo>
                  <a:lnTo>
                    <a:pt x="26" y="38"/>
                  </a:lnTo>
                  <a:lnTo>
                    <a:pt x="24" y="38"/>
                  </a:lnTo>
                  <a:lnTo>
                    <a:pt x="24" y="3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51"/>
            <p:cNvSpPr>
              <a:spLocks/>
            </p:cNvSpPr>
            <p:nvPr/>
          </p:nvSpPr>
          <p:spPr bwMode="auto">
            <a:xfrm>
              <a:off x="1673225" y="1499029"/>
              <a:ext cx="39688" cy="23813"/>
            </a:xfrm>
            <a:custGeom>
              <a:avLst/>
              <a:gdLst>
                <a:gd name="T0" fmla="*/ 9 w 25"/>
                <a:gd name="T1" fmla="*/ 15 h 15"/>
                <a:gd name="T2" fmla="*/ 9 w 25"/>
                <a:gd name="T3" fmla="*/ 15 h 15"/>
                <a:gd name="T4" fmla="*/ 6 w 25"/>
                <a:gd name="T5" fmla="*/ 14 h 15"/>
                <a:gd name="T6" fmla="*/ 3 w 25"/>
                <a:gd name="T7" fmla="*/ 11 h 15"/>
                <a:gd name="T8" fmla="*/ 0 w 25"/>
                <a:gd name="T9" fmla="*/ 8 h 15"/>
                <a:gd name="T10" fmla="*/ 0 w 25"/>
                <a:gd name="T11" fmla="*/ 5 h 15"/>
                <a:gd name="T12" fmla="*/ 0 w 25"/>
                <a:gd name="T13" fmla="*/ 5 h 15"/>
                <a:gd name="T14" fmla="*/ 2 w 25"/>
                <a:gd name="T15" fmla="*/ 3 h 15"/>
                <a:gd name="T16" fmla="*/ 5 w 25"/>
                <a:gd name="T17" fmla="*/ 2 h 15"/>
                <a:gd name="T18" fmla="*/ 12 w 25"/>
                <a:gd name="T19" fmla="*/ 0 h 15"/>
                <a:gd name="T20" fmla="*/ 12 w 25"/>
                <a:gd name="T21" fmla="*/ 0 h 15"/>
                <a:gd name="T22" fmla="*/ 16 w 25"/>
                <a:gd name="T23" fmla="*/ 2 h 15"/>
                <a:gd name="T24" fmla="*/ 21 w 25"/>
                <a:gd name="T25" fmla="*/ 5 h 15"/>
                <a:gd name="T26" fmla="*/ 24 w 25"/>
                <a:gd name="T27" fmla="*/ 8 h 15"/>
                <a:gd name="T28" fmla="*/ 25 w 25"/>
                <a:gd name="T29" fmla="*/ 9 h 15"/>
                <a:gd name="T30" fmla="*/ 25 w 25"/>
                <a:gd name="T31" fmla="*/ 9 h 15"/>
                <a:gd name="T32" fmla="*/ 21 w 25"/>
                <a:gd name="T33" fmla="*/ 11 h 15"/>
                <a:gd name="T34" fmla="*/ 18 w 25"/>
                <a:gd name="T35" fmla="*/ 12 h 15"/>
                <a:gd name="T36" fmla="*/ 18 w 25"/>
                <a:gd name="T37" fmla="*/ 12 h 15"/>
                <a:gd name="T38" fmla="*/ 9 w 25"/>
                <a:gd name="T3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15">
                  <a:moveTo>
                    <a:pt x="9" y="15"/>
                  </a:moveTo>
                  <a:lnTo>
                    <a:pt x="9" y="15"/>
                  </a:lnTo>
                  <a:lnTo>
                    <a:pt x="6" y="14"/>
                  </a:lnTo>
                  <a:lnTo>
                    <a:pt x="3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5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1" y="5"/>
                  </a:lnTo>
                  <a:lnTo>
                    <a:pt x="24" y="8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1" y="11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9" y="15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52"/>
            <p:cNvSpPr>
              <a:spLocks/>
            </p:cNvSpPr>
            <p:nvPr/>
          </p:nvSpPr>
          <p:spPr bwMode="auto">
            <a:xfrm>
              <a:off x="1673225" y="1499029"/>
              <a:ext cx="39688" cy="23813"/>
            </a:xfrm>
            <a:custGeom>
              <a:avLst/>
              <a:gdLst>
                <a:gd name="T0" fmla="*/ 9 w 25"/>
                <a:gd name="T1" fmla="*/ 15 h 15"/>
                <a:gd name="T2" fmla="*/ 9 w 25"/>
                <a:gd name="T3" fmla="*/ 15 h 15"/>
                <a:gd name="T4" fmla="*/ 6 w 25"/>
                <a:gd name="T5" fmla="*/ 14 h 15"/>
                <a:gd name="T6" fmla="*/ 3 w 25"/>
                <a:gd name="T7" fmla="*/ 11 h 15"/>
                <a:gd name="T8" fmla="*/ 0 w 25"/>
                <a:gd name="T9" fmla="*/ 8 h 15"/>
                <a:gd name="T10" fmla="*/ 0 w 25"/>
                <a:gd name="T11" fmla="*/ 5 h 15"/>
                <a:gd name="T12" fmla="*/ 0 w 25"/>
                <a:gd name="T13" fmla="*/ 5 h 15"/>
                <a:gd name="T14" fmla="*/ 2 w 25"/>
                <a:gd name="T15" fmla="*/ 3 h 15"/>
                <a:gd name="T16" fmla="*/ 5 w 25"/>
                <a:gd name="T17" fmla="*/ 2 h 15"/>
                <a:gd name="T18" fmla="*/ 12 w 25"/>
                <a:gd name="T19" fmla="*/ 0 h 15"/>
                <a:gd name="T20" fmla="*/ 12 w 25"/>
                <a:gd name="T21" fmla="*/ 0 h 15"/>
                <a:gd name="T22" fmla="*/ 16 w 25"/>
                <a:gd name="T23" fmla="*/ 2 h 15"/>
                <a:gd name="T24" fmla="*/ 21 w 25"/>
                <a:gd name="T25" fmla="*/ 5 h 15"/>
                <a:gd name="T26" fmla="*/ 24 w 25"/>
                <a:gd name="T27" fmla="*/ 8 h 15"/>
                <a:gd name="T28" fmla="*/ 25 w 25"/>
                <a:gd name="T29" fmla="*/ 9 h 15"/>
                <a:gd name="T30" fmla="*/ 25 w 25"/>
                <a:gd name="T31" fmla="*/ 9 h 15"/>
                <a:gd name="T32" fmla="*/ 21 w 25"/>
                <a:gd name="T33" fmla="*/ 11 h 15"/>
                <a:gd name="T34" fmla="*/ 18 w 25"/>
                <a:gd name="T35" fmla="*/ 12 h 15"/>
                <a:gd name="T36" fmla="*/ 18 w 25"/>
                <a:gd name="T37" fmla="*/ 12 h 15"/>
                <a:gd name="T38" fmla="*/ 9 w 25"/>
                <a:gd name="T3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15">
                  <a:moveTo>
                    <a:pt x="9" y="15"/>
                  </a:moveTo>
                  <a:lnTo>
                    <a:pt x="9" y="15"/>
                  </a:lnTo>
                  <a:lnTo>
                    <a:pt x="6" y="14"/>
                  </a:lnTo>
                  <a:lnTo>
                    <a:pt x="3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2" y="3"/>
                  </a:lnTo>
                  <a:lnTo>
                    <a:pt x="5" y="2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21" y="5"/>
                  </a:lnTo>
                  <a:lnTo>
                    <a:pt x="24" y="8"/>
                  </a:lnTo>
                  <a:lnTo>
                    <a:pt x="25" y="9"/>
                  </a:lnTo>
                  <a:lnTo>
                    <a:pt x="25" y="9"/>
                  </a:lnTo>
                  <a:lnTo>
                    <a:pt x="21" y="11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9" y="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3"/>
            <p:cNvSpPr>
              <a:spLocks/>
            </p:cNvSpPr>
            <p:nvPr/>
          </p:nvSpPr>
          <p:spPr bwMode="auto">
            <a:xfrm>
              <a:off x="1595438" y="1319641"/>
              <a:ext cx="163513" cy="196850"/>
            </a:xfrm>
            <a:custGeom>
              <a:avLst/>
              <a:gdLst>
                <a:gd name="T0" fmla="*/ 84 w 103"/>
                <a:gd name="T1" fmla="*/ 121 h 124"/>
                <a:gd name="T2" fmla="*/ 77 w 103"/>
                <a:gd name="T3" fmla="*/ 103 h 124"/>
                <a:gd name="T4" fmla="*/ 71 w 103"/>
                <a:gd name="T5" fmla="*/ 92 h 124"/>
                <a:gd name="T6" fmla="*/ 61 w 103"/>
                <a:gd name="T7" fmla="*/ 87 h 124"/>
                <a:gd name="T8" fmla="*/ 55 w 103"/>
                <a:gd name="T9" fmla="*/ 85 h 124"/>
                <a:gd name="T10" fmla="*/ 49 w 103"/>
                <a:gd name="T11" fmla="*/ 87 h 124"/>
                <a:gd name="T12" fmla="*/ 46 w 103"/>
                <a:gd name="T13" fmla="*/ 85 h 124"/>
                <a:gd name="T14" fmla="*/ 44 w 103"/>
                <a:gd name="T15" fmla="*/ 83 h 124"/>
                <a:gd name="T16" fmla="*/ 26 w 103"/>
                <a:gd name="T17" fmla="*/ 89 h 124"/>
                <a:gd name="T18" fmla="*/ 19 w 103"/>
                <a:gd name="T19" fmla="*/ 83 h 124"/>
                <a:gd name="T20" fmla="*/ 13 w 103"/>
                <a:gd name="T21" fmla="*/ 70 h 124"/>
                <a:gd name="T22" fmla="*/ 15 w 103"/>
                <a:gd name="T23" fmla="*/ 67 h 124"/>
                <a:gd name="T24" fmla="*/ 31 w 103"/>
                <a:gd name="T25" fmla="*/ 70 h 124"/>
                <a:gd name="T26" fmla="*/ 36 w 103"/>
                <a:gd name="T27" fmla="*/ 67 h 124"/>
                <a:gd name="T28" fmla="*/ 36 w 103"/>
                <a:gd name="T29" fmla="*/ 63 h 124"/>
                <a:gd name="T30" fmla="*/ 29 w 103"/>
                <a:gd name="T31" fmla="*/ 58 h 124"/>
                <a:gd name="T32" fmla="*/ 36 w 103"/>
                <a:gd name="T33" fmla="*/ 54 h 124"/>
                <a:gd name="T34" fmla="*/ 28 w 103"/>
                <a:gd name="T35" fmla="*/ 51 h 124"/>
                <a:gd name="T36" fmla="*/ 25 w 103"/>
                <a:gd name="T37" fmla="*/ 47 h 124"/>
                <a:gd name="T38" fmla="*/ 29 w 103"/>
                <a:gd name="T39" fmla="*/ 41 h 124"/>
                <a:gd name="T40" fmla="*/ 26 w 103"/>
                <a:gd name="T41" fmla="*/ 34 h 124"/>
                <a:gd name="T42" fmla="*/ 23 w 103"/>
                <a:gd name="T43" fmla="*/ 32 h 124"/>
                <a:gd name="T44" fmla="*/ 15 w 103"/>
                <a:gd name="T45" fmla="*/ 48 h 124"/>
                <a:gd name="T46" fmla="*/ 12 w 103"/>
                <a:gd name="T47" fmla="*/ 41 h 124"/>
                <a:gd name="T48" fmla="*/ 16 w 103"/>
                <a:gd name="T49" fmla="*/ 34 h 124"/>
                <a:gd name="T50" fmla="*/ 13 w 103"/>
                <a:gd name="T51" fmla="*/ 29 h 124"/>
                <a:gd name="T52" fmla="*/ 3 w 103"/>
                <a:gd name="T53" fmla="*/ 31 h 124"/>
                <a:gd name="T54" fmla="*/ 2 w 103"/>
                <a:gd name="T55" fmla="*/ 14 h 124"/>
                <a:gd name="T56" fmla="*/ 0 w 103"/>
                <a:gd name="T57" fmla="*/ 8 h 124"/>
                <a:gd name="T58" fmla="*/ 9 w 103"/>
                <a:gd name="T59" fmla="*/ 8 h 124"/>
                <a:gd name="T60" fmla="*/ 23 w 103"/>
                <a:gd name="T61" fmla="*/ 2 h 124"/>
                <a:gd name="T62" fmla="*/ 26 w 103"/>
                <a:gd name="T63" fmla="*/ 2 h 124"/>
                <a:gd name="T64" fmla="*/ 31 w 103"/>
                <a:gd name="T65" fmla="*/ 8 h 124"/>
                <a:gd name="T66" fmla="*/ 38 w 103"/>
                <a:gd name="T67" fmla="*/ 8 h 124"/>
                <a:gd name="T68" fmla="*/ 38 w 103"/>
                <a:gd name="T69" fmla="*/ 19 h 124"/>
                <a:gd name="T70" fmla="*/ 39 w 103"/>
                <a:gd name="T71" fmla="*/ 29 h 124"/>
                <a:gd name="T72" fmla="*/ 44 w 103"/>
                <a:gd name="T73" fmla="*/ 32 h 124"/>
                <a:gd name="T74" fmla="*/ 45 w 103"/>
                <a:gd name="T75" fmla="*/ 18 h 124"/>
                <a:gd name="T76" fmla="*/ 48 w 103"/>
                <a:gd name="T77" fmla="*/ 16 h 124"/>
                <a:gd name="T78" fmla="*/ 58 w 103"/>
                <a:gd name="T79" fmla="*/ 22 h 124"/>
                <a:gd name="T80" fmla="*/ 64 w 103"/>
                <a:gd name="T81" fmla="*/ 28 h 124"/>
                <a:gd name="T82" fmla="*/ 67 w 103"/>
                <a:gd name="T83" fmla="*/ 34 h 124"/>
                <a:gd name="T84" fmla="*/ 65 w 103"/>
                <a:gd name="T85" fmla="*/ 41 h 124"/>
                <a:gd name="T86" fmla="*/ 73 w 103"/>
                <a:gd name="T87" fmla="*/ 40 h 124"/>
                <a:gd name="T88" fmla="*/ 81 w 103"/>
                <a:gd name="T89" fmla="*/ 38 h 124"/>
                <a:gd name="T90" fmla="*/ 86 w 103"/>
                <a:gd name="T91" fmla="*/ 44 h 124"/>
                <a:gd name="T92" fmla="*/ 87 w 103"/>
                <a:gd name="T93" fmla="*/ 48 h 124"/>
                <a:gd name="T94" fmla="*/ 93 w 103"/>
                <a:gd name="T95" fmla="*/ 53 h 124"/>
                <a:gd name="T96" fmla="*/ 97 w 103"/>
                <a:gd name="T97" fmla="*/ 56 h 124"/>
                <a:gd name="T98" fmla="*/ 96 w 103"/>
                <a:gd name="T99" fmla="*/ 61 h 124"/>
                <a:gd name="T100" fmla="*/ 90 w 103"/>
                <a:gd name="T101" fmla="*/ 74 h 124"/>
                <a:gd name="T102" fmla="*/ 94 w 103"/>
                <a:gd name="T103" fmla="*/ 82 h 124"/>
                <a:gd name="T104" fmla="*/ 99 w 103"/>
                <a:gd name="T105" fmla="*/ 89 h 124"/>
                <a:gd name="T106" fmla="*/ 103 w 103"/>
                <a:gd name="T107" fmla="*/ 111 h 124"/>
                <a:gd name="T108" fmla="*/ 100 w 103"/>
                <a:gd name="T109" fmla="*/ 121 h 124"/>
                <a:gd name="T110" fmla="*/ 93 w 103"/>
                <a:gd name="T111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3" h="124">
                  <a:moveTo>
                    <a:pt x="87" y="124"/>
                  </a:moveTo>
                  <a:lnTo>
                    <a:pt x="87" y="124"/>
                  </a:lnTo>
                  <a:lnTo>
                    <a:pt x="84" y="121"/>
                  </a:lnTo>
                  <a:lnTo>
                    <a:pt x="81" y="115"/>
                  </a:lnTo>
                  <a:lnTo>
                    <a:pt x="77" y="103"/>
                  </a:lnTo>
                  <a:lnTo>
                    <a:pt x="77" y="103"/>
                  </a:lnTo>
                  <a:lnTo>
                    <a:pt x="74" y="96"/>
                  </a:lnTo>
                  <a:lnTo>
                    <a:pt x="71" y="92"/>
                  </a:lnTo>
                  <a:lnTo>
                    <a:pt x="71" y="92"/>
                  </a:lnTo>
                  <a:lnTo>
                    <a:pt x="65" y="89"/>
                  </a:lnTo>
                  <a:lnTo>
                    <a:pt x="61" y="87"/>
                  </a:lnTo>
                  <a:lnTo>
                    <a:pt x="61" y="87"/>
                  </a:lnTo>
                  <a:lnTo>
                    <a:pt x="58" y="86"/>
                  </a:lnTo>
                  <a:lnTo>
                    <a:pt x="57" y="85"/>
                  </a:lnTo>
                  <a:lnTo>
                    <a:pt x="55" y="85"/>
                  </a:lnTo>
                  <a:lnTo>
                    <a:pt x="55" y="85"/>
                  </a:lnTo>
                  <a:lnTo>
                    <a:pt x="51" y="87"/>
                  </a:lnTo>
                  <a:lnTo>
                    <a:pt x="49" y="87"/>
                  </a:lnTo>
                  <a:lnTo>
                    <a:pt x="48" y="86"/>
                  </a:lnTo>
                  <a:lnTo>
                    <a:pt x="48" y="86"/>
                  </a:lnTo>
                  <a:lnTo>
                    <a:pt x="46" y="85"/>
                  </a:lnTo>
                  <a:lnTo>
                    <a:pt x="45" y="83"/>
                  </a:lnTo>
                  <a:lnTo>
                    <a:pt x="44" y="83"/>
                  </a:lnTo>
                  <a:lnTo>
                    <a:pt x="44" y="83"/>
                  </a:lnTo>
                  <a:lnTo>
                    <a:pt x="35" y="86"/>
                  </a:lnTo>
                  <a:lnTo>
                    <a:pt x="26" y="89"/>
                  </a:lnTo>
                  <a:lnTo>
                    <a:pt x="26" y="89"/>
                  </a:lnTo>
                  <a:lnTo>
                    <a:pt x="23" y="89"/>
                  </a:lnTo>
                  <a:lnTo>
                    <a:pt x="22" y="87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3" y="74"/>
                  </a:lnTo>
                  <a:lnTo>
                    <a:pt x="13" y="70"/>
                  </a:lnTo>
                  <a:lnTo>
                    <a:pt x="13" y="69"/>
                  </a:lnTo>
                  <a:lnTo>
                    <a:pt x="15" y="67"/>
                  </a:lnTo>
                  <a:lnTo>
                    <a:pt x="15" y="67"/>
                  </a:lnTo>
                  <a:lnTo>
                    <a:pt x="19" y="66"/>
                  </a:lnTo>
                  <a:lnTo>
                    <a:pt x="23" y="67"/>
                  </a:lnTo>
                  <a:lnTo>
                    <a:pt x="31" y="70"/>
                  </a:lnTo>
                  <a:lnTo>
                    <a:pt x="31" y="70"/>
                  </a:lnTo>
                  <a:lnTo>
                    <a:pt x="33" y="70"/>
                  </a:lnTo>
                  <a:lnTo>
                    <a:pt x="36" y="67"/>
                  </a:lnTo>
                  <a:lnTo>
                    <a:pt x="38" y="66"/>
                  </a:lnTo>
                  <a:lnTo>
                    <a:pt x="36" y="63"/>
                  </a:lnTo>
                  <a:lnTo>
                    <a:pt x="36" y="63"/>
                  </a:lnTo>
                  <a:lnTo>
                    <a:pt x="29" y="60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35" y="56"/>
                  </a:lnTo>
                  <a:lnTo>
                    <a:pt x="36" y="54"/>
                  </a:lnTo>
                  <a:lnTo>
                    <a:pt x="35" y="53"/>
                  </a:lnTo>
                  <a:lnTo>
                    <a:pt x="35" y="53"/>
                  </a:lnTo>
                  <a:lnTo>
                    <a:pt x="28" y="51"/>
                  </a:lnTo>
                  <a:lnTo>
                    <a:pt x="25" y="50"/>
                  </a:lnTo>
                  <a:lnTo>
                    <a:pt x="25" y="48"/>
                  </a:lnTo>
                  <a:lnTo>
                    <a:pt x="25" y="47"/>
                  </a:lnTo>
                  <a:lnTo>
                    <a:pt x="25" y="47"/>
                  </a:lnTo>
                  <a:lnTo>
                    <a:pt x="29" y="42"/>
                  </a:lnTo>
                  <a:lnTo>
                    <a:pt x="29" y="41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6" y="34"/>
                  </a:lnTo>
                  <a:lnTo>
                    <a:pt x="26" y="31"/>
                  </a:lnTo>
                  <a:lnTo>
                    <a:pt x="23" y="32"/>
                  </a:lnTo>
                  <a:lnTo>
                    <a:pt x="23" y="32"/>
                  </a:lnTo>
                  <a:lnTo>
                    <a:pt x="19" y="41"/>
                  </a:lnTo>
                  <a:lnTo>
                    <a:pt x="16" y="45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2" y="44"/>
                  </a:lnTo>
                  <a:lnTo>
                    <a:pt x="12" y="41"/>
                  </a:lnTo>
                  <a:lnTo>
                    <a:pt x="13" y="38"/>
                  </a:lnTo>
                  <a:lnTo>
                    <a:pt x="13" y="38"/>
                  </a:lnTo>
                  <a:lnTo>
                    <a:pt x="16" y="34"/>
                  </a:lnTo>
                  <a:lnTo>
                    <a:pt x="16" y="31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3" y="21"/>
                  </a:lnTo>
                  <a:lnTo>
                    <a:pt x="2" y="14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2" y="8"/>
                  </a:lnTo>
                  <a:lnTo>
                    <a:pt x="4" y="9"/>
                  </a:lnTo>
                  <a:lnTo>
                    <a:pt x="9" y="8"/>
                  </a:lnTo>
                  <a:lnTo>
                    <a:pt x="9" y="8"/>
                  </a:lnTo>
                  <a:lnTo>
                    <a:pt x="19" y="3"/>
                  </a:lnTo>
                  <a:lnTo>
                    <a:pt x="23" y="2"/>
                  </a:lnTo>
                  <a:lnTo>
                    <a:pt x="25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6" y="8"/>
                  </a:lnTo>
                  <a:lnTo>
                    <a:pt x="38" y="8"/>
                  </a:lnTo>
                  <a:lnTo>
                    <a:pt x="39" y="9"/>
                  </a:lnTo>
                  <a:lnTo>
                    <a:pt x="39" y="9"/>
                  </a:lnTo>
                  <a:lnTo>
                    <a:pt x="38" y="19"/>
                  </a:lnTo>
                  <a:lnTo>
                    <a:pt x="38" y="25"/>
                  </a:lnTo>
                  <a:lnTo>
                    <a:pt x="39" y="29"/>
                  </a:lnTo>
                  <a:lnTo>
                    <a:pt x="39" y="29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4" y="22"/>
                  </a:lnTo>
                  <a:lnTo>
                    <a:pt x="45" y="18"/>
                  </a:lnTo>
                  <a:lnTo>
                    <a:pt x="46" y="16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52" y="16"/>
                  </a:lnTo>
                  <a:lnTo>
                    <a:pt x="55" y="18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61" y="25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7" y="29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64" y="38"/>
                  </a:lnTo>
                  <a:lnTo>
                    <a:pt x="65" y="41"/>
                  </a:lnTo>
                  <a:lnTo>
                    <a:pt x="68" y="41"/>
                  </a:lnTo>
                  <a:lnTo>
                    <a:pt x="68" y="41"/>
                  </a:lnTo>
                  <a:lnTo>
                    <a:pt x="73" y="40"/>
                  </a:lnTo>
                  <a:lnTo>
                    <a:pt x="75" y="38"/>
                  </a:lnTo>
                  <a:lnTo>
                    <a:pt x="78" y="37"/>
                  </a:lnTo>
                  <a:lnTo>
                    <a:pt x="81" y="38"/>
                  </a:lnTo>
                  <a:lnTo>
                    <a:pt x="81" y="38"/>
                  </a:lnTo>
                  <a:lnTo>
                    <a:pt x="84" y="41"/>
                  </a:lnTo>
                  <a:lnTo>
                    <a:pt x="86" y="44"/>
                  </a:lnTo>
                  <a:lnTo>
                    <a:pt x="87" y="47"/>
                  </a:lnTo>
                  <a:lnTo>
                    <a:pt x="87" y="48"/>
                  </a:lnTo>
                  <a:lnTo>
                    <a:pt x="87" y="48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93" y="53"/>
                  </a:lnTo>
                  <a:lnTo>
                    <a:pt x="93" y="53"/>
                  </a:lnTo>
                  <a:lnTo>
                    <a:pt x="96" y="54"/>
                  </a:lnTo>
                  <a:lnTo>
                    <a:pt x="97" y="56"/>
                  </a:lnTo>
                  <a:lnTo>
                    <a:pt x="97" y="58"/>
                  </a:lnTo>
                  <a:lnTo>
                    <a:pt x="96" y="61"/>
                  </a:lnTo>
                  <a:lnTo>
                    <a:pt x="96" y="61"/>
                  </a:lnTo>
                  <a:lnTo>
                    <a:pt x="91" y="69"/>
                  </a:lnTo>
                  <a:lnTo>
                    <a:pt x="90" y="71"/>
                  </a:lnTo>
                  <a:lnTo>
                    <a:pt x="90" y="74"/>
                  </a:lnTo>
                  <a:lnTo>
                    <a:pt x="90" y="74"/>
                  </a:lnTo>
                  <a:lnTo>
                    <a:pt x="91" y="77"/>
                  </a:lnTo>
                  <a:lnTo>
                    <a:pt x="94" y="82"/>
                  </a:lnTo>
                  <a:lnTo>
                    <a:pt x="97" y="85"/>
                  </a:lnTo>
                  <a:lnTo>
                    <a:pt x="99" y="89"/>
                  </a:lnTo>
                  <a:lnTo>
                    <a:pt x="99" y="89"/>
                  </a:lnTo>
                  <a:lnTo>
                    <a:pt x="102" y="99"/>
                  </a:lnTo>
                  <a:lnTo>
                    <a:pt x="103" y="105"/>
                  </a:lnTo>
                  <a:lnTo>
                    <a:pt x="103" y="111"/>
                  </a:lnTo>
                  <a:lnTo>
                    <a:pt x="103" y="111"/>
                  </a:lnTo>
                  <a:lnTo>
                    <a:pt x="102" y="118"/>
                  </a:lnTo>
                  <a:lnTo>
                    <a:pt x="100" y="121"/>
                  </a:lnTo>
                  <a:lnTo>
                    <a:pt x="99" y="122"/>
                  </a:lnTo>
                  <a:lnTo>
                    <a:pt x="99" y="122"/>
                  </a:lnTo>
                  <a:lnTo>
                    <a:pt x="93" y="124"/>
                  </a:lnTo>
                  <a:lnTo>
                    <a:pt x="90" y="124"/>
                  </a:lnTo>
                  <a:lnTo>
                    <a:pt x="87" y="124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54"/>
            <p:cNvSpPr>
              <a:spLocks/>
            </p:cNvSpPr>
            <p:nvPr/>
          </p:nvSpPr>
          <p:spPr bwMode="auto">
            <a:xfrm>
              <a:off x="1595438" y="1319641"/>
              <a:ext cx="163513" cy="196850"/>
            </a:xfrm>
            <a:custGeom>
              <a:avLst/>
              <a:gdLst>
                <a:gd name="T0" fmla="*/ 84 w 103"/>
                <a:gd name="T1" fmla="*/ 121 h 124"/>
                <a:gd name="T2" fmla="*/ 77 w 103"/>
                <a:gd name="T3" fmla="*/ 103 h 124"/>
                <a:gd name="T4" fmla="*/ 71 w 103"/>
                <a:gd name="T5" fmla="*/ 92 h 124"/>
                <a:gd name="T6" fmla="*/ 61 w 103"/>
                <a:gd name="T7" fmla="*/ 87 h 124"/>
                <a:gd name="T8" fmla="*/ 55 w 103"/>
                <a:gd name="T9" fmla="*/ 85 h 124"/>
                <a:gd name="T10" fmla="*/ 49 w 103"/>
                <a:gd name="T11" fmla="*/ 87 h 124"/>
                <a:gd name="T12" fmla="*/ 46 w 103"/>
                <a:gd name="T13" fmla="*/ 85 h 124"/>
                <a:gd name="T14" fmla="*/ 44 w 103"/>
                <a:gd name="T15" fmla="*/ 83 h 124"/>
                <a:gd name="T16" fmla="*/ 26 w 103"/>
                <a:gd name="T17" fmla="*/ 89 h 124"/>
                <a:gd name="T18" fmla="*/ 19 w 103"/>
                <a:gd name="T19" fmla="*/ 83 h 124"/>
                <a:gd name="T20" fmla="*/ 13 w 103"/>
                <a:gd name="T21" fmla="*/ 70 h 124"/>
                <a:gd name="T22" fmla="*/ 15 w 103"/>
                <a:gd name="T23" fmla="*/ 67 h 124"/>
                <a:gd name="T24" fmla="*/ 31 w 103"/>
                <a:gd name="T25" fmla="*/ 70 h 124"/>
                <a:gd name="T26" fmla="*/ 36 w 103"/>
                <a:gd name="T27" fmla="*/ 67 h 124"/>
                <a:gd name="T28" fmla="*/ 36 w 103"/>
                <a:gd name="T29" fmla="*/ 63 h 124"/>
                <a:gd name="T30" fmla="*/ 29 w 103"/>
                <a:gd name="T31" fmla="*/ 58 h 124"/>
                <a:gd name="T32" fmla="*/ 36 w 103"/>
                <a:gd name="T33" fmla="*/ 54 h 124"/>
                <a:gd name="T34" fmla="*/ 28 w 103"/>
                <a:gd name="T35" fmla="*/ 51 h 124"/>
                <a:gd name="T36" fmla="*/ 25 w 103"/>
                <a:gd name="T37" fmla="*/ 47 h 124"/>
                <a:gd name="T38" fmla="*/ 29 w 103"/>
                <a:gd name="T39" fmla="*/ 41 h 124"/>
                <a:gd name="T40" fmla="*/ 26 w 103"/>
                <a:gd name="T41" fmla="*/ 34 h 124"/>
                <a:gd name="T42" fmla="*/ 23 w 103"/>
                <a:gd name="T43" fmla="*/ 32 h 124"/>
                <a:gd name="T44" fmla="*/ 15 w 103"/>
                <a:gd name="T45" fmla="*/ 48 h 124"/>
                <a:gd name="T46" fmla="*/ 12 w 103"/>
                <a:gd name="T47" fmla="*/ 41 h 124"/>
                <a:gd name="T48" fmla="*/ 16 w 103"/>
                <a:gd name="T49" fmla="*/ 34 h 124"/>
                <a:gd name="T50" fmla="*/ 13 w 103"/>
                <a:gd name="T51" fmla="*/ 29 h 124"/>
                <a:gd name="T52" fmla="*/ 3 w 103"/>
                <a:gd name="T53" fmla="*/ 31 h 124"/>
                <a:gd name="T54" fmla="*/ 2 w 103"/>
                <a:gd name="T55" fmla="*/ 14 h 124"/>
                <a:gd name="T56" fmla="*/ 0 w 103"/>
                <a:gd name="T57" fmla="*/ 8 h 124"/>
                <a:gd name="T58" fmla="*/ 9 w 103"/>
                <a:gd name="T59" fmla="*/ 8 h 124"/>
                <a:gd name="T60" fmla="*/ 23 w 103"/>
                <a:gd name="T61" fmla="*/ 2 h 124"/>
                <a:gd name="T62" fmla="*/ 26 w 103"/>
                <a:gd name="T63" fmla="*/ 2 h 124"/>
                <a:gd name="T64" fmla="*/ 31 w 103"/>
                <a:gd name="T65" fmla="*/ 8 h 124"/>
                <a:gd name="T66" fmla="*/ 38 w 103"/>
                <a:gd name="T67" fmla="*/ 8 h 124"/>
                <a:gd name="T68" fmla="*/ 38 w 103"/>
                <a:gd name="T69" fmla="*/ 19 h 124"/>
                <a:gd name="T70" fmla="*/ 39 w 103"/>
                <a:gd name="T71" fmla="*/ 29 h 124"/>
                <a:gd name="T72" fmla="*/ 44 w 103"/>
                <a:gd name="T73" fmla="*/ 32 h 124"/>
                <a:gd name="T74" fmla="*/ 45 w 103"/>
                <a:gd name="T75" fmla="*/ 18 h 124"/>
                <a:gd name="T76" fmla="*/ 48 w 103"/>
                <a:gd name="T77" fmla="*/ 16 h 124"/>
                <a:gd name="T78" fmla="*/ 58 w 103"/>
                <a:gd name="T79" fmla="*/ 22 h 124"/>
                <a:gd name="T80" fmla="*/ 64 w 103"/>
                <a:gd name="T81" fmla="*/ 28 h 124"/>
                <a:gd name="T82" fmla="*/ 67 w 103"/>
                <a:gd name="T83" fmla="*/ 34 h 124"/>
                <a:gd name="T84" fmla="*/ 65 w 103"/>
                <a:gd name="T85" fmla="*/ 41 h 124"/>
                <a:gd name="T86" fmla="*/ 73 w 103"/>
                <a:gd name="T87" fmla="*/ 40 h 124"/>
                <a:gd name="T88" fmla="*/ 81 w 103"/>
                <a:gd name="T89" fmla="*/ 38 h 124"/>
                <a:gd name="T90" fmla="*/ 86 w 103"/>
                <a:gd name="T91" fmla="*/ 44 h 124"/>
                <a:gd name="T92" fmla="*/ 87 w 103"/>
                <a:gd name="T93" fmla="*/ 48 h 124"/>
                <a:gd name="T94" fmla="*/ 93 w 103"/>
                <a:gd name="T95" fmla="*/ 53 h 124"/>
                <a:gd name="T96" fmla="*/ 97 w 103"/>
                <a:gd name="T97" fmla="*/ 56 h 124"/>
                <a:gd name="T98" fmla="*/ 96 w 103"/>
                <a:gd name="T99" fmla="*/ 61 h 124"/>
                <a:gd name="T100" fmla="*/ 90 w 103"/>
                <a:gd name="T101" fmla="*/ 74 h 124"/>
                <a:gd name="T102" fmla="*/ 94 w 103"/>
                <a:gd name="T103" fmla="*/ 82 h 124"/>
                <a:gd name="T104" fmla="*/ 99 w 103"/>
                <a:gd name="T105" fmla="*/ 89 h 124"/>
                <a:gd name="T106" fmla="*/ 103 w 103"/>
                <a:gd name="T107" fmla="*/ 111 h 124"/>
                <a:gd name="T108" fmla="*/ 100 w 103"/>
                <a:gd name="T109" fmla="*/ 121 h 124"/>
                <a:gd name="T110" fmla="*/ 93 w 103"/>
                <a:gd name="T111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03" h="124">
                  <a:moveTo>
                    <a:pt x="87" y="124"/>
                  </a:moveTo>
                  <a:lnTo>
                    <a:pt x="87" y="124"/>
                  </a:lnTo>
                  <a:lnTo>
                    <a:pt x="84" y="121"/>
                  </a:lnTo>
                  <a:lnTo>
                    <a:pt x="81" y="115"/>
                  </a:lnTo>
                  <a:lnTo>
                    <a:pt x="77" y="103"/>
                  </a:lnTo>
                  <a:lnTo>
                    <a:pt x="77" y="103"/>
                  </a:lnTo>
                  <a:lnTo>
                    <a:pt x="74" y="96"/>
                  </a:lnTo>
                  <a:lnTo>
                    <a:pt x="71" y="92"/>
                  </a:lnTo>
                  <a:lnTo>
                    <a:pt x="71" y="92"/>
                  </a:lnTo>
                  <a:lnTo>
                    <a:pt x="65" y="89"/>
                  </a:lnTo>
                  <a:lnTo>
                    <a:pt x="61" y="87"/>
                  </a:lnTo>
                  <a:lnTo>
                    <a:pt x="61" y="87"/>
                  </a:lnTo>
                  <a:lnTo>
                    <a:pt x="58" y="86"/>
                  </a:lnTo>
                  <a:lnTo>
                    <a:pt x="57" y="85"/>
                  </a:lnTo>
                  <a:lnTo>
                    <a:pt x="55" y="85"/>
                  </a:lnTo>
                  <a:lnTo>
                    <a:pt x="55" y="85"/>
                  </a:lnTo>
                  <a:lnTo>
                    <a:pt x="51" y="87"/>
                  </a:lnTo>
                  <a:lnTo>
                    <a:pt x="49" y="87"/>
                  </a:lnTo>
                  <a:lnTo>
                    <a:pt x="48" y="86"/>
                  </a:lnTo>
                  <a:lnTo>
                    <a:pt x="48" y="86"/>
                  </a:lnTo>
                  <a:lnTo>
                    <a:pt x="46" y="85"/>
                  </a:lnTo>
                  <a:lnTo>
                    <a:pt x="45" y="83"/>
                  </a:lnTo>
                  <a:lnTo>
                    <a:pt x="44" y="83"/>
                  </a:lnTo>
                  <a:lnTo>
                    <a:pt x="44" y="83"/>
                  </a:lnTo>
                  <a:lnTo>
                    <a:pt x="35" y="86"/>
                  </a:lnTo>
                  <a:lnTo>
                    <a:pt x="26" y="89"/>
                  </a:lnTo>
                  <a:lnTo>
                    <a:pt x="26" y="89"/>
                  </a:lnTo>
                  <a:lnTo>
                    <a:pt x="23" y="89"/>
                  </a:lnTo>
                  <a:lnTo>
                    <a:pt x="22" y="87"/>
                  </a:lnTo>
                  <a:lnTo>
                    <a:pt x="19" y="83"/>
                  </a:lnTo>
                  <a:lnTo>
                    <a:pt x="19" y="83"/>
                  </a:lnTo>
                  <a:lnTo>
                    <a:pt x="13" y="74"/>
                  </a:lnTo>
                  <a:lnTo>
                    <a:pt x="13" y="70"/>
                  </a:lnTo>
                  <a:lnTo>
                    <a:pt x="13" y="69"/>
                  </a:lnTo>
                  <a:lnTo>
                    <a:pt x="15" y="67"/>
                  </a:lnTo>
                  <a:lnTo>
                    <a:pt x="15" y="67"/>
                  </a:lnTo>
                  <a:lnTo>
                    <a:pt x="19" y="66"/>
                  </a:lnTo>
                  <a:lnTo>
                    <a:pt x="23" y="67"/>
                  </a:lnTo>
                  <a:lnTo>
                    <a:pt x="31" y="70"/>
                  </a:lnTo>
                  <a:lnTo>
                    <a:pt x="31" y="70"/>
                  </a:lnTo>
                  <a:lnTo>
                    <a:pt x="33" y="70"/>
                  </a:lnTo>
                  <a:lnTo>
                    <a:pt x="36" y="67"/>
                  </a:lnTo>
                  <a:lnTo>
                    <a:pt x="38" y="66"/>
                  </a:lnTo>
                  <a:lnTo>
                    <a:pt x="36" y="63"/>
                  </a:lnTo>
                  <a:lnTo>
                    <a:pt x="36" y="63"/>
                  </a:lnTo>
                  <a:lnTo>
                    <a:pt x="29" y="60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35" y="56"/>
                  </a:lnTo>
                  <a:lnTo>
                    <a:pt x="36" y="54"/>
                  </a:lnTo>
                  <a:lnTo>
                    <a:pt x="35" y="53"/>
                  </a:lnTo>
                  <a:lnTo>
                    <a:pt x="35" y="53"/>
                  </a:lnTo>
                  <a:lnTo>
                    <a:pt x="28" y="51"/>
                  </a:lnTo>
                  <a:lnTo>
                    <a:pt x="25" y="50"/>
                  </a:lnTo>
                  <a:lnTo>
                    <a:pt x="25" y="48"/>
                  </a:lnTo>
                  <a:lnTo>
                    <a:pt x="25" y="47"/>
                  </a:lnTo>
                  <a:lnTo>
                    <a:pt x="25" y="47"/>
                  </a:lnTo>
                  <a:lnTo>
                    <a:pt x="29" y="42"/>
                  </a:lnTo>
                  <a:lnTo>
                    <a:pt x="29" y="41"/>
                  </a:lnTo>
                  <a:lnTo>
                    <a:pt x="29" y="40"/>
                  </a:lnTo>
                  <a:lnTo>
                    <a:pt x="29" y="40"/>
                  </a:lnTo>
                  <a:lnTo>
                    <a:pt x="26" y="34"/>
                  </a:lnTo>
                  <a:lnTo>
                    <a:pt x="26" y="31"/>
                  </a:lnTo>
                  <a:lnTo>
                    <a:pt x="23" y="32"/>
                  </a:lnTo>
                  <a:lnTo>
                    <a:pt x="23" y="32"/>
                  </a:lnTo>
                  <a:lnTo>
                    <a:pt x="19" y="41"/>
                  </a:lnTo>
                  <a:lnTo>
                    <a:pt x="16" y="45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2" y="44"/>
                  </a:lnTo>
                  <a:lnTo>
                    <a:pt x="12" y="41"/>
                  </a:lnTo>
                  <a:lnTo>
                    <a:pt x="13" y="38"/>
                  </a:lnTo>
                  <a:lnTo>
                    <a:pt x="13" y="38"/>
                  </a:lnTo>
                  <a:lnTo>
                    <a:pt x="16" y="34"/>
                  </a:lnTo>
                  <a:lnTo>
                    <a:pt x="16" y="31"/>
                  </a:lnTo>
                  <a:lnTo>
                    <a:pt x="13" y="29"/>
                  </a:lnTo>
                  <a:lnTo>
                    <a:pt x="13" y="29"/>
                  </a:lnTo>
                  <a:lnTo>
                    <a:pt x="7" y="31"/>
                  </a:lnTo>
                  <a:lnTo>
                    <a:pt x="4" y="31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3" y="21"/>
                  </a:lnTo>
                  <a:lnTo>
                    <a:pt x="2" y="14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8"/>
                  </a:lnTo>
                  <a:lnTo>
                    <a:pt x="2" y="8"/>
                  </a:lnTo>
                  <a:lnTo>
                    <a:pt x="4" y="9"/>
                  </a:lnTo>
                  <a:lnTo>
                    <a:pt x="9" y="8"/>
                  </a:lnTo>
                  <a:lnTo>
                    <a:pt x="9" y="8"/>
                  </a:lnTo>
                  <a:lnTo>
                    <a:pt x="19" y="3"/>
                  </a:lnTo>
                  <a:lnTo>
                    <a:pt x="23" y="2"/>
                  </a:lnTo>
                  <a:lnTo>
                    <a:pt x="25" y="0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6" y="8"/>
                  </a:lnTo>
                  <a:lnTo>
                    <a:pt x="38" y="8"/>
                  </a:lnTo>
                  <a:lnTo>
                    <a:pt x="39" y="9"/>
                  </a:lnTo>
                  <a:lnTo>
                    <a:pt x="39" y="9"/>
                  </a:lnTo>
                  <a:lnTo>
                    <a:pt x="38" y="19"/>
                  </a:lnTo>
                  <a:lnTo>
                    <a:pt x="38" y="25"/>
                  </a:lnTo>
                  <a:lnTo>
                    <a:pt x="39" y="29"/>
                  </a:lnTo>
                  <a:lnTo>
                    <a:pt x="39" y="29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4" y="32"/>
                  </a:lnTo>
                  <a:lnTo>
                    <a:pt x="44" y="32"/>
                  </a:lnTo>
                  <a:lnTo>
                    <a:pt x="44" y="22"/>
                  </a:lnTo>
                  <a:lnTo>
                    <a:pt x="45" y="18"/>
                  </a:lnTo>
                  <a:lnTo>
                    <a:pt x="46" y="16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52" y="16"/>
                  </a:lnTo>
                  <a:lnTo>
                    <a:pt x="55" y="18"/>
                  </a:lnTo>
                  <a:lnTo>
                    <a:pt x="58" y="22"/>
                  </a:lnTo>
                  <a:lnTo>
                    <a:pt x="58" y="22"/>
                  </a:lnTo>
                  <a:lnTo>
                    <a:pt x="61" y="25"/>
                  </a:lnTo>
                  <a:lnTo>
                    <a:pt x="64" y="28"/>
                  </a:lnTo>
                  <a:lnTo>
                    <a:pt x="64" y="28"/>
                  </a:lnTo>
                  <a:lnTo>
                    <a:pt x="67" y="29"/>
                  </a:lnTo>
                  <a:lnTo>
                    <a:pt x="67" y="34"/>
                  </a:lnTo>
                  <a:lnTo>
                    <a:pt x="67" y="34"/>
                  </a:lnTo>
                  <a:lnTo>
                    <a:pt x="64" y="38"/>
                  </a:lnTo>
                  <a:lnTo>
                    <a:pt x="65" y="41"/>
                  </a:lnTo>
                  <a:lnTo>
                    <a:pt x="68" y="41"/>
                  </a:lnTo>
                  <a:lnTo>
                    <a:pt x="68" y="41"/>
                  </a:lnTo>
                  <a:lnTo>
                    <a:pt x="73" y="40"/>
                  </a:lnTo>
                  <a:lnTo>
                    <a:pt x="75" y="38"/>
                  </a:lnTo>
                  <a:lnTo>
                    <a:pt x="78" y="37"/>
                  </a:lnTo>
                  <a:lnTo>
                    <a:pt x="81" y="38"/>
                  </a:lnTo>
                  <a:lnTo>
                    <a:pt x="81" y="38"/>
                  </a:lnTo>
                  <a:lnTo>
                    <a:pt x="84" y="41"/>
                  </a:lnTo>
                  <a:lnTo>
                    <a:pt x="86" y="44"/>
                  </a:lnTo>
                  <a:lnTo>
                    <a:pt x="87" y="47"/>
                  </a:lnTo>
                  <a:lnTo>
                    <a:pt x="87" y="48"/>
                  </a:lnTo>
                  <a:lnTo>
                    <a:pt x="87" y="48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93" y="53"/>
                  </a:lnTo>
                  <a:lnTo>
                    <a:pt x="93" y="53"/>
                  </a:lnTo>
                  <a:lnTo>
                    <a:pt x="96" y="54"/>
                  </a:lnTo>
                  <a:lnTo>
                    <a:pt x="97" y="56"/>
                  </a:lnTo>
                  <a:lnTo>
                    <a:pt x="97" y="58"/>
                  </a:lnTo>
                  <a:lnTo>
                    <a:pt x="96" y="61"/>
                  </a:lnTo>
                  <a:lnTo>
                    <a:pt x="96" y="61"/>
                  </a:lnTo>
                  <a:lnTo>
                    <a:pt x="91" y="69"/>
                  </a:lnTo>
                  <a:lnTo>
                    <a:pt x="90" y="71"/>
                  </a:lnTo>
                  <a:lnTo>
                    <a:pt x="90" y="74"/>
                  </a:lnTo>
                  <a:lnTo>
                    <a:pt x="90" y="74"/>
                  </a:lnTo>
                  <a:lnTo>
                    <a:pt x="91" y="77"/>
                  </a:lnTo>
                  <a:lnTo>
                    <a:pt x="94" y="82"/>
                  </a:lnTo>
                  <a:lnTo>
                    <a:pt x="97" y="85"/>
                  </a:lnTo>
                  <a:lnTo>
                    <a:pt x="99" y="89"/>
                  </a:lnTo>
                  <a:lnTo>
                    <a:pt x="99" y="89"/>
                  </a:lnTo>
                  <a:lnTo>
                    <a:pt x="102" y="99"/>
                  </a:lnTo>
                  <a:lnTo>
                    <a:pt x="103" y="105"/>
                  </a:lnTo>
                  <a:lnTo>
                    <a:pt x="103" y="111"/>
                  </a:lnTo>
                  <a:lnTo>
                    <a:pt x="103" y="111"/>
                  </a:lnTo>
                  <a:lnTo>
                    <a:pt x="102" y="118"/>
                  </a:lnTo>
                  <a:lnTo>
                    <a:pt x="100" y="121"/>
                  </a:lnTo>
                  <a:lnTo>
                    <a:pt x="99" y="122"/>
                  </a:lnTo>
                  <a:lnTo>
                    <a:pt x="99" y="122"/>
                  </a:lnTo>
                  <a:lnTo>
                    <a:pt x="93" y="124"/>
                  </a:lnTo>
                  <a:lnTo>
                    <a:pt x="90" y="124"/>
                  </a:lnTo>
                  <a:lnTo>
                    <a:pt x="87" y="1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55"/>
            <p:cNvSpPr>
              <a:spLocks/>
            </p:cNvSpPr>
            <p:nvPr/>
          </p:nvSpPr>
          <p:spPr bwMode="auto">
            <a:xfrm>
              <a:off x="1652588" y="1465691"/>
              <a:ext cx="14288" cy="12700"/>
            </a:xfrm>
            <a:custGeom>
              <a:avLst/>
              <a:gdLst>
                <a:gd name="T0" fmla="*/ 3 w 9"/>
                <a:gd name="T1" fmla="*/ 8 h 8"/>
                <a:gd name="T2" fmla="*/ 3 w 9"/>
                <a:gd name="T3" fmla="*/ 8 h 8"/>
                <a:gd name="T4" fmla="*/ 0 w 9"/>
                <a:gd name="T5" fmla="*/ 7 h 8"/>
                <a:gd name="T6" fmla="*/ 0 w 9"/>
                <a:gd name="T7" fmla="*/ 7 h 8"/>
                <a:gd name="T8" fmla="*/ 0 w 9"/>
                <a:gd name="T9" fmla="*/ 4 h 8"/>
                <a:gd name="T10" fmla="*/ 3 w 9"/>
                <a:gd name="T11" fmla="*/ 1 h 8"/>
                <a:gd name="T12" fmla="*/ 5 w 9"/>
                <a:gd name="T13" fmla="*/ 0 h 8"/>
                <a:gd name="T14" fmla="*/ 5 w 9"/>
                <a:gd name="T15" fmla="*/ 0 h 8"/>
                <a:gd name="T16" fmla="*/ 9 w 9"/>
                <a:gd name="T17" fmla="*/ 0 h 8"/>
                <a:gd name="T18" fmla="*/ 9 w 9"/>
                <a:gd name="T19" fmla="*/ 1 h 8"/>
                <a:gd name="T20" fmla="*/ 9 w 9"/>
                <a:gd name="T21" fmla="*/ 4 h 8"/>
                <a:gd name="T22" fmla="*/ 9 w 9"/>
                <a:gd name="T23" fmla="*/ 4 h 8"/>
                <a:gd name="T24" fmla="*/ 6 w 9"/>
                <a:gd name="T25" fmla="*/ 8 h 8"/>
                <a:gd name="T26" fmla="*/ 5 w 9"/>
                <a:gd name="T27" fmla="*/ 8 h 8"/>
                <a:gd name="T28" fmla="*/ 3 w 9"/>
                <a:gd name="T2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8">
                  <a:moveTo>
                    <a:pt x="3" y="8"/>
                  </a:moveTo>
                  <a:lnTo>
                    <a:pt x="3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4"/>
                  </a:lnTo>
                  <a:lnTo>
                    <a:pt x="9" y="4"/>
                  </a:lnTo>
                  <a:lnTo>
                    <a:pt x="6" y="8"/>
                  </a:lnTo>
                  <a:lnTo>
                    <a:pt x="5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56"/>
            <p:cNvSpPr>
              <a:spLocks/>
            </p:cNvSpPr>
            <p:nvPr/>
          </p:nvSpPr>
          <p:spPr bwMode="auto">
            <a:xfrm>
              <a:off x="1652588" y="1465691"/>
              <a:ext cx="14288" cy="12700"/>
            </a:xfrm>
            <a:custGeom>
              <a:avLst/>
              <a:gdLst>
                <a:gd name="T0" fmla="*/ 3 w 9"/>
                <a:gd name="T1" fmla="*/ 8 h 8"/>
                <a:gd name="T2" fmla="*/ 3 w 9"/>
                <a:gd name="T3" fmla="*/ 8 h 8"/>
                <a:gd name="T4" fmla="*/ 0 w 9"/>
                <a:gd name="T5" fmla="*/ 7 h 8"/>
                <a:gd name="T6" fmla="*/ 0 w 9"/>
                <a:gd name="T7" fmla="*/ 7 h 8"/>
                <a:gd name="T8" fmla="*/ 0 w 9"/>
                <a:gd name="T9" fmla="*/ 4 h 8"/>
                <a:gd name="T10" fmla="*/ 3 w 9"/>
                <a:gd name="T11" fmla="*/ 1 h 8"/>
                <a:gd name="T12" fmla="*/ 5 w 9"/>
                <a:gd name="T13" fmla="*/ 0 h 8"/>
                <a:gd name="T14" fmla="*/ 5 w 9"/>
                <a:gd name="T15" fmla="*/ 0 h 8"/>
                <a:gd name="T16" fmla="*/ 9 w 9"/>
                <a:gd name="T17" fmla="*/ 0 h 8"/>
                <a:gd name="T18" fmla="*/ 9 w 9"/>
                <a:gd name="T19" fmla="*/ 1 h 8"/>
                <a:gd name="T20" fmla="*/ 9 w 9"/>
                <a:gd name="T21" fmla="*/ 4 h 8"/>
                <a:gd name="T22" fmla="*/ 9 w 9"/>
                <a:gd name="T23" fmla="*/ 4 h 8"/>
                <a:gd name="T24" fmla="*/ 6 w 9"/>
                <a:gd name="T25" fmla="*/ 8 h 8"/>
                <a:gd name="T26" fmla="*/ 5 w 9"/>
                <a:gd name="T27" fmla="*/ 8 h 8"/>
                <a:gd name="T28" fmla="*/ 3 w 9"/>
                <a:gd name="T2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8">
                  <a:moveTo>
                    <a:pt x="3" y="8"/>
                  </a:moveTo>
                  <a:lnTo>
                    <a:pt x="3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3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9" y="4"/>
                  </a:lnTo>
                  <a:lnTo>
                    <a:pt x="9" y="4"/>
                  </a:lnTo>
                  <a:lnTo>
                    <a:pt x="6" y="8"/>
                  </a:lnTo>
                  <a:lnTo>
                    <a:pt x="5" y="8"/>
                  </a:lnTo>
                  <a:lnTo>
                    <a:pt x="3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57"/>
            <p:cNvSpPr>
              <a:spLocks/>
            </p:cNvSpPr>
            <p:nvPr/>
          </p:nvSpPr>
          <p:spPr bwMode="auto">
            <a:xfrm>
              <a:off x="1836738" y="1521254"/>
              <a:ext cx="76200" cy="42863"/>
            </a:xfrm>
            <a:custGeom>
              <a:avLst/>
              <a:gdLst>
                <a:gd name="T0" fmla="*/ 39 w 48"/>
                <a:gd name="T1" fmla="*/ 27 h 27"/>
                <a:gd name="T2" fmla="*/ 39 w 48"/>
                <a:gd name="T3" fmla="*/ 27 h 27"/>
                <a:gd name="T4" fmla="*/ 35 w 48"/>
                <a:gd name="T5" fmla="*/ 27 h 27"/>
                <a:gd name="T6" fmla="*/ 31 w 48"/>
                <a:gd name="T7" fmla="*/ 27 h 27"/>
                <a:gd name="T8" fmla="*/ 28 w 48"/>
                <a:gd name="T9" fmla="*/ 26 h 27"/>
                <a:gd name="T10" fmla="*/ 25 w 48"/>
                <a:gd name="T11" fmla="*/ 24 h 27"/>
                <a:gd name="T12" fmla="*/ 25 w 48"/>
                <a:gd name="T13" fmla="*/ 24 h 27"/>
                <a:gd name="T14" fmla="*/ 19 w 48"/>
                <a:gd name="T15" fmla="*/ 26 h 27"/>
                <a:gd name="T16" fmla="*/ 18 w 48"/>
                <a:gd name="T17" fmla="*/ 26 h 27"/>
                <a:gd name="T18" fmla="*/ 15 w 48"/>
                <a:gd name="T19" fmla="*/ 26 h 27"/>
                <a:gd name="T20" fmla="*/ 15 w 48"/>
                <a:gd name="T21" fmla="*/ 26 h 27"/>
                <a:gd name="T22" fmla="*/ 13 w 48"/>
                <a:gd name="T23" fmla="*/ 23 h 27"/>
                <a:gd name="T24" fmla="*/ 10 w 48"/>
                <a:gd name="T25" fmla="*/ 23 h 27"/>
                <a:gd name="T26" fmla="*/ 10 w 48"/>
                <a:gd name="T27" fmla="*/ 23 h 27"/>
                <a:gd name="T28" fmla="*/ 7 w 48"/>
                <a:gd name="T29" fmla="*/ 21 h 27"/>
                <a:gd name="T30" fmla="*/ 3 w 48"/>
                <a:gd name="T31" fmla="*/ 18 h 27"/>
                <a:gd name="T32" fmla="*/ 0 w 48"/>
                <a:gd name="T33" fmla="*/ 14 h 27"/>
                <a:gd name="T34" fmla="*/ 0 w 48"/>
                <a:gd name="T35" fmla="*/ 11 h 27"/>
                <a:gd name="T36" fmla="*/ 0 w 48"/>
                <a:gd name="T37" fmla="*/ 11 h 27"/>
                <a:gd name="T38" fmla="*/ 2 w 48"/>
                <a:gd name="T39" fmla="*/ 7 h 27"/>
                <a:gd name="T40" fmla="*/ 5 w 48"/>
                <a:gd name="T41" fmla="*/ 4 h 27"/>
                <a:gd name="T42" fmla="*/ 12 w 48"/>
                <a:gd name="T43" fmla="*/ 0 h 27"/>
                <a:gd name="T44" fmla="*/ 12 w 48"/>
                <a:gd name="T45" fmla="*/ 0 h 27"/>
                <a:gd name="T46" fmla="*/ 13 w 48"/>
                <a:gd name="T47" fmla="*/ 1 h 27"/>
                <a:gd name="T48" fmla="*/ 15 w 48"/>
                <a:gd name="T49" fmla="*/ 1 h 27"/>
                <a:gd name="T50" fmla="*/ 15 w 48"/>
                <a:gd name="T51" fmla="*/ 2 h 27"/>
                <a:gd name="T52" fmla="*/ 18 w 48"/>
                <a:gd name="T53" fmla="*/ 2 h 27"/>
                <a:gd name="T54" fmla="*/ 18 w 48"/>
                <a:gd name="T55" fmla="*/ 2 h 27"/>
                <a:gd name="T56" fmla="*/ 19 w 48"/>
                <a:gd name="T57" fmla="*/ 2 h 27"/>
                <a:gd name="T58" fmla="*/ 20 w 48"/>
                <a:gd name="T59" fmla="*/ 1 h 27"/>
                <a:gd name="T60" fmla="*/ 22 w 48"/>
                <a:gd name="T61" fmla="*/ 0 h 27"/>
                <a:gd name="T62" fmla="*/ 25 w 48"/>
                <a:gd name="T63" fmla="*/ 0 h 27"/>
                <a:gd name="T64" fmla="*/ 25 w 48"/>
                <a:gd name="T65" fmla="*/ 0 h 27"/>
                <a:gd name="T66" fmla="*/ 28 w 48"/>
                <a:gd name="T67" fmla="*/ 1 h 27"/>
                <a:gd name="T68" fmla="*/ 29 w 48"/>
                <a:gd name="T69" fmla="*/ 2 h 27"/>
                <a:gd name="T70" fmla="*/ 32 w 48"/>
                <a:gd name="T71" fmla="*/ 2 h 27"/>
                <a:gd name="T72" fmla="*/ 32 w 48"/>
                <a:gd name="T73" fmla="*/ 2 h 27"/>
                <a:gd name="T74" fmla="*/ 41 w 48"/>
                <a:gd name="T75" fmla="*/ 4 h 27"/>
                <a:gd name="T76" fmla="*/ 47 w 48"/>
                <a:gd name="T77" fmla="*/ 7 h 27"/>
                <a:gd name="T78" fmla="*/ 47 w 48"/>
                <a:gd name="T79" fmla="*/ 7 h 27"/>
                <a:gd name="T80" fmla="*/ 48 w 48"/>
                <a:gd name="T81" fmla="*/ 11 h 27"/>
                <a:gd name="T82" fmla="*/ 48 w 48"/>
                <a:gd name="T83" fmla="*/ 13 h 27"/>
                <a:gd name="T84" fmla="*/ 47 w 48"/>
                <a:gd name="T85" fmla="*/ 15 h 27"/>
                <a:gd name="T86" fmla="*/ 47 w 48"/>
                <a:gd name="T87" fmla="*/ 15 h 27"/>
                <a:gd name="T88" fmla="*/ 45 w 48"/>
                <a:gd name="T89" fmla="*/ 18 h 27"/>
                <a:gd name="T90" fmla="*/ 44 w 48"/>
                <a:gd name="T91" fmla="*/ 23 h 27"/>
                <a:gd name="T92" fmla="*/ 42 w 48"/>
                <a:gd name="T93" fmla="*/ 26 h 27"/>
                <a:gd name="T94" fmla="*/ 39 w 48"/>
                <a:gd name="T9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8" h="27">
                  <a:moveTo>
                    <a:pt x="39" y="27"/>
                  </a:moveTo>
                  <a:lnTo>
                    <a:pt x="39" y="27"/>
                  </a:lnTo>
                  <a:lnTo>
                    <a:pt x="35" y="27"/>
                  </a:lnTo>
                  <a:lnTo>
                    <a:pt x="31" y="27"/>
                  </a:lnTo>
                  <a:lnTo>
                    <a:pt x="28" y="26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19" y="26"/>
                  </a:lnTo>
                  <a:lnTo>
                    <a:pt x="18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3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7" y="21"/>
                  </a:lnTo>
                  <a:lnTo>
                    <a:pt x="3" y="18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7"/>
                  </a:lnTo>
                  <a:lnTo>
                    <a:pt x="5" y="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0" y="1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8" y="1"/>
                  </a:lnTo>
                  <a:lnTo>
                    <a:pt x="29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41" y="4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48" y="11"/>
                  </a:lnTo>
                  <a:lnTo>
                    <a:pt x="48" y="13"/>
                  </a:lnTo>
                  <a:lnTo>
                    <a:pt x="47" y="15"/>
                  </a:lnTo>
                  <a:lnTo>
                    <a:pt x="47" y="15"/>
                  </a:lnTo>
                  <a:lnTo>
                    <a:pt x="45" y="18"/>
                  </a:lnTo>
                  <a:lnTo>
                    <a:pt x="44" y="23"/>
                  </a:lnTo>
                  <a:lnTo>
                    <a:pt x="42" y="26"/>
                  </a:lnTo>
                  <a:lnTo>
                    <a:pt x="39" y="27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8"/>
            <p:cNvSpPr>
              <a:spLocks/>
            </p:cNvSpPr>
            <p:nvPr/>
          </p:nvSpPr>
          <p:spPr bwMode="auto">
            <a:xfrm>
              <a:off x="1836738" y="1521254"/>
              <a:ext cx="76200" cy="42863"/>
            </a:xfrm>
            <a:custGeom>
              <a:avLst/>
              <a:gdLst>
                <a:gd name="T0" fmla="*/ 39 w 48"/>
                <a:gd name="T1" fmla="*/ 27 h 27"/>
                <a:gd name="T2" fmla="*/ 39 w 48"/>
                <a:gd name="T3" fmla="*/ 27 h 27"/>
                <a:gd name="T4" fmla="*/ 35 w 48"/>
                <a:gd name="T5" fmla="*/ 27 h 27"/>
                <a:gd name="T6" fmla="*/ 31 w 48"/>
                <a:gd name="T7" fmla="*/ 27 h 27"/>
                <a:gd name="T8" fmla="*/ 28 w 48"/>
                <a:gd name="T9" fmla="*/ 26 h 27"/>
                <a:gd name="T10" fmla="*/ 25 w 48"/>
                <a:gd name="T11" fmla="*/ 24 h 27"/>
                <a:gd name="T12" fmla="*/ 25 w 48"/>
                <a:gd name="T13" fmla="*/ 24 h 27"/>
                <a:gd name="T14" fmla="*/ 19 w 48"/>
                <a:gd name="T15" fmla="*/ 26 h 27"/>
                <a:gd name="T16" fmla="*/ 18 w 48"/>
                <a:gd name="T17" fmla="*/ 26 h 27"/>
                <a:gd name="T18" fmla="*/ 15 w 48"/>
                <a:gd name="T19" fmla="*/ 26 h 27"/>
                <a:gd name="T20" fmla="*/ 15 w 48"/>
                <a:gd name="T21" fmla="*/ 26 h 27"/>
                <a:gd name="T22" fmla="*/ 13 w 48"/>
                <a:gd name="T23" fmla="*/ 23 h 27"/>
                <a:gd name="T24" fmla="*/ 10 w 48"/>
                <a:gd name="T25" fmla="*/ 23 h 27"/>
                <a:gd name="T26" fmla="*/ 10 w 48"/>
                <a:gd name="T27" fmla="*/ 23 h 27"/>
                <a:gd name="T28" fmla="*/ 7 w 48"/>
                <a:gd name="T29" fmla="*/ 21 h 27"/>
                <a:gd name="T30" fmla="*/ 3 w 48"/>
                <a:gd name="T31" fmla="*/ 18 h 27"/>
                <a:gd name="T32" fmla="*/ 0 w 48"/>
                <a:gd name="T33" fmla="*/ 14 h 27"/>
                <a:gd name="T34" fmla="*/ 0 w 48"/>
                <a:gd name="T35" fmla="*/ 11 h 27"/>
                <a:gd name="T36" fmla="*/ 0 w 48"/>
                <a:gd name="T37" fmla="*/ 11 h 27"/>
                <a:gd name="T38" fmla="*/ 2 w 48"/>
                <a:gd name="T39" fmla="*/ 7 h 27"/>
                <a:gd name="T40" fmla="*/ 5 w 48"/>
                <a:gd name="T41" fmla="*/ 4 h 27"/>
                <a:gd name="T42" fmla="*/ 12 w 48"/>
                <a:gd name="T43" fmla="*/ 0 h 27"/>
                <a:gd name="T44" fmla="*/ 12 w 48"/>
                <a:gd name="T45" fmla="*/ 0 h 27"/>
                <a:gd name="T46" fmla="*/ 13 w 48"/>
                <a:gd name="T47" fmla="*/ 1 h 27"/>
                <a:gd name="T48" fmla="*/ 15 w 48"/>
                <a:gd name="T49" fmla="*/ 1 h 27"/>
                <a:gd name="T50" fmla="*/ 15 w 48"/>
                <a:gd name="T51" fmla="*/ 2 h 27"/>
                <a:gd name="T52" fmla="*/ 18 w 48"/>
                <a:gd name="T53" fmla="*/ 2 h 27"/>
                <a:gd name="T54" fmla="*/ 18 w 48"/>
                <a:gd name="T55" fmla="*/ 2 h 27"/>
                <a:gd name="T56" fmla="*/ 19 w 48"/>
                <a:gd name="T57" fmla="*/ 2 h 27"/>
                <a:gd name="T58" fmla="*/ 20 w 48"/>
                <a:gd name="T59" fmla="*/ 1 h 27"/>
                <a:gd name="T60" fmla="*/ 22 w 48"/>
                <a:gd name="T61" fmla="*/ 0 h 27"/>
                <a:gd name="T62" fmla="*/ 25 w 48"/>
                <a:gd name="T63" fmla="*/ 0 h 27"/>
                <a:gd name="T64" fmla="*/ 25 w 48"/>
                <a:gd name="T65" fmla="*/ 0 h 27"/>
                <a:gd name="T66" fmla="*/ 28 w 48"/>
                <a:gd name="T67" fmla="*/ 1 h 27"/>
                <a:gd name="T68" fmla="*/ 29 w 48"/>
                <a:gd name="T69" fmla="*/ 2 h 27"/>
                <a:gd name="T70" fmla="*/ 32 w 48"/>
                <a:gd name="T71" fmla="*/ 2 h 27"/>
                <a:gd name="T72" fmla="*/ 32 w 48"/>
                <a:gd name="T73" fmla="*/ 2 h 27"/>
                <a:gd name="T74" fmla="*/ 41 w 48"/>
                <a:gd name="T75" fmla="*/ 4 h 27"/>
                <a:gd name="T76" fmla="*/ 47 w 48"/>
                <a:gd name="T77" fmla="*/ 7 h 27"/>
                <a:gd name="T78" fmla="*/ 47 w 48"/>
                <a:gd name="T79" fmla="*/ 7 h 27"/>
                <a:gd name="T80" fmla="*/ 48 w 48"/>
                <a:gd name="T81" fmla="*/ 11 h 27"/>
                <a:gd name="T82" fmla="*/ 48 w 48"/>
                <a:gd name="T83" fmla="*/ 13 h 27"/>
                <a:gd name="T84" fmla="*/ 47 w 48"/>
                <a:gd name="T85" fmla="*/ 15 h 27"/>
                <a:gd name="T86" fmla="*/ 47 w 48"/>
                <a:gd name="T87" fmla="*/ 15 h 27"/>
                <a:gd name="T88" fmla="*/ 45 w 48"/>
                <a:gd name="T89" fmla="*/ 18 h 27"/>
                <a:gd name="T90" fmla="*/ 44 w 48"/>
                <a:gd name="T91" fmla="*/ 23 h 27"/>
                <a:gd name="T92" fmla="*/ 42 w 48"/>
                <a:gd name="T93" fmla="*/ 26 h 27"/>
                <a:gd name="T94" fmla="*/ 39 w 48"/>
                <a:gd name="T9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8" h="27">
                  <a:moveTo>
                    <a:pt x="39" y="27"/>
                  </a:moveTo>
                  <a:lnTo>
                    <a:pt x="39" y="27"/>
                  </a:lnTo>
                  <a:lnTo>
                    <a:pt x="35" y="27"/>
                  </a:lnTo>
                  <a:lnTo>
                    <a:pt x="31" y="27"/>
                  </a:lnTo>
                  <a:lnTo>
                    <a:pt x="28" y="26"/>
                  </a:lnTo>
                  <a:lnTo>
                    <a:pt x="25" y="24"/>
                  </a:lnTo>
                  <a:lnTo>
                    <a:pt x="25" y="24"/>
                  </a:lnTo>
                  <a:lnTo>
                    <a:pt x="19" y="26"/>
                  </a:lnTo>
                  <a:lnTo>
                    <a:pt x="18" y="26"/>
                  </a:lnTo>
                  <a:lnTo>
                    <a:pt x="15" y="26"/>
                  </a:lnTo>
                  <a:lnTo>
                    <a:pt x="15" y="26"/>
                  </a:lnTo>
                  <a:lnTo>
                    <a:pt x="13" y="23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7" y="21"/>
                  </a:lnTo>
                  <a:lnTo>
                    <a:pt x="3" y="18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2" y="7"/>
                  </a:lnTo>
                  <a:lnTo>
                    <a:pt x="5" y="4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0" y="1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8" y="1"/>
                  </a:lnTo>
                  <a:lnTo>
                    <a:pt x="29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41" y="4"/>
                  </a:lnTo>
                  <a:lnTo>
                    <a:pt x="47" y="7"/>
                  </a:lnTo>
                  <a:lnTo>
                    <a:pt x="47" y="7"/>
                  </a:lnTo>
                  <a:lnTo>
                    <a:pt x="48" y="11"/>
                  </a:lnTo>
                  <a:lnTo>
                    <a:pt x="48" y="13"/>
                  </a:lnTo>
                  <a:lnTo>
                    <a:pt x="47" y="15"/>
                  </a:lnTo>
                  <a:lnTo>
                    <a:pt x="47" y="15"/>
                  </a:lnTo>
                  <a:lnTo>
                    <a:pt x="45" y="18"/>
                  </a:lnTo>
                  <a:lnTo>
                    <a:pt x="44" y="23"/>
                  </a:lnTo>
                  <a:lnTo>
                    <a:pt x="42" y="26"/>
                  </a:lnTo>
                  <a:lnTo>
                    <a:pt x="39" y="2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59"/>
            <p:cNvSpPr>
              <a:spLocks/>
            </p:cNvSpPr>
            <p:nvPr/>
          </p:nvSpPr>
          <p:spPr bwMode="auto">
            <a:xfrm>
              <a:off x="1965325" y="1543479"/>
              <a:ext cx="30163" cy="41275"/>
            </a:xfrm>
            <a:custGeom>
              <a:avLst/>
              <a:gdLst>
                <a:gd name="T0" fmla="*/ 16 w 19"/>
                <a:gd name="T1" fmla="*/ 26 h 26"/>
                <a:gd name="T2" fmla="*/ 16 w 19"/>
                <a:gd name="T3" fmla="*/ 26 h 26"/>
                <a:gd name="T4" fmla="*/ 12 w 19"/>
                <a:gd name="T5" fmla="*/ 25 h 26"/>
                <a:gd name="T6" fmla="*/ 6 w 19"/>
                <a:gd name="T7" fmla="*/ 23 h 26"/>
                <a:gd name="T8" fmla="*/ 3 w 19"/>
                <a:gd name="T9" fmla="*/ 20 h 26"/>
                <a:gd name="T10" fmla="*/ 0 w 19"/>
                <a:gd name="T11" fmla="*/ 16 h 26"/>
                <a:gd name="T12" fmla="*/ 0 w 19"/>
                <a:gd name="T13" fmla="*/ 16 h 26"/>
                <a:gd name="T14" fmla="*/ 0 w 19"/>
                <a:gd name="T15" fmla="*/ 10 h 26"/>
                <a:gd name="T16" fmla="*/ 2 w 19"/>
                <a:gd name="T17" fmla="*/ 6 h 26"/>
                <a:gd name="T18" fmla="*/ 3 w 19"/>
                <a:gd name="T19" fmla="*/ 1 h 26"/>
                <a:gd name="T20" fmla="*/ 6 w 19"/>
                <a:gd name="T21" fmla="*/ 0 h 26"/>
                <a:gd name="T22" fmla="*/ 6 w 19"/>
                <a:gd name="T23" fmla="*/ 0 h 26"/>
                <a:gd name="T24" fmla="*/ 9 w 19"/>
                <a:gd name="T25" fmla="*/ 0 h 26"/>
                <a:gd name="T26" fmla="*/ 12 w 19"/>
                <a:gd name="T27" fmla="*/ 3 h 26"/>
                <a:gd name="T28" fmla="*/ 16 w 19"/>
                <a:gd name="T29" fmla="*/ 9 h 26"/>
                <a:gd name="T30" fmla="*/ 16 w 19"/>
                <a:gd name="T31" fmla="*/ 9 h 26"/>
                <a:gd name="T32" fmla="*/ 19 w 19"/>
                <a:gd name="T33" fmla="*/ 12 h 26"/>
                <a:gd name="T34" fmla="*/ 19 w 19"/>
                <a:gd name="T35" fmla="*/ 17 h 26"/>
                <a:gd name="T36" fmla="*/ 19 w 19"/>
                <a:gd name="T37" fmla="*/ 23 h 26"/>
                <a:gd name="T38" fmla="*/ 18 w 19"/>
                <a:gd name="T39" fmla="*/ 25 h 26"/>
                <a:gd name="T40" fmla="*/ 16 w 19"/>
                <a:gd name="T4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26">
                  <a:moveTo>
                    <a:pt x="16" y="26"/>
                  </a:moveTo>
                  <a:lnTo>
                    <a:pt x="16" y="26"/>
                  </a:lnTo>
                  <a:lnTo>
                    <a:pt x="12" y="25"/>
                  </a:lnTo>
                  <a:lnTo>
                    <a:pt x="6" y="23"/>
                  </a:lnTo>
                  <a:lnTo>
                    <a:pt x="3" y="2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2" y="6"/>
                  </a:lnTo>
                  <a:lnTo>
                    <a:pt x="3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3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9" y="12"/>
                  </a:lnTo>
                  <a:lnTo>
                    <a:pt x="19" y="17"/>
                  </a:lnTo>
                  <a:lnTo>
                    <a:pt x="19" y="23"/>
                  </a:lnTo>
                  <a:lnTo>
                    <a:pt x="18" y="25"/>
                  </a:lnTo>
                  <a:lnTo>
                    <a:pt x="16" y="26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60"/>
            <p:cNvSpPr>
              <a:spLocks/>
            </p:cNvSpPr>
            <p:nvPr/>
          </p:nvSpPr>
          <p:spPr bwMode="auto">
            <a:xfrm>
              <a:off x="1965325" y="1543479"/>
              <a:ext cx="30163" cy="41275"/>
            </a:xfrm>
            <a:custGeom>
              <a:avLst/>
              <a:gdLst>
                <a:gd name="T0" fmla="*/ 16 w 19"/>
                <a:gd name="T1" fmla="*/ 26 h 26"/>
                <a:gd name="T2" fmla="*/ 16 w 19"/>
                <a:gd name="T3" fmla="*/ 26 h 26"/>
                <a:gd name="T4" fmla="*/ 12 w 19"/>
                <a:gd name="T5" fmla="*/ 25 h 26"/>
                <a:gd name="T6" fmla="*/ 6 w 19"/>
                <a:gd name="T7" fmla="*/ 23 h 26"/>
                <a:gd name="T8" fmla="*/ 3 w 19"/>
                <a:gd name="T9" fmla="*/ 20 h 26"/>
                <a:gd name="T10" fmla="*/ 0 w 19"/>
                <a:gd name="T11" fmla="*/ 16 h 26"/>
                <a:gd name="T12" fmla="*/ 0 w 19"/>
                <a:gd name="T13" fmla="*/ 16 h 26"/>
                <a:gd name="T14" fmla="*/ 0 w 19"/>
                <a:gd name="T15" fmla="*/ 10 h 26"/>
                <a:gd name="T16" fmla="*/ 2 w 19"/>
                <a:gd name="T17" fmla="*/ 6 h 26"/>
                <a:gd name="T18" fmla="*/ 3 w 19"/>
                <a:gd name="T19" fmla="*/ 1 h 26"/>
                <a:gd name="T20" fmla="*/ 6 w 19"/>
                <a:gd name="T21" fmla="*/ 0 h 26"/>
                <a:gd name="T22" fmla="*/ 6 w 19"/>
                <a:gd name="T23" fmla="*/ 0 h 26"/>
                <a:gd name="T24" fmla="*/ 9 w 19"/>
                <a:gd name="T25" fmla="*/ 0 h 26"/>
                <a:gd name="T26" fmla="*/ 12 w 19"/>
                <a:gd name="T27" fmla="*/ 3 h 26"/>
                <a:gd name="T28" fmla="*/ 16 w 19"/>
                <a:gd name="T29" fmla="*/ 9 h 26"/>
                <a:gd name="T30" fmla="*/ 16 w 19"/>
                <a:gd name="T31" fmla="*/ 9 h 26"/>
                <a:gd name="T32" fmla="*/ 19 w 19"/>
                <a:gd name="T33" fmla="*/ 12 h 26"/>
                <a:gd name="T34" fmla="*/ 19 w 19"/>
                <a:gd name="T35" fmla="*/ 17 h 26"/>
                <a:gd name="T36" fmla="*/ 19 w 19"/>
                <a:gd name="T37" fmla="*/ 23 h 26"/>
                <a:gd name="T38" fmla="*/ 18 w 19"/>
                <a:gd name="T39" fmla="*/ 25 h 26"/>
                <a:gd name="T40" fmla="*/ 16 w 19"/>
                <a:gd name="T4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26">
                  <a:moveTo>
                    <a:pt x="16" y="26"/>
                  </a:moveTo>
                  <a:lnTo>
                    <a:pt x="16" y="26"/>
                  </a:lnTo>
                  <a:lnTo>
                    <a:pt x="12" y="25"/>
                  </a:lnTo>
                  <a:lnTo>
                    <a:pt x="6" y="23"/>
                  </a:lnTo>
                  <a:lnTo>
                    <a:pt x="3" y="2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0"/>
                  </a:lnTo>
                  <a:lnTo>
                    <a:pt x="2" y="6"/>
                  </a:lnTo>
                  <a:lnTo>
                    <a:pt x="3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3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9" y="12"/>
                  </a:lnTo>
                  <a:lnTo>
                    <a:pt x="19" y="17"/>
                  </a:lnTo>
                  <a:lnTo>
                    <a:pt x="19" y="23"/>
                  </a:lnTo>
                  <a:lnTo>
                    <a:pt x="18" y="25"/>
                  </a:lnTo>
                  <a:lnTo>
                    <a:pt x="16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61"/>
            <p:cNvSpPr>
              <a:spLocks/>
            </p:cNvSpPr>
            <p:nvPr/>
          </p:nvSpPr>
          <p:spPr bwMode="auto">
            <a:xfrm>
              <a:off x="1781175" y="1383141"/>
              <a:ext cx="90488" cy="138113"/>
            </a:xfrm>
            <a:custGeom>
              <a:avLst/>
              <a:gdLst>
                <a:gd name="T0" fmla="*/ 54 w 57"/>
                <a:gd name="T1" fmla="*/ 73 h 87"/>
                <a:gd name="T2" fmla="*/ 48 w 57"/>
                <a:gd name="T3" fmla="*/ 76 h 87"/>
                <a:gd name="T4" fmla="*/ 42 w 57"/>
                <a:gd name="T5" fmla="*/ 79 h 87"/>
                <a:gd name="T6" fmla="*/ 35 w 57"/>
                <a:gd name="T7" fmla="*/ 85 h 87"/>
                <a:gd name="T8" fmla="*/ 34 w 57"/>
                <a:gd name="T9" fmla="*/ 84 h 87"/>
                <a:gd name="T10" fmla="*/ 28 w 57"/>
                <a:gd name="T11" fmla="*/ 81 h 87"/>
                <a:gd name="T12" fmla="*/ 25 w 57"/>
                <a:gd name="T13" fmla="*/ 84 h 87"/>
                <a:gd name="T14" fmla="*/ 21 w 57"/>
                <a:gd name="T15" fmla="*/ 85 h 87"/>
                <a:gd name="T16" fmla="*/ 19 w 57"/>
                <a:gd name="T17" fmla="*/ 84 h 87"/>
                <a:gd name="T18" fmla="*/ 21 w 57"/>
                <a:gd name="T19" fmla="*/ 78 h 87"/>
                <a:gd name="T20" fmla="*/ 18 w 57"/>
                <a:gd name="T21" fmla="*/ 73 h 87"/>
                <a:gd name="T22" fmla="*/ 12 w 57"/>
                <a:gd name="T23" fmla="*/ 66 h 87"/>
                <a:gd name="T24" fmla="*/ 11 w 57"/>
                <a:gd name="T25" fmla="*/ 62 h 87"/>
                <a:gd name="T26" fmla="*/ 15 w 57"/>
                <a:gd name="T27" fmla="*/ 62 h 87"/>
                <a:gd name="T28" fmla="*/ 27 w 57"/>
                <a:gd name="T29" fmla="*/ 60 h 87"/>
                <a:gd name="T30" fmla="*/ 27 w 57"/>
                <a:gd name="T31" fmla="*/ 58 h 87"/>
                <a:gd name="T32" fmla="*/ 24 w 57"/>
                <a:gd name="T33" fmla="*/ 55 h 87"/>
                <a:gd name="T34" fmla="*/ 12 w 57"/>
                <a:gd name="T35" fmla="*/ 52 h 87"/>
                <a:gd name="T36" fmla="*/ 9 w 57"/>
                <a:gd name="T37" fmla="*/ 49 h 87"/>
                <a:gd name="T38" fmla="*/ 0 w 57"/>
                <a:gd name="T39" fmla="*/ 30 h 87"/>
                <a:gd name="T40" fmla="*/ 0 w 57"/>
                <a:gd name="T41" fmla="*/ 27 h 87"/>
                <a:gd name="T42" fmla="*/ 5 w 57"/>
                <a:gd name="T43" fmla="*/ 24 h 87"/>
                <a:gd name="T44" fmla="*/ 5 w 57"/>
                <a:gd name="T45" fmla="*/ 21 h 87"/>
                <a:gd name="T46" fmla="*/ 2 w 57"/>
                <a:gd name="T47" fmla="*/ 13 h 87"/>
                <a:gd name="T48" fmla="*/ 2 w 57"/>
                <a:gd name="T49" fmla="*/ 10 h 87"/>
                <a:gd name="T50" fmla="*/ 3 w 57"/>
                <a:gd name="T51" fmla="*/ 4 h 87"/>
                <a:gd name="T52" fmla="*/ 11 w 57"/>
                <a:gd name="T53" fmla="*/ 0 h 87"/>
                <a:gd name="T54" fmla="*/ 15 w 57"/>
                <a:gd name="T55" fmla="*/ 1 h 87"/>
                <a:gd name="T56" fmla="*/ 24 w 57"/>
                <a:gd name="T57" fmla="*/ 7 h 87"/>
                <a:gd name="T58" fmla="*/ 27 w 57"/>
                <a:gd name="T59" fmla="*/ 10 h 87"/>
                <a:gd name="T60" fmla="*/ 29 w 57"/>
                <a:gd name="T61" fmla="*/ 13 h 87"/>
                <a:gd name="T62" fmla="*/ 34 w 57"/>
                <a:gd name="T63" fmla="*/ 16 h 87"/>
                <a:gd name="T64" fmla="*/ 37 w 57"/>
                <a:gd name="T65" fmla="*/ 20 h 87"/>
                <a:gd name="T66" fmla="*/ 37 w 57"/>
                <a:gd name="T67" fmla="*/ 24 h 87"/>
                <a:gd name="T68" fmla="*/ 38 w 57"/>
                <a:gd name="T69" fmla="*/ 30 h 87"/>
                <a:gd name="T70" fmla="*/ 41 w 57"/>
                <a:gd name="T71" fmla="*/ 30 h 87"/>
                <a:gd name="T72" fmla="*/ 47 w 57"/>
                <a:gd name="T73" fmla="*/ 30 h 87"/>
                <a:gd name="T74" fmla="*/ 53 w 57"/>
                <a:gd name="T75" fmla="*/ 34 h 87"/>
                <a:gd name="T76" fmla="*/ 57 w 57"/>
                <a:gd name="T77" fmla="*/ 40 h 87"/>
                <a:gd name="T78" fmla="*/ 55 w 57"/>
                <a:gd name="T79" fmla="*/ 43 h 87"/>
                <a:gd name="T80" fmla="*/ 48 w 57"/>
                <a:gd name="T81" fmla="*/ 47 h 87"/>
                <a:gd name="T82" fmla="*/ 48 w 57"/>
                <a:gd name="T83" fmla="*/ 50 h 87"/>
                <a:gd name="T84" fmla="*/ 55 w 57"/>
                <a:gd name="T85" fmla="*/ 62 h 87"/>
                <a:gd name="T86" fmla="*/ 55 w 57"/>
                <a:gd name="T87" fmla="*/ 65 h 87"/>
                <a:gd name="T88" fmla="*/ 55 w 57"/>
                <a:gd name="T89" fmla="*/ 7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7" h="87">
                  <a:moveTo>
                    <a:pt x="54" y="73"/>
                  </a:moveTo>
                  <a:lnTo>
                    <a:pt x="54" y="73"/>
                  </a:lnTo>
                  <a:lnTo>
                    <a:pt x="51" y="76"/>
                  </a:lnTo>
                  <a:lnTo>
                    <a:pt x="48" y="76"/>
                  </a:lnTo>
                  <a:lnTo>
                    <a:pt x="42" y="79"/>
                  </a:lnTo>
                  <a:lnTo>
                    <a:pt x="42" y="79"/>
                  </a:lnTo>
                  <a:lnTo>
                    <a:pt x="38" y="84"/>
                  </a:lnTo>
                  <a:lnTo>
                    <a:pt x="35" y="85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31" y="81"/>
                  </a:lnTo>
                  <a:lnTo>
                    <a:pt x="28" y="81"/>
                  </a:lnTo>
                  <a:lnTo>
                    <a:pt x="28" y="81"/>
                  </a:lnTo>
                  <a:lnTo>
                    <a:pt x="25" y="84"/>
                  </a:lnTo>
                  <a:lnTo>
                    <a:pt x="24" y="87"/>
                  </a:lnTo>
                  <a:lnTo>
                    <a:pt x="21" y="85"/>
                  </a:lnTo>
                  <a:lnTo>
                    <a:pt x="21" y="85"/>
                  </a:lnTo>
                  <a:lnTo>
                    <a:pt x="19" y="84"/>
                  </a:lnTo>
                  <a:lnTo>
                    <a:pt x="21" y="81"/>
                  </a:lnTo>
                  <a:lnTo>
                    <a:pt x="21" y="78"/>
                  </a:lnTo>
                  <a:lnTo>
                    <a:pt x="18" y="73"/>
                  </a:lnTo>
                  <a:lnTo>
                    <a:pt x="18" y="73"/>
                  </a:lnTo>
                  <a:lnTo>
                    <a:pt x="15" y="69"/>
                  </a:lnTo>
                  <a:lnTo>
                    <a:pt x="12" y="66"/>
                  </a:lnTo>
                  <a:lnTo>
                    <a:pt x="9" y="63"/>
                  </a:lnTo>
                  <a:lnTo>
                    <a:pt x="11" y="62"/>
                  </a:lnTo>
                  <a:lnTo>
                    <a:pt x="11" y="62"/>
                  </a:lnTo>
                  <a:lnTo>
                    <a:pt x="15" y="62"/>
                  </a:lnTo>
                  <a:lnTo>
                    <a:pt x="21" y="62"/>
                  </a:lnTo>
                  <a:lnTo>
                    <a:pt x="27" y="60"/>
                  </a:lnTo>
                  <a:lnTo>
                    <a:pt x="27" y="59"/>
                  </a:lnTo>
                  <a:lnTo>
                    <a:pt x="27" y="58"/>
                  </a:lnTo>
                  <a:lnTo>
                    <a:pt x="27" y="58"/>
                  </a:lnTo>
                  <a:lnTo>
                    <a:pt x="24" y="55"/>
                  </a:lnTo>
                  <a:lnTo>
                    <a:pt x="19" y="53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9" y="49"/>
                  </a:lnTo>
                  <a:lnTo>
                    <a:pt x="6" y="42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3" y="26"/>
                  </a:lnTo>
                  <a:lnTo>
                    <a:pt x="5" y="2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3" y="16"/>
                  </a:lnTo>
                  <a:lnTo>
                    <a:pt x="2" y="13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7"/>
                  </a:lnTo>
                  <a:lnTo>
                    <a:pt x="3" y="4"/>
                  </a:lnTo>
                  <a:lnTo>
                    <a:pt x="6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2"/>
                  </a:lnTo>
                  <a:lnTo>
                    <a:pt x="24" y="7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8" y="11"/>
                  </a:lnTo>
                  <a:lnTo>
                    <a:pt x="29" y="13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7" y="17"/>
                  </a:lnTo>
                  <a:lnTo>
                    <a:pt x="37" y="20"/>
                  </a:lnTo>
                  <a:lnTo>
                    <a:pt x="37" y="24"/>
                  </a:lnTo>
                  <a:lnTo>
                    <a:pt x="37" y="24"/>
                  </a:lnTo>
                  <a:lnTo>
                    <a:pt x="37" y="29"/>
                  </a:lnTo>
                  <a:lnTo>
                    <a:pt x="38" y="30"/>
                  </a:lnTo>
                  <a:lnTo>
                    <a:pt x="41" y="30"/>
                  </a:lnTo>
                  <a:lnTo>
                    <a:pt x="41" y="30"/>
                  </a:lnTo>
                  <a:lnTo>
                    <a:pt x="44" y="30"/>
                  </a:lnTo>
                  <a:lnTo>
                    <a:pt x="47" y="30"/>
                  </a:lnTo>
                  <a:lnTo>
                    <a:pt x="53" y="34"/>
                  </a:lnTo>
                  <a:lnTo>
                    <a:pt x="53" y="34"/>
                  </a:lnTo>
                  <a:lnTo>
                    <a:pt x="57" y="39"/>
                  </a:lnTo>
                  <a:lnTo>
                    <a:pt x="57" y="40"/>
                  </a:lnTo>
                  <a:lnTo>
                    <a:pt x="55" y="43"/>
                  </a:lnTo>
                  <a:lnTo>
                    <a:pt x="55" y="43"/>
                  </a:lnTo>
                  <a:lnTo>
                    <a:pt x="50" y="46"/>
                  </a:lnTo>
                  <a:lnTo>
                    <a:pt x="48" y="47"/>
                  </a:lnTo>
                  <a:lnTo>
                    <a:pt x="48" y="50"/>
                  </a:lnTo>
                  <a:lnTo>
                    <a:pt x="48" y="50"/>
                  </a:lnTo>
                  <a:lnTo>
                    <a:pt x="53" y="58"/>
                  </a:lnTo>
                  <a:lnTo>
                    <a:pt x="55" y="62"/>
                  </a:lnTo>
                  <a:lnTo>
                    <a:pt x="55" y="65"/>
                  </a:lnTo>
                  <a:lnTo>
                    <a:pt x="55" y="65"/>
                  </a:lnTo>
                  <a:lnTo>
                    <a:pt x="55" y="69"/>
                  </a:lnTo>
                  <a:lnTo>
                    <a:pt x="55" y="72"/>
                  </a:lnTo>
                  <a:lnTo>
                    <a:pt x="54" y="73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62"/>
            <p:cNvSpPr>
              <a:spLocks/>
            </p:cNvSpPr>
            <p:nvPr/>
          </p:nvSpPr>
          <p:spPr bwMode="auto">
            <a:xfrm>
              <a:off x="1781175" y="1383141"/>
              <a:ext cx="90488" cy="138113"/>
            </a:xfrm>
            <a:custGeom>
              <a:avLst/>
              <a:gdLst>
                <a:gd name="T0" fmla="*/ 54 w 57"/>
                <a:gd name="T1" fmla="*/ 73 h 87"/>
                <a:gd name="T2" fmla="*/ 48 w 57"/>
                <a:gd name="T3" fmla="*/ 76 h 87"/>
                <a:gd name="T4" fmla="*/ 42 w 57"/>
                <a:gd name="T5" fmla="*/ 79 h 87"/>
                <a:gd name="T6" fmla="*/ 35 w 57"/>
                <a:gd name="T7" fmla="*/ 85 h 87"/>
                <a:gd name="T8" fmla="*/ 34 w 57"/>
                <a:gd name="T9" fmla="*/ 84 h 87"/>
                <a:gd name="T10" fmla="*/ 28 w 57"/>
                <a:gd name="T11" fmla="*/ 81 h 87"/>
                <a:gd name="T12" fmla="*/ 25 w 57"/>
                <a:gd name="T13" fmla="*/ 84 h 87"/>
                <a:gd name="T14" fmla="*/ 21 w 57"/>
                <a:gd name="T15" fmla="*/ 85 h 87"/>
                <a:gd name="T16" fmla="*/ 19 w 57"/>
                <a:gd name="T17" fmla="*/ 84 h 87"/>
                <a:gd name="T18" fmla="*/ 21 w 57"/>
                <a:gd name="T19" fmla="*/ 78 h 87"/>
                <a:gd name="T20" fmla="*/ 18 w 57"/>
                <a:gd name="T21" fmla="*/ 73 h 87"/>
                <a:gd name="T22" fmla="*/ 12 w 57"/>
                <a:gd name="T23" fmla="*/ 66 h 87"/>
                <a:gd name="T24" fmla="*/ 11 w 57"/>
                <a:gd name="T25" fmla="*/ 62 h 87"/>
                <a:gd name="T26" fmla="*/ 15 w 57"/>
                <a:gd name="T27" fmla="*/ 62 h 87"/>
                <a:gd name="T28" fmla="*/ 27 w 57"/>
                <a:gd name="T29" fmla="*/ 60 h 87"/>
                <a:gd name="T30" fmla="*/ 27 w 57"/>
                <a:gd name="T31" fmla="*/ 58 h 87"/>
                <a:gd name="T32" fmla="*/ 24 w 57"/>
                <a:gd name="T33" fmla="*/ 55 h 87"/>
                <a:gd name="T34" fmla="*/ 12 w 57"/>
                <a:gd name="T35" fmla="*/ 52 h 87"/>
                <a:gd name="T36" fmla="*/ 9 w 57"/>
                <a:gd name="T37" fmla="*/ 49 h 87"/>
                <a:gd name="T38" fmla="*/ 0 w 57"/>
                <a:gd name="T39" fmla="*/ 30 h 87"/>
                <a:gd name="T40" fmla="*/ 0 w 57"/>
                <a:gd name="T41" fmla="*/ 27 h 87"/>
                <a:gd name="T42" fmla="*/ 5 w 57"/>
                <a:gd name="T43" fmla="*/ 24 h 87"/>
                <a:gd name="T44" fmla="*/ 5 w 57"/>
                <a:gd name="T45" fmla="*/ 21 h 87"/>
                <a:gd name="T46" fmla="*/ 2 w 57"/>
                <a:gd name="T47" fmla="*/ 13 h 87"/>
                <a:gd name="T48" fmla="*/ 2 w 57"/>
                <a:gd name="T49" fmla="*/ 10 h 87"/>
                <a:gd name="T50" fmla="*/ 3 w 57"/>
                <a:gd name="T51" fmla="*/ 4 h 87"/>
                <a:gd name="T52" fmla="*/ 11 w 57"/>
                <a:gd name="T53" fmla="*/ 0 h 87"/>
                <a:gd name="T54" fmla="*/ 15 w 57"/>
                <a:gd name="T55" fmla="*/ 1 h 87"/>
                <a:gd name="T56" fmla="*/ 24 w 57"/>
                <a:gd name="T57" fmla="*/ 7 h 87"/>
                <a:gd name="T58" fmla="*/ 27 w 57"/>
                <a:gd name="T59" fmla="*/ 10 h 87"/>
                <a:gd name="T60" fmla="*/ 29 w 57"/>
                <a:gd name="T61" fmla="*/ 13 h 87"/>
                <a:gd name="T62" fmla="*/ 34 w 57"/>
                <a:gd name="T63" fmla="*/ 16 h 87"/>
                <a:gd name="T64" fmla="*/ 37 w 57"/>
                <a:gd name="T65" fmla="*/ 20 h 87"/>
                <a:gd name="T66" fmla="*/ 37 w 57"/>
                <a:gd name="T67" fmla="*/ 24 h 87"/>
                <a:gd name="T68" fmla="*/ 38 w 57"/>
                <a:gd name="T69" fmla="*/ 30 h 87"/>
                <a:gd name="T70" fmla="*/ 41 w 57"/>
                <a:gd name="T71" fmla="*/ 30 h 87"/>
                <a:gd name="T72" fmla="*/ 47 w 57"/>
                <a:gd name="T73" fmla="*/ 30 h 87"/>
                <a:gd name="T74" fmla="*/ 53 w 57"/>
                <a:gd name="T75" fmla="*/ 34 h 87"/>
                <a:gd name="T76" fmla="*/ 57 w 57"/>
                <a:gd name="T77" fmla="*/ 40 h 87"/>
                <a:gd name="T78" fmla="*/ 55 w 57"/>
                <a:gd name="T79" fmla="*/ 43 h 87"/>
                <a:gd name="T80" fmla="*/ 48 w 57"/>
                <a:gd name="T81" fmla="*/ 47 h 87"/>
                <a:gd name="T82" fmla="*/ 48 w 57"/>
                <a:gd name="T83" fmla="*/ 50 h 87"/>
                <a:gd name="T84" fmla="*/ 55 w 57"/>
                <a:gd name="T85" fmla="*/ 62 h 87"/>
                <a:gd name="T86" fmla="*/ 55 w 57"/>
                <a:gd name="T87" fmla="*/ 65 h 87"/>
                <a:gd name="T88" fmla="*/ 55 w 57"/>
                <a:gd name="T89" fmla="*/ 72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7" h="87">
                  <a:moveTo>
                    <a:pt x="54" y="73"/>
                  </a:moveTo>
                  <a:lnTo>
                    <a:pt x="54" y="73"/>
                  </a:lnTo>
                  <a:lnTo>
                    <a:pt x="51" y="76"/>
                  </a:lnTo>
                  <a:lnTo>
                    <a:pt x="48" y="76"/>
                  </a:lnTo>
                  <a:lnTo>
                    <a:pt x="42" y="79"/>
                  </a:lnTo>
                  <a:lnTo>
                    <a:pt x="42" y="79"/>
                  </a:lnTo>
                  <a:lnTo>
                    <a:pt x="38" y="84"/>
                  </a:lnTo>
                  <a:lnTo>
                    <a:pt x="35" y="85"/>
                  </a:lnTo>
                  <a:lnTo>
                    <a:pt x="34" y="84"/>
                  </a:lnTo>
                  <a:lnTo>
                    <a:pt x="34" y="84"/>
                  </a:lnTo>
                  <a:lnTo>
                    <a:pt x="31" y="81"/>
                  </a:lnTo>
                  <a:lnTo>
                    <a:pt x="28" y="81"/>
                  </a:lnTo>
                  <a:lnTo>
                    <a:pt x="28" y="81"/>
                  </a:lnTo>
                  <a:lnTo>
                    <a:pt x="25" y="84"/>
                  </a:lnTo>
                  <a:lnTo>
                    <a:pt x="24" y="87"/>
                  </a:lnTo>
                  <a:lnTo>
                    <a:pt x="21" y="85"/>
                  </a:lnTo>
                  <a:lnTo>
                    <a:pt x="21" y="85"/>
                  </a:lnTo>
                  <a:lnTo>
                    <a:pt x="19" y="84"/>
                  </a:lnTo>
                  <a:lnTo>
                    <a:pt x="21" y="81"/>
                  </a:lnTo>
                  <a:lnTo>
                    <a:pt x="21" y="78"/>
                  </a:lnTo>
                  <a:lnTo>
                    <a:pt x="18" y="73"/>
                  </a:lnTo>
                  <a:lnTo>
                    <a:pt x="18" y="73"/>
                  </a:lnTo>
                  <a:lnTo>
                    <a:pt x="15" y="69"/>
                  </a:lnTo>
                  <a:lnTo>
                    <a:pt x="12" y="66"/>
                  </a:lnTo>
                  <a:lnTo>
                    <a:pt x="9" y="63"/>
                  </a:lnTo>
                  <a:lnTo>
                    <a:pt x="11" y="62"/>
                  </a:lnTo>
                  <a:lnTo>
                    <a:pt x="11" y="62"/>
                  </a:lnTo>
                  <a:lnTo>
                    <a:pt x="15" y="62"/>
                  </a:lnTo>
                  <a:lnTo>
                    <a:pt x="21" y="62"/>
                  </a:lnTo>
                  <a:lnTo>
                    <a:pt x="27" y="60"/>
                  </a:lnTo>
                  <a:lnTo>
                    <a:pt x="27" y="59"/>
                  </a:lnTo>
                  <a:lnTo>
                    <a:pt x="27" y="58"/>
                  </a:lnTo>
                  <a:lnTo>
                    <a:pt x="27" y="58"/>
                  </a:lnTo>
                  <a:lnTo>
                    <a:pt x="24" y="55"/>
                  </a:lnTo>
                  <a:lnTo>
                    <a:pt x="19" y="53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9" y="49"/>
                  </a:lnTo>
                  <a:lnTo>
                    <a:pt x="6" y="42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7"/>
                  </a:lnTo>
                  <a:lnTo>
                    <a:pt x="3" y="26"/>
                  </a:lnTo>
                  <a:lnTo>
                    <a:pt x="5" y="2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3" y="16"/>
                  </a:lnTo>
                  <a:lnTo>
                    <a:pt x="2" y="13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7"/>
                  </a:lnTo>
                  <a:lnTo>
                    <a:pt x="3" y="4"/>
                  </a:lnTo>
                  <a:lnTo>
                    <a:pt x="6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1" y="2"/>
                  </a:lnTo>
                  <a:lnTo>
                    <a:pt x="24" y="7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8" y="11"/>
                  </a:lnTo>
                  <a:lnTo>
                    <a:pt x="29" y="13"/>
                  </a:lnTo>
                  <a:lnTo>
                    <a:pt x="34" y="16"/>
                  </a:lnTo>
                  <a:lnTo>
                    <a:pt x="34" y="16"/>
                  </a:lnTo>
                  <a:lnTo>
                    <a:pt x="37" y="17"/>
                  </a:lnTo>
                  <a:lnTo>
                    <a:pt x="37" y="20"/>
                  </a:lnTo>
                  <a:lnTo>
                    <a:pt x="37" y="24"/>
                  </a:lnTo>
                  <a:lnTo>
                    <a:pt x="37" y="24"/>
                  </a:lnTo>
                  <a:lnTo>
                    <a:pt x="37" y="29"/>
                  </a:lnTo>
                  <a:lnTo>
                    <a:pt x="38" y="30"/>
                  </a:lnTo>
                  <a:lnTo>
                    <a:pt x="41" y="30"/>
                  </a:lnTo>
                  <a:lnTo>
                    <a:pt x="41" y="30"/>
                  </a:lnTo>
                  <a:lnTo>
                    <a:pt x="44" y="30"/>
                  </a:lnTo>
                  <a:lnTo>
                    <a:pt x="47" y="30"/>
                  </a:lnTo>
                  <a:lnTo>
                    <a:pt x="53" y="34"/>
                  </a:lnTo>
                  <a:lnTo>
                    <a:pt x="53" y="34"/>
                  </a:lnTo>
                  <a:lnTo>
                    <a:pt x="57" y="39"/>
                  </a:lnTo>
                  <a:lnTo>
                    <a:pt x="57" y="40"/>
                  </a:lnTo>
                  <a:lnTo>
                    <a:pt x="55" y="43"/>
                  </a:lnTo>
                  <a:lnTo>
                    <a:pt x="55" y="43"/>
                  </a:lnTo>
                  <a:lnTo>
                    <a:pt x="50" y="46"/>
                  </a:lnTo>
                  <a:lnTo>
                    <a:pt x="48" y="47"/>
                  </a:lnTo>
                  <a:lnTo>
                    <a:pt x="48" y="50"/>
                  </a:lnTo>
                  <a:lnTo>
                    <a:pt x="48" y="50"/>
                  </a:lnTo>
                  <a:lnTo>
                    <a:pt x="53" y="58"/>
                  </a:lnTo>
                  <a:lnTo>
                    <a:pt x="55" y="62"/>
                  </a:lnTo>
                  <a:lnTo>
                    <a:pt x="55" y="65"/>
                  </a:lnTo>
                  <a:lnTo>
                    <a:pt x="55" y="65"/>
                  </a:lnTo>
                  <a:lnTo>
                    <a:pt x="55" y="69"/>
                  </a:lnTo>
                  <a:lnTo>
                    <a:pt x="55" y="72"/>
                  </a:lnTo>
                  <a:lnTo>
                    <a:pt x="54" y="7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63"/>
            <p:cNvSpPr>
              <a:spLocks/>
            </p:cNvSpPr>
            <p:nvPr/>
          </p:nvSpPr>
          <p:spPr bwMode="auto">
            <a:xfrm>
              <a:off x="1690688" y="1629204"/>
              <a:ext cx="22225" cy="12700"/>
            </a:xfrm>
            <a:custGeom>
              <a:avLst/>
              <a:gdLst>
                <a:gd name="T0" fmla="*/ 14 w 14"/>
                <a:gd name="T1" fmla="*/ 1 h 8"/>
                <a:gd name="T2" fmla="*/ 14 w 14"/>
                <a:gd name="T3" fmla="*/ 1 h 8"/>
                <a:gd name="T4" fmla="*/ 10 w 14"/>
                <a:gd name="T5" fmla="*/ 0 h 8"/>
                <a:gd name="T6" fmla="*/ 5 w 14"/>
                <a:gd name="T7" fmla="*/ 0 h 8"/>
                <a:gd name="T8" fmla="*/ 5 w 14"/>
                <a:gd name="T9" fmla="*/ 0 h 8"/>
                <a:gd name="T10" fmla="*/ 1 w 14"/>
                <a:gd name="T11" fmla="*/ 4 h 8"/>
                <a:gd name="T12" fmla="*/ 0 w 14"/>
                <a:gd name="T13" fmla="*/ 7 h 8"/>
                <a:gd name="T14" fmla="*/ 0 w 14"/>
                <a:gd name="T15" fmla="*/ 7 h 8"/>
                <a:gd name="T16" fmla="*/ 1 w 14"/>
                <a:gd name="T17" fmla="*/ 8 h 8"/>
                <a:gd name="T18" fmla="*/ 1 w 14"/>
                <a:gd name="T19" fmla="*/ 8 h 8"/>
                <a:gd name="T20" fmla="*/ 4 w 14"/>
                <a:gd name="T21" fmla="*/ 7 h 8"/>
                <a:gd name="T22" fmla="*/ 10 w 14"/>
                <a:gd name="T23" fmla="*/ 5 h 8"/>
                <a:gd name="T24" fmla="*/ 14 w 14"/>
                <a:gd name="T25" fmla="*/ 2 h 8"/>
                <a:gd name="T26" fmla="*/ 14 w 14"/>
                <a:gd name="T27" fmla="*/ 2 h 8"/>
                <a:gd name="T28" fmla="*/ 14 w 14"/>
                <a:gd name="T2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8">
                  <a:moveTo>
                    <a:pt x="14" y="1"/>
                  </a:moveTo>
                  <a:lnTo>
                    <a:pt x="14" y="1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4" y="7"/>
                  </a:lnTo>
                  <a:lnTo>
                    <a:pt x="10" y="5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64"/>
            <p:cNvSpPr>
              <a:spLocks/>
            </p:cNvSpPr>
            <p:nvPr/>
          </p:nvSpPr>
          <p:spPr bwMode="auto">
            <a:xfrm>
              <a:off x="1690688" y="1629204"/>
              <a:ext cx="22225" cy="12700"/>
            </a:xfrm>
            <a:custGeom>
              <a:avLst/>
              <a:gdLst>
                <a:gd name="T0" fmla="*/ 14 w 14"/>
                <a:gd name="T1" fmla="*/ 1 h 8"/>
                <a:gd name="T2" fmla="*/ 14 w 14"/>
                <a:gd name="T3" fmla="*/ 1 h 8"/>
                <a:gd name="T4" fmla="*/ 10 w 14"/>
                <a:gd name="T5" fmla="*/ 0 h 8"/>
                <a:gd name="T6" fmla="*/ 5 w 14"/>
                <a:gd name="T7" fmla="*/ 0 h 8"/>
                <a:gd name="T8" fmla="*/ 5 w 14"/>
                <a:gd name="T9" fmla="*/ 0 h 8"/>
                <a:gd name="T10" fmla="*/ 1 w 14"/>
                <a:gd name="T11" fmla="*/ 4 h 8"/>
                <a:gd name="T12" fmla="*/ 0 w 14"/>
                <a:gd name="T13" fmla="*/ 7 h 8"/>
                <a:gd name="T14" fmla="*/ 0 w 14"/>
                <a:gd name="T15" fmla="*/ 7 h 8"/>
                <a:gd name="T16" fmla="*/ 1 w 14"/>
                <a:gd name="T17" fmla="*/ 8 h 8"/>
                <a:gd name="T18" fmla="*/ 1 w 14"/>
                <a:gd name="T19" fmla="*/ 8 h 8"/>
                <a:gd name="T20" fmla="*/ 4 w 14"/>
                <a:gd name="T21" fmla="*/ 7 h 8"/>
                <a:gd name="T22" fmla="*/ 10 w 14"/>
                <a:gd name="T23" fmla="*/ 5 h 8"/>
                <a:gd name="T24" fmla="*/ 14 w 14"/>
                <a:gd name="T25" fmla="*/ 2 h 8"/>
                <a:gd name="T26" fmla="*/ 14 w 14"/>
                <a:gd name="T27" fmla="*/ 2 h 8"/>
                <a:gd name="T28" fmla="*/ 14 w 14"/>
                <a:gd name="T2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8">
                  <a:moveTo>
                    <a:pt x="14" y="1"/>
                  </a:moveTo>
                  <a:lnTo>
                    <a:pt x="14" y="1"/>
                  </a:lnTo>
                  <a:lnTo>
                    <a:pt x="10" y="0"/>
                  </a:lnTo>
                  <a:lnTo>
                    <a:pt x="5" y="0"/>
                  </a:lnTo>
                  <a:lnTo>
                    <a:pt x="5" y="0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7"/>
                  </a:lnTo>
                  <a:lnTo>
                    <a:pt x="1" y="8"/>
                  </a:lnTo>
                  <a:lnTo>
                    <a:pt x="1" y="8"/>
                  </a:lnTo>
                  <a:lnTo>
                    <a:pt x="4" y="7"/>
                  </a:lnTo>
                  <a:lnTo>
                    <a:pt x="10" y="5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65"/>
            <p:cNvSpPr>
              <a:spLocks/>
            </p:cNvSpPr>
            <p:nvPr/>
          </p:nvSpPr>
          <p:spPr bwMode="auto">
            <a:xfrm>
              <a:off x="2005013" y="1232329"/>
              <a:ext cx="455613" cy="469900"/>
            </a:xfrm>
            <a:custGeom>
              <a:avLst/>
              <a:gdLst>
                <a:gd name="T0" fmla="*/ 284 w 287"/>
                <a:gd name="T1" fmla="*/ 18 h 296"/>
                <a:gd name="T2" fmla="*/ 248 w 287"/>
                <a:gd name="T3" fmla="*/ 21 h 296"/>
                <a:gd name="T4" fmla="*/ 239 w 287"/>
                <a:gd name="T5" fmla="*/ 25 h 296"/>
                <a:gd name="T6" fmla="*/ 236 w 287"/>
                <a:gd name="T7" fmla="*/ 47 h 296"/>
                <a:gd name="T8" fmla="*/ 211 w 287"/>
                <a:gd name="T9" fmla="*/ 47 h 296"/>
                <a:gd name="T10" fmla="*/ 210 w 287"/>
                <a:gd name="T11" fmla="*/ 53 h 296"/>
                <a:gd name="T12" fmla="*/ 191 w 287"/>
                <a:gd name="T13" fmla="*/ 57 h 296"/>
                <a:gd name="T14" fmla="*/ 198 w 287"/>
                <a:gd name="T15" fmla="*/ 63 h 296"/>
                <a:gd name="T16" fmla="*/ 229 w 287"/>
                <a:gd name="T17" fmla="*/ 71 h 296"/>
                <a:gd name="T18" fmla="*/ 214 w 287"/>
                <a:gd name="T19" fmla="*/ 76 h 296"/>
                <a:gd name="T20" fmla="*/ 200 w 287"/>
                <a:gd name="T21" fmla="*/ 80 h 296"/>
                <a:gd name="T22" fmla="*/ 181 w 287"/>
                <a:gd name="T23" fmla="*/ 92 h 296"/>
                <a:gd name="T24" fmla="*/ 209 w 287"/>
                <a:gd name="T25" fmla="*/ 93 h 296"/>
                <a:gd name="T26" fmla="*/ 229 w 287"/>
                <a:gd name="T27" fmla="*/ 111 h 296"/>
                <a:gd name="T28" fmla="*/ 203 w 287"/>
                <a:gd name="T29" fmla="*/ 122 h 296"/>
                <a:gd name="T30" fmla="*/ 217 w 287"/>
                <a:gd name="T31" fmla="*/ 145 h 296"/>
                <a:gd name="T32" fmla="*/ 213 w 287"/>
                <a:gd name="T33" fmla="*/ 157 h 296"/>
                <a:gd name="T34" fmla="*/ 201 w 287"/>
                <a:gd name="T35" fmla="*/ 173 h 296"/>
                <a:gd name="T36" fmla="*/ 178 w 287"/>
                <a:gd name="T37" fmla="*/ 189 h 296"/>
                <a:gd name="T38" fmla="*/ 175 w 287"/>
                <a:gd name="T39" fmla="*/ 215 h 296"/>
                <a:gd name="T40" fmla="*/ 122 w 287"/>
                <a:gd name="T41" fmla="*/ 205 h 296"/>
                <a:gd name="T42" fmla="*/ 119 w 287"/>
                <a:gd name="T43" fmla="*/ 222 h 296"/>
                <a:gd name="T44" fmla="*/ 140 w 287"/>
                <a:gd name="T45" fmla="*/ 222 h 296"/>
                <a:gd name="T46" fmla="*/ 159 w 287"/>
                <a:gd name="T47" fmla="*/ 229 h 296"/>
                <a:gd name="T48" fmla="*/ 172 w 287"/>
                <a:gd name="T49" fmla="*/ 241 h 296"/>
                <a:gd name="T50" fmla="*/ 180 w 287"/>
                <a:gd name="T51" fmla="*/ 260 h 296"/>
                <a:gd name="T52" fmla="*/ 142 w 287"/>
                <a:gd name="T53" fmla="*/ 293 h 296"/>
                <a:gd name="T54" fmla="*/ 119 w 287"/>
                <a:gd name="T55" fmla="*/ 271 h 296"/>
                <a:gd name="T56" fmla="*/ 114 w 287"/>
                <a:gd name="T57" fmla="*/ 277 h 296"/>
                <a:gd name="T58" fmla="*/ 98 w 287"/>
                <a:gd name="T59" fmla="*/ 264 h 296"/>
                <a:gd name="T60" fmla="*/ 81 w 287"/>
                <a:gd name="T61" fmla="*/ 261 h 296"/>
                <a:gd name="T62" fmla="*/ 68 w 287"/>
                <a:gd name="T63" fmla="*/ 268 h 296"/>
                <a:gd name="T64" fmla="*/ 64 w 287"/>
                <a:gd name="T65" fmla="*/ 289 h 296"/>
                <a:gd name="T66" fmla="*/ 49 w 287"/>
                <a:gd name="T67" fmla="*/ 261 h 296"/>
                <a:gd name="T68" fmla="*/ 36 w 287"/>
                <a:gd name="T69" fmla="*/ 258 h 296"/>
                <a:gd name="T70" fmla="*/ 20 w 287"/>
                <a:gd name="T71" fmla="*/ 261 h 296"/>
                <a:gd name="T72" fmla="*/ 10 w 287"/>
                <a:gd name="T73" fmla="*/ 276 h 296"/>
                <a:gd name="T74" fmla="*/ 1 w 287"/>
                <a:gd name="T75" fmla="*/ 258 h 296"/>
                <a:gd name="T76" fmla="*/ 29 w 287"/>
                <a:gd name="T77" fmla="*/ 232 h 296"/>
                <a:gd name="T78" fmla="*/ 33 w 287"/>
                <a:gd name="T79" fmla="*/ 216 h 296"/>
                <a:gd name="T80" fmla="*/ 16 w 287"/>
                <a:gd name="T81" fmla="*/ 190 h 296"/>
                <a:gd name="T82" fmla="*/ 46 w 287"/>
                <a:gd name="T83" fmla="*/ 179 h 296"/>
                <a:gd name="T84" fmla="*/ 81 w 287"/>
                <a:gd name="T85" fmla="*/ 212 h 296"/>
                <a:gd name="T86" fmla="*/ 103 w 287"/>
                <a:gd name="T87" fmla="*/ 186 h 296"/>
                <a:gd name="T88" fmla="*/ 88 w 287"/>
                <a:gd name="T89" fmla="*/ 200 h 296"/>
                <a:gd name="T90" fmla="*/ 64 w 287"/>
                <a:gd name="T91" fmla="*/ 182 h 296"/>
                <a:gd name="T92" fmla="*/ 71 w 287"/>
                <a:gd name="T93" fmla="*/ 157 h 296"/>
                <a:gd name="T94" fmla="*/ 72 w 287"/>
                <a:gd name="T95" fmla="*/ 145 h 296"/>
                <a:gd name="T96" fmla="*/ 51 w 287"/>
                <a:gd name="T97" fmla="*/ 161 h 296"/>
                <a:gd name="T98" fmla="*/ 45 w 287"/>
                <a:gd name="T99" fmla="*/ 154 h 296"/>
                <a:gd name="T100" fmla="*/ 33 w 287"/>
                <a:gd name="T101" fmla="*/ 148 h 296"/>
                <a:gd name="T102" fmla="*/ 38 w 287"/>
                <a:gd name="T103" fmla="*/ 115 h 296"/>
                <a:gd name="T104" fmla="*/ 67 w 287"/>
                <a:gd name="T105" fmla="*/ 95 h 296"/>
                <a:gd name="T106" fmla="*/ 110 w 287"/>
                <a:gd name="T107" fmla="*/ 122 h 296"/>
                <a:gd name="T108" fmla="*/ 98 w 287"/>
                <a:gd name="T109" fmla="*/ 102 h 296"/>
                <a:gd name="T110" fmla="*/ 113 w 287"/>
                <a:gd name="T111" fmla="*/ 95 h 296"/>
                <a:gd name="T112" fmla="*/ 72 w 287"/>
                <a:gd name="T113" fmla="*/ 80 h 296"/>
                <a:gd name="T114" fmla="*/ 88 w 287"/>
                <a:gd name="T115" fmla="*/ 77 h 296"/>
                <a:gd name="T116" fmla="*/ 69 w 287"/>
                <a:gd name="T117" fmla="*/ 4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7" h="296">
                  <a:moveTo>
                    <a:pt x="45" y="0"/>
                  </a:moveTo>
                  <a:lnTo>
                    <a:pt x="287" y="0"/>
                  </a:lnTo>
                  <a:lnTo>
                    <a:pt x="287" y="0"/>
                  </a:lnTo>
                  <a:lnTo>
                    <a:pt x="279" y="8"/>
                  </a:lnTo>
                  <a:lnTo>
                    <a:pt x="277" y="12"/>
                  </a:lnTo>
                  <a:lnTo>
                    <a:pt x="275" y="13"/>
                  </a:lnTo>
                  <a:lnTo>
                    <a:pt x="277" y="13"/>
                  </a:lnTo>
                  <a:lnTo>
                    <a:pt x="277" y="13"/>
                  </a:lnTo>
                  <a:lnTo>
                    <a:pt x="281" y="15"/>
                  </a:lnTo>
                  <a:lnTo>
                    <a:pt x="282" y="16"/>
                  </a:lnTo>
                  <a:lnTo>
                    <a:pt x="284" y="18"/>
                  </a:lnTo>
                  <a:lnTo>
                    <a:pt x="284" y="18"/>
                  </a:lnTo>
                  <a:lnTo>
                    <a:pt x="282" y="21"/>
                  </a:lnTo>
                  <a:lnTo>
                    <a:pt x="281" y="25"/>
                  </a:lnTo>
                  <a:lnTo>
                    <a:pt x="278" y="28"/>
                  </a:lnTo>
                  <a:lnTo>
                    <a:pt x="274" y="29"/>
                  </a:lnTo>
                  <a:lnTo>
                    <a:pt x="274" y="29"/>
                  </a:lnTo>
                  <a:lnTo>
                    <a:pt x="265" y="29"/>
                  </a:lnTo>
                  <a:lnTo>
                    <a:pt x="261" y="29"/>
                  </a:lnTo>
                  <a:lnTo>
                    <a:pt x="256" y="29"/>
                  </a:lnTo>
                  <a:lnTo>
                    <a:pt x="256" y="29"/>
                  </a:lnTo>
                  <a:lnTo>
                    <a:pt x="252" y="25"/>
                  </a:lnTo>
                  <a:lnTo>
                    <a:pt x="248" y="21"/>
                  </a:lnTo>
                  <a:lnTo>
                    <a:pt x="248" y="21"/>
                  </a:lnTo>
                  <a:lnTo>
                    <a:pt x="242" y="16"/>
                  </a:lnTo>
                  <a:lnTo>
                    <a:pt x="237" y="13"/>
                  </a:lnTo>
                  <a:lnTo>
                    <a:pt x="237" y="13"/>
                  </a:lnTo>
                  <a:lnTo>
                    <a:pt x="230" y="16"/>
                  </a:lnTo>
                  <a:lnTo>
                    <a:pt x="230" y="16"/>
                  </a:lnTo>
                  <a:lnTo>
                    <a:pt x="229" y="18"/>
                  </a:lnTo>
                  <a:lnTo>
                    <a:pt x="229" y="19"/>
                  </a:lnTo>
                  <a:lnTo>
                    <a:pt x="232" y="21"/>
                  </a:lnTo>
                  <a:lnTo>
                    <a:pt x="232" y="21"/>
                  </a:lnTo>
                  <a:lnTo>
                    <a:pt x="236" y="21"/>
                  </a:lnTo>
                  <a:lnTo>
                    <a:pt x="239" y="25"/>
                  </a:lnTo>
                  <a:lnTo>
                    <a:pt x="239" y="25"/>
                  </a:lnTo>
                  <a:lnTo>
                    <a:pt x="246" y="35"/>
                  </a:lnTo>
                  <a:lnTo>
                    <a:pt x="249" y="40"/>
                  </a:lnTo>
                  <a:lnTo>
                    <a:pt x="251" y="41"/>
                  </a:lnTo>
                  <a:lnTo>
                    <a:pt x="249" y="42"/>
                  </a:lnTo>
                  <a:lnTo>
                    <a:pt x="249" y="42"/>
                  </a:lnTo>
                  <a:lnTo>
                    <a:pt x="248" y="41"/>
                  </a:lnTo>
                  <a:lnTo>
                    <a:pt x="245" y="40"/>
                  </a:lnTo>
                  <a:lnTo>
                    <a:pt x="242" y="40"/>
                  </a:lnTo>
                  <a:lnTo>
                    <a:pt x="239" y="40"/>
                  </a:lnTo>
                  <a:lnTo>
                    <a:pt x="239" y="40"/>
                  </a:lnTo>
                  <a:lnTo>
                    <a:pt x="237" y="44"/>
                  </a:lnTo>
                  <a:lnTo>
                    <a:pt x="236" y="47"/>
                  </a:lnTo>
                  <a:lnTo>
                    <a:pt x="235" y="48"/>
                  </a:lnTo>
                  <a:lnTo>
                    <a:pt x="235" y="48"/>
                  </a:lnTo>
                  <a:lnTo>
                    <a:pt x="230" y="47"/>
                  </a:lnTo>
                  <a:lnTo>
                    <a:pt x="227" y="47"/>
                  </a:lnTo>
                  <a:lnTo>
                    <a:pt x="226" y="47"/>
                  </a:lnTo>
                  <a:lnTo>
                    <a:pt x="226" y="47"/>
                  </a:lnTo>
                  <a:lnTo>
                    <a:pt x="223" y="51"/>
                  </a:lnTo>
                  <a:lnTo>
                    <a:pt x="219" y="54"/>
                  </a:lnTo>
                  <a:lnTo>
                    <a:pt x="219" y="54"/>
                  </a:lnTo>
                  <a:lnTo>
                    <a:pt x="217" y="53"/>
                  </a:lnTo>
                  <a:lnTo>
                    <a:pt x="214" y="50"/>
                  </a:lnTo>
                  <a:lnTo>
                    <a:pt x="211" y="47"/>
                  </a:lnTo>
                  <a:lnTo>
                    <a:pt x="209" y="44"/>
                  </a:lnTo>
                  <a:lnTo>
                    <a:pt x="209" y="44"/>
                  </a:lnTo>
                  <a:lnTo>
                    <a:pt x="198" y="42"/>
                  </a:lnTo>
                  <a:lnTo>
                    <a:pt x="194" y="42"/>
                  </a:lnTo>
                  <a:lnTo>
                    <a:pt x="194" y="44"/>
                  </a:lnTo>
                  <a:lnTo>
                    <a:pt x="194" y="44"/>
                  </a:lnTo>
                  <a:lnTo>
                    <a:pt x="194" y="44"/>
                  </a:lnTo>
                  <a:lnTo>
                    <a:pt x="197" y="47"/>
                  </a:lnTo>
                  <a:lnTo>
                    <a:pt x="203" y="50"/>
                  </a:lnTo>
                  <a:lnTo>
                    <a:pt x="207" y="51"/>
                  </a:lnTo>
                  <a:lnTo>
                    <a:pt x="210" y="53"/>
                  </a:lnTo>
                  <a:lnTo>
                    <a:pt x="210" y="53"/>
                  </a:lnTo>
                  <a:lnTo>
                    <a:pt x="207" y="55"/>
                  </a:lnTo>
                  <a:lnTo>
                    <a:pt x="201" y="57"/>
                  </a:lnTo>
                  <a:lnTo>
                    <a:pt x="201" y="57"/>
                  </a:lnTo>
                  <a:lnTo>
                    <a:pt x="198" y="55"/>
                  </a:lnTo>
                  <a:lnTo>
                    <a:pt x="195" y="53"/>
                  </a:lnTo>
                  <a:lnTo>
                    <a:pt x="194" y="50"/>
                  </a:lnTo>
                  <a:lnTo>
                    <a:pt x="191" y="50"/>
                  </a:lnTo>
                  <a:lnTo>
                    <a:pt x="191" y="50"/>
                  </a:lnTo>
                  <a:lnTo>
                    <a:pt x="191" y="51"/>
                  </a:lnTo>
                  <a:lnTo>
                    <a:pt x="191" y="53"/>
                  </a:lnTo>
                  <a:lnTo>
                    <a:pt x="191" y="55"/>
                  </a:lnTo>
                  <a:lnTo>
                    <a:pt x="191" y="57"/>
                  </a:lnTo>
                  <a:lnTo>
                    <a:pt x="191" y="57"/>
                  </a:lnTo>
                  <a:lnTo>
                    <a:pt x="190" y="57"/>
                  </a:lnTo>
                  <a:lnTo>
                    <a:pt x="188" y="57"/>
                  </a:lnTo>
                  <a:lnTo>
                    <a:pt x="185" y="55"/>
                  </a:lnTo>
                  <a:lnTo>
                    <a:pt x="184" y="57"/>
                  </a:lnTo>
                  <a:lnTo>
                    <a:pt x="184" y="57"/>
                  </a:lnTo>
                  <a:lnTo>
                    <a:pt x="182" y="58"/>
                  </a:lnTo>
                  <a:lnTo>
                    <a:pt x="184" y="60"/>
                  </a:lnTo>
                  <a:lnTo>
                    <a:pt x="185" y="63"/>
                  </a:lnTo>
                  <a:lnTo>
                    <a:pt x="188" y="63"/>
                  </a:lnTo>
                  <a:lnTo>
                    <a:pt x="188" y="63"/>
                  </a:lnTo>
                  <a:lnTo>
                    <a:pt x="198" y="63"/>
                  </a:lnTo>
                  <a:lnTo>
                    <a:pt x="210" y="63"/>
                  </a:lnTo>
                  <a:lnTo>
                    <a:pt x="210" y="63"/>
                  </a:lnTo>
                  <a:lnTo>
                    <a:pt x="214" y="66"/>
                  </a:lnTo>
                  <a:lnTo>
                    <a:pt x="220" y="67"/>
                  </a:lnTo>
                  <a:lnTo>
                    <a:pt x="220" y="67"/>
                  </a:lnTo>
                  <a:lnTo>
                    <a:pt x="230" y="66"/>
                  </a:lnTo>
                  <a:lnTo>
                    <a:pt x="233" y="66"/>
                  </a:lnTo>
                  <a:lnTo>
                    <a:pt x="233" y="66"/>
                  </a:lnTo>
                  <a:lnTo>
                    <a:pt x="233" y="67"/>
                  </a:lnTo>
                  <a:lnTo>
                    <a:pt x="233" y="67"/>
                  </a:lnTo>
                  <a:lnTo>
                    <a:pt x="229" y="70"/>
                  </a:lnTo>
                  <a:lnTo>
                    <a:pt x="229" y="71"/>
                  </a:lnTo>
                  <a:lnTo>
                    <a:pt x="230" y="74"/>
                  </a:lnTo>
                  <a:lnTo>
                    <a:pt x="230" y="74"/>
                  </a:lnTo>
                  <a:lnTo>
                    <a:pt x="235" y="79"/>
                  </a:lnTo>
                  <a:lnTo>
                    <a:pt x="235" y="80"/>
                  </a:lnTo>
                  <a:lnTo>
                    <a:pt x="233" y="82"/>
                  </a:lnTo>
                  <a:lnTo>
                    <a:pt x="233" y="82"/>
                  </a:lnTo>
                  <a:lnTo>
                    <a:pt x="223" y="82"/>
                  </a:lnTo>
                  <a:lnTo>
                    <a:pt x="220" y="82"/>
                  </a:lnTo>
                  <a:lnTo>
                    <a:pt x="217" y="80"/>
                  </a:lnTo>
                  <a:lnTo>
                    <a:pt x="217" y="80"/>
                  </a:lnTo>
                  <a:lnTo>
                    <a:pt x="216" y="79"/>
                  </a:lnTo>
                  <a:lnTo>
                    <a:pt x="214" y="76"/>
                  </a:lnTo>
                  <a:lnTo>
                    <a:pt x="213" y="73"/>
                  </a:lnTo>
                  <a:lnTo>
                    <a:pt x="211" y="70"/>
                  </a:lnTo>
                  <a:lnTo>
                    <a:pt x="211" y="70"/>
                  </a:lnTo>
                  <a:lnTo>
                    <a:pt x="203" y="70"/>
                  </a:lnTo>
                  <a:lnTo>
                    <a:pt x="197" y="70"/>
                  </a:lnTo>
                  <a:lnTo>
                    <a:pt x="197" y="70"/>
                  </a:lnTo>
                  <a:lnTo>
                    <a:pt x="203" y="73"/>
                  </a:lnTo>
                  <a:lnTo>
                    <a:pt x="206" y="76"/>
                  </a:lnTo>
                  <a:lnTo>
                    <a:pt x="207" y="77"/>
                  </a:lnTo>
                  <a:lnTo>
                    <a:pt x="207" y="77"/>
                  </a:lnTo>
                  <a:lnTo>
                    <a:pt x="204" y="79"/>
                  </a:lnTo>
                  <a:lnTo>
                    <a:pt x="200" y="80"/>
                  </a:lnTo>
                  <a:lnTo>
                    <a:pt x="191" y="82"/>
                  </a:lnTo>
                  <a:lnTo>
                    <a:pt x="191" y="82"/>
                  </a:lnTo>
                  <a:lnTo>
                    <a:pt x="184" y="82"/>
                  </a:lnTo>
                  <a:lnTo>
                    <a:pt x="181" y="82"/>
                  </a:lnTo>
                  <a:lnTo>
                    <a:pt x="181" y="82"/>
                  </a:lnTo>
                  <a:lnTo>
                    <a:pt x="181" y="83"/>
                  </a:lnTo>
                  <a:lnTo>
                    <a:pt x="181" y="83"/>
                  </a:lnTo>
                  <a:lnTo>
                    <a:pt x="182" y="84"/>
                  </a:lnTo>
                  <a:lnTo>
                    <a:pt x="182" y="87"/>
                  </a:lnTo>
                  <a:lnTo>
                    <a:pt x="182" y="87"/>
                  </a:lnTo>
                  <a:lnTo>
                    <a:pt x="181" y="90"/>
                  </a:lnTo>
                  <a:lnTo>
                    <a:pt x="181" y="92"/>
                  </a:lnTo>
                  <a:lnTo>
                    <a:pt x="182" y="92"/>
                  </a:lnTo>
                  <a:lnTo>
                    <a:pt x="182" y="92"/>
                  </a:lnTo>
                  <a:lnTo>
                    <a:pt x="188" y="89"/>
                  </a:lnTo>
                  <a:lnTo>
                    <a:pt x="191" y="87"/>
                  </a:lnTo>
                  <a:lnTo>
                    <a:pt x="195" y="87"/>
                  </a:lnTo>
                  <a:lnTo>
                    <a:pt x="195" y="87"/>
                  </a:lnTo>
                  <a:lnTo>
                    <a:pt x="207" y="86"/>
                  </a:lnTo>
                  <a:lnTo>
                    <a:pt x="211" y="86"/>
                  </a:lnTo>
                  <a:lnTo>
                    <a:pt x="213" y="87"/>
                  </a:lnTo>
                  <a:lnTo>
                    <a:pt x="213" y="87"/>
                  </a:lnTo>
                  <a:lnTo>
                    <a:pt x="213" y="87"/>
                  </a:lnTo>
                  <a:lnTo>
                    <a:pt x="209" y="93"/>
                  </a:lnTo>
                  <a:lnTo>
                    <a:pt x="207" y="95"/>
                  </a:lnTo>
                  <a:lnTo>
                    <a:pt x="207" y="96"/>
                  </a:lnTo>
                  <a:lnTo>
                    <a:pt x="207" y="96"/>
                  </a:lnTo>
                  <a:lnTo>
                    <a:pt x="217" y="96"/>
                  </a:lnTo>
                  <a:lnTo>
                    <a:pt x="223" y="96"/>
                  </a:lnTo>
                  <a:lnTo>
                    <a:pt x="226" y="97"/>
                  </a:lnTo>
                  <a:lnTo>
                    <a:pt x="226" y="97"/>
                  </a:lnTo>
                  <a:lnTo>
                    <a:pt x="230" y="103"/>
                  </a:lnTo>
                  <a:lnTo>
                    <a:pt x="232" y="106"/>
                  </a:lnTo>
                  <a:lnTo>
                    <a:pt x="232" y="108"/>
                  </a:lnTo>
                  <a:lnTo>
                    <a:pt x="232" y="108"/>
                  </a:lnTo>
                  <a:lnTo>
                    <a:pt x="229" y="111"/>
                  </a:lnTo>
                  <a:lnTo>
                    <a:pt x="227" y="113"/>
                  </a:lnTo>
                  <a:lnTo>
                    <a:pt x="227" y="115"/>
                  </a:lnTo>
                  <a:lnTo>
                    <a:pt x="227" y="115"/>
                  </a:lnTo>
                  <a:lnTo>
                    <a:pt x="230" y="119"/>
                  </a:lnTo>
                  <a:lnTo>
                    <a:pt x="230" y="121"/>
                  </a:lnTo>
                  <a:lnTo>
                    <a:pt x="229" y="122"/>
                  </a:lnTo>
                  <a:lnTo>
                    <a:pt x="229" y="122"/>
                  </a:lnTo>
                  <a:lnTo>
                    <a:pt x="223" y="124"/>
                  </a:lnTo>
                  <a:lnTo>
                    <a:pt x="217" y="124"/>
                  </a:lnTo>
                  <a:lnTo>
                    <a:pt x="217" y="124"/>
                  </a:lnTo>
                  <a:lnTo>
                    <a:pt x="207" y="122"/>
                  </a:lnTo>
                  <a:lnTo>
                    <a:pt x="203" y="122"/>
                  </a:lnTo>
                  <a:lnTo>
                    <a:pt x="203" y="124"/>
                  </a:lnTo>
                  <a:lnTo>
                    <a:pt x="203" y="125"/>
                  </a:lnTo>
                  <a:lnTo>
                    <a:pt x="203" y="125"/>
                  </a:lnTo>
                  <a:lnTo>
                    <a:pt x="209" y="128"/>
                  </a:lnTo>
                  <a:lnTo>
                    <a:pt x="216" y="131"/>
                  </a:lnTo>
                  <a:lnTo>
                    <a:pt x="216" y="131"/>
                  </a:lnTo>
                  <a:lnTo>
                    <a:pt x="219" y="134"/>
                  </a:lnTo>
                  <a:lnTo>
                    <a:pt x="222" y="135"/>
                  </a:lnTo>
                  <a:lnTo>
                    <a:pt x="223" y="138"/>
                  </a:lnTo>
                  <a:lnTo>
                    <a:pt x="222" y="140"/>
                  </a:lnTo>
                  <a:lnTo>
                    <a:pt x="222" y="140"/>
                  </a:lnTo>
                  <a:lnTo>
                    <a:pt x="217" y="145"/>
                  </a:lnTo>
                  <a:lnTo>
                    <a:pt x="216" y="148"/>
                  </a:lnTo>
                  <a:lnTo>
                    <a:pt x="214" y="150"/>
                  </a:lnTo>
                  <a:lnTo>
                    <a:pt x="214" y="150"/>
                  </a:lnTo>
                  <a:lnTo>
                    <a:pt x="206" y="148"/>
                  </a:lnTo>
                  <a:lnTo>
                    <a:pt x="201" y="148"/>
                  </a:lnTo>
                  <a:lnTo>
                    <a:pt x="200" y="150"/>
                  </a:lnTo>
                  <a:lnTo>
                    <a:pt x="200" y="150"/>
                  </a:lnTo>
                  <a:lnTo>
                    <a:pt x="203" y="154"/>
                  </a:lnTo>
                  <a:lnTo>
                    <a:pt x="206" y="157"/>
                  </a:lnTo>
                  <a:lnTo>
                    <a:pt x="209" y="158"/>
                  </a:lnTo>
                  <a:lnTo>
                    <a:pt x="209" y="158"/>
                  </a:lnTo>
                  <a:lnTo>
                    <a:pt x="213" y="157"/>
                  </a:lnTo>
                  <a:lnTo>
                    <a:pt x="214" y="158"/>
                  </a:lnTo>
                  <a:lnTo>
                    <a:pt x="214" y="160"/>
                  </a:lnTo>
                  <a:lnTo>
                    <a:pt x="214" y="160"/>
                  </a:lnTo>
                  <a:lnTo>
                    <a:pt x="213" y="166"/>
                  </a:lnTo>
                  <a:lnTo>
                    <a:pt x="213" y="168"/>
                  </a:lnTo>
                  <a:lnTo>
                    <a:pt x="211" y="168"/>
                  </a:lnTo>
                  <a:lnTo>
                    <a:pt x="211" y="168"/>
                  </a:lnTo>
                  <a:lnTo>
                    <a:pt x="209" y="167"/>
                  </a:lnTo>
                  <a:lnTo>
                    <a:pt x="207" y="167"/>
                  </a:lnTo>
                  <a:lnTo>
                    <a:pt x="206" y="167"/>
                  </a:lnTo>
                  <a:lnTo>
                    <a:pt x="206" y="167"/>
                  </a:lnTo>
                  <a:lnTo>
                    <a:pt x="201" y="173"/>
                  </a:lnTo>
                  <a:lnTo>
                    <a:pt x="200" y="174"/>
                  </a:lnTo>
                  <a:lnTo>
                    <a:pt x="197" y="176"/>
                  </a:lnTo>
                  <a:lnTo>
                    <a:pt x="197" y="176"/>
                  </a:lnTo>
                  <a:lnTo>
                    <a:pt x="185" y="171"/>
                  </a:lnTo>
                  <a:lnTo>
                    <a:pt x="178" y="170"/>
                  </a:lnTo>
                  <a:lnTo>
                    <a:pt x="175" y="168"/>
                  </a:lnTo>
                  <a:lnTo>
                    <a:pt x="175" y="168"/>
                  </a:lnTo>
                  <a:lnTo>
                    <a:pt x="175" y="174"/>
                  </a:lnTo>
                  <a:lnTo>
                    <a:pt x="177" y="182"/>
                  </a:lnTo>
                  <a:lnTo>
                    <a:pt x="177" y="182"/>
                  </a:lnTo>
                  <a:lnTo>
                    <a:pt x="178" y="184"/>
                  </a:lnTo>
                  <a:lnTo>
                    <a:pt x="178" y="189"/>
                  </a:lnTo>
                  <a:lnTo>
                    <a:pt x="180" y="192"/>
                  </a:lnTo>
                  <a:lnTo>
                    <a:pt x="180" y="193"/>
                  </a:lnTo>
                  <a:lnTo>
                    <a:pt x="180" y="193"/>
                  </a:lnTo>
                  <a:lnTo>
                    <a:pt x="181" y="195"/>
                  </a:lnTo>
                  <a:lnTo>
                    <a:pt x="181" y="196"/>
                  </a:lnTo>
                  <a:lnTo>
                    <a:pt x="181" y="197"/>
                  </a:lnTo>
                  <a:lnTo>
                    <a:pt x="181" y="197"/>
                  </a:lnTo>
                  <a:lnTo>
                    <a:pt x="180" y="200"/>
                  </a:lnTo>
                  <a:lnTo>
                    <a:pt x="180" y="203"/>
                  </a:lnTo>
                  <a:lnTo>
                    <a:pt x="180" y="203"/>
                  </a:lnTo>
                  <a:lnTo>
                    <a:pt x="178" y="210"/>
                  </a:lnTo>
                  <a:lnTo>
                    <a:pt x="175" y="215"/>
                  </a:lnTo>
                  <a:lnTo>
                    <a:pt x="172" y="216"/>
                  </a:lnTo>
                  <a:lnTo>
                    <a:pt x="172" y="216"/>
                  </a:lnTo>
                  <a:lnTo>
                    <a:pt x="161" y="219"/>
                  </a:lnTo>
                  <a:lnTo>
                    <a:pt x="161" y="219"/>
                  </a:lnTo>
                  <a:lnTo>
                    <a:pt x="149" y="219"/>
                  </a:lnTo>
                  <a:lnTo>
                    <a:pt x="140" y="219"/>
                  </a:lnTo>
                  <a:lnTo>
                    <a:pt x="136" y="218"/>
                  </a:lnTo>
                  <a:lnTo>
                    <a:pt x="136" y="218"/>
                  </a:lnTo>
                  <a:lnTo>
                    <a:pt x="127" y="209"/>
                  </a:lnTo>
                  <a:lnTo>
                    <a:pt x="123" y="206"/>
                  </a:lnTo>
                  <a:lnTo>
                    <a:pt x="122" y="205"/>
                  </a:lnTo>
                  <a:lnTo>
                    <a:pt x="122" y="205"/>
                  </a:lnTo>
                  <a:lnTo>
                    <a:pt x="122" y="205"/>
                  </a:lnTo>
                  <a:lnTo>
                    <a:pt x="119" y="208"/>
                  </a:lnTo>
                  <a:lnTo>
                    <a:pt x="119" y="208"/>
                  </a:lnTo>
                  <a:lnTo>
                    <a:pt x="122" y="209"/>
                  </a:lnTo>
                  <a:lnTo>
                    <a:pt x="122" y="209"/>
                  </a:lnTo>
                  <a:lnTo>
                    <a:pt x="123" y="212"/>
                  </a:lnTo>
                  <a:lnTo>
                    <a:pt x="126" y="215"/>
                  </a:lnTo>
                  <a:lnTo>
                    <a:pt x="126" y="218"/>
                  </a:lnTo>
                  <a:lnTo>
                    <a:pt x="126" y="218"/>
                  </a:lnTo>
                  <a:lnTo>
                    <a:pt x="123" y="221"/>
                  </a:lnTo>
                  <a:lnTo>
                    <a:pt x="119" y="222"/>
                  </a:lnTo>
                  <a:lnTo>
                    <a:pt x="119" y="222"/>
                  </a:lnTo>
                  <a:lnTo>
                    <a:pt x="117" y="224"/>
                  </a:lnTo>
                  <a:lnTo>
                    <a:pt x="117" y="228"/>
                  </a:lnTo>
                  <a:lnTo>
                    <a:pt x="117" y="232"/>
                  </a:lnTo>
                  <a:lnTo>
                    <a:pt x="117" y="234"/>
                  </a:lnTo>
                  <a:lnTo>
                    <a:pt x="119" y="234"/>
                  </a:lnTo>
                  <a:lnTo>
                    <a:pt x="119" y="234"/>
                  </a:lnTo>
                  <a:lnTo>
                    <a:pt x="126" y="226"/>
                  </a:lnTo>
                  <a:lnTo>
                    <a:pt x="130" y="222"/>
                  </a:lnTo>
                  <a:lnTo>
                    <a:pt x="133" y="221"/>
                  </a:lnTo>
                  <a:lnTo>
                    <a:pt x="133" y="221"/>
                  </a:lnTo>
                  <a:lnTo>
                    <a:pt x="139" y="222"/>
                  </a:lnTo>
                  <a:lnTo>
                    <a:pt x="140" y="222"/>
                  </a:lnTo>
                  <a:lnTo>
                    <a:pt x="140" y="225"/>
                  </a:lnTo>
                  <a:lnTo>
                    <a:pt x="140" y="225"/>
                  </a:lnTo>
                  <a:lnTo>
                    <a:pt x="140" y="228"/>
                  </a:lnTo>
                  <a:lnTo>
                    <a:pt x="139" y="231"/>
                  </a:lnTo>
                  <a:lnTo>
                    <a:pt x="139" y="232"/>
                  </a:lnTo>
                  <a:lnTo>
                    <a:pt x="142" y="231"/>
                  </a:lnTo>
                  <a:lnTo>
                    <a:pt x="142" y="231"/>
                  </a:lnTo>
                  <a:lnTo>
                    <a:pt x="149" y="228"/>
                  </a:lnTo>
                  <a:lnTo>
                    <a:pt x="155" y="226"/>
                  </a:lnTo>
                  <a:lnTo>
                    <a:pt x="155" y="226"/>
                  </a:lnTo>
                  <a:lnTo>
                    <a:pt x="158" y="226"/>
                  </a:lnTo>
                  <a:lnTo>
                    <a:pt x="159" y="229"/>
                  </a:lnTo>
                  <a:lnTo>
                    <a:pt x="161" y="232"/>
                  </a:lnTo>
                  <a:lnTo>
                    <a:pt x="161" y="234"/>
                  </a:lnTo>
                  <a:lnTo>
                    <a:pt x="161" y="234"/>
                  </a:lnTo>
                  <a:lnTo>
                    <a:pt x="156" y="237"/>
                  </a:lnTo>
                  <a:lnTo>
                    <a:pt x="156" y="239"/>
                  </a:lnTo>
                  <a:lnTo>
                    <a:pt x="158" y="241"/>
                  </a:lnTo>
                  <a:lnTo>
                    <a:pt x="158" y="241"/>
                  </a:lnTo>
                  <a:lnTo>
                    <a:pt x="162" y="244"/>
                  </a:lnTo>
                  <a:lnTo>
                    <a:pt x="164" y="245"/>
                  </a:lnTo>
                  <a:lnTo>
                    <a:pt x="166" y="245"/>
                  </a:lnTo>
                  <a:lnTo>
                    <a:pt x="166" y="245"/>
                  </a:lnTo>
                  <a:lnTo>
                    <a:pt x="172" y="241"/>
                  </a:lnTo>
                  <a:lnTo>
                    <a:pt x="177" y="239"/>
                  </a:lnTo>
                  <a:lnTo>
                    <a:pt x="180" y="241"/>
                  </a:lnTo>
                  <a:lnTo>
                    <a:pt x="180" y="241"/>
                  </a:lnTo>
                  <a:lnTo>
                    <a:pt x="181" y="245"/>
                  </a:lnTo>
                  <a:lnTo>
                    <a:pt x="181" y="250"/>
                  </a:lnTo>
                  <a:lnTo>
                    <a:pt x="181" y="250"/>
                  </a:lnTo>
                  <a:lnTo>
                    <a:pt x="182" y="252"/>
                  </a:lnTo>
                  <a:lnTo>
                    <a:pt x="184" y="254"/>
                  </a:lnTo>
                  <a:lnTo>
                    <a:pt x="185" y="257"/>
                  </a:lnTo>
                  <a:lnTo>
                    <a:pt x="182" y="258"/>
                  </a:lnTo>
                  <a:lnTo>
                    <a:pt x="182" y="258"/>
                  </a:lnTo>
                  <a:lnTo>
                    <a:pt x="180" y="260"/>
                  </a:lnTo>
                  <a:lnTo>
                    <a:pt x="177" y="264"/>
                  </a:lnTo>
                  <a:lnTo>
                    <a:pt x="175" y="270"/>
                  </a:lnTo>
                  <a:lnTo>
                    <a:pt x="175" y="270"/>
                  </a:lnTo>
                  <a:lnTo>
                    <a:pt x="174" y="276"/>
                  </a:lnTo>
                  <a:lnTo>
                    <a:pt x="174" y="279"/>
                  </a:lnTo>
                  <a:lnTo>
                    <a:pt x="171" y="281"/>
                  </a:lnTo>
                  <a:lnTo>
                    <a:pt x="171" y="281"/>
                  </a:lnTo>
                  <a:lnTo>
                    <a:pt x="161" y="290"/>
                  </a:lnTo>
                  <a:lnTo>
                    <a:pt x="153" y="294"/>
                  </a:lnTo>
                  <a:lnTo>
                    <a:pt x="149" y="296"/>
                  </a:lnTo>
                  <a:lnTo>
                    <a:pt x="149" y="296"/>
                  </a:lnTo>
                  <a:lnTo>
                    <a:pt x="142" y="293"/>
                  </a:lnTo>
                  <a:lnTo>
                    <a:pt x="133" y="290"/>
                  </a:lnTo>
                  <a:lnTo>
                    <a:pt x="133" y="290"/>
                  </a:lnTo>
                  <a:lnTo>
                    <a:pt x="132" y="287"/>
                  </a:lnTo>
                  <a:lnTo>
                    <a:pt x="133" y="283"/>
                  </a:lnTo>
                  <a:lnTo>
                    <a:pt x="133" y="279"/>
                  </a:lnTo>
                  <a:lnTo>
                    <a:pt x="133" y="276"/>
                  </a:lnTo>
                  <a:lnTo>
                    <a:pt x="133" y="276"/>
                  </a:lnTo>
                  <a:lnTo>
                    <a:pt x="130" y="271"/>
                  </a:lnTo>
                  <a:lnTo>
                    <a:pt x="126" y="270"/>
                  </a:lnTo>
                  <a:lnTo>
                    <a:pt x="126" y="270"/>
                  </a:lnTo>
                  <a:lnTo>
                    <a:pt x="122" y="271"/>
                  </a:lnTo>
                  <a:lnTo>
                    <a:pt x="119" y="271"/>
                  </a:lnTo>
                  <a:lnTo>
                    <a:pt x="117" y="268"/>
                  </a:lnTo>
                  <a:lnTo>
                    <a:pt x="117" y="268"/>
                  </a:lnTo>
                  <a:lnTo>
                    <a:pt x="116" y="266"/>
                  </a:lnTo>
                  <a:lnTo>
                    <a:pt x="114" y="261"/>
                  </a:lnTo>
                  <a:lnTo>
                    <a:pt x="113" y="258"/>
                  </a:lnTo>
                  <a:lnTo>
                    <a:pt x="110" y="258"/>
                  </a:lnTo>
                  <a:lnTo>
                    <a:pt x="110" y="258"/>
                  </a:lnTo>
                  <a:lnTo>
                    <a:pt x="110" y="260"/>
                  </a:lnTo>
                  <a:lnTo>
                    <a:pt x="110" y="261"/>
                  </a:lnTo>
                  <a:lnTo>
                    <a:pt x="111" y="268"/>
                  </a:lnTo>
                  <a:lnTo>
                    <a:pt x="114" y="274"/>
                  </a:lnTo>
                  <a:lnTo>
                    <a:pt x="114" y="277"/>
                  </a:lnTo>
                  <a:lnTo>
                    <a:pt x="114" y="277"/>
                  </a:lnTo>
                  <a:lnTo>
                    <a:pt x="114" y="277"/>
                  </a:lnTo>
                  <a:lnTo>
                    <a:pt x="109" y="279"/>
                  </a:lnTo>
                  <a:lnTo>
                    <a:pt x="106" y="279"/>
                  </a:lnTo>
                  <a:lnTo>
                    <a:pt x="103" y="277"/>
                  </a:lnTo>
                  <a:lnTo>
                    <a:pt x="103" y="277"/>
                  </a:lnTo>
                  <a:lnTo>
                    <a:pt x="101" y="274"/>
                  </a:lnTo>
                  <a:lnTo>
                    <a:pt x="101" y="268"/>
                  </a:lnTo>
                  <a:lnTo>
                    <a:pt x="100" y="264"/>
                  </a:lnTo>
                  <a:lnTo>
                    <a:pt x="100" y="264"/>
                  </a:lnTo>
                  <a:lnTo>
                    <a:pt x="98" y="264"/>
                  </a:lnTo>
                  <a:lnTo>
                    <a:pt x="98" y="264"/>
                  </a:lnTo>
                  <a:lnTo>
                    <a:pt x="97" y="266"/>
                  </a:lnTo>
                  <a:lnTo>
                    <a:pt x="97" y="268"/>
                  </a:lnTo>
                  <a:lnTo>
                    <a:pt x="96" y="273"/>
                  </a:lnTo>
                  <a:lnTo>
                    <a:pt x="94" y="274"/>
                  </a:lnTo>
                  <a:lnTo>
                    <a:pt x="94" y="274"/>
                  </a:lnTo>
                  <a:lnTo>
                    <a:pt x="88" y="274"/>
                  </a:lnTo>
                  <a:lnTo>
                    <a:pt x="87" y="273"/>
                  </a:lnTo>
                  <a:lnTo>
                    <a:pt x="85" y="271"/>
                  </a:lnTo>
                  <a:lnTo>
                    <a:pt x="85" y="271"/>
                  </a:lnTo>
                  <a:lnTo>
                    <a:pt x="84" y="264"/>
                  </a:lnTo>
                  <a:lnTo>
                    <a:pt x="81" y="261"/>
                  </a:lnTo>
                  <a:lnTo>
                    <a:pt x="81" y="261"/>
                  </a:lnTo>
                  <a:lnTo>
                    <a:pt x="80" y="261"/>
                  </a:lnTo>
                  <a:lnTo>
                    <a:pt x="80" y="261"/>
                  </a:lnTo>
                  <a:lnTo>
                    <a:pt x="80" y="264"/>
                  </a:lnTo>
                  <a:lnTo>
                    <a:pt x="78" y="268"/>
                  </a:lnTo>
                  <a:lnTo>
                    <a:pt x="78" y="271"/>
                  </a:lnTo>
                  <a:lnTo>
                    <a:pt x="77" y="273"/>
                  </a:lnTo>
                  <a:lnTo>
                    <a:pt x="77" y="273"/>
                  </a:lnTo>
                  <a:lnTo>
                    <a:pt x="75" y="271"/>
                  </a:lnTo>
                  <a:lnTo>
                    <a:pt x="72" y="270"/>
                  </a:lnTo>
                  <a:lnTo>
                    <a:pt x="71" y="268"/>
                  </a:lnTo>
                  <a:lnTo>
                    <a:pt x="68" y="268"/>
                  </a:lnTo>
                  <a:lnTo>
                    <a:pt x="68" y="268"/>
                  </a:lnTo>
                  <a:lnTo>
                    <a:pt x="67" y="271"/>
                  </a:lnTo>
                  <a:lnTo>
                    <a:pt x="67" y="274"/>
                  </a:lnTo>
                  <a:lnTo>
                    <a:pt x="67" y="277"/>
                  </a:lnTo>
                  <a:lnTo>
                    <a:pt x="68" y="279"/>
                  </a:lnTo>
                  <a:lnTo>
                    <a:pt x="68" y="279"/>
                  </a:lnTo>
                  <a:lnTo>
                    <a:pt x="72" y="280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69" y="289"/>
                  </a:lnTo>
                  <a:lnTo>
                    <a:pt x="68" y="289"/>
                  </a:lnTo>
                  <a:lnTo>
                    <a:pt x="64" y="289"/>
                  </a:lnTo>
                  <a:lnTo>
                    <a:pt x="64" y="289"/>
                  </a:lnTo>
                  <a:lnTo>
                    <a:pt x="59" y="286"/>
                  </a:lnTo>
                  <a:lnTo>
                    <a:pt x="54" y="283"/>
                  </a:lnTo>
                  <a:lnTo>
                    <a:pt x="54" y="283"/>
                  </a:lnTo>
                  <a:lnTo>
                    <a:pt x="52" y="281"/>
                  </a:lnTo>
                  <a:lnTo>
                    <a:pt x="51" y="279"/>
                  </a:lnTo>
                  <a:lnTo>
                    <a:pt x="51" y="273"/>
                  </a:lnTo>
                  <a:lnTo>
                    <a:pt x="51" y="273"/>
                  </a:lnTo>
                  <a:lnTo>
                    <a:pt x="51" y="266"/>
                  </a:lnTo>
                  <a:lnTo>
                    <a:pt x="49" y="263"/>
                  </a:lnTo>
                  <a:lnTo>
                    <a:pt x="49" y="261"/>
                  </a:lnTo>
                  <a:lnTo>
                    <a:pt x="49" y="261"/>
                  </a:lnTo>
                  <a:lnTo>
                    <a:pt x="46" y="270"/>
                  </a:lnTo>
                  <a:lnTo>
                    <a:pt x="45" y="276"/>
                  </a:lnTo>
                  <a:lnTo>
                    <a:pt x="43" y="279"/>
                  </a:lnTo>
                  <a:lnTo>
                    <a:pt x="43" y="279"/>
                  </a:lnTo>
                  <a:lnTo>
                    <a:pt x="39" y="276"/>
                  </a:lnTo>
                  <a:lnTo>
                    <a:pt x="38" y="274"/>
                  </a:lnTo>
                  <a:lnTo>
                    <a:pt x="36" y="271"/>
                  </a:lnTo>
                  <a:lnTo>
                    <a:pt x="36" y="271"/>
                  </a:lnTo>
                  <a:lnTo>
                    <a:pt x="38" y="263"/>
                  </a:lnTo>
                  <a:lnTo>
                    <a:pt x="38" y="260"/>
                  </a:lnTo>
                  <a:lnTo>
                    <a:pt x="36" y="258"/>
                  </a:lnTo>
                  <a:lnTo>
                    <a:pt x="36" y="258"/>
                  </a:lnTo>
                  <a:lnTo>
                    <a:pt x="35" y="263"/>
                  </a:lnTo>
                  <a:lnTo>
                    <a:pt x="33" y="268"/>
                  </a:lnTo>
                  <a:lnTo>
                    <a:pt x="32" y="276"/>
                  </a:lnTo>
                  <a:lnTo>
                    <a:pt x="30" y="277"/>
                  </a:lnTo>
                  <a:lnTo>
                    <a:pt x="29" y="279"/>
                  </a:lnTo>
                  <a:lnTo>
                    <a:pt x="29" y="279"/>
                  </a:lnTo>
                  <a:lnTo>
                    <a:pt x="26" y="279"/>
                  </a:lnTo>
                  <a:lnTo>
                    <a:pt x="23" y="276"/>
                  </a:lnTo>
                  <a:lnTo>
                    <a:pt x="20" y="274"/>
                  </a:lnTo>
                  <a:lnTo>
                    <a:pt x="20" y="270"/>
                  </a:lnTo>
                  <a:lnTo>
                    <a:pt x="20" y="270"/>
                  </a:lnTo>
                  <a:lnTo>
                    <a:pt x="20" y="261"/>
                  </a:lnTo>
                  <a:lnTo>
                    <a:pt x="19" y="257"/>
                  </a:lnTo>
                  <a:lnTo>
                    <a:pt x="17" y="257"/>
                  </a:lnTo>
                  <a:lnTo>
                    <a:pt x="16" y="257"/>
                  </a:lnTo>
                  <a:lnTo>
                    <a:pt x="16" y="257"/>
                  </a:lnTo>
                  <a:lnTo>
                    <a:pt x="13" y="258"/>
                  </a:lnTo>
                  <a:lnTo>
                    <a:pt x="13" y="261"/>
                  </a:lnTo>
                  <a:lnTo>
                    <a:pt x="13" y="263"/>
                  </a:lnTo>
                  <a:lnTo>
                    <a:pt x="13" y="266"/>
                  </a:lnTo>
                  <a:lnTo>
                    <a:pt x="13" y="266"/>
                  </a:lnTo>
                  <a:lnTo>
                    <a:pt x="12" y="267"/>
                  </a:lnTo>
                  <a:lnTo>
                    <a:pt x="12" y="271"/>
                  </a:lnTo>
                  <a:lnTo>
                    <a:pt x="10" y="276"/>
                  </a:lnTo>
                  <a:lnTo>
                    <a:pt x="10" y="276"/>
                  </a:lnTo>
                  <a:lnTo>
                    <a:pt x="9" y="276"/>
                  </a:lnTo>
                  <a:lnTo>
                    <a:pt x="9" y="276"/>
                  </a:lnTo>
                  <a:lnTo>
                    <a:pt x="7" y="276"/>
                  </a:lnTo>
                  <a:lnTo>
                    <a:pt x="6" y="274"/>
                  </a:lnTo>
                  <a:lnTo>
                    <a:pt x="3" y="270"/>
                  </a:lnTo>
                  <a:lnTo>
                    <a:pt x="3" y="270"/>
                  </a:lnTo>
                  <a:lnTo>
                    <a:pt x="1" y="267"/>
                  </a:lnTo>
                  <a:lnTo>
                    <a:pt x="1" y="264"/>
                  </a:lnTo>
                  <a:lnTo>
                    <a:pt x="1" y="261"/>
                  </a:lnTo>
                  <a:lnTo>
                    <a:pt x="1" y="258"/>
                  </a:lnTo>
                  <a:lnTo>
                    <a:pt x="1" y="258"/>
                  </a:lnTo>
                  <a:lnTo>
                    <a:pt x="0" y="251"/>
                  </a:lnTo>
                  <a:lnTo>
                    <a:pt x="1" y="248"/>
                  </a:lnTo>
                  <a:lnTo>
                    <a:pt x="1" y="247"/>
                  </a:lnTo>
                  <a:lnTo>
                    <a:pt x="1" y="247"/>
                  </a:lnTo>
                  <a:lnTo>
                    <a:pt x="10" y="239"/>
                  </a:lnTo>
                  <a:lnTo>
                    <a:pt x="16" y="235"/>
                  </a:lnTo>
                  <a:lnTo>
                    <a:pt x="20" y="232"/>
                  </a:lnTo>
                  <a:lnTo>
                    <a:pt x="20" y="232"/>
                  </a:lnTo>
                  <a:lnTo>
                    <a:pt x="23" y="232"/>
                  </a:lnTo>
                  <a:lnTo>
                    <a:pt x="25" y="234"/>
                  </a:lnTo>
                  <a:lnTo>
                    <a:pt x="27" y="234"/>
                  </a:lnTo>
                  <a:lnTo>
                    <a:pt x="29" y="232"/>
                  </a:lnTo>
                  <a:lnTo>
                    <a:pt x="29" y="232"/>
                  </a:lnTo>
                  <a:lnTo>
                    <a:pt x="35" y="228"/>
                  </a:lnTo>
                  <a:lnTo>
                    <a:pt x="36" y="225"/>
                  </a:lnTo>
                  <a:lnTo>
                    <a:pt x="35" y="222"/>
                  </a:lnTo>
                  <a:lnTo>
                    <a:pt x="35" y="222"/>
                  </a:lnTo>
                  <a:lnTo>
                    <a:pt x="35" y="219"/>
                  </a:lnTo>
                  <a:lnTo>
                    <a:pt x="36" y="218"/>
                  </a:lnTo>
                  <a:lnTo>
                    <a:pt x="38" y="216"/>
                  </a:lnTo>
                  <a:lnTo>
                    <a:pt x="38" y="215"/>
                  </a:lnTo>
                  <a:lnTo>
                    <a:pt x="38" y="215"/>
                  </a:lnTo>
                  <a:lnTo>
                    <a:pt x="35" y="215"/>
                  </a:lnTo>
                  <a:lnTo>
                    <a:pt x="33" y="216"/>
                  </a:lnTo>
                  <a:lnTo>
                    <a:pt x="30" y="218"/>
                  </a:lnTo>
                  <a:lnTo>
                    <a:pt x="29" y="216"/>
                  </a:lnTo>
                  <a:lnTo>
                    <a:pt x="29" y="216"/>
                  </a:lnTo>
                  <a:lnTo>
                    <a:pt x="27" y="213"/>
                  </a:lnTo>
                  <a:lnTo>
                    <a:pt x="27" y="210"/>
                  </a:lnTo>
                  <a:lnTo>
                    <a:pt x="27" y="208"/>
                  </a:lnTo>
                  <a:lnTo>
                    <a:pt x="26" y="205"/>
                  </a:lnTo>
                  <a:lnTo>
                    <a:pt x="26" y="205"/>
                  </a:lnTo>
                  <a:lnTo>
                    <a:pt x="20" y="197"/>
                  </a:lnTo>
                  <a:lnTo>
                    <a:pt x="17" y="195"/>
                  </a:lnTo>
                  <a:lnTo>
                    <a:pt x="16" y="190"/>
                  </a:lnTo>
                  <a:lnTo>
                    <a:pt x="16" y="190"/>
                  </a:lnTo>
                  <a:lnTo>
                    <a:pt x="16" y="184"/>
                  </a:lnTo>
                  <a:lnTo>
                    <a:pt x="17" y="182"/>
                  </a:lnTo>
                  <a:lnTo>
                    <a:pt x="19" y="180"/>
                  </a:lnTo>
                  <a:lnTo>
                    <a:pt x="19" y="180"/>
                  </a:lnTo>
                  <a:lnTo>
                    <a:pt x="23" y="179"/>
                  </a:lnTo>
                  <a:lnTo>
                    <a:pt x="25" y="177"/>
                  </a:lnTo>
                  <a:lnTo>
                    <a:pt x="27" y="176"/>
                  </a:lnTo>
                  <a:lnTo>
                    <a:pt x="27" y="176"/>
                  </a:lnTo>
                  <a:lnTo>
                    <a:pt x="38" y="176"/>
                  </a:lnTo>
                  <a:lnTo>
                    <a:pt x="43" y="176"/>
                  </a:lnTo>
                  <a:lnTo>
                    <a:pt x="46" y="179"/>
                  </a:lnTo>
                  <a:lnTo>
                    <a:pt x="46" y="179"/>
                  </a:lnTo>
                  <a:lnTo>
                    <a:pt x="52" y="190"/>
                  </a:lnTo>
                  <a:lnTo>
                    <a:pt x="55" y="196"/>
                  </a:lnTo>
                  <a:lnTo>
                    <a:pt x="56" y="200"/>
                  </a:lnTo>
                  <a:lnTo>
                    <a:pt x="56" y="200"/>
                  </a:lnTo>
                  <a:lnTo>
                    <a:pt x="56" y="203"/>
                  </a:lnTo>
                  <a:lnTo>
                    <a:pt x="62" y="208"/>
                  </a:lnTo>
                  <a:lnTo>
                    <a:pt x="62" y="208"/>
                  </a:lnTo>
                  <a:lnTo>
                    <a:pt x="74" y="213"/>
                  </a:lnTo>
                  <a:lnTo>
                    <a:pt x="78" y="215"/>
                  </a:lnTo>
                  <a:lnTo>
                    <a:pt x="80" y="215"/>
                  </a:lnTo>
                  <a:lnTo>
                    <a:pt x="80" y="215"/>
                  </a:lnTo>
                  <a:lnTo>
                    <a:pt x="81" y="212"/>
                  </a:lnTo>
                  <a:lnTo>
                    <a:pt x="82" y="210"/>
                  </a:lnTo>
                  <a:lnTo>
                    <a:pt x="85" y="210"/>
                  </a:lnTo>
                  <a:lnTo>
                    <a:pt x="85" y="210"/>
                  </a:lnTo>
                  <a:lnTo>
                    <a:pt x="90" y="212"/>
                  </a:lnTo>
                  <a:lnTo>
                    <a:pt x="91" y="212"/>
                  </a:lnTo>
                  <a:lnTo>
                    <a:pt x="93" y="210"/>
                  </a:lnTo>
                  <a:lnTo>
                    <a:pt x="93" y="210"/>
                  </a:lnTo>
                  <a:lnTo>
                    <a:pt x="96" y="202"/>
                  </a:lnTo>
                  <a:lnTo>
                    <a:pt x="97" y="196"/>
                  </a:lnTo>
                  <a:lnTo>
                    <a:pt x="100" y="192"/>
                  </a:lnTo>
                  <a:lnTo>
                    <a:pt x="100" y="192"/>
                  </a:lnTo>
                  <a:lnTo>
                    <a:pt x="103" y="186"/>
                  </a:lnTo>
                  <a:lnTo>
                    <a:pt x="106" y="176"/>
                  </a:lnTo>
                  <a:lnTo>
                    <a:pt x="106" y="168"/>
                  </a:lnTo>
                  <a:lnTo>
                    <a:pt x="106" y="166"/>
                  </a:lnTo>
                  <a:lnTo>
                    <a:pt x="106" y="166"/>
                  </a:lnTo>
                  <a:lnTo>
                    <a:pt x="104" y="167"/>
                  </a:lnTo>
                  <a:lnTo>
                    <a:pt x="103" y="170"/>
                  </a:lnTo>
                  <a:lnTo>
                    <a:pt x="103" y="174"/>
                  </a:lnTo>
                  <a:lnTo>
                    <a:pt x="101" y="177"/>
                  </a:lnTo>
                  <a:lnTo>
                    <a:pt x="101" y="177"/>
                  </a:lnTo>
                  <a:lnTo>
                    <a:pt x="94" y="190"/>
                  </a:lnTo>
                  <a:lnTo>
                    <a:pt x="90" y="197"/>
                  </a:lnTo>
                  <a:lnTo>
                    <a:pt x="88" y="200"/>
                  </a:lnTo>
                  <a:lnTo>
                    <a:pt x="85" y="202"/>
                  </a:lnTo>
                  <a:lnTo>
                    <a:pt x="85" y="202"/>
                  </a:lnTo>
                  <a:lnTo>
                    <a:pt x="80" y="200"/>
                  </a:lnTo>
                  <a:lnTo>
                    <a:pt x="77" y="199"/>
                  </a:lnTo>
                  <a:lnTo>
                    <a:pt x="74" y="197"/>
                  </a:lnTo>
                  <a:lnTo>
                    <a:pt x="74" y="197"/>
                  </a:lnTo>
                  <a:lnTo>
                    <a:pt x="71" y="193"/>
                  </a:lnTo>
                  <a:lnTo>
                    <a:pt x="69" y="192"/>
                  </a:lnTo>
                  <a:lnTo>
                    <a:pt x="69" y="192"/>
                  </a:lnTo>
                  <a:lnTo>
                    <a:pt x="67" y="190"/>
                  </a:lnTo>
                  <a:lnTo>
                    <a:pt x="65" y="187"/>
                  </a:lnTo>
                  <a:lnTo>
                    <a:pt x="64" y="182"/>
                  </a:lnTo>
                  <a:lnTo>
                    <a:pt x="64" y="182"/>
                  </a:lnTo>
                  <a:lnTo>
                    <a:pt x="62" y="177"/>
                  </a:lnTo>
                  <a:lnTo>
                    <a:pt x="61" y="173"/>
                  </a:lnTo>
                  <a:lnTo>
                    <a:pt x="58" y="170"/>
                  </a:lnTo>
                  <a:lnTo>
                    <a:pt x="58" y="170"/>
                  </a:lnTo>
                  <a:lnTo>
                    <a:pt x="58" y="168"/>
                  </a:lnTo>
                  <a:lnTo>
                    <a:pt x="59" y="167"/>
                  </a:lnTo>
                  <a:lnTo>
                    <a:pt x="64" y="167"/>
                  </a:lnTo>
                  <a:lnTo>
                    <a:pt x="65" y="166"/>
                  </a:lnTo>
                  <a:lnTo>
                    <a:pt x="65" y="166"/>
                  </a:lnTo>
                  <a:lnTo>
                    <a:pt x="68" y="160"/>
                  </a:lnTo>
                  <a:lnTo>
                    <a:pt x="71" y="157"/>
                  </a:lnTo>
                  <a:lnTo>
                    <a:pt x="71" y="157"/>
                  </a:lnTo>
                  <a:lnTo>
                    <a:pt x="74" y="157"/>
                  </a:lnTo>
                  <a:lnTo>
                    <a:pt x="77" y="157"/>
                  </a:lnTo>
                  <a:lnTo>
                    <a:pt x="80" y="157"/>
                  </a:lnTo>
                  <a:lnTo>
                    <a:pt x="80" y="155"/>
                  </a:lnTo>
                  <a:lnTo>
                    <a:pt x="80" y="155"/>
                  </a:lnTo>
                  <a:lnTo>
                    <a:pt x="78" y="153"/>
                  </a:lnTo>
                  <a:lnTo>
                    <a:pt x="77" y="153"/>
                  </a:lnTo>
                  <a:lnTo>
                    <a:pt x="72" y="150"/>
                  </a:lnTo>
                  <a:lnTo>
                    <a:pt x="72" y="150"/>
                  </a:lnTo>
                  <a:lnTo>
                    <a:pt x="72" y="148"/>
                  </a:lnTo>
                  <a:lnTo>
                    <a:pt x="72" y="145"/>
                  </a:lnTo>
                  <a:lnTo>
                    <a:pt x="72" y="141"/>
                  </a:lnTo>
                  <a:lnTo>
                    <a:pt x="71" y="141"/>
                  </a:lnTo>
                  <a:lnTo>
                    <a:pt x="71" y="141"/>
                  </a:lnTo>
                  <a:lnTo>
                    <a:pt x="69" y="141"/>
                  </a:lnTo>
                  <a:lnTo>
                    <a:pt x="68" y="144"/>
                  </a:lnTo>
                  <a:lnTo>
                    <a:pt x="64" y="151"/>
                  </a:lnTo>
                  <a:lnTo>
                    <a:pt x="64" y="151"/>
                  </a:lnTo>
                  <a:lnTo>
                    <a:pt x="61" y="155"/>
                  </a:lnTo>
                  <a:lnTo>
                    <a:pt x="58" y="160"/>
                  </a:lnTo>
                  <a:lnTo>
                    <a:pt x="54" y="161"/>
                  </a:lnTo>
                  <a:lnTo>
                    <a:pt x="51" y="161"/>
                  </a:lnTo>
                  <a:lnTo>
                    <a:pt x="51" y="161"/>
                  </a:lnTo>
                  <a:lnTo>
                    <a:pt x="49" y="161"/>
                  </a:lnTo>
                  <a:lnTo>
                    <a:pt x="49" y="158"/>
                  </a:lnTo>
                  <a:lnTo>
                    <a:pt x="51" y="154"/>
                  </a:lnTo>
                  <a:lnTo>
                    <a:pt x="51" y="154"/>
                  </a:lnTo>
                  <a:lnTo>
                    <a:pt x="52" y="151"/>
                  </a:lnTo>
                  <a:lnTo>
                    <a:pt x="54" y="147"/>
                  </a:lnTo>
                  <a:lnTo>
                    <a:pt x="54" y="144"/>
                  </a:lnTo>
                  <a:lnTo>
                    <a:pt x="52" y="144"/>
                  </a:lnTo>
                  <a:lnTo>
                    <a:pt x="52" y="144"/>
                  </a:lnTo>
                  <a:lnTo>
                    <a:pt x="52" y="144"/>
                  </a:lnTo>
                  <a:lnTo>
                    <a:pt x="48" y="151"/>
                  </a:lnTo>
                  <a:lnTo>
                    <a:pt x="45" y="154"/>
                  </a:lnTo>
                  <a:lnTo>
                    <a:pt x="42" y="155"/>
                  </a:lnTo>
                  <a:lnTo>
                    <a:pt x="42" y="155"/>
                  </a:lnTo>
                  <a:lnTo>
                    <a:pt x="33" y="157"/>
                  </a:lnTo>
                  <a:lnTo>
                    <a:pt x="29" y="157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30" y="153"/>
                  </a:lnTo>
                  <a:lnTo>
                    <a:pt x="32" y="153"/>
                  </a:lnTo>
                  <a:lnTo>
                    <a:pt x="33" y="151"/>
                  </a:lnTo>
                  <a:lnTo>
                    <a:pt x="33" y="148"/>
                  </a:lnTo>
                  <a:lnTo>
                    <a:pt x="33" y="148"/>
                  </a:lnTo>
                  <a:lnTo>
                    <a:pt x="32" y="142"/>
                  </a:lnTo>
                  <a:lnTo>
                    <a:pt x="30" y="138"/>
                  </a:lnTo>
                  <a:lnTo>
                    <a:pt x="30" y="138"/>
                  </a:lnTo>
                  <a:lnTo>
                    <a:pt x="29" y="135"/>
                  </a:lnTo>
                  <a:lnTo>
                    <a:pt x="29" y="132"/>
                  </a:lnTo>
                  <a:lnTo>
                    <a:pt x="30" y="129"/>
                  </a:lnTo>
                  <a:lnTo>
                    <a:pt x="33" y="128"/>
                  </a:lnTo>
                  <a:lnTo>
                    <a:pt x="33" y="128"/>
                  </a:lnTo>
                  <a:lnTo>
                    <a:pt x="36" y="125"/>
                  </a:lnTo>
                  <a:lnTo>
                    <a:pt x="36" y="121"/>
                  </a:lnTo>
                  <a:lnTo>
                    <a:pt x="38" y="115"/>
                  </a:lnTo>
                  <a:lnTo>
                    <a:pt x="38" y="115"/>
                  </a:lnTo>
                  <a:lnTo>
                    <a:pt x="39" y="108"/>
                  </a:lnTo>
                  <a:lnTo>
                    <a:pt x="40" y="105"/>
                  </a:lnTo>
                  <a:lnTo>
                    <a:pt x="43" y="103"/>
                  </a:lnTo>
                  <a:lnTo>
                    <a:pt x="43" y="103"/>
                  </a:lnTo>
                  <a:lnTo>
                    <a:pt x="52" y="102"/>
                  </a:lnTo>
                  <a:lnTo>
                    <a:pt x="58" y="102"/>
                  </a:lnTo>
                  <a:lnTo>
                    <a:pt x="61" y="100"/>
                  </a:lnTo>
                  <a:lnTo>
                    <a:pt x="61" y="100"/>
                  </a:lnTo>
                  <a:lnTo>
                    <a:pt x="64" y="95"/>
                  </a:lnTo>
                  <a:lnTo>
                    <a:pt x="65" y="93"/>
                  </a:lnTo>
                  <a:lnTo>
                    <a:pt x="67" y="95"/>
                  </a:lnTo>
                  <a:lnTo>
                    <a:pt x="67" y="95"/>
                  </a:lnTo>
                  <a:lnTo>
                    <a:pt x="72" y="99"/>
                  </a:lnTo>
                  <a:lnTo>
                    <a:pt x="75" y="100"/>
                  </a:lnTo>
                  <a:lnTo>
                    <a:pt x="78" y="100"/>
                  </a:lnTo>
                  <a:lnTo>
                    <a:pt x="78" y="100"/>
                  </a:lnTo>
                  <a:lnTo>
                    <a:pt x="84" y="102"/>
                  </a:lnTo>
                  <a:lnTo>
                    <a:pt x="88" y="103"/>
                  </a:lnTo>
                  <a:lnTo>
                    <a:pt x="91" y="105"/>
                  </a:lnTo>
                  <a:lnTo>
                    <a:pt x="91" y="105"/>
                  </a:lnTo>
                  <a:lnTo>
                    <a:pt x="101" y="116"/>
                  </a:lnTo>
                  <a:lnTo>
                    <a:pt x="107" y="121"/>
                  </a:lnTo>
                  <a:lnTo>
                    <a:pt x="109" y="122"/>
                  </a:lnTo>
                  <a:lnTo>
                    <a:pt x="110" y="122"/>
                  </a:lnTo>
                  <a:lnTo>
                    <a:pt x="110" y="122"/>
                  </a:lnTo>
                  <a:lnTo>
                    <a:pt x="109" y="118"/>
                  </a:lnTo>
                  <a:lnTo>
                    <a:pt x="109" y="116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1" y="113"/>
                  </a:lnTo>
                  <a:lnTo>
                    <a:pt x="109" y="111"/>
                  </a:lnTo>
                  <a:lnTo>
                    <a:pt x="109" y="111"/>
                  </a:lnTo>
                  <a:lnTo>
                    <a:pt x="100" y="105"/>
                  </a:lnTo>
                  <a:lnTo>
                    <a:pt x="98" y="103"/>
                  </a:lnTo>
                  <a:lnTo>
                    <a:pt x="98" y="102"/>
                  </a:lnTo>
                  <a:lnTo>
                    <a:pt x="98" y="102"/>
                  </a:lnTo>
                  <a:lnTo>
                    <a:pt x="98" y="102"/>
                  </a:lnTo>
                  <a:lnTo>
                    <a:pt x="110" y="103"/>
                  </a:lnTo>
                  <a:lnTo>
                    <a:pt x="116" y="103"/>
                  </a:lnTo>
                  <a:lnTo>
                    <a:pt x="119" y="102"/>
                  </a:lnTo>
                  <a:lnTo>
                    <a:pt x="119" y="102"/>
                  </a:lnTo>
                  <a:lnTo>
                    <a:pt x="122" y="95"/>
                  </a:lnTo>
                  <a:lnTo>
                    <a:pt x="122" y="90"/>
                  </a:lnTo>
                  <a:lnTo>
                    <a:pt x="122" y="89"/>
                  </a:lnTo>
                  <a:lnTo>
                    <a:pt x="122" y="89"/>
                  </a:lnTo>
                  <a:lnTo>
                    <a:pt x="119" y="90"/>
                  </a:lnTo>
                  <a:lnTo>
                    <a:pt x="117" y="93"/>
                  </a:lnTo>
                  <a:lnTo>
                    <a:pt x="113" y="95"/>
                  </a:lnTo>
                  <a:lnTo>
                    <a:pt x="109" y="96"/>
                  </a:lnTo>
                  <a:lnTo>
                    <a:pt x="109" y="96"/>
                  </a:lnTo>
                  <a:lnTo>
                    <a:pt x="101" y="96"/>
                  </a:lnTo>
                  <a:lnTo>
                    <a:pt x="93" y="93"/>
                  </a:lnTo>
                  <a:lnTo>
                    <a:pt x="93" y="93"/>
                  </a:lnTo>
                  <a:lnTo>
                    <a:pt x="82" y="92"/>
                  </a:lnTo>
                  <a:lnTo>
                    <a:pt x="78" y="90"/>
                  </a:lnTo>
                  <a:lnTo>
                    <a:pt x="75" y="87"/>
                  </a:lnTo>
                  <a:lnTo>
                    <a:pt x="75" y="87"/>
                  </a:lnTo>
                  <a:lnTo>
                    <a:pt x="72" y="83"/>
                  </a:lnTo>
                  <a:lnTo>
                    <a:pt x="71" y="82"/>
                  </a:lnTo>
                  <a:lnTo>
                    <a:pt x="72" y="80"/>
                  </a:lnTo>
                  <a:lnTo>
                    <a:pt x="72" y="80"/>
                  </a:lnTo>
                  <a:lnTo>
                    <a:pt x="74" y="79"/>
                  </a:lnTo>
                  <a:lnTo>
                    <a:pt x="77" y="79"/>
                  </a:lnTo>
                  <a:lnTo>
                    <a:pt x="80" y="80"/>
                  </a:lnTo>
                  <a:lnTo>
                    <a:pt x="82" y="82"/>
                  </a:lnTo>
                  <a:lnTo>
                    <a:pt x="82" y="82"/>
                  </a:lnTo>
                  <a:lnTo>
                    <a:pt x="87" y="87"/>
                  </a:lnTo>
                  <a:lnTo>
                    <a:pt x="90" y="87"/>
                  </a:lnTo>
                  <a:lnTo>
                    <a:pt x="90" y="87"/>
                  </a:lnTo>
                  <a:lnTo>
                    <a:pt x="90" y="87"/>
                  </a:lnTo>
                  <a:lnTo>
                    <a:pt x="90" y="83"/>
                  </a:lnTo>
                  <a:lnTo>
                    <a:pt x="88" y="77"/>
                  </a:lnTo>
                  <a:lnTo>
                    <a:pt x="82" y="70"/>
                  </a:lnTo>
                  <a:lnTo>
                    <a:pt x="82" y="70"/>
                  </a:lnTo>
                  <a:lnTo>
                    <a:pt x="80" y="69"/>
                  </a:lnTo>
                  <a:lnTo>
                    <a:pt x="78" y="67"/>
                  </a:lnTo>
                  <a:lnTo>
                    <a:pt x="77" y="63"/>
                  </a:lnTo>
                  <a:lnTo>
                    <a:pt x="77" y="63"/>
                  </a:lnTo>
                  <a:lnTo>
                    <a:pt x="77" y="55"/>
                  </a:lnTo>
                  <a:lnTo>
                    <a:pt x="77" y="53"/>
                  </a:lnTo>
                  <a:lnTo>
                    <a:pt x="74" y="50"/>
                  </a:lnTo>
                  <a:lnTo>
                    <a:pt x="74" y="50"/>
                  </a:lnTo>
                  <a:lnTo>
                    <a:pt x="72" y="45"/>
                  </a:lnTo>
                  <a:lnTo>
                    <a:pt x="69" y="40"/>
                  </a:lnTo>
                  <a:lnTo>
                    <a:pt x="68" y="35"/>
                  </a:lnTo>
                  <a:lnTo>
                    <a:pt x="65" y="32"/>
                  </a:lnTo>
                  <a:lnTo>
                    <a:pt x="65" y="32"/>
                  </a:lnTo>
                  <a:lnTo>
                    <a:pt x="56" y="27"/>
                  </a:lnTo>
                  <a:lnTo>
                    <a:pt x="51" y="24"/>
                  </a:lnTo>
                  <a:lnTo>
                    <a:pt x="48" y="19"/>
                  </a:lnTo>
                  <a:lnTo>
                    <a:pt x="48" y="19"/>
                  </a:lnTo>
                  <a:lnTo>
                    <a:pt x="45" y="9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66"/>
            <p:cNvSpPr>
              <a:spLocks/>
            </p:cNvSpPr>
            <p:nvPr/>
          </p:nvSpPr>
          <p:spPr bwMode="auto">
            <a:xfrm>
              <a:off x="2005013" y="1232329"/>
              <a:ext cx="455613" cy="469900"/>
            </a:xfrm>
            <a:custGeom>
              <a:avLst/>
              <a:gdLst>
                <a:gd name="T0" fmla="*/ 284 w 287"/>
                <a:gd name="T1" fmla="*/ 18 h 296"/>
                <a:gd name="T2" fmla="*/ 248 w 287"/>
                <a:gd name="T3" fmla="*/ 21 h 296"/>
                <a:gd name="T4" fmla="*/ 239 w 287"/>
                <a:gd name="T5" fmla="*/ 25 h 296"/>
                <a:gd name="T6" fmla="*/ 236 w 287"/>
                <a:gd name="T7" fmla="*/ 47 h 296"/>
                <a:gd name="T8" fmla="*/ 211 w 287"/>
                <a:gd name="T9" fmla="*/ 47 h 296"/>
                <a:gd name="T10" fmla="*/ 210 w 287"/>
                <a:gd name="T11" fmla="*/ 53 h 296"/>
                <a:gd name="T12" fmla="*/ 191 w 287"/>
                <a:gd name="T13" fmla="*/ 57 h 296"/>
                <a:gd name="T14" fmla="*/ 198 w 287"/>
                <a:gd name="T15" fmla="*/ 63 h 296"/>
                <a:gd name="T16" fmla="*/ 229 w 287"/>
                <a:gd name="T17" fmla="*/ 71 h 296"/>
                <a:gd name="T18" fmla="*/ 214 w 287"/>
                <a:gd name="T19" fmla="*/ 76 h 296"/>
                <a:gd name="T20" fmla="*/ 200 w 287"/>
                <a:gd name="T21" fmla="*/ 80 h 296"/>
                <a:gd name="T22" fmla="*/ 181 w 287"/>
                <a:gd name="T23" fmla="*/ 92 h 296"/>
                <a:gd name="T24" fmla="*/ 209 w 287"/>
                <a:gd name="T25" fmla="*/ 93 h 296"/>
                <a:gd name="T26" fmla="*/ 229 w 287"/>
                <a:gd name="T27" fmla="*/ 111 h 296"/>
                <a:gd name="T28" fmla="*/ 203 w 287"/>
                <a:gd name="T29" fmla="*/ 122 h 296"/>
                <a:gd name="T30" fmla="*/ 217 w 287"/>
                <a:gd name="T31" fmla="*/ 145 h 296"/>
                <a:gd name="T32" fmla="*/ 213 w 287"/>
                <a:gd name="T33" fmla="*/ 157 h 296"/>
                <a:gd name="T34" fmla="*/ 201 w 287"/>
                <a:gd name="T35" fmla="*/ 173 h 296"/>
                <a:gd name="T36" fmla="*/ 178 w 287"/>
                <a:gd name="T37" fmla="*/ 189 h 296"/>
                <a:gd name="T38" fmla="*/ 175 w 287"/>
                <a:gd name="T39" fmla="*/ 215 h 296"/>
                <a:gd name="T40" fmla="*/ 122 w 287"/>
                <a:gd name="T41" fmla="*/ 205 h 296"/>
                <a:gd name="T42" fmla="*/ 119 w 287"/>
                <a:gd name="T43" fmla="*/ 222 h 296"/>
                <a:gd name="T44" fmla="*/ 140 w 287"/>
                <a:gd name="T45" fmla="*/ 222 h 296"/>
                <a:gd name="T46" fmla="*/ 159 w 287"/>
                <a:gd name="T47" fmla="*/ 229 h 296"/>
                <a:gd name="T48" fmla="*/ 172 w 287"/>
                <a:gd name="T49" fmla="*/ 241 h 296"/>
                <a:gd name="T50" fmla="*/ 180 w 287"/>
                <a:gd name="T51" fmla="*/ 260 h 296"/>
                <a:gd name="T52" fmla="*/ 142 w 287"/>
                <a:gd name="T53" fmla="*/ 293 h 296"/>
                <a:gd name="T54" fmla="*/ 119 w 287"/>
                <a:gd name="T55" fmla="*/ 271 h 296"/>
                <a:gd name="T56" fmla="*/ 114 w 287"/>
                <a:gd name="T57" fmla="*/ 277 h 296"/>
                <a:gd name="T58" fmla="*/ 98 w 287"/>
                <a:gd name="T59" fmla="*/ 264 h 296"/>
                <a:gd name="T60" fmla="*/ 81 w 287"/>
                <a:gd name="T61" fmla="*/ 261 h 296"/>
                <a:gd name="T62" fmla="*/ 68 w 287"/>
                <a:gd name="T63" fmla="*/ 268 h 296"/>
                <a:gd name="T64" fmla="*/ 64 w 287"/>
                <a:gd name="T65" fmla="*/ 289 h 296"/>
                <a:gd name="T66" fmla="*/ 49 w 287"/>
                <a:gd name="T67" fmla="*/ 261 h 296"/>
                <a:gd name="T68" fmla="*/ 36 w 287"/>
                <a:gd name="T69" fmla="*/ 258 h 296"/>
                <a:gd name="T70" fmla="*/ 20 w 287"/>
                <a:gd name="T71" fmla="*/ 261 h 296"/>
                <a:gd name="T72" fmla="*/ 10 w 287"/>
                <a:gd name="T73" fmla="*/ 276 h 296"/>
                <a:gd name="T74" fmla="*/ 1 w 287"/>
                <a:gd name="T75" fmla="*/ 258 h 296"/>
                <a:gd name="T76" fmla="*/ 29 w 287"/>
                <a:gd name="T77" fmla="*/ 232 h 296"/>
                <a:gd name="T78" fmla="*/ 33 w 287"/>
                <a:gd name="T79" fmla="*/ 216 h 296"/>
                <a:gd name="T80" fmla="*/ 16 w 287"/>
                <a:gd name="T81" fmla="*/ 190 h 296"/>
                <a:gd name="T82" fmla="*/ 46 w 287"/>
                <a:gd name="T83" fmla="*/ 179 h 296"/>
                <a:gd name="T84" fmla="*/ 81 w 287"/>
                <a:gd name="T85" fmla="*/ 212 h 296"/>
                <a:gd name="T86" fmla="*/ 103 w 287"/>
                <a:gd name="T87" fmla="*/ 186 h 296"/>
                <a:gd name="T88" fmla="*/ 88 w 287"/>
                <a:gd name="T89" fmla="*/ 200 h 296"/>
                <a:gd name="T90" fmla="*/ 64 w 287"/>
                <a:gd name="T91" fmla="*/ 182 h 296"/>
                <a:gd name="T92" fmla="*/ 71 w 287"/>
                <a:gd name="T93" fmla="*/ 157 h 296"/>
                <a:gd name="T94" fmla="*/ 72 w 287"/>
                <a:gd name="T95" fmla="*/ 145 h 296"/>
                <a:gd name="T96" fmla="*/ 51 w 287"/>
                <a:gd name="T97" fmla="*/ 161 h 296"/>
                <a:gd name="T98" fmla="*/ 45 w 287"/>
                <a:gd name="T99" fmla="*/ 154 h 296"/>
                <a:gd name="T100" fmla="*/ 33 w 287"/>
                <a:gd name="T101" fmla="*/ 148 h 296"/>
                <a:gd name="T102" fmla="*/ 38 w 287"/>
                <a:gd name="T103" fmla="*/ 115 h 296"/>
                <a:gd name="T104" fmla="*/ 67 w 287"/>
                <a:gd name="T105" fmla="*/ 95 h 296"/>
                <a:gd name="T106" fmla="*/ 110 w 287"/>
                <a:gd name="T107" fmla="*/ 122 h 296"/>
                <a:gd name="T108" fmla="*/ 98 w 287"/>
                <a:gd name="T109" fmla="*/ 102 h 296"/>
                <a:gd name="T110" fmla="*/ 113 w 287"/>
                <a:gd name="T111" fmla="*/ 95 h 296"/>
                <a:gd name="T112" fmla="*/ 72 w 287"/>
                <a:gd name="T113" fmla="*/ 80 h 296"/>
                <a:gd name="T114" fmla="*/ 88 w 287"/>
                <a:gd name="T115" fmla="*/ 77 h 296"/>
                <a:gd name="T116" fmla="*/ 69 w 287"/>
                <a:gd name="T117" fmla="*/ 4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7" h="296">
                  <a:moveTo>
                    <a:pt x="45" y="0"/>
                  </a:moveTo>
                  <a:lnTo>
                    <a:pt x="287" y="0"/>
                  </a:lnTo>
                  <a:lnTo>
                    <a:pt x="287" y="0"/>
                  </a:lnTo>
                  <a:lnTo>
                    <a:pt x="279" y="8"/>
                  </a:lnTo>
                  <a:lnTo>
                    <a:pt x="277" y="12"/>
                  </a:lnTo>
                  <a:lnTo>
                    <a:pt x="275" y="13"/>
                  </a:lnTo>
                  <a:lnTo>
                    <a:pt x="277" y="13"/>
                  </a:lnTo>
                  <a:lnTo>
                    <a:pt x="277" y="13"/>
                  </a:lnTo>
                  <a:lnTo>
                    <a:pt x="281" y="15"/>
                  </a:lnTo>
                  <a:lnTo>
                    <a:pt x="282" y="16"/>
                  </a:lnTo>
                  <a:lnTo>
                    <a:pt x="284" y="18"/>
                  </a:lnTo>
                  <a:lnTo>
                    <a:pt x="284" y="18"/>
                  </a:lnTo>
                  <a:lnTo>
                    <a:pt x="282" y="21"/>
                  </a:lnTo>
                  <a:lnTo>
                    <a:pt x="281" y="25"/>
                  </a:lnTo>
                  <a:lnTo>
                    <a:pt x="278" y="28"/>
                  </a:lnTo>
                  <a:lnTo>
                    <a:pt x="274" y="29"/>
                  </a:lnTo>
                  <a:lnTo>
                    <a:pt x="274" y="29"/>
                  </a:lnTo>
                  <a:lnTo>
                    <a:pt x="265" y="29"/>
                  </a:lnTo>
                  <a:lnTo>
                    <a:pt x="261" y="29"/>
                  </a:lnTo>
                  <a:lnTo>
                    <a:pt x="256" y="29"/>
                  </a:lnTo>
                  <a:lnTo>
                    <a:pt x="256" y="29"/>
                  </a:lnTo>
                  <a:lnTo>
                    <a:pt x="252" y="25"/>
                  </a:lnTo>
                  <a:lnTo>
                    <a:pt x="248" y="21"/>
                  </a:lnTo>
                  <a:lnTo>
                    <a:pt x="248" y="21"/>
                  </a:lnTo>
                  <a:lnTo>
                    <a:pt x="242" y="16"/>
                  </a:lnTo>
                  <a:lnTo>
                    <a:pt x="237" y="13"/>
                  </a:lnTo>
                  <a:lnTo>
                    <a:pt x="237" y="13"/>
                  </a:lnTo>
                  <a:lnTo>
                    <a:pt x="230" y="16"/>
                  </a:lnTo>
                  <a:lnTo>
                    <a:pt x="230" y="16"/>
                  </a:lnTo>
                  <a:lnTo>
                    <a:pt x="229" y="18"/>
                  </a:lnTo>
                  <a:lnTo>
                    <a:pt x="229" y="19"/>
                  </a:lnTo>
                  <a:lnTo>
                    <a:pt x="232" y="21"/>
                  </a:lnTo>
                  <a:lnTo>
                    <a:pt x="232" y="21"/>
                  </a:lnTo>
                  <a:lnTo>
                    <a:pt x="236" y="21"/>
                  </a:lnTo>
                  <a:lnTo>
                    <a:pt x="239" y="25"/>
                  </a:lnTo>
                  <a:lnTo>
                    <a:pt x="239" y="25"/>
                  </a:lnTo>
                  <a:lnTo>
                    <a:pt x="246" y="35"/>
                  </a:lnTo>
                  <a:lnTo>
                    <a:pt x="249" y="40"/>
                  </a:lnTo>
                  <a:lnTo>
                    <a:pt x="251" y="41"/>
                  </a:lnTo>
                  <a:lnTo>
                    <a:pt x="249" y="42"/>
                  </a:lnTo>
                  <a:lnTo>
                    <a:pt x="249" y="42"/>
                  </a:lnTo>
                  <a:lnTo>
                    <a:pt x="248" y="41"/>
                  </a:lnTo>
                  <a:lnTo>
                    <a:pt x="245" y="40"/>
                  </a:lnTo>
                  <a:lnTo>
                    <a:pt x="242" y="40"/>
                  </a:lnTo>
                  <a:lnTo>
                    <a:pt x="239" y="40"/>
                  </a:lnTo>
                  <a:lnTo>
                    <a:pt x="239" y="40"/>
                  </a:lnTo>
                  <a:lnTo>
                    <a:pt x="237" y="44"/>
                  </a:lnTo>
                  <a:lnTo>
                    <a:pt x="236" y="47"/>
                  </a:lnTo>
                  <a:lnTo>
                    <a:pt x="235" y="48"/>
                  </a:lnTo>
                  <a:lnTo>
                    <a:pt x="235" y="48"/>
                  </a:lnTo>
                  <a:lnTo>
                    <a:pt x="230" y="47"/>
                  </a:lnTo>
                  <a:lnTo>
                    <a:pt x="227" y="47"/>
                  </a:lnTo>
                  <a:lnTo>
                    <a:pt x="226" y="47"/>
                  </a:lnTo>
                  <a:lnTo>
                    <a:pt x="226" y="47"/>
                  </a:lnTo>
                  <a:lnTo>
                    <a:pt x="223" y="51"/>
                  </a:lnTo>
                  <a:lnTo>
                    <a:pt x="219" y="54"/>
                  </a:lnTo>
                  <a:lnTo>
                    <a:pt x="219" y="54"/>
                  </a:lnTo>
                  <a:lnTo>
                    <a:pt x="217" y="53"/>
                  </a:lnTo>
                  <a:lnTo>
                    <a:pt x="214" y="50"/>
                  </a:lnTo>
                  <a:lnTo>
                    <a:pt x="211" y="47"/>
                  </a:lnTo>
                  <a:lnTo>
                    <a:pt x="209" y="44"/>
                  </a:lnTo>
                  <a:lnTo>
                    <a:pt x="209" y="44"/>
                  </a:lnTo>
                  <a:lnTo>
                    <a:pt x="198" y="42"/>
                  </a:lnTo>
                  <a:lnTo>
                    <a:pt x="194" y="42"/>
                  </a:lnTo>
                  <a:lnTo>
                    <a:pt x="194" y="44"/>
                  </a:lnTo>
                  <a:lnTo>
                    <a:pt x="194" y="44"/>
                  </a:lnTo>
                  <a:lnTo>
                    <a:pt x="194" y="44"/>
                  </a:lnTo>
                  <a:lnTo>
                    <a:pt x="197" y="47"/>
                  </a:lnTo>
                  <a:lnTo>
                    <a:pt x="203" y="50"/>
                  </a:lnTo>
                  <a:lnTo>
                    <a:pt x="207" y="51"/>
                  </a:lnTo>
                  <a:lnTo>
                    <a:pt x="210" y="53"/>
                  </a:lnTo>
                  <a:lnTo>
                    <a:pt x="210" y="53"/>
                  </a:lnTo>
                  <a:lnTo>
                    <a:pt x="207" y="55"/>
                  </a:lnTo>
                  <a:lnTo>
                    <a:pt x="201" y="57"/>
                  </a:lnTo>
                  <a:lnTo>
                    <a:pt x="201" y="57"/>
                  </a:lnTo>
                  <a:lnTo>
                    <a:pt x="198" y="55"/>
                  </a:lnTo>
                  <a:lnTo>
                    <a:pt x="195" y="53"/>
                  </a:lnTo>
                  <a:lnTo>
                    <a:pt x="194" y="50"/>
                  </a:lnTo>
                  <a:lnTo>
                    <a:pt x="191" y="50"/>
                  </a:lnTo>
                  <a:lnTo>
                    <a:pt x="191" y="50"/>
                  </a:lnTo>
                  <a:lnTo>
                    <a:pt x="191" y="51"/>
                  </a:lnTo>
                  <a:lnTo>
                    <a:pt x="191" y="53"/>
                  </a:lnTo>
                  <a:lnTo>
                    <a:pt x="191" y="55"/>
                  </a:lnTo>
                  <a:lnTo>
                    <a:pt x="191" y="57"/>
                  </a:lnTo>
                  <a:lnTo>
                    <a:pt x="191" y="57"/>
                  </a:lnTo>
                  <a:lnTo>
                    <a:pt x="190" y="57"/>
                  </a:lnTo>
                  <a:lnTo>
                    <a:pt x="188" y="57"/>
                  </a:lnTo>
                  <a:lnTo>
                    <a:pt x="185" y="55"/>
                  </a:lnTo>
                  <a:lnTo>
                    <a:pt x="184" y="57"/>
                  </a:lnTo>
                  <a:lnTo>
                    <a:pt x="184" y="57"/>
                  </a:lnTo>
                  <a:lnTo>
                    <a:pt x="182" y="58"/>
                  </a:lnTo>
                  <a:lnTo>
                    <a:pt x="184" y="60"/>
                  </a:lnTo>
                  <a:lnTo>
                    <a:pt x="185" y="63"/>
                  </a:lnTo>
                  <a:lnTo>
                    <a:pt x="188" y="63"/>
                  </a:lnTo>
                  <a:lnTo>
                    <a:pt x="188" y="63"/>
                  </a:lnTo>
                  <a:lnTo>
                    <a:pt x="198" y="63"/>
                  </a:lnTo>
                  <a:lnTo>
                    <a:pt x="210" y="63"/>
                  </a:lnTo>
                  <a:lnTo>
                    <a:pt x="210" y="63"/>
                  </a:lnTo>
                  <a:lnTo>
                    <a:pt x="214" y="66"/>
                  </a:lnTo>
                  <a:lnTo>
                    <a:pt x="220" y="67"/>
                  </a:lnTo>
                  <a:lnTo>
                    <a:pt x="220" y="67"/>
                  </a:lnTo>
                  <a:lnTo>
                    <a:pt x="230" y="66"/>
                  </a:lnTo>
                  <a:lnTo>
                    <a:pt x="233" y="66"/>
                  </a:lnTo>
                  <a:lnTo>
                    <a:pt x="233" y="66"/>
                  </a:lnTo>
                  <a:lnTo>
                    <a:pt x="233" y="67"/>
                  </a:lnTo>
                  <a:lnTo>
                    <a:pt x="233" y="67"/>
                  </a:lnTo>
                  <a:lnTo>
                    <a:pt x="229" y="70"/>
                  </a:lnTo>
                  <a:lnTo>
                    <a:pt x="229" y="71"/>
                  </a:lnTo>
                  <a:lnTo>
                    <a:pt x="230" y="74"/>
                  </a:lnTo>
                  <a:lnTo>
                    <a:pt x="230" y="74"/>
                  </a:lnTo>
                  <a:lnTo>
                    <a:pt x="235" y="79"/>
                  </a:lnTo>
                  <a:lnTo>
                    <a:pt x="235" y="80"/>
                  </a:lnTo>
                  <a:lnTo>
                    <a:pt x="233" y="82"/>
                  </a:lnTo>
                  <a:lnTo>
                    <a:pt x="233" y="82"/>
                  </a:lnTo>
                  <a:lnTo>
                    <a:pt x="223" y="82"/>
                  </a:lnTo>
                  <a:lnTo>
                    <a:pt x="220" y="82"/>
                  </a:lnTo>
                  <a:lnTo>
                    <a:pt x="217" y="80"/>
                  </a:lnTo>
                  <a:lnTo>
                    <a:pt x="217" y="80"/>
                  </a:lnTo>
                  <a:lnTo>
                    <a:pt x="216" y="79"/>
                  </a:lnTo>
                  <a:lnTo>
                    <a:pt x="214" y="76"/>
                  </a:lnTo>
                  <a:lnTo>
                    <a:pt x="213" y="73"/>
                  </a:lnTo>
                  <a:lnTo>
                    <a:pt x="211" y="70"/>
                  </a:lnTo>
                  <a:lnTo>
                    <a:pt x="211" y="70"/>
                  </a:lnTo>
                  <a:lnTo>
                    <a:pt x="203" y="70"/>
                  </a:lnTo>
                  <a:lnTo>
                    <a:pt x="197" y="70"/>
                  </a:lnTo>
                  <a:lnTo>
                    <a:pt x="197" y="70"/>
                  </a:lnTo>
                  <a:lnTo>
                    <a:pt x="203" y="73"/>
                  </a:lnTo>
                  <a:lnTo>
                    <a:pt x="206" y="76"/>
                  </a:lnTo>
                  <a:lnTo>
                    <a:pt x="207" y="77"/>
                  </a:lnTo>
                  <a:lnTo>
                    <a:pt x="207" y="77"/>
                  </a:lnTo>
                  <a:lnTo>
                    <a:pt x="204" y="79"/>
                  </a:lnTo>
                  <a:lnTo>
                    <a:pt x="200" y="80"/>
                  </a:lnTo>
                  <a:lnTo>
                    <a:pt x="191" y="82"/>
                  </a:lnTo>
                  <a:lnTo>
                    <a:pt x="191" y="82"/>
                  </a:lnTo>
                  <a:lnTo>
                    <a:pt x="184" y="82"/>
                  </a:lnTo>
                  <a:lnTo>
                    <a:pt x="181" y="82"/>
                  </a:lnTo>
                  <a:lnTo>
                    <a:pt x="181" y="82"/>
                  </a:lnTo>
                  <a:lnTo>
                    <a:pt x="181" y="83"/>
                  </a:lnTo>
                  <a:lnTo>
                    <a:pt x="181" y="83"/>
                  </a:lnTo>
                  <a:lnTo>
                    <a:pt x="182" y="84"/>
                  </a:lnTo>
                  <a:lnTo>
                    <a:pt x="182" y="87"/>
                  </a:lnTo>
                  <a:lnTo>
                    <a:pt x="182" y="87"/>
                  </a:lnTo>
                  <a:lnTo>
                    <a:pt x="181" y="90"/>
                  </a:lnTo>
                  <a:lnTo>
                    <a:pt x="181" y="92"/>
                  </a:lnTo>
                  <a:lnTo>
                    <a:pt x="182" y="92"/>
                  </a:lnTo>
                  <a:lnTo>
                    <a:pt x="182" y="92"/>
                  </a:lnTo>
                  <a:lnTo>
                    <a:pt x="188" y="89"/>
                  </a:lnTo>
                  <a:lnTo>
                    <a:pt x="191" y="87"/>
                  </a:lnTo>
                  <a:lnTo>
                    <a:pt x="195" y="87"/>
                  </a:lnTo>
                  <a:lnTo>
                    <a:pt x="195" y="87"/>
                  </a:lnTo>
                  <a:lnTo>
                    <a:pt x="207" y="86"/>
                  </a:lnTo>
                  <a:lnTo>
                    <a:pt x="211" y="86"/>
                  </a:lnTo>
                  <a:lnTo>
                    <a:pt x="213" y="87"/>
                  </a:lnTo>
                  <a:lnTo>
                    <a:pt x="213" y="87"/>
                  </a:lnTo>
                  <a:lnTo>
                    <a:pt x="213" y="87"/>
                  </a:lnTo>
                  <a:lnTo>
                    <a:pt x="209" y="93"/>
                  </a:lnTo>
                  <a:lnTo>
                    <a:pt x="207" y="95"/>
                  </a:lnTo>
                  <a:lnTo>
                    <a:pt x="207" y="96"/>
                  </a:lnTo>
                  <a:lnTo>
                    <a:pt x="207" y="96"/>
                  </a:lnTo>
                  <a:lnTo>
                    <a:pt x="217" y="96"/>
                  </a:lnTo>
                  <a:lnTo>
                    <a:pt x="223" y="96"/>
                  </a:lnTo>
                  <a:lnTo>
                    <a:pt x="226" y="97"/>
                  </a:lnTo>
                  <a:lnTo>
                    <a:pt x="226" y="97"/>
                  </a:lnTo>
                  <a:lnTo>
                    <a:pt x="230" y="103"/>
                  </a:lnTo>
                  <a:lnTo>
                    <a:pt x="232" y="106"/>
                  </a:lnTo>
                  <a:lnTo>
                    <a:pt x="232" y="108"/>
                  </a:lnTo>
                  <a:lnTo>
                    <a:pt x="232" y="108"/>
                  </a:lnTo>
                  <a:lnTo>
                    <a:pt x="229" y="111"/>
                  </a:lnTo>
                  <a:lnTo>
                    <a:pt x="227" y="113"/>
                  </a:lnTo>
                  <a:lnTo>
                    <a:pt x="227" y="115"/>
                  </a:lnTo>
                  <a:lnTo>
                    <a:pt x="227" y="115"/>
                  </a:lnTo>
                  <a:lnTo>
                    <a:pt x="230" y="119"/>
                  </a:lnTo>
                  <a:lnTo>
                    <a:pt x="230" y="121"/>
                  </a:lnTo>
                  <a:lnTo>
                    <a:pt x="229" y="122"/>
                  </a:lnTo>
                  <a:lnTo>
                    <a:pt x="229" y="122"/>
                  </a:lnTo>
                  <a:lnTo>
                    <a:pt x="223" y="124"/>
                  </a:lnTo>
                  <a:lnTo>
                    <a:pt x="217" y="124"/>
                  </a:lnTo>
                  <a:lnTo>
                    <a:pt x="217" y="124"/>
                  </a:lnTo>
                  <a:lnTo>
                    <a:pt x="207" y="122"/>
                  </a:lnTo>
                  <a:lnTo>
                    <a:pt x="203" y="122"/>
                  </a:lnTo>
                  <a:lnTo>
                    <a:pt x="203" y="124"/>
                  </a:lnTo>
                  <a:lnTo>
                    <a:pt x="203" y="125"/>
                  </a:lnTo>
                  <a:lnTo>
                    <a:pt x="203" y="125"/>
                  </a:lnTo>
                  <a:lnTo>
                    <a:pt x="209" y="128"/>
                  </a:lnTo>
                  <a:lnTo>
                    <a:pt x="216" y="131"/>
                  </a:lnTo>
                  <a:lnTo>
                    <a:pt x="216" y="131"/>
                  </a:lnTo>
                  <a:lnTo>
                    <a:pt x="219" y="134"/>
                  </a:lnTo>
                  <a:lnTo>
                    <a:pt x="222" y="135"/>
                  </a:lnTo>
                  <a:lnTo>
                    <a:pt x="223" y="138"/>
                  </a:lnTo>
                  <a:lnTo>
                    <a:pt x="222" y="140"/>
                  </a:lnTo>
                  <a:lnTo>
                    <a:pt x="222" y="140"/>
                  </a:lnTo>
                  <a:lnTo>
                    <a:pt x="217" y="145"/>
                  </a:lnTo>
                  <a:lnTo>
                    <a:pt x="216" y="148"/>
                  </a:lnTo>
                  <a:lnTo>
                    <a:pt x="214" y="150"/>
                  </a:lnTo>
                  <a:lnTo>
                    <a:pt x="214" y="150"/>
                  </a:lnTo>
                  <a:lnTo>
                    <a:pt x="206" y="148"/>
                  </a:lnTo>
                  <a:lnTo>
                    <a:pt x="201" y="148"/>
                  </a:lnTo>
                  <a:lnTo>
                    <a:pt x="200" y="150"/>
                  </a:lnTo>
                  <a:lnTo>
                    <a:pt x="200" y="150"/>
                  </a:lnTo>
                  <a:lnTo>
                    <a:pt x="203" y="154"/>
                  </a:lnTo>
                  <a:lnTo>
                    <a:pt x="206" y="157"/>
                  </a:lnTo>
                  <a:lnTo>
                    <a:pt x="209" y="158"/>
                  </a:lnTo>
                  <a:lnTo>
                    <a:pt x="209" y="158"/>
                  </a:lnTo>
                  <a:lnTo>
                    <a:pt x="213" y="157"/>
                  </a:lnTo>
                  <a:lnTo>
                    <a:pt x="214" y="158"/>
                  </a:lnTo>
                  <a:lnTo>
                    <a:pt x="214" y="160"/>
                  </a:lnTo>
                  <a:lnTo>
                    <a:pt x="214" y="160"/>
                  </a:lnTo>
                  <a:lnTo>
                    <a:pt x="213" y="166"/>
                  </a:lnTo>
                  <a:lnTo>
                    <a:pt x="213" y="168"/>
                  </a:lnTo>
                  <a:lnTo>
                    <a:pt x="211" y="168"/>
                  </a:lnTo>
                  <a:lnTo>
                    <a:pt x="211" y="168"/>
                  </a:lnTo>
                  <a:lnTo>
                    <a:pt x="209" y="167"/>
                  </a:lnTo>
                  <a:lnTo>
                    <a:pt x="207" y="167"/>
                  </a:lnTo>
                  <a:lnTo>
                    <a:pt x="206" y="167"/>
                  </a:lnTo>
                  <a:lnTo>
                    <a:pt x="206" y="167"/>
                  </a:lnTo>
                  <a:lnTo>
                    <a:pt x="201" y="173"/>
                  </a:lnTo>
                  <a:lnTo>
                    <a:pt x="200" y="174"/>
                  </a:lnTo>
                  <a:lnTo>
                    <a:pt x="197" y="176"/>
                  </a:lnTo>
                  <a:lnTo>
                    <a:pt x="197" y="176"/>
                  </a:lnTo>
                  <a:lnTo>
                    <a:pt x="185" y="171"/>
                  </a:lnTo>
                  <a:lnTo>
                    <a:pt x="178" y="170"/>
                  </a:lnTo>
                  <a:lnTo>
                    <a:pt x="175" y="168"/>
                  </a:lnTo>
                  <a:lnTo>
                    <a:pt x="175" y="168"/>
                  </a:lnTo>
                  <a:lnTo>
                    <a:pt x="175" y="174"/>
                  </a:lnTo>
                  <a:lnTo>
                    <a:pt x="177" y="182"/>
                  </a:lnTo>
                  <a:lnTo>
                    <a:pt x="177" y="182"/>
                  </a:lnTo>
                  <a:lnTo>
                    <a:pt x="178" y="184"/>
                  </a:lnTo>
                  <a:lnTo>
                    <a:pt x="178" y="189"/>
                  </a:lnTo>
                  <a:lnTo>
                    <a:pt x="180" y="192"/>
                  </a:lnTo>
                  <a:lnTo>
                    <a:pt x="180" y="193"/>
                  </a:lnTo>
                  <a:lnTo>
                    <a:pt x="180" y="193"/>
                  </a:lnTo>
                  <a:lnTo>
                    <a:pt x="181" y="195"/>
                  </a:lnTo>
                  <a:lnTo>
                    <a:pt x="181" y="196"/>
                  </a:lnTo>
                  <a:lnTo>
                    <a:pt x="181" y="197"/>
                  </a:lnTo>
                  <a:lnTo>
                    <a:pt x="181" y="197"/>
                  </a:lnTo>
                  <a:lnTo>
                    <a:pt x="180" y="200"/>
                  </a:lnTo>
                  <a:lnTo>
                    <a:pt x="180" y="203"/>
                  </a:lnTo>
                  <a:lnTo>
                    <a:pt x="180" y="203"/>
                  </a:lnTo>
                  <a:lnTo>
                    <a:pt x="178" y="210"/>
                  </a:lnTo>
                  <a:lnTo>
                    <a:pt x="175" y="215"/>
                  </a:lnTo>
                  <a:lnTo>
                    <a:pt x="172" y="216"/>
                  </a:lnTo>
                  <a:lnTo>
                    <a:pt x="172" y="216"/>
                  </a:lnTo>
                  <a:lnTo>
                    <a:pt x="161" y="219"/>
                  </a:lnTo>
                  <a:lnTo>
                    <a:pt x="161" y="219"/>
                  </a:lnTo>
                  <a:lnTo>
                    <a:pt x="149" y="219"/>
                  </a:lnTo>
                  <a:lnTo>
                    <a:pt x="140" y="219"/>
                  </a:lnTo>
                  <a:lnTo>
                    <a:pt x="136" y="218"/>
                  </a:lnTo>
                  <a:lnTo>
                    <a:pt x="136" y="218"/>
                  </a:lnTo>
                  <a:lnTo>
                    <a:pt x="127" y="209"/>
                  </a:lnTo>
                  <a:lnTo>
                    <a:pt x="123" y="206"/>
                  </a:lnTo>
                  <a:lnTo>
                    <a:pt x="122" y="205"/>
                  </a:lnTo>
                  <a:lnTo>
                    <a:pt x="122" y="205"/>
                  </a:lnTo>
                  <a:lnTo>
                    <a:pt x="122" y="205"/>
                  </a:lnTo>
                  <a:lnTo>
                    <a:pt x="119" y="208"/>
                  </a:lnTo>
                  <a:lnTo>
                    <a:pt x="119" y="208"/>
                  </a:lnTo>
                  <a:lnTo>
                    <a:pt x="122" y="209"/>
                  </a:lnTo>
                  <a:lnTo>
                    <a:pt x="122" y="209"/>
                  </a:lnTo>
                  <a:lnTo>
                    <a:pt x="123" y="212"/>
                  </a:lnTo>
                  <a:lnTo>
                    <a:pt x="126" y="215"/>
                  </a:lnTo>
                  <a:lnTo>
                    <a:pt x="126" y="218"/>
                  </a:lnTo>
                  <a:lnTo>
                    <a:pt x="126" y="218"/>
                  </a:lnTo>
                  <a:lnTo>
                    <a:pt x="123" y="221"/>
                  </a:lnTo>
                  <a:lnTo>
                    <a:pt x="119" y="222"/>
                  </a:lnTo>
                  <a:lnTo>
                    <a:pt x="119" y="222"/>
                  </a:lnTo>
                  <a:lnTo>
                    <a:pt x="117" y="224"/>
                  </a:lnTo>
                  <a:lnTo>
                    <a:pt x="117" y="228"/>
                  </a:lnTo>
                  <a:lnTo>
                    <a:pt x="117" y="232"/>
                  </a:lnTo>
                  <a:lnTo>
                    <a:pt x="117" y="234"/>
                  </a:lnTo>
                  <a:lnTo>
                    <a:pt x="119" y="234"/>
                  </a:lnTo>
                  <a:lnTo>
                    <a:pt x="119" y="234"/>
                  </a:lnTo>
                  <a:lnTo>
                    <a:pt x="126" y="226"/>
                  </a:lnTo>
                  <a:lnTo>
                    <a:pt x="130" y="222"/>
                  </a:lnTo>
                  <a:lnTo>
                    <a:pt x="133" y="221"/>
                  </a:lnTo>
                  <a:lnTo>
                    <a:pt x="133" y="221"/>
                  </a:lnTo>
                  <a:lnTo>
                    <a:pt x="139" y="222"/>
                  </a:lnTo>
                  <a:lnTo>
                    <a:pt x="140" y="222"/>
                  </a:lnTo>
                  <a:lnTo>
                    <a:pt x="140" y="225"/>
                  </a:lnTo>
                  <a:lnTo>
                    <a:pt x="140" y="225"/>
                  </a:lnTo>
                  <a:lnTo>
                    <a:pt x="140" y="228"/>
                  </a:lnTo>
                  <a:lnTo>
                    <a:pt x="139" y="231"/>
                  </a:lnTo>
                  <a:lnTo>
                    <a:pt x="139" y="232"/>
                  </a:lnTo>
                  <a:lnTo>
                    <a:pt x="142" y="231"/>
                  </a:lnTo>
                  <a:lnTo>
                    <a:pt x="142" y="231"/>
                  </a:lnTo>
                  <a:lnTo>
                    <a:pt x="149" y="228"/>
                  </a:lnTo>
                  <a:lnTo>
                    <a:pt x="155" y="226"/>
                  </a:lnTo>
                  <a:lnTo>
                    <a:pt x="155" y="226"/>
                  </a:lnTo>
                  <a:lnTo>
                    <a:pt x="158" y="226"/>
                  </a:lnTo>
                  <a:lnTo>
                    <a:pt x="159" y="229"/>
                  </a:lnTo>
                  <a:lnTo>
                    <a:pt x="161" y="232"/>
                  </a:lnTo>
                  <a:lnTo>
                    <a:pt x="161" y="234"/>
                  </a:lnTo>
                  <a:lnTo>
                    <a:pt x="161" y="234"/>
                  </a:lnTo>
                  <a:lnTo>
                    <a:pt x="156" y="237"/>
                  </a:lnTo>
                  <a:lnTo>
                    <a:pt x="156" y="239"/>
                  </a:lnTo>
                  <a:lnTo>
                    <a:pt x="158" y="241"/>
                  </a:lnTo>
                  <a:lnTo>
                    <a:pt x="158" y="241"/>
                  </a:lnTo>
                  <a:lnTo>
                    <a:pt x="162" y="244"/>
                  </a:lnTo>
                  <a:lnTo>
                    <a:pt x="164" y="245"/>
                  </a:lnTo>
                  <a:lnTo>
                    <a:pt x="166" y="245"/>
                  </a:lnTo>
                  <a:lnTo>
                    <a:pt x="166" y="245"/>
                  </a:lnTo>
                  <a:lnTo>
                    <a:pt x="172" y="241"/>
                  </a:lnTo>
                  <a:lnTo>
                    <a:pt x="177" y="239"/>
                  </a:lnTo>
                  <a:lnTo>
                    <a:pt x="180" y="241"/>
                  </a:lnTo>
                  <a:lnTo>
                    <a:pt x="180" y="241"/>
                  </a:lnTo>
                  <a:lnTo>
                    <a:pt x="181" y="245"/>
                  </a:lnTo>
                  <a:lnTo>
                    <a:pt x="181" y="250"/>
                  </a:lnTo>
                  <a:lnTo>
                    <a:pt x="181" y="250"/>
                  </a:lnTo>
                  <a:lnTo>
                    <a:pt x="182" y="252"/>
                  </a:lnTo>
                  <a:lnTo>
                    <a:pt x="184" y="254"/>
                  </a:lnTo>
                  <a:lnTo>
                    <a:pt x="185" y="257"/>
                  </a:lnTo>
                  <a:lnTo>
                    <a:pt x="182" y="258"/>
                  </a:lnTo>
                  <a:lnTo>
                    <a:pt x="182" y="258"/>
                  </a:lnTo>
                  <a:lnTo>
                    <a:pt x="180" y="260"/>
                  </a:lnTo>
                  <a:lnTo>
                    <a:pt x="177" y="264"/>
                  </a:lnTo>
                  <a:lnTo>
                    <a:pt x="175" y="270"/>
                  </a:lnTo>
                  <a:lnTo>
                    <a:pt x="175" y="270"/>
                  </a:lnTo>
                  <a:lnTo>
                    <a:pt x="174" y="276"/>
                  </a:lnTo>
                  <a:lnTo>
                    <a:pt x="174" y="279"/>
                  </a:lnTo>
                  <a:lnTo>
                    <a:pt x="171" y="281"/>
                  </a:lnTo>
                  <a:lnTo>
                    <a:pt x="171" y="281"/>
                  </a:lnTo>
                  <a:lnTo>
                    <a:pt x="161" y="290"/>
                  </a:lnTo>
                  <a:lnTo>
                    <a:pt x="153" y="294"/>
                  </a:lnTo>
                  <a:lnTo>
                    <a:pt x="149" y="296"/>
                  </a:lnTo>
                  <a:lnTo>
                    <a:pt x="149" y="296"/>
                  </a:lnTo>
                  <a:lnTo>
                    <a:pt x="142" y="293"/>
                  </a:lnTo>
                  <a:lnTo>
                    <a:pt x="133" y="290"/>
                  </a:lnTo>
                  <a:lnTo>
                    <a:pt x="133" y="290"/>
                  </a:lnTo>
                  <a:lnTo>
                    <a:pt x="132" y="287"/>
                  </a:lnTo>
                  <a:lnTo>
                    <a:pt x="133" y="283"/>
                  </a:lnTo>
                  <a:lnTo>
                    <a:pt x="133" y="279"/>
                  </a:lnTo>
                  <a:lnTo>
                    <a:pt x="133" y="276"/>
                  </a:lnTo>
                  <a:lnTo>
                    <a:pt x="133" y="276"/>
                  </a:lnTo>
                  <a:lnTo>
                    <a:pt x="130" y="271"/>
                  </a:lnTo>
                  <a:lnTo>
                    <a:pt x="126" y="270"/>
                  </a:lnTo>
                  <a:lnTo>
                    <a:pt x="126" y="270"/>
                  </a:lnTo>
                  <a:lnTo>
                    <a:pt x="122" y="271"/>
                  </a:lnTo>
                  <a:lnTo>
                    <a:pt x="119" y="271"/>
                  </a:lnTo>
                  <a:lnTo>
                    <a:pt x="117" y="268"/>
                  </a:lnTo>
                  <a:lnTo>
                    <a:pt x="117" y="268"/>
                  </a:lnTo>
                  <a:lnTo>
                    <a:pt x="116" y="266"/>
                  </a:lnTo>
                  <a:lnTo>
                    <a:pt x="114" y="261"/>
                  </a:lnTo>
                  <a:lnTo>
                    <a:pt x="113" y="258"/>
                  </a:lnTo>
                  <a:lnTo>
                    <a:pt x="110" y="258"/>
                  </a:lnTo>
                  <a:lnTo>
                    <a:pt x="110" y="258"/>
                  </a:lnTo>
                  <a:lnTo>
                    <a:pt x="110" y="260"/>
                  </a:lnTo>
                  <a:lnTo>
                    <a:pt x="110" y="261"/>
                  </a:lnTo>
                  <a:lnTo>
                    <a:pt x="111" y="268"/>
                  </a:lnTo>
                  <a:lnTo>
                    <a:pt x="114" y="274"/>
                  </a:lnTo>
                  <a:lnTo>
                    <a:pt x="114" y="277"/>
                  </a:lnTo>
                  <a:lnTo>
                    <a:pt x="114" y="277"/>
                  </a:lnTo>
                  <a:lnTo>
                    <a:pt x="114" y="277"/>
                  </a:lnTo>
                  <a:lnTo>
                    <a:pt x="109" y="279"/>
                  </a:lnTo>
                  <a:lnTo>
                    <a:pt x="106" y="279"/>
                  </a:lnTo>
                  <a:lnTo>
                    <a:pt x="103" y="277"/>
                  </a:lnTo>
                  <a:lnTo>
                    <a:pt x="103" y="277"/>
                  </a:lnTo>
                  <a:lnTo>
                    <a:pt x="101" y="274"/>
                  </a:lnTo>
                  <a:lnTo>
                    <a:pt x="101" y="268"/>
                  </a:lnTo>
                  <a:lnTo>
                    <a:pt x="100" y="264"/>
                  </a:lnTo>
                  <a:lnTo>
                    <a:pt x="100" y="264"/>
                  </a:lnTo>
                  <a:lnTo>
                    <a:pt x="98" y="264"/>
                  </a:lnTo>
                  <a:lnTo>
                    <a:pt x="98" y="264"/>
                  </a:lnTo>
                  <a:lnTo>
                    <a:pt x="97" y="266"/>
                  </a:lnTo>
                  <a:lnTo>
                    <a:pt x="97" y="268"/>
                  </a:lnTo>
                  <a:lnTo>
                    <a:pt x="96" y="273"/>
                  </a:lnTo>
                  <a:lnTo>
                    <a:pt x="94" y="274"/>
                  </a:lnTo>
                  <a:lnTo>
                    <a:pt x="94" y="274"/>
                  </a:lnTo>
                  <a:lnTo>
                    <a:pt x="88" y="274"/>
                  </a:lnTo>
                  <a:lnTo>
                    <a:pt x="87" y="273"/>
                  </a:lnTo>
                  <a:lnTo>
                    <a:pt x="85" y="271"/>
                  </a:lnTo>
                  <a:lnTo>
                    <a:pt x="85" y="271"/>
                  </a:lnTo>
                  <a:lnTo>
                    <a:pt x="84" y="264"/>
                  </a:lnTo>
                  <a:lnTo>
                    <a:pt x="81" y="261"/>
                  </a:lnTo>
                  <a:lnTo>
                    <a:pt x="81" y="261"/>
                  </a:lnTo>
                  <a:lnTo>
                    <a:pt x="80" y="261"/>
                  </a:lnTo>
                  <a:lnTo>
                    <a:pt x="80" y="261"/>
                  </a:lnTo>
                  <a:lnTo>
                    <a:pt x="80" y="264"/>
                  </a:lnTo>
                  <a:lnTo>
                    <a:pt x="78" y="268"/>
                  </a:lnTo>
                  <a:lnTo>
                    <a:pt x="78" y="271"/>
                  </a:lnTo>
                  <a:lnTo>
                    <a:pt x="77" y="273"/>
                  </a:lnTo>
                  <a:lnTo>
                    <a:pt x="77" y="273"/>
                  </a:lnTo>
                  <a:lnTo>
                    <a:pt x="75" y="271"/>
                  </a:lnTo>
                  <a:lnTo>
                    <a:pt x="72" y="270"/>
                  </a:lnTo>
                  <a:lnTo>
                    <a:pt x="71" y="268"/>
                  </a:lnTo>
                  <a:lnTo>
                    <a:pt x="68" y="268"/>
                  </a:lnTo>
                  <a:lnTo>
                    <a:pt x="68" y="268"/>
                  </a:lnTo>
                  <a:lnTo>
                    <a:pt x="67" y="271"/>
                  </a:lnTo>
                  <a:lnTo>
                    <a:pt x="67" y="274"/>
                  </a:lnTo>
                  <a:lnTo>
                    <a:pt x="67" y="277"/>
                  </a:lnTo>
                  <a:lnTo>
                    <a:pt x="68" y="279"/>
                  </a:lnTo>
                  <a:lnTo>
                    <a:pt x="68" y="279"/>
                  </a:lnTo>
                  <a:lnTo>
                    <a:pt x="72" y="280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4" y="284"/>
                  </a:lnTo>
                  <a:lnTo>
                    <a:pt x="69" y="289"/>
                  </a:lnTo>
                  <a:lnTo>
                    <a:pt x="68" y="289"/>
                  </a:lnTo>
                  <a:lnTo>
                    <a:pt x="64" y="289"/>
                  </a:lnTo>
                  <a:lnTo>
                    <a:pt x="64" y="289"/>
                  </a:lnTo>
                  <a:lnTo>
                    <a:pt x="59" y="286"/>
                  </a:lnTo>
                  <a:lnTo>
                    <a:pt x="54" y="283"/>
                  </a:lnTo>
                  <a:lnTo>
                    <a:pt x="54" y="283"/>
                  </a:lnTo>
                  <a:lnTo>
                    <a:pt x="52" y="281"/>
                  </a:lnTo>
                  <a:lnTo>
                    <a:pt x="51" y="279"/>
                  </a:lnTo>
                  <a:lnTo>
                    <a:pt x="51" y="273"/>
                  </a:lnTo>
                  <a:lnTo>
                    <a:pt x="51" y="273"/>
                  </a:lnTo>
                  <a:lnTo>
                    <a:pt x="51" y="266"/>
                  </a:lnTo>
                  <a:lnTo>
                    <a:pt x="49" y="263"/>
                  </a:lnTo>
                  <a:lnTo>
                    <a:pt x="49" y="261"/>
                  </a:lnTo>
                  <a:lnTo>
                    <a:pt x="49" y="261"/>
                  </a:lnTo>
                  <a:lnTo>
                    <a:pt x="46" y="270"/>
                  </a:lnTo>
                  <a:lnTo>
                    <a:pt x="45" y="276"/>
                  </a:lnTo>
                  <a:lnTo>
                    <a:pt x="43" y="279"/>
                  </a:lnTo>
                  <a:lnTo>
                    <a:pt x="43" y="279"/>
                  </a:lnTo>
                  <a:lnTo>
                    <a:pt x="39" y="276"/>
                  </a:lnTo>
                  <a:lnTo>
                    <a:pt x="38" y="274"/>
                  </a:lnTo>
                  <a:lnTo>
                    <a:pt x="36" y="271"/>
                  </a:lnTo>
                  <a:lnTo>
                    <a:pt x="36" y="271"/>
                  </a:lnTo>
                  <a:lnTo>
                    <a:pt x="38" y="263"/>
                  </a:lnTo>
                  <a:lnTo>
                    <a:pt x="38" y="260"/>
                  </a:lnTo>
                  <a:lnTo>
                    <a:pt x="36" y="258"/>
                  </a:lnTo>
                  <a:lnTo>
                    <a:pt x="36" y="258"/>
                  </a:lnTo>
                  <a:lnTo>
                    <a:pt x="35" y="263"/>
                  </a:lnTo>
                  <a:lnTo>
                    <a:pt x="33" y="268"/>
                  </a:lnTo>
                  <a:lnTo>
                    <a:pt x="32" y="276"/>
                  </a:lnTo>
                  <a:lnTo>
                    <a:pt x="30" y="277"/>
                  </a:lnTo>
                  <a:lnTo>
                    <a:pt x="29" y="279"/>
                  </a:lnTo>
                  <a:lnTo>
                    <a:pt x="29" y="279"/>
                  </a:lnTo>
                  <a:lnTo>
                    <a:pt x="26" y="279"/>
                  </a:lnTo>
                  <a:lnTo>
                    <a:pt x="23" y="276"/>
                  </a:lnTo>
                  <a:lnTo>
                    <a:pt x="20" y="274"/>
                  </a:lnTo>
                  <a:lnTo>
                    <a:pt x="20" y="270"/>
                  </a:lnTo>
                  <a:lnTo>
                    <a:pt x="20" y="270"/>
                  </a:lnTo>
                  <a:lnTo>
                    <a:pt x="20" y="261"/>
                  </a:lnTo>
                  <a:lnTo>
                    <a:pt x="19" y="257"/>
                  </a:lnTo>
                  <a:lnTo>
                    <a:pt x="17" y="257"/>
                  </a:lnTo>
                  <a:lnTo>
                    <a:pt x="16" y="257"/>
                  </a:lnTo>
                  <a:lnTo>
                    <a:pt x="16" y="257"/>
                  </a:lnTo>
                  <a:lnTo>
                    <a:pt x="13" y="258"/>
                  </a:lnTo>
                  <a:lnTo>
                    <a:pt x="13" y="261"/>
                  </a:lnTo>
                  <a:lnTo>
                    <a:pt x="13" y="263"/>
                  </a:lnTo>
                  <a:lnTo>
                    <a:pt x="13" y="266"/>
                  </a:lnTo>
                  <a:lnTo>
                    <a:pt x="13" y="266"/>
                  </a:lnTo>
                  <a:lnTo>
                    <a:pt x="12" y="267"/>
                  </a:lnTo>
                  <a:lnTo>
                    <a:pt x="12" y="271"/>
                  </a:lnTo>
                  <a:lnTo>
                    <a:pt x="10" y="276"/>
                  </a:lnTo>
                  <a:lnTo>
                    <a:pt x="10" y="276"/>
                  </a:lnTo>
                  <a:lnTo>
                    <a:pt x="9" y="276"/>
                  </a:lnTo>
                  <a:lnTo>
                    <a:pt x="9" y="276"/>
                  </a:lnTo>
                  <a:lnTo>
                    <a:pt x="7" y="276"/>
                  </a:lnTo>
                  <a:lnTo>
                    <a:pt x="6" y="274"/>
                  </a:lnTo>
                  <a:lnTo>
                    <a:pt x="3" y="270"/>
                  </a:lnTo>
                  <a:lnTo>
                    <a:pt x="3" y="270"/>
                  </a:lnTo>
                  <a:lnTo>
                    <a:pt x="1" y="267"/>
                  </a:lnTo>
                  <a:lnTo>
                    <a:pt x="1" y="264"/>
                  </a:lnTo>
                  <a:lnTo>
                    <a:pt x="1" y="261"/>
                  </a:lnTo>
                  <a:lnTo>
                    <a:pt x="1" y="258"/>
                  </a:lnTo>
                  <a:lnTo>
                    <a:pt x="1" y="258"/>
                  </a:lnTo>
                  <a:lnTo>
                    <a:pt x="0" y="251"/>
                  </a:lnTo>
                  <a:lnTo>
                    <a:pt x="1" y="248"/>
                  </a:lnTo>
                  <a:lnTo>
                    <a:pt x="1" y="247"/>
                  </a:lnTo>
                  <a:lnTo>
                    <a:pt x="1" y="247"/>
                  </a:lnTo>
                  <a:lnTo>
                    <a:pt x="10" y="239"/>
                  </a:lnTo>
                  <a:lnTo>
                    <a:pt x="16" y="235"/>
                  </a:lnTo>
                  <a:lnTo>
                    <a:pt x="20" y="232"/>
                  </a:lnTo>
                  <a:lnTo>
                    <a:pt x="20" y="232"/>
                  </a:lnTo>
                  <a:lnTo>
                    <a:pt x="23" y="232"/>
                  </a:lnTo>
                  <a:lnTo>
                    <a:pt x="25" y="234"/>
                  </a:lnTo>
                  <a:lnTo>
                    <a:pt x="27" y="234"/>
                  </a:lnTo>
                  <a:lnTo>
                    <a:pt x="29" y="232"/>
                  </a:lnTo>
                  <a:lnTo>
                    <a:pt x="29" y="232"/>
                  </a:lnTo>
                  <a:lnTo>
                    <a:pt x="35" y="228"/>
                  </a:lnTo>
                  <a:lnTo>
                    <a:pt x="36" y="225"/>
                  </a:lnTo>
                  <a:lnTo>
                    <a:pt x="35" y="222"/>
                  </a:lnTo>
                  <a:lnTo>
                    <a:pt x="35" y="222"/>
                  </a:lnTo>
                  <a:lnTo>
                    <a:pt x="35" y="219"/>
                  </a:lnTo>
                  <a:lnTo>
                    <a:pt x="36" y="218"/>
                  </a:lnTo>
                  <a:lnTo>
                    <a:pt x="38" y="216"/>
                  </a:lnTo>
                  <a:lnTo>
                    <a:pt x="38" y="215"/>
                  </a:lnTo>
                  <a:lnTo>
                    <a:pt x="38" y="215"/>
                  </a:lnTo>
                  <a:lnTo>
                    <a:pt x="35" y="215"/>
                  </a:lnTo>
                  <a:lnTo>
                    <a:pt x="33" y="216"/>
                  </a:lnTo>
                  <a:lnTo>
                    <a:pt x="30" y="218"/>
                  </a:lnTo>
                  <a:lnTo>
                    <a:pt x="29" y="216"/>
                  </a:lnTo>
                  <a:lnTo>
                    <a:pt x="29" y="216"/>
                  </a:lnTo>
                  <a:lnTo>
                    <a:pt x="27" y="213"/>
                  </a:lnTo>
                  <a:lnTo>
                    <a:pt x="27" y="210"/>
                  </a:lnTo>
                  <a:lnTo>
                    <a:pt x="27" y="208"/>
                  </a:lnTo>
                  <a:lnTo>
                    <a:pt x="26" y="205"/>
                  </a:lnTo>
                  <a:lnTo>
                    <a:pt x="26" y="205"/>
                  </a:lnTo>
                  <a:lnTo>
                    <a:pt x="20" y="197"/>
                  </a:lnTo>
                  <a:lnTo>
                    <a:pt x="17" y="195"/>
                  </a:lnTo>
                  <a:lnTo>
                    <a:pt x="16" y="190"/>
                  </a:lnTo>
                  <a:lnTo>
                    <a:pt x="16" y="190"/>
                  </a:lnTo>
                  <a:lnTo>
                    <a:pt x="16" y="184"/>
                  </a:lnTo>
                  <a:lnTo>
                    <a:pt x="17" y="182"/>
                  </a:lnTo>
                  <a:lnTo>
                    <a:pt x="19" y="180"/>
                  </a:lnTo>
                  <a:lnTo>
                    <a:pt x="19" y="180"/>
                  </a:lnTo>
                  <a:lnTo>
                    <a:pt x="23" y="179"/>
                  </a:lnTo>
                  <a:lnTo>
                    <a:pt x="25" y="177"/>
                  </a:lnTo>
                  <a:lnTo>
                    <a:pt x="27" y="176"/>
                  </a:lnTo>
                  <a:lnTo>
                    <a:pt x="27" y="176"/>
                  </a:lnTo>
                  <a:lnTo>
                    <a:pt x="38" y="176"/>
                  </a:lnTo>
                  <a:lnTo>
                    <a:pt x="43" y="176"/>
                  </a:lnTo>
                  <a:lnTo>
                    <a:pt x="46" y="179"/>
                  </a:lnTo>
                  <a:lnTo>
                    <a:pt x="46" y="179"/>
                  </a:lnTo>
                  <a:lnTo>
                    <a:pt x="52" y="190"/>
                  </a:lnTo>
                  <a:lnTo>
                    <a:pt x="55" y="196"/>
                  </a:lnTo>
                  <a:lnTo>
                    <a:pt x="56" y="200"/>
                  </a:lnTo>
                  <a:lnTo>
                    <a:pt x="56" y="200"/>
                  </a:lnTo>
                  <a:lnTo>
                    <a:pt x="56" y="203"/>
                  </a:lnTo>
                  <a:lnTo>
                    <a:pt x="62" y="208"/>
                  </a:lnTo>
                  <a:lnTo>
                    <a:pt x="62" y="208"/>
                  </a:lnTo>
                  <a:lnTo>
                    <a:pt x="74" y="213"/>
                  </a:lnTo>
                  <a:lnTo>
                    <a:pt x="78" y="215"/>
                  </a:lnTo>
                  <a:lnTo>
                    <a:pt x="80" y="215"/>
                  </a:lnTo>
                  <a:lnTo>
                    <a:pt x="80" y="215"/>
                  </a:lnTo>
                  <a:lnTo>
                    <a:pt x="81" y="212"/>
                  </a:lnTo>
                  <a:lnTo>
                    <a:pt x="82" y="210"/>
                  </a:lnTo>
                  <a:lnTo>
                    <a:pt x="85" y="210"/>
                  </a:lnTo>
                  <a:lnTo>
                    <a:pt x="85" y="210"/>
                  </a:lnTo>
                  <a:lnTo>
                    <a:pt x="90" y="212"/>
                  </a:lnTo>
                  <a:lnTo>
                    <a:pt x="91" y="212"/>
                  </a:lnTo>
                  <a:lnTo>
                    <a:pt x="93" y="210"/>
                  </a:lnTo>
                  <a:lnTo>
                    <a:pt x="93" y="210"/>
                  </a:lnTo>
                  <a:lnTo>
                    <a:pt x="96" y="202"/>
                  </a:lnTo>
                  <a:lnTo>
                    <a:pt x="97" y="196"/>
                  </a:lnTo>
                  <a:lnTo>
                    <a:pt x="100" y="192"/>
                  </a:lnTo>
                  <a:lnTo>
                    <a:pt x="100" y="192"/>
                  </a:lnTo>
                  <a:lnTo>
                    <a:pt x="103" y="186"/>
                  </a:lnTo>
                  <a:lnTo>
                    <a:pt x="106" y="176"/>
                  </a:lnTo>
                  <a:lnTo>
                    <a:pt x="106" y="168"/>
                  </a:lnTo>
                  <a:lnTo>
                    <a:pt x="106" y="166"/>
                  </a:lnTo>
                  <a:lnTo>
                    <a:pt x="106" y="166"/>
                  </a:lnTo>
                  <a:lnTo>
                    <a:pt x="104" y="167"/>
                  </a:lnTo>
                  <a:lnTo>
                    <a:pt x="103" y="170"/>
                  </a:lnTo>
                  <a:lnTo>
                    <a:pt x="103" y="174"/>
                  </a:lnTo>
                  <a:lnTo>
                    <a:pt x="101" y="177"/>
                  </a:lnTo>
                  <a:lnTo>
                    <a:pt x="101" y="177"/>
                  </a:lnTo>
                  <a:lnTo>
                    <a:pt x="94" y="190"/>
                  </a:lnTo>
                  <a:lnTo>
                    <a:pt x="90" y="197"/>
                  </a:lnTo>
                  <a:lnTo>
                    <a:pt x="88" y="200"/>
                  </a:lnTo>
                  <a:lnTo>
                    <a:pt x="85" y="202"/>
                  </a:lnTo>
                  <a:lnTo>
                    <a:pt x="85" y="202"/>
                  </a:lnTo>
                  <a:lnTo>
                    <a:pt x="80" y="200"/>
                  </a:lnTo>
                  <a:lnTo>
                    <a:pt x="77" y="199"/>
                  </a:lnTo>
                  <a:lnTo>
                    <a:pt x="74" y="197"/>
                  </a:lnTo>
                  <a:lnTo>
                    <a:pt x="74" y="197"/>
                  </a:lnTo>
                  <a:lnTo>
                    <a:pt x="71" y="193"/>
                  </a:lnTo>
                  <a:lnTo>
                    <a:pt x="69" y="192"/>
                  </a:lnTo>
                  <a:lnTo>
                    <a:pt x="69" y="192"/>
                  </a:lnTo>
                  <a:lnTo>
                    <a:pt x="67" y="190"/>
                  </a:lnTo>
                  <a:lnTo>
                    <a:pt x="65" y="187"/>
                  </a:lnTo>
                  <a:lnTo>
                    <a:pt x="64" y="182"/>
                  </a:lnTo>
                  <a:lnTo>
                    <a:pt x="64" y="182"/>
                  </a:lnTo>
                  <a:lnTo>
                    <a:pt x="62" y="177"/>
                  </a:lnTo>
                  <a:lnTo>
                    <a:pt x="61" y="173"/>
                  </a:lnTo>
                  <a:lnTo>
                    <a:pt x="58" y="170"/>
                  </a:lnTo>
                  <a:lnTo>
                    <a:pt x="58" y="170"/>
                  </a:lnTo>
                  <a:lnTo>
                    <a:pt x="58" y="168"/>
                  </a:lnTo>
                  <a:lnTo>
                    <a:pt x="59" y="167"/>
                  </a:lnTo>
                  <a:lnTo>
                    <a:pt x="64" y="167"/>
                  </a:lnTo>
                  <a:lnTo>
                    <a:pt x="65" y="166"/>
                  </a:lnTo>
                  <a:lnTo>
                    <a:pt x="65" y="166"/>
                  </a:lnTo>
                  <a:lnTo>
                    <a:pt x="68" y="160"/>
                  </a:lnTo>
                  <a:lnTo>
                    <a:pt x="71" y="157"/>
                  </a:lnTo>
                  <a:lnTo>
                    <a:pt x="71" y="157"/>
                  </a:lnTo>
                  <a:lnTo>
                    <a:pt x="74" y="157"/>
                  </a:lnTo>
                  <a:lnTo>
                    <a:pt x="77" y="157"/>
                  </a:lnTo>
                  <a:lnTo>
                    <a:pt x="80" y="157"/>
                  </a:lnTo>
                  <a:lnTo>
                    <a:pt x="80" y="155"/>
                  </a:lnTo>
                  <a:lnTo>
                    <a:pt x="80" y="155"/>
                  </a:lnTo>
                  <a:lnTo>
                    <a:pt x="78" y="153"/>
                  </a:lnTo>
                  <a:lnTo>
                    <a:pt x="77" y="153"/>
                  </a:lnTo>
                  <a:lnTo>
                    <a:pt x="72" y="150"/>
                  </a:lnTo>
                  <a:lnTo>
                    <a:pt x="72" y="150"/>
                  </a:lnTo>
                  <a:lnTo>
                    <a:pt x="72" y="148"/>
                  </a:lnTo>
                  <a:lnTo>
                    <a:pt x="72" y="145"/>
                  </a:lnTo>
                  <a:lnTo>
                    <a:pt x="72" y="141"/>
                  </a:lnTo>
                  <a:lnTo>
                    <a:pt x="71" y="141"/>
                  </a:lnTo>
                  <a:lnTo>
                    <a:pt x="71" y="141"/>
                  </a:lnTo>
                  <a:lnTo>
                    <a:pt x="69" y="141"/>
                  </a:lnTo>
                  <a:lnTo>
                    <a:pt x="68" y="144"/>
                  </a:lnTo>
                  <a:lnTo>
                    <a:pt x="64" y="151"/>
                  </a:lnTo>
                  <a:lnTo>
                    <a:pt x="64" y="151"/>
                  </a:lnTo>
                  <a:lnTo>
                    <a:pt x="61" y="155"/>
                  </a:lnTo>
                  <a:lnTo>
                    <a:pt x="58" y="160"/>
                  </a:lnTo>
                  <a:lnTo>
                    <a:pt x="54" y="161"/>
                  </a:lnTo>
                  <a:lnTo>
                    <a:pt x="51" y="161"/>
                  </a:lnTo>
                  <a:lnTo>
                    <a:pt x="51" y="161"/>
                  </a:lnTo>
                  <a:lnTo>
                    <a:pt x="49" y="161"/>
                  </a:lnTo>
                  <a:lnTo>
                    <a:pt x="49" y="158"/>
                  </a:lnTo>
                  <a:lnTo>
                    <a:pt x="51" y="154"/>
                  </a:lnTo>
                  <a:lnTo>
                    <a:pt x="51" y="154"/>
                  </a:lnTo>
                  <a:lnTo>
                    <a:pt x="52" y="151"/>
                  </a:lnTo>
                  <a:lnTo>
                    <a:pt x="54" y="147"/>
                  </a:lnTo>
                  <a:lnTo>
                    <a:pt x="54" y="144"/>
                  </a:lnTo>
                  <a:lnTo>
                    <a:pt x="52" y="144"/>
                  </a:lnTo>
                  <a:lnTo>
                    <a:pt x="52" y="144"/>
                  </a:lnTo>
                  <a:lnTo>
                    <a:pt x="52" y="144"/>
                  </a:lnTo>
                  <a:lnTo>
                    <a:pt x="48" y="151"/>
                  </a:lnTo>
                  <a:lnTo>
                    <a:pt x="45" y="154"/>
                  </a:lnTo>
                  <a:lnTo>
                    <a:pt x="42" y="155"/>
                  </a:lnTo>
                  <a:lnTo>
                    <a:pt x="42" y="155"/>
                  </a:lnTo>
                  <a:lnTo>
                    <a:pt x="33" y="157"/>
                  </a:lnTo>
                  <a:lnTo>
                    <a:pt x="29" y="157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30" y="153"/>
                  </a:lnTo>
                  <a:lnTo>
                    <a:pt x="32" y="153"/>
                  </a:lnTo>
                  <a:lnTo>
                    <a:pt x="33" y="151"/>
                  </a:lnTo>
                  <a:lnTo>
                    <a:pt x="33" y="148"/>
                  </a:lnTo>
                  <a:lnTo>
                    <a:pt x="33" y="148"/>
                  </a:lnTo>
                  <a:lnTo>
                    <a:pt x="32" y="142"/>
                  </a:lnTo>
                  <a:lnTo>
                    <a:pt x="30" y="138"/>
                  </a:lnTo>
                  <a:lnTo>
                    <a:pt x="30" y="138"/>
                  </a:lnTo>
                  <a:lnTo>
                    <a:pt x="29" y="135"/>
                  </a:lnTo>
                  <a:lnTo>
                    <a:pt x="29" y="132"/>
                  </a:lnTo>
                  <a:lnTo>
                    <a:pt x="30" y="129"/>
                  </a:lnTo>
                  <a:lnTo>
                    <a:pt x="33" y="128"/>
                  </a:lnTo>
                  <a:lnTo>
                    <a:pt x="33" y="128"/>
                  </a:lnTo>
                  <a:lnTo>
                    <a:pt x="36" y="125"/>
                  </a:lnTo>
                  <a:lnTo>
                    <a:pt x="36" y="121"/>
                  </a:lnTo>
                  <a:lnTo>
                    <a:pt x="38" y="115"/>
                  </a:lnTo>
                  <a:lnTo>
                    <a:pt x="38" y="115"/>
                  </a:lnTo>
                  <a:lnTo>
                    <a:pt x="39" y="108"/>
                  </a:lnTo>
                  <a:lnTo>
                    <a:pt x="40" y="105"/>
                  </a:lnTo>
                  <a:lnTo>
                    <a:pt x="43" y="103"/>
                  </a:lnTo>
                  <a:lnTo>
                    <a:pt x="43" y="103"/>
                  </a:lnTo>
                  <a:lnTo>
                    <a:pt x="52" y="102"/>
                  </a:lnTo>
                  <a:lnTo>
                    <a:pt x="58" y="102"/>
                  </a:lnTo>
                  <a:lnTo>
                    <a:pt x="61" y="100"/>
                  </a:lnTo>
                  <a:lnTo>
                    <a:pt x="61" y="100"/>
                  </a:lnTo>
                  <a:lnTo>
                    <a:pt x="64" y="95"/>
                  </a:lnTo>
                  <a:lnTo>
                    <a:pt x="65" y="93"/>
                  </a:lnTo>
                  <a:lnTo>
                    <a:pt x="67" y="95"/>
                  </a:lnTo>
                  <a:lnTo>
                    <a:pt x="67" y="95"/>
                  </a:lnTo>
                  <a:lnTo>
                    <a:pt x="72" y="99"/>
                  </a:lnTo>
                  <a:lnTo>
                    <a:pt x="75" y="100"/>
                  </a:lnTo>
                  <a:lnTo>
                    <a:pt x="78" y="100"/>
                  </a:lnTo>
                  <a:lnTo>
                    <a:pt x="78" y="100"/>
                  </a:lnTo>
                  <a:lnTo>
                    <a:pt x="84" y="102"/>
                  </a:lnTo>
                  <a:lnTo>
                    <a:pt x="88" y="103"/>
                  </a:lnTo>
                  <a:lnTo>
                    <a:pt x="91" y="105"/>
                  </a:lnTo>
                  <a:lnTo>
                    <a:pt x="91" y="105"/>
                  </a:lnTo>
                  <a:lnTo>
                    <a:pt x="101" y="116"/>
                  </a:lnTo>
                  <a:lnTo>
                    <a:pt x="107" y="121"/>
                  </a:lnTo>
                  <a:lnTo>
                    <a:pt x="109" y="122"/>
                  </a:lnTo>
                  <a:lnTo>
                    <a:pt x="110" y="122"/>
                  </a:lnTo>
                  <a:lnTo>
                    <a:pt x="110" y="122"/>
                  </a:lnTo>
                  <a:lnTo>
                    <a:pt x="109" y="118"/>
                  </a:lnTo>
                  <a:lnTo>
                    <a:pt x="109" y="116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1" y="113"/>
                  </a:lnTo>
                  <a:lnTo>
                    <a:pt x="109" y="111"/>
                  </a:lnTo>
                  <a:lnTo>
                    <a:pt x="109" y="111"/>
                  </a:lnTo>
                  <a:lnTo>
                    <a:pt x="100" y="105"/>
                  </a:lnTo>
                  <a:lnTo>
                    <a:pt x="98" y="103"/>
                  </a:lnTo>
                  <a:lnTo>
                    <a:pt x="98" y="102"/>
                  </a:lnTo>
                  <a:lnTo>
                    <a:pt x="98" y="102"/>
                  </a:lnTo>
                  <a:lnTo>
                    <a:pt x="98" y="102"/>
                  </a:lnTo>
                  <a:lnTo>
                    <a:pt x="110" y="103"/>
                  </a:lnTo>
                  <a:lnTo>
                    <a:pt x="116" y="103"/>
                  </a:lnTo>
                  <a:lnTo>
                    <a:pt x="119" y="102"/>
                  </a:lnTo>
                  <a:lnTo>
                    <a:pt x="119" y="102"/>
                  </a:lnTo>
                  <a:lnTo>
                    <a:pt x="122" y="95"/>
                  </a:lnTo>
                  <a:lnTo>
                    <a:pt x="122" y="90"/>
                  </a:lnTo>
                  <a:lnTo>
                    <a:pt x="122" y="89"/>
                  </a:lnTo>
                  <a:lnTo>
                    <a:pt x="122" y="89"/>
                  </a:lnTo>
                  <a:lnTo>
                    <a:pt x="119" y="90"/>
                  </a:lnTo>
                  <a:lnTo>
                    <a:pt x="117" y="93"/>
                  </a:lnTo>
                  <a:lnTo>
                    <a:pt x="113" y="95"/>
                  </a:lnTo>
                  <a:lnTo>
                    <a:pt x="109" y="96"/>
                  </a:lnTo>
                  <a:lnTo>
                    <a:pt x="109" y="96"/>
                  </a:lnTo>
                  <a:lnTo>
                    <a:pt x="101" y="96"/>
                  </a:lnTo>
                  <a:lnTo>
                    <a:pt x="93" y="93"/>
                  </a:lnTo>
                  <a:lnTo>
                    <a:pt x="93" y="93"/>
                  </a:lnTo>
                  <a:lnTo>
                    <a:pt x="82" y="92"/>
                  </a:lnTo>
                  <a:lnTo>
                    <a:pt x="78" y="90"/>
                  </a:lnTo>
                  <a:lnTo>
                    <a:pt x="75" y="87"/>
                  </a:lnTo>
                  <a:lnTo>
                    <a:pt x="75" y="87"/>
                  </a:lnTo>
                  <a:lnTo>
                    <a:pt x="72" y="83"/>
                  </a:lnTo>
                  <a:lnTo>
                    <a:pt x="71" y="82"/>
                  </a:lnTo>
                  <a:lnTo>
                    <a:pt x="72" y="80"/>
                  </a:lnTo>
                  <a:lnTo>
                    <a:pt x="72" y="80"/>
                  </a:lnTo>
                  <a:lnTo>
                    <a:pt x="74" y="79"/>
                  </a:lnTo>
                  <a:lnTo>
                    <a:pt x="77" y="79"/>
                  </a:lnTo>
                  <a:lnTo>
                    <a:pt x="80" y="80"/>
                  </a:lnTo>
                  <a:lnTo>
                    <a:pt x="82" y="82"/>
                  </a:lnTo>
                  <a:lnTo>
                    <a:pt x="82" y="82"/>
                  </a:lnTo>
                  <a:lnTo>
                    <a:pt x="87" y="87"/>
                  </a:lnTo>
                  <a:lnTo>
                    <a:pt x="90" y="87"/>
                  </a:lnTo>
                  <a:lnTo>
                    <a:pt x="90" y="87"/>
                  </a:lnTo>
                  <a:lnTo>
                    <a:pt x="90" y="87"/>
                  </a:lnTo>
                  <a:lnTo>
                    <a:pt x="90" y="83"/>
                  </a:lnTo>
                  <a:lnTo>
                    <a:pt x="88" y="77"/>
                  </a:lnTo>
                  <a:lnTo>
                    <a:pt x="82" y="70"/>
                  </a:lnTo>
                  <a:lnTo>
                    <a:pt x="82" y="70"/>
                  </a:lnTo>
                  <a:lnTo>
                    <a:pt x="80" y="69"/>
                  </a:lnTo>
                  <a:lnTo>
                    <a:pt x="78" y="67"/>
                  </a:lnTo>
                  <a:lnTo>
                    <a:pt x="77" y="63"/>
                  </a:lnTo>
                  <a:lnTo>
                    <a:pt x="77" y="63"/>
                  </a:lnTo>
                  <a:lnTo>
                    <a:pt x="77" y="55"/>
                  </a:lnTo>
                  <a:lnTo>
                    <a:pt x="77" y="53"/>
                  </a:lnTo>
                  <a:lnTo>
                    <a:pt x="74" y="50"/>
                  </a:lnTo>
                  <a:lnTo>
                    <a:pt x="74" y="50"/>
                  </a:lnTo>
                  <a:lnTo>
                    <a:pt x="72" y="45"/>
                  </a:lnTo>
                  <a:lnTo>
                    <a:pt x="69" y="40"/>
                  </a:lnTo>
                  <a:lnTo>
                    <a:pt x="68" y="35"/>
                  </a:lnTo>
                  <a:lnTo>
                    <a:pt x="65" y="32"/>
                  </a:lnTo>
                  <a:lnTo>
                    <a:pt x="65" y="32"/>
                  </a:lnTo>
                  <a:lnTo>
                    <a:pt x="56" y="27"/>
                  </a:lnTo>
                  <a:lnTo>
                    <a:pt x="51" y="24"/>
                  </a:lnTo>
                  <a:lnTo>
                    <a:pt x="48" y="19"/>
                  </a:lnTo>
                  <a:lnTo>
                    <a:pt x="48" y="19"/>
                  </a:lnTo>
                  <a:lnTo>
                    <a:pt x="45" y="9"/>
                  </a:lnTo>
                  <a:lnTo>
                    <a:pt x="4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67"/>
            <p:cNvSpPr>
              <a:spLocks/>
            </p:cNvSpPr>
            <p:nvPr/>
          </p:nvSpPr>
          <p:spPr bwMode="auto">
            <a:xfrm>
              <a:off x="1836738" y="1232329"/>
              <a:ext cx="276225" cy="254000"/>
            </a:xfrm>
            <a:custGeom>
              <a:avLst/>
              <a:gdLst>
                <a:gd name="T0" fmla="*/ 142 w 174"/>
                <a:gd name="T1" fmla="*/ 12 h 160"/>
                <a:gd name="T2" fmla="*/ 133 w 174"/>
                <a:gd name="T3" fmla="*/ 32 h 160"/>
                <a:gd name="T4" fmla="*/ 145 w 174"/>
                <a:gd name="T5" fmla="*/ 28 h 160"/>
                <a:gd name="T6" fmla="*/ 155 w 174"/>
                <a:gd name="T7" fmla="*/ 34 h 160"/>
                <a:gd name="T8" fmla="*/ 155 w 174"/>
                <a:gd name="T9" fmla="*/ 44 h 160"/>
                <a:gd name="T10" fmla="*/ 164 w 174"/>
                <a:gd name="T11" fmla="*/ 38 h 160"/>
                <a:gd name="T12" fmla="*/ 174 w 174"/>
                <a:gd name="T13" fmla="*/ 64 h 160"/>
                <a:gd name="T14" fmla="*/ 151 w 174"/>
                <a:gd name="T15" fmla="*/ 80 h 160"/>
                <a:gd name="T16" fmla="*/ 145 w 174"/>
                <a:gd name="T17" fmla="*/ 87 h 160"/>
                <a:gd name="T18" fmla="*/ 141 w 174"/>
                <a:gd name="T19" fmla="*/ 84 h 160"/>
                <a:gd name="T20" fmla="*/ 136 w 174"/>
                <a:gd name="T21" fmla="*/ 105 h 160"/>
                <a:gd name="T22" fmla="*/ 132 w 174"/>
                <a:gd name="T23" fmla="*/ 115 h 160"/>
                <a:gd name="T24" fmla="*/ 126 w 174"/>
                <a:gd name="T25" fmla="*/ 84 h 160"/>
                <a:gd name="T26" fmla="*/ 122 w 174"/>
                <a:gd name="T27" fmla="*/ 97 h 160"/>
                <a:gd name="T28" fmla="*/ 128 w 174"/>
                <a:gd name="T29" fmla="*/ 119 h 160"/>
                <a:gd name="T30" fmla="*/ 123 w 174"/>
                <a:gd name="T31" fmla="*/ 129 h 160"/>
                <a:gd name="T32" fmla="*/ 113 w 174"/>
                <a:gd name="T33" fmla="*/ 121 h 160"/>
                <a:gd name="T34" fmla="*/ 118 w 174"/>
                <a:gd name="T35" fmla="*/ 135 h 160"/>
                <a:gd name="T36" fmla="*/ 116 w 174"/>
                <a:gd name="T37" fmla="*/ 154 h 160"/>
                <a:gd name="T38" fmla="*/ 110 w 174"/>
                <a:gd name="T39" fmla="*/ 150 h 160"/>
                <a:gd name="T40" fmla="*/ 97 w 174"/>
                <a:gd name="T41" fmla="*/ 125 h 160"/>
                <a:gd name="T42" fmla="*/ 96 w 174"/>
                <a:gd name="T43" fmla="*/ 131 h 160"/>
                <a:gd name="T44" fmla="*/ 102 w 174"/>
                <a:gd name="T45" fmla="*/ 151 h 160"/>
                <a:gd name="T46" fmla="*/ 89 w 174"/>
                <a:gd name="T47" fmla="*/ 148 h 160"/>
                <a:gd name="T48" fmla="*/ 90 w 174"/>
                <a:gd name="T49" fmla="*/ 160 h 160"/>
                <a:gd name="T50" fmla="*/ 65 w 174"/>
                <a:gd name="T51" fmla="*/ 151 h 160"/>
                <a:gd name="T52" fmla="*/ 60 w 174"/>
                <a:gd name="T53" fmla="*/ 142 h 160"/>
                <a:gd name="T54" fmla="*/ 52 w 174"/>
                <a:gd name="T55" fmla="*/ 129 h 160"/>
                <a:gd name="T56" fmla="*/ 70 w 174"/>
                <a:gd name="T57" fmla="*/ 128 h 160"/>
                <a:gd name="T58" fmla="*/ 61 w 174"/>
                <a:gd name="T59" fmla="*/ 121 h 160"/>
                <a:gd name="T60" fmla="*/ 48 w 174"/>
                <a:gd name="T61" fmla="*/ 115 h 160"/>
                <a:gd name="T62" fmla="*/ 52 w 174"/>
                <a:gd name="T63" fmla="*/ 106 h 160"/>
                <a:gd name="T64" fmla="*/ 42 w 174"/>
                <a:gd name="T65" fmla="*/ 96 h 160"/>
                <a:gd name="T66" fmla="*/ 44 w 174"/>
                <a:gd name="T67" fmla="*/ 82 h 160"/>
                <a:gd name="T68" fmla="*/ 55 w 174"/>
                <a:gd name="T69" fmla="*/ 74 h 160"/>
                <a:gd name="T70" fmla="*/ 89 w 174"/>
                <a:gd name="T71" fmla="*/ 67 h 160"/>
                <a:gd name="T72" fmla="*/ 67 w 174"/>
                <a:gd name="T73" fmla="*/ 67 h 160"/>
                <a:gd name="T74" fmla="*/ 64 w 174"/>
                <a:gd name="T75" fmla="*/ 63 h 160"/>
                <a:gd name="T76" fmla="*/ 76 w 174"/>
                <a:gd name="T77" fmla="*/ 57 h 160"/>
                <a:gd name="T78" fmla="*/ 57 w 174"/>
                <a:gd name="T79" fmla="*/ 55 h 160"/>
                <a:gd name="T80" fmla="*/ 51 w 174"/>
                <a:gd name="T81" fmla="*/ 51 h 160"/>
                <a:gd name="T82" fmla="*/ 39 w 174"/>
                <a:gd name="T83" fmla="*/ 64 h 160"/>
                <a:gd name="T84" fmla="*/ 38 w 174"/>
                <a:gd name="T85" fmla="*/ 51 h 160"/>
                <a:gd name="T86" fmla="*/ 29 w 174"/>
                <a:gd name="T87" fmla="*/ 60 h 160"/>
                <a:gd name="T88" fmla="*/ 18 w 174"/>
                <a:gd name="T89" fmla="*/ 55 h 160"/>
                <a:gd name="T90" fmla="*/ 15 w 174"/>
                <a:gd name="T91" fmla="*/ 44 h 160"/>
                <a:gd name="T92" fmla="*/ 31 w 174"/>
                <a:gd name="T93" fmla="*/ 37 h 160"/>
                <a:gd name="T94" fmla="*/ 34 w 174"/>
                <a:gd name="T95" fmla="*/ 29 h 160"/>
                <a:gd name="T96" fmla="*/ 16 w 174"/>
                <a:gd name="T97" fmla="*/ 34 h 160"/>
                <a:gd name="T98" fmla="*/ 5 w 174"/>
                <a:gd name="T99" fmla="*/ 21 h 160"/>
                <a:gd name="T100" fmla="*/ 7 w 174"/>
                <a:gd name="T101" fmla="*/ 9 h 160"/>
                <a:gd name="T102" fmla="*/ 2 w 174"/>
                <a:gd name="T103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4" h="160">
                  <a:moveTo>
                    <a:pt x="2" y="0"/>
                  </a:moveTo>
                  <a:lnTo>
                    <a:pt x="144" y="0"/>
                  </a:lnTo>
                  <a:lnTo>
                    <a:pt x="144" y="0"/>
                  </a:lnTo>
                  <a:lnTo>
                    <a:pt x="142" y="8"/>
                  </a:lnTo>
                  <a:lnTo>
                    <a:pt x="142" y="12"/>
                  </a:lnTo>
                  <a:lnTo>
                    <a:pt x="142" y="12"/>
                  </a:lnTo>
                  <a:lnTo>
                    <a:pt x="141" y="19"/>
                  </a:lnTo>
                  <a:lnTo>
                    <a:pt x="138" y="27"/>
                  </a:lnTo>
                  <a:lnTo>
                    <a:pt x="138" y="27"/>
                  </a:lnTo>
                  <a:lnTo>
                    <a:pt x="133" y="32"/>
                  </a:lnTo>
                  <a:lnTo>
                    <a:pt x="133" y="34"/>
                  </a:lnTo>
                  <a:lnTo>
                    <a:pt x="135" y="34"/>
                  </a:lnTo>
                  <a:lnTo>
                    <a:pt x="135" y="34"/>
                  </a:lnTo>
                  <a:lnTo>
                    <a:pt x="142" y="29"/>
                  </a:lnTo>
                  <a:lnTo>
                    <a:pt x="145" y="28"/>
                  </a:lnTo>
                  <a:lnTo>
                    <a:pt x="146" y="28"/>
                  </a:lnTo>
                  <a:lnTo>
                    <a:pt x="146" y="28"/>
                  </a:lnTo>
                  <a:lnTo>
                    <a:pt x="151" y="31"/>
                  </a:lnTo>
                  <a:lnTo>
                    <a:pt x="154" y="32"/>
                  </a:lnTo>
                  <a:lnTo>
                    <a:pt x="155" y="34"/>
                  </a:lnTo>
                  <a:lnTo>
                    <a:pt x="155" y="34"/>
                  </a:lnTo>
                  <a:lnTo>
                    <a:pt x="154" y="41"/>
                  </a:lnTo>
                  <a:lnTo>
                    <a:pt x="154" y="44"/>
                  </a:lnTo>
                  <a:lnTo>
                    <a:pt x="155" y="44"/>
                  </a:lnTo>
                  <a:lnTo>
                    <a:pt x="155" y="44"/>
                  </a:lnTo>
                  <a:lnTo>
                    <a:pt x="155" y="44"/>
                  </a:lnTo>
                  <a:lnTo>
                    <a:pt x="160" y="40"/>
                  </a:lnTo>
                  <a:lnTo>
                    <a:pt x="161" y="38"/>
                  </a:lnTo>
                  <a:lnTo>
                    <a:pt x="164" y="38"/>
                  </a:lnTo>
                  <a:lnTo>
                    <a:pt x="164" y="38"/>
                  </a:lnTo>
                  <a:lnTo>
                    <a:pt x="167" y="45"/>
                  </a:lnTo>
                  <a:lnTo>
                    <a:pt x="173" y="57"/>
                  </a:lnTo>
                  <a:lnTo>
                    <a:pt x="173" y="57"/>
                  </a:lnTo>
                  <a:lnTo>
                    <a:pt x="174" y="61"/>
                  </a:lnTo>
                  <a:lnTo>
                    <a:pt x="174" y="64"/>
                  </a:lnTo>
                  <a:lnTo>
                    <a:pt x="174" y="66"/>
                  </a:lnTo>
                  <a:lnTo>
                    <a:pt x="174" y="66"/>
                  </a:lnTo>
                  <a:lnTo>
                    <a:pt x="161" y="73"/>
                  </a:lnTo>
                  <a:lnTo>
                    <a:pt x="154" y="77"/>
                  </a:lnTo>
                  <a:lnTo>
                    <a:pt x="151" y="80"/>
                  </a:lnTo>
                  <a:lnTo>
                    <a:pt x="151" y="80"/>
                  </a:lnTo>
                  <a:lnTo>
                    <a:pt x="148" y="84"/>
                  </a:lnTo>
                  <a:lnTo>
                    <a:pt x="146" y="87"/>
                  </a:lnTo>
                  <a:lnTo>
                    <a:pt x="145" y="87"/>
                  </a:lnTo>
                  <a:lnTo>
                    <a:pt x="145" y="87"/>
                  </a:lnTo>
                  <a:lnTo>
                    <a:pt x="144" y="87"/>
                  </a:lnTo>
                  <a:lnTo>
                    <a:pt x="142" y="84"/>
                  </a:lnTo>
                  <a:lnTo>
                    <a:pt x="141" y="84"/>
                  </a:lnTo>
                  <a:lnTo>
                    <a:pt x="141" y="84"/>
                  </a:lnTo>
                  <a:lnTo>
                    <a:pt x="141" y="84"/>
                  </a:lnTo>
                  <a:lnTo>
                    <a:pt x="139" y="95"/>
                  </a:lnTo>
                  <a:lnTo>
                    <a:pt x="139" y="99"/>
                  </a:lnTo>
                  <a:lnTo>
                    <a:pt x="138" y="102"/>
                  </a:lnTo>
                  <a:lnTo>
                    <a:pt x="138" y="102"/>
                  </a:lnTo>
                  <a:lnTo>
                    <a:pt x="136" y="105"/>
                  </a:lnTo>
                  <a:lnTo>
                    <a:pt x="135" y="109"/>
                  </a:lnTo>
                  <a:lnTo>
                    <a:pt x="133" y="113"/>
                  </a:lnTo>
                  <a:lnTo>
                    <a:pt x="133" y="115"/>
                  </a:lnTo>
                  <a:lnTo>
                    <a:pt x="132" y="115"/>
                  </a:lnTo>
                  <a:lnTo>
                    <a:pt x="132" y="115"/>
                  </a:lnTo>
                  <a:lnTo>
                    <a:pt x="131" y="113"/>
                  </a:lnTo>
                  <a:lnTo>
                    <a:pt x="129" y="109"/>
                  </a:lnTo>
                  <a:lnTo>
                    <a:pt x="129" y="99"/>
                  </a:lnTo>
                  <a:lnTo>
                    <a:pt x="128" y="87"/>
                  </a:lnTo>
                  <a:lnTo>
                    <a:pt x="126" y="84"/>
                  </a:lnTo>
                  <a:lnTo>
                    <a:pt x="126" y="83"/>
                  </a:lnTo>
                  <a:lnTo>
                    <a:pt x="126" y="83"/>
                  </a:lnTo>
                  <a:lnTo>
                    <a:pt x="123" y="86"/>
                  </a:lnTo>
                  <a:lnTo>
                    <a:pt x="122" y="89"/>
                  </a:lnTo>
                  <a:lnTo>
                    <a:pt x="122" y="97"/>
                  </a:lnTo>
                  <a:lnTo>
                    <a:pt x="122" y="97"/>
                  </a:lnTo>
                  <a:lnTo>
                    <a:pt x="123" y="106"/>
                  </a:lnTo>
                  <a:lnTo>
                    <a:pt x="126" y="115"/>
                  </a:lnTo>
                  <a:lnTo>
                    <a:pt x="126" y="115"/>
                  </a:lnTo>
                  <a:lnTo>
                    <a:pt x="128" y="119"/>
                  </a:lnTo>
                  <a:lnTo>
                    <a:pt x="128" y="124"/>
                  </a:lnTo>
                  <a:lnTo>
                    <a:pt x="126" y="129"/>
                  </a:lnTo>
                  <a:lnTo>
                    <a:pt x="126" y="129"/>
                  </a:lnTo>
                  <a:lnTo>
                    <a:pt x="125" y="129"/>
                  </a:lnTo>
                  <a:lnTo>
                    <a:pt x="123" y="129"/>
                  </a:lnTo>
                  <a:lnTo>
                    <a:pt x="120" y="125"/>
                  </a:lnTo>
                  <a:lnTo>
                    <a:pt x="118" y="122"/>
                  </a:lnTo>
                  <a:lnTo>
                    <a:pt x="116" y="121"/>
                  </a:lnTo>
                  <a:lnTo>
                    <a:pt x="116" y="121"/>
                  </a:lnTo>
                  <a:lnTo>
                    <a:pt x="113" y="121"/>
                  </a:lnTo>
                  <a:lnTo>
                    <a:pt x="113" y="122"/>
                  </a:lnTo>
                  <a:lnTo>
                    <a:pt x="112" y="125"/>
                  </a:lnTo>
                  <a:lnTo>
                    <a:pt x="113" y="129"/>
                  </a:lnTo>
                  <a:lnTo>
                    <a:pt x="113" y="129"/>
                  </a:lnTo>
                  <a:lnTo>
                    <a:pt x="118" y="135"/>
                  </a:lnTo>
                  <a:lnTo>
                    <a:pt x="119" y="137"/>
                  </a:lnTo>
                  <a:lnTo>
                    <a:pt x="119" y="140"/>
                  </a:lnTo>
                  <a:lnTo>
                    <a:pt x="119" y="140"/>
                  </a:lnTo>
                  <a:lnTo>
                    <a:pt x="118" y="150"/>
                  </a:lnTo>
                  <a:lnTo>
                    <a:pt x="116" y="154"/>
                  </a:lnTo>
                  <a:lnTo>
                    <a:pt x="116" y="155"/>
                  </a:lnTo>
                  <a:lnTo>
                    <a:pt x="115" y="155"/>
                  </a:lnTo>
                  <a:lnTo>
                    <a:pt x="115" y="155"/>
                  </a:lnTo>
                  <a:lnTo>
                    <a:pt x="110" y="151"/>
                  </a:lnTo>
                  <a:lnTo>
                    <a:pt x="110" y="150"/>
                  </a:lnTo>
                  <a:lnTo>
                    <a:pt x="109" y="147"/>
                  </a:lnTo>
                  <a:lnTo>
                    <a:pt x="109" y="147"/>
                  </a:lnTo>
                  <a:lnTo>
                    <a:pt x="107" y="141"/>
                  </a:lnTo>
                  <a:lnTo>
                    <a:pt x="104" y="135"/>
                  </a:lnTo>
                  <a:lnTo>
                    <a:pt x="97" y="125"/>
                  </a:lnTo>
                  <a:lnTo>
                    <a:pt x="97" y="125"/>
                  </a:lnTo>
                  <a:lnTo>
                    <a:pt x="96" y="125"/>
                  </a:lnTo>
                  <a:lnTo>
                    <a:pt x="94" y="126"/>
                  </a:lnTo>
                  <a:lnTo>
                    <a:pt x="96" y="131"/>
                  </a:lnTo>
                  <a:lnTo>
                    <a:pt x="96" y="131"/>
                  </a:lnTo>
                  <a:lnTo>
                    <a:pt x="100" y="141"/>
                  </a:lnTo>
                  <a:lnTo>
                    <a:pt x="104" y="151"/>
                  </a:lnTo>
                  <a:lnTo>
                    <a:pt x="104" y="151"/>
                  </a:lnTo>
                  <a:lnTo>
                    <a:pt x="104" y="153"/>
                  </a:lnTo>
                  <a:lnTo>
                    <a:pt x="102" y="151"/>
                  </a:lnTo>
                  <a:lnTo>
                    <a:pt x="96" y="148"/>
                  </a:lnTo>
                  <a:lnTo>
                    <a:pt x="96" y="148"/>
                  </a:lnTo>
                  <a:lnTo>
                    <a:pt x="91" y="147"/>
                  </a:lnTo>
                  <a:lnTo>
                    <a:pt x="89" y="147"/>
                  </a:lnTo>
                  <a:lnTo>
                    <a:pt x="89" y="148"/>
                  </a:lnTo>
                  <a:lnTo>
                    <a:pt x="89" y="148"/>
                  </a:lnTo>
                  <a:lnTo>
                    <a:pt x="90" y="155"/>
                  </a:lnTo>
                  <a:lnTo>
                    <a:pt x="91" y="158"/>
                  </a:lnTo>
                  <a:lnTo>
                    <a:pt x="91" y="158"/>
                  </a:lnTo>
                  <a:lnTo>
                    <a:pt x="90" y="160"/>
                  </a:lnTo>
                  <a:lnTo>
                    <a:pt x="90" y="160"/>
                  </a:lnTo>
                  <a:lnTo>
                    <a:pt x="78" y="157"/>
                  </a:lnTo>
                  <a:lnTo>
                    <a:pt x="71" y="154"/>
                  </a:lnTo>
                  <a:lnTo>
                    <a:pt x="65" y="151"/>
                  </a:lnTo>
                  <a:lnTo>
                    <a:pt x="65" y="151"/>
                  </a:lnTo>
                  <a:lnTo>
                    <a:pt x="62" y="148"/>
                  </a:lnTo>
                  <a:lnTo>
                    <a:pt x="62" y="147"/>
                  </a:lnTo>
                  <a:lnTo>
                    <a:pt x="62" y="145"/>
                  </a:lnTo>
                  <a:lnTo>
                    <a:pt x="60" y="142"/>
                  </a:lnTo>
                  <a:lnTo>
                    <a:pt x="60" y="142"/>
                  </a:lnTo>
                  <a:lnTo>
                    <a:pt x="55" y="138"/>
                  </a:lnTo>
                  <a:lnTo>
                    <a:pt x="52" y="135"/>
                  </a:lnTo>
                  <a:lnTo>
                    <a:pt x="51" y="131"/>
                  </a:lnTo>
                  <a:lnTo>
                    <a:pt x="52" y="129"/>
                  </a:lnTo>
                  <a:lnTo>
                    <a:pt x="52" y="129"/>
                  </a:lnTo>
                  <a:lnTo>
                    <a:pt x="57" y="128"/>
                  </a:lnTo>
                  <a:lnTo>
                    <a:pt x="62" y="129"/>
                  </a:lnTo>
                  <a:lnTo>
                    <a:pt x="67" y="129"/>
                  </a:lnTo>
                  <a:lnTo>
                    <a:pt x="70" y="129"/>
                  </a:lnTo>
                  <a:lnTo>
                    <a:pt x="70" y="128"/>
                  </a:lnTo>
                  <a:lnTo>
                    <a:pt x="70" y="128"/>
                  </a:lnTo>
                  <a:lnTo>
                    <a:pt x="70" y="125"/>
                  </a:lnTo>
                  <a:lnTo>
                    <a:pt x="67" y="122"/>
                  </a:lnTo>
                  <a:lnTo>
                    <a:pt x="64" y="121"/>
                  </a:lnTo>
                  <a:lnTo>
                    <a:pt x="61" y="121"/>
                  </a:lnTo>
                  <a:lnTo>
                    <a:pt x="61" y="121"/>
                  </a:lnTo>
                  <a:lnTo>
                    <a:pt x="52" y="119"/>
                  </a:lnTo>
                  <a:lnTo>
                    <a:pt x="49" y="118"/>
                  </a:lnTo>
                  <a:lnTo>
                    <a:pt x="48" y="115"/>
                  </a:lnTo>
                  <a:lnTo>
                    <a:pt x="48" y="115"/>
                  </a:lnTo>
                  <a:lnTo>
                    <a:pt x="45" y="109"/>
                  </a:lnTo>
                  <a:lnTo>
                    <a:pt x="45" y="108"/>
                  </a:lnTo>
                  <a:lnTo>
                    <a:pt x="47" y="106"/>
                  </a:lnTo>
                  <a:lnTo>
                    <a:pt x="47" y="106"/>
                  </a:lnTo>
                  <a:lnTo>
                    <a:pt x="52" y="106"/>
                  </a:lnTo>
                  <a:lnTo>
                    <a:pt x="52" y="105"/>
                  </a:lnTo>
                  <a:lnTo>
                    <a:pt x="51" y="105"/>
                  </a:lnTo>
                  <a:lnTo>
                    <a:pt x="51" y="105"/>
                  </a:lnTo>
                  <a:lnTo>
                    <a:pt x="48" y="102"/>
                  </a:lnTo>
                  <a:lnTo>
                    <a:pt x="42" y="96"/>
                  </a:lnTo>
                  <a:lnTo>
                    <a:pt x="39" y="92"/>
                  </a:lnTo>
                  <a:lnTo>
                    <a:pt x="39" y="89"/>
                  </a:lnTo>
                  <a:lnTo>
                    <a:pt x="39" y="87"/>
                  </a:lnTo>
                  <a:lnTo>
                    <a:pt x="39" y="87"/>
                  </a:lnTo>
                  <a:lnTo>
                    <a:pt x="44" y="82"/>
                  </a:lnTo>
                  <a:lnTo>
                    <a:pt x="47" y="79"/>
                  </a:lnTo>
                  <a:lnTo>
                    <a:pt x="47" y="79"/>
                  </a:lnTo>
                  <a:lnTo>
                    <a:pt x="48" y="77"/>
                  </a:lnTo>
                  <a:lnTo>
                    <a:pt x="51" y="76"/>
                  </a:lnTo>
                  <a:lnTo>
                    <a:pt x="55" y="74"/>
                  </a:lnTo>
                  <a:lnTo>
                    <a:pt x="60" y="74"/>
                  </a:lnTo>
                  <a:lnTo>
                    <a:pt x="60" y="74"/>
                  </a:lnTo>
                  <a:lnTo>
                    <a:pt x="67" y="74"/>
                  </a:lnTo>
                  <a:lnTo>
                    <a:pt x="76" y="71"/>
                  </a:lnTo>
                  <a:lnTo>
                    <a:pt x="89" y="67"/>
                  </a:lnTo>
                  <a:lnTo>
                    <a:pt x="89" y="67"/>
                  </a:lnTo>
                  <a:lnTo>
                    <a:pt x="89" y="66"/>
                  </a:lnTo>
                  <a:lnTo>
                    <a:pt x="87" y="66"/>
                  </a:lnTo>
                  <a:lnTo>
                    <a:pt x="77" y="66"/>
                  </a:lnTo>
                  <a:lnTo>
                    <a:pt x="67" y="67"/>
                  </a:lnTo>
                  <a:lnTo>
                    <a:pt x="62" y="67"/>
                  </a:lnTo>
                  <a:lnTo>
                    <a:pt x="61" y="66"/>
                  </a:lnTo>
                  <a:lnTo>
                    <a:pt x="61" y="66"/>
                  </a:lnTo>
                  <a:lnTo>
                    <a:pt x="62" y="64"/>
                  </a:lnTo>
                  <a:lnTo>
                    <a:pt x="64" y="63"/>
                  </a:lnTo>
                  <a:lnTo>
                    <a:pt x="70" y="61"/>
                  </a:lnTo>
                  <a:lnTo>
                    <a:pt x="76" y="58"/>
                  </a:lnTo>
                  <a:lnTo>
                    <a:pt x="77" y="58"/>
                  </a:lnTo>
                  <a:lnTo>
                    <a:pt x="76" y="57"/>
                  </a:lnTo>
                  <a:lnTo>
                    <a:pt x="76" y="57"/>
                  </a:lnTo>
                  <a:lnTo>
                    <a:pt x="61" y="54"/>
                  </a:lnTo>
                  <a:lnTo>
                    <a:pt x="61" y="54"/>
                  </a:lnTo>
                  <a:lnTo>
                    <a:pt x="60" y="54"/>
                  </a:lnTo>
                  <a:lnTo>
                    <a:pt x="58" y="55"/>
                  </a:lnTo>
                  <a:lnTo>
                    <a:pt x="57" y="55"/>
                  </a:lnTo>
                  <a:lnTo>
                    <a:pt x="54" y="55"/>
                  </a:lnTo>
                  <a:lnTo>
                    <a:pt x="54" y="55"/>
                  </a:lnTo>
                  <a:lnTo>
                    <a:pt x="52" y="54"/>
                  </a:lnTo>
                  <a:lnTo>
                    <a:pt x="52" y="53"/>
                  </a:lnTo>
                  <a:lnTo>
                    <a:pt x="51" y="51"/>
                  </a:lnTo>
                  <a:lnTo>
                    <a:pt x="48" y="53"/>
                  </a:lnTo>
                  <a:lnTo>
                    <a:pt x="48" y="53"/>
                  </a:lnTo>
                  <a:lnTo>
                    <a:pt x="42" y="61"/>
                  </a:lnTo>
                  <a:lnTo>
                    <a:pt x="41" y="64"/>
                  </a:lnTo>
                  <a:lnTo>
                    <a:pt x="39" y="64"/>
                  </a:lnTo>
                  <a:lnTo>
                    <a:pt x="39" y="63"/>
                  </a:lnTo>
                  <a:lnTo>
                    <a:pt x="39" y="63"/>
                  </a:lnTo>
                  <a:lnTo>
                    <a:pt x="38" y="58"/>
                  </a:lnTo>
                  <a:lnTo>
                    <a:pt x="38" y="54"/>
                  </a:lnTo>
                  <a:lnTo>
                    <a:pt x="38" y="51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32" y="57"/>
                  </a:lnTo>
                  <a:lnTo>
                    <a:pt x="29" y="60"/>
                  </a:lnTo>
                  <a:lnTo>
                    <a:pt x="28" y="60"/>
                  </a:lnTo>
                  <a:lnTo>
                    <a:pt x="26" y="60"/>
                  </a:lnTo>
                  <a:lnTo>
                    <a:pt x="26" y="60"/>
                  </a:lnTo>
                  <a:lnTo>
                    <a:pt x="22" y="57"/>
                  </a:lnTo>
                  <a:lnTo>
                    <a:pt x="18" y="55"/>
                  </a:lnTo>
                  <a:lnTo>
                    <a:pt x="18" y="55"/>
                  </a:lnTo>
                  <a:lnTo>
                    <a:pt x="16" y="54"/>
                  </a:lnTo>
                  <a:lnTo>
                    <a:pt x="13" y="51"/>
                  </a:lnTo>
                  <a:lnTo>
                    <a:pt x="13" y="47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8" y="42"/>
                  </a:lnTo>
                  <a:lnTo>
                    <a:pt x="22" y="41"/>
                  </a:lnTo>
                  <a:lnTo>
                    <a:pt x="26" y="40"/>
                  </a:lnTo>
                  <a:lnTo>
                    <a:pt x="31" y="37"/>
                  </a:lnTo>
                  <a:lnTo>
                    <a:pt x="31" y="37"/>
                  </a:lnTo>
                  <a:lnTo>
                    <a:pt x="34" y="34"/>
                  </a:lnTo>
                  <a:lnTo>
                    <a:pt x="35" y="31"/>
                  </a:lnTo>
                  <a:lnTo>
                    <a:pt x="35" y="29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28" y="31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16" y="34"/>
                  </a:lnTo>
                  <a:lnTo>
                    <a:pt x="13" y="34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7" y="27"/>
                  </a:lnTo>
                  <a:lnTo>
                    <a:pt x="5" y="21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5" y="12"/>
                  </a:lnTo>
                  <a:lnTo>
                    <a:pt x="6" y="11"/>
                  </a:lnTo>
                  <a:lnTo>
                    <a:pt x="7" y="9"/>
                  </a:lnTo>
                  <a:lnTo>
                    <a:pt x="7" y="8"/>
                  </a:lnTo>
                  <a:lnTo>
                    <a:pt x="7" y="8"/>
                  </a:lnTo>
                  <a:lnTo>
                    <a:pt x="2" y="3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68"/>
            <p:cNvSpPr>
              <a:spLocks/>
            </p:cNvSpPr>
            <p:nvPr/>
          </p:nvSpPr>
          <p:spPr bwMode="auto">
            <a:xfrm>
              <a:off x="1836738" y="1232329"/>
              <a:ext cx="276225" cy="254000"/>
            </a:xfrm>
            <a:custGeom>
              <a:avLst/>
              <a:gdLst>
                <a:gd name="T0" fmla="*/ 142 w 174"/>
                <a:gd name="T1" fmla="*/ 12 h 160"/>
                <a:gd name="T2" fmla="*/ 133 w 174"/>
                <a:gd name="T3" fmla="*/ 32 h 160"/>
                <a:gd name="T4" fmla="*/ 145 w 174"/>
                <a:gd name="T5" fmla="*/ 28 h 160"/>
                <a:gd name="T6" fmla="*/ 155 w 174"/>
                <a:gd name="T7" fmla="*/ 34 h 160"/>
                <a:gd name="T8" fmla="*/ 155 w 174"/>
                <a:gd name="T9" fmla="*/ 44 h 160"/>
                <a:gd name="T10" fmla="*/ 164 w 174"/>
                <a:gd name="T11" fmla="*/ 38 h 160"/>
                <a:gd name="T12" fmla="*/ 174 w 174"/>
                <a:gd name="T13" fmla="*/ 64 h 160"/>
                <a:gd name="T14" fmla="*/ 151 w 174"/>
                <a:gd name="T15" fmla="*/ 80 h 160"/>
                <a:gd name="T16" fmla="*/ 145 w 174"/>
                <a:gd name="T17" fmla="*/ 87 h 160"/>
                <a:gd name="T18" fmla="*/ 141 w 174"/>
                <a:gd name="T19" fmla="*/ 84 h 160"/>
                <a:gd name="T20" fmla="*/ 136 w 174"/>
                <a:gd name="T21" fmla="*/ 105 h 160"/>
                <a:gd name="T22" fmla="*/ 132 w 174"/>
                <a:gd name="T23" fmla="*/ 115 h 160"/>
                <a:gd name="T24" fmla="*/ 126 w 174"/>
                <a:gd name="T25" fmla="*/ 84 h 160"/>
                <a:gd name="T26" fmla="*/ 122 w 174"/>
                <a:gd name="T27" fmla="*/ 97 h 160"/>
                <a:gd name="T28" fmla="*/ 128 w 174"/>
                <a:gd name="T29" fmla="*/ 119 h 160"/>
                <a:gd name="T30" fmla="*/ 123 w 174"/>
                <a:gd name="T31" fmla="*/ 129 h 160"/>
                <a:gd name="T32" fmla="*/ 113 w 174"/>
                <a:gd name="T33" fmla="*/ 121 h 160"/>
                <a:gd name="T34" fmla="*/ 118 w 174"/>
                <a:gd name="T35" fmla="*/ 135 h 160"/>
                <a:gd name="T36" fmla="*/ 116 w 174"/>
                <a:gd name="T37" fmla="*/ 154 h 160"/>
                <a:gd name="T38" fmla="*/ 110 w 174"/>
                <a:gd name="T39" fmla="*/ 150 h 160"/>
                <a:gd name="T40" fmla="*/ 97 w 174"/>
                <a:gd name="T41" fmla="*/ 125 h 160"/>
                <a:gd name="T42" fmla="*/ 96 w 174"/>
                <a:gd name="T43" fmla="*/ 131 h 160"/>
                <a:gd name="T44" fmla="*/ 102 w 174"/>
                <a:gd name="T45" fmla="*/ 151 h 160"/>
                <a:gd name="T46" fmla="*/ 89 w 174"/>
                <a:gd name="T47" fmla="*/ 148 h 160"/>
                <a:gd name="T48" fmla="*/ 90 w 174"/>
                <a:gd name="T49" fmla="*/ 160 h 160"/>
                <a:gd name="T50" fmla="*/ 65 w 174"/>
                <a:gd name="T51" fmla="*/ 151 h 160"/>
                <a:gd name="T52" fmla="*/ 60 w 174"/>
                <a:gd name="T53" fmla="*/ 142 h 160"/>
                <a:gd name="T54" fmla="*/ 52 w 174"/>
                <a:gd name="T55" fmla="*/ 129 h 160"/>
                <a:gd name="T56" fmla="*/ 70 w 174"/>
                <a:gd name="T57" fmla="*/ 128 h 160"/>
                <a:gd name="T58" fmla="*/ 61 w 174"/>
                <a:gd name="T59" fmla="*/ 121 h 160"/>
                <a:gd name="T60" fmla="*/ 48 w 174"/>
                <a:gd name="T61" fmla="*/ 115 h 160"/>
                <a:gd name="T62" fmla="*/ 52 w 174"/>
                <a:gd name="T63" fmla="*/ 106 h 160"/>
                <a:gd name="T64" fmla="*/ 42 w 174"/>
                <a:gd name="T65" fmla="*/ 96 h 160"/>
                <a:gd name="T66" fmla="*/ 44 w 174"/>
                <a:gd name="T67" fmla="*/ 82 h 160"/>
                <a:gd name="T68" fmla="*/ 55 w 174"/>
                <a:gd name="T69" fmla="*/ 74 h 160"/>
                <a:gd name="T70" fmla="*/ 89 w 174"/>
                <a:gd name="T71" fmla="*/ 67 h 160"/>
                <a:gd name="T72" fmla="*/ 67 w 174"/>
                <a:gd name="T73" fmla="*/ 67 h 160"/>
                <a:gd name="T74" fmla="*/ 64 w 174"/>
                <a:gd name="T75" fmla="*/ 63 h 160"/>
                <a:gd name="T76" fmla="*/ 76 w 174"/>
                <a:gd name="T77" fmla="*/ 57 h 160"/>
                <a:gd name="T78" fmla="*/ 57 w 174"/>
                <a:gd name="T79" fmla="*/ 55 h 160"/>
                <a:gd name="T80" fmla="*/ 51 w 174"/>
                <a:gd name="T81" fmla="*/ 51 h 160"/>
                <a:gd name="T82" fmla="*/ 39 w 174"/>
                <a:gd name="T83" fmla="*/ 64 h 160"/>
                <a:gd name="T84" fmla="*/ 38 w 174"/>
                <a:gd name="T85" fmla="*/ 51 h 160"/>
                <a:gd name="T86" fmla="*/ 29 w 174"/>
                <a:gd name="T87" fmla="*/ 60 h 160"/>
                <a:gd name="T88" fmla="*/ 18 w 174"/>
                <a:gd name="T89" fmla="*/ 55 h 160"/>
                <a:gd name="T90" fmla="*/ 15 w 174"/>
                <a:gd name="T91" fmla="*/ 44 h 160"/>
                <a:gd name="T92" fmla="*/ 31 w 174"/>
                <a:gd name="T93" fmla="*/ 37 h 160"/>
                <a:gd name="T94" fmla="*/ 34 w 174"/>
                <a:gd name="T95" fmla="*/ 29 h 160"/>
                <a:gd name="T96" fmla="*/ 16 w 174"/>
                <a:gd name="T97" fmla="*/ 34 h 160"/>
                <a:gd name="T98" fmla="*/ 5 w 174"/>
                <a:gd name="T99" fmla="*/ 21 h 160"/>
                <a:gd name="T100" fmla="*/ 7 w 174"/>
                <a:gd name="T101" fmla="*/ 9 h 160"/>
                <a:gd name="T102" fmla="*/ 2 w 174"/>
                <a:gd name="T103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4" h="160">
                  <a:moveTo>
                    <a:pt x="2" y="0"/>
                  </a:moveTo>
                  <a:lnTo>
                    <a:pt x="144" y="0"/>
                  </a:lnTo>
                  <a:lnTo>
                    <a:pt x="144" y="0"/>
                  </a:lnTo>
                  <a:lnTo>
                    <a:pt x="142" y="8"/>
                  </a:lnTo>
                  <a:lnTo>
                    <a:pt x="142" y="12"/>
                  </a:lnTo>
                  <a:lnTo>
                    <a:pt x="142" y="12"/>
                  </a:lnTo>
                  <a:lnTo>
                    <a:pt x="141" y="19"/>
                  </a:lnTo>
                  <a:lnTo>
                    <a:pt x="138" y="27"/>
                  </a:lnTo>
                  <a:lnTo>
                    <a:pt x="138" y="27"/>
                  </a:lnTo>
                  <a:lnTo>
                    <a:pt x="133" y="32"/>
                  </a:lnTo>
                  <a:lnTo>
                    <a:pt x="133" y="34"/>
                  </a:lnTo>
                  <a:lnTo>
                    <a:pt x="135" y="34"/>
                  </a:lnTo>
                  <a:lnTo>
                    <a:pt x="135" y="34"/>
                  </a:lnTo>
                  <a:lnTo>
                    <a:pt x="142" y="29"/>
                  </a:lnTo>
                  <a:lnTo>
                    <a:pt x="145" y="28"/>
                  </a:lnTo>
                  <a:lnTo>
                    <a:pt x="146" y="28"/>
                  </a:lnTo>
                  <a:lnTo>
                    <a:pt x="146" y="28"/>
                  </a:lnTo>
                  <a:lnTo>
                    <a:pt x="151" y="31"/>
                  </a:lnTo>
                  <a:lnTo>
                    <a:pt x="154" y="32"/>
                  </a:lnTo>
                  <a:lnTo>
                    <a:pt x="155" y="34"/>
                  </a:lnTo>
                  <a:lnTo>
                    <a:pt x="155" y="34"/>
                  </a:lnTo>
                  <a:lnTo>
                    <a:pt x="154" y="41"/>
                  </a:lnTo>
                  <a:lnTo>
                    <a:pt x="154" y="44"/>
                  </a:lnTo>
                  <a:lnTo>
                    <a:pt x="155" y="44"/>
                  </a:lnTo>
                  <a:lnTo>
                    <a:pt x="155" y="44"/>
                  </a:lnTo>
                  <a:lnTo>
                    <a:pt x="155" y="44"/>
                  </a:lnTo>
                  <a:lnTo>
                    <a:pt x="160" y="40"/>
                  </a:lnTo>
                  <a:lnTo>
                    <a:pt x="161" y="38"/>
                  </a:lnTo>
                  <a:lnTo>
                    <a:pt x="164" y="38"/>
                  </a:lnTo>
                  <a:lnTo>
                    <a:pt x="164" y="38"/>
                  </a:lnTo>
                  <a:lnTo>
                    <a:pt x="167" y="45"/>
                  </a:lnTo>
                  <a:lnTo>
                    <a:pt x="173" y="57"/>
                  </a:lnTo>
                  <a:lnTo>
                    <a:pt x="173" y="57"/>
                  </a:lnTo>
                  <a:lnTo>
                    <a:pt x="174" y="61"/>
                  </a:lnTo>
                  <a:lnTo>
                    <a:pt x="174" y="64"/>
                  </a:lnTo>
                  <a:lnTo>
                    <a:pt x="174" y="66"/>
                  </a:lnTo>
                  <a:lnTo>
                    <a:pt x="174" y="66"/>
                  </a:lnTo>
                  <a:lnTo>
                    <a:pt x="161" y="73"/>
                  </a:lnTo>
                  <a:lnTo>
                    <a:pt x="154" y="77"/>
                  </a:lnTo>
                  <a:lnTo>
                    <a:pt x="151" y="80"/>
                  </a:lnTo>
                  <a:lnTo>
                    <a:pt x="151" y="80"/>
                  </a:lnTo>
                  <a:lnTo>
                    <a:pt x="148" y="84"/>
                  </a:lnTo>
                  <a:lnTo>
                    <a:pt x="146" y="87"/>
                  </a:lnTo>
                  <a:lnTo>
                    <a:pt x="145" y="87"/>
                  </a:lnTo>
                  <a:lnTo>
                    <a:pt x="145" y="87"/>
                  </a:lnTo>
                  <a:lnTo>
                    <a:pt x="144" y="87"/>
                  </a:lnTo>
                  <a:lnTo>
                    <a:pt x="142" y="84"/>
                  </a:lnTo>
                  <a:lnTo>
                    <a:pt x="141" y="84"/>
                  </a:lnTo>
                  <a:lnTo>
                    <a:pt x="141" y="84"/>
                  </a:lnTo>
                  <a:lnTo>
                    <a:pt x="141" y="84"/>
                  </a:lnTo>
                  <a:lnTo>
                    <a:pt x="139" y="95"/>
                  </a:lnTo>
                  <a:lnTo>
                    <a:pt x="139" y="99"/>
                  </a:lnTo>
                  <a:lnTo>
                    <a:pt x="138" y="102"/>
                  </a:lnTo>
                  <a:lnTo>
                    <a:pt x="138" y="102"/>
                  </a:lnTo>
                  <a:lnTo>
                    <a:pt x="136" y="105"/>
                  </a:lnTo>
                  <a:lnTo>
                    <a:pt x="135" y="109"/>
                  </a:lnTo>
                  <a:lnTo>
                    <a:pt x="133" y="113"/>
                  </a:lnTo>
                  <a:lnTo>
                    <a:pt x="133" y="115"/>
                  </a:lnTo>
                  <a:lnTo>
                    <a:pt x="132" y="115"/>
                  </a:lnTo>
                  <a:lnTo>
                    <a:pt x="132" y="115"/>
                  </a:lnTo>
                  <a:lnTo>
                    <a:pt x="131" y="113"/>
                  </a:lnTo>
                  <a:lnTo>
                    <a:pt x="129" y="109"/>
                  </a:lnTo>
                  <a:lnTo>
                    <a:pt x="129" y="99"/>
                  </a:lnTo>
                  <a:lnTo>
                    <a:pt x="128" y="87"/>
                  </a:lnTo>
                  <a:lnTo>
                    <a:pt x="126" y="84"/>
                  </a:lnTo>
                  <a:lnTo>
                    <a:pt x="126" y="83"/>
                  </a:lnTo>
                  <a:lnTo>
                    <a:pt x="126" y="83"/>
                  </a:lnTo>
                  <a:lnTo>
                    <a:pt x="123" y="86"/>
                  </a:lnTo>
                  <a:lnTo>
                    <a:pt x="122" y="89"/>
                  </a:lnTo>
                  <a:lnTo>
                    <a:pt x="122" y="97"/>
                  </a:lnTo>
                  <a:lnTo>
                    <a:pt x="122" y="97"/>
                  </a:lnTo>
                  <a:lnTo>
                    <a:pt x="123" y="106"/>
                  </a:lnTo>
                  <a:lnTo>
                    <a:pt x="126" y="115"/>
                  </a:lnTo>
                  <a:lnTo>
                    <a:pt x="126" y="115"/>
                  </a:lnTo>
                  <a:lnTo>
                    <a:pt x="128" y="119"/>
                  </a:lnTo>
                  <a:lnTo>
                    <a:pt x="128" y="124"/>
                  </a:lnTo>
                  <a:lnTo>
                    <a:pt x="126" y="129"/>
                  </a:lnTo>
                  <a:lnTo>
                    <a:pt x="126" y="129"/>
                  </a:lnTo>
                  <a:lnTo>
                    <a:pt x="125" y="129"/>
                  </a:lnTo>
                  <a:lnTo>
                    <a:pt x="123" y="129"/>
                  </a:lnTo>
                  <a:lnTo>
                    <a:pt x="120" y="125"/>
                  </a:lnTo>
                  <a:lnTo>
                    <a:pt x="118" y="122"/>
                  </a:lnTo>
                  <a:lnTo>
                    <a:pt x="116" y="121"/>
                  </a:lnTo>
                  <a:lnTo>
                    <a:pt x="116" y="121"/>
                  </a:lnTo>
                  <a:lnTo>
                    <a:pt x="113" y="121"/>
                  </a:lnTo>
                  <a:lnTo>
                    <a:pt x="113" y="122"/>
                  </a:lnTo>
                  <a:lnTo>
                    <a:pt x="112" y="125"/>
                  </a:lnTo>
                  <a:lnTo>
                    <a:pt x="113" y="129"/>
                  </a:lnTo>
                  <a:lnTo>
                    <a:pt x="113" y="129"/>
                  </a:lnTo>
                  <a:lnTo>
                    <a:pt x="118" y="135"/>
                  </a:lnTo>
                  <a:lnTo>
                    <a:pt x="119" y="137"/>
                  </a:lnTo>
                  <a:lnTo>
                    <a:pt x="119" y="140"/>
                  </a:lnTo>
                  <a:lnTo>
                    <a:pt x="119" y="140"/>
                  </a:lnTo>
                  <a:lnTo>
                    <a:pt x="118" y="150"/>
                  </a:lnTo>
                  <a:lnTo>
                    <a:pt x="116" y="154"/>
                  </a:lnTo>
                  <a:lnTo>
                    <a:pt x="116" y="155"/>
                  </a:lnTo>
                  <a:lnTo>
                    <a:pt x="115" y="155"/>
                  </a:lnTo>
                  <a:lnTo>
                    <a:pt x="115" y="155"/>
                  </a:lnTo>
                  <a:lnTo>
                    <a:pt x="110" y="151"/>
                  </a:lnTo>
                  <a:lnTo>
                    <a:pt x="110" y="150"/>
                  </a:lnTo>
                  <a:lnTo>
                    <a:pt x="109" y="147"/>
                  </a:lnTo>
                  <a:lnTo>
                    <a:pt x="109" y="147"/>
                  </a:lnTo>
                  <a:lnTo>
                    <a:pt x="107" y="141"/>
                  </a:lnTo>
                  <a:lnTo>
                    <a:pt x="104" y="135"/>
                  </a:lnTo>
                  <a:lnTo>
                    <a:pt x="97" y="125"/>
                  </a:lnTo>
                  <a:lnTo>
                    <a:pt x="97" y="125"/>
                  </a:lnTo>
                  <a:lnTo>
                    <a:pt x="96" y="125"/>
                  </a:lnTo>
                  <a:lnTo>
                    <a:pt x="94" y="126"/>
                  </a:lnTo>
                  <a:lnTo>
                    <a:pt x="96" y="131"/>
                  </a:lnTo>
                  <a:lnTo>
                    <a:pt x="96" y="131"/>
                  </a:lnTo>
                  <a:lnTo>
                    <a:pt x="100" y="141"/>
                  </a:lnTo>
                  <a:lnTo>
                    <a:pt x="104" y="151"/>
                  </a:lnTo>
                  <a:lnTo>
                    <a:pt x="104" y="151"/>
                  </a:lnTo>
                  <a:lnTo>
                    <a:pt x="104" y="153"/>
                  </a:lnTo>
                  <a:lnTo>
                    <a:pt x="102" y="151"/>
                  </a:lnTo>
                  <a:lnTo>
                    <a:pt x="96" y="148"/>
                  </a:lnTo>
                  <a:lnTo>
                    <a:pt x="96" y="148"/>
                  </a:lnTo>
                  <a:lnTo>
                    <a:pt x="91" y="147"/>
                  </a:lnTo>
                  <a:lnTo>
                    <a:pt x="89" y="147"/>
                  </a:lnTo>
                  <a:lnTo>
                    <a:pt x="89" y="148"/>
                  </a:lnTo>
                  <a:lnTo>
                    <a:pt x="89" y="148"/>
                  </a:lnTo>
                  <a:lnTo>
                    <a:pt x="90" y="155"/>
                  </a:lnTo>
                  <a:lnTo>
                    <a:pt x="91" y="158"/>
                  </a:lnTo>
                  <a:lnTo>
                    <a:pt x="91" y="158"/>
                  </a:lnTo>
                  <a:lnTo>
                    <a:pt x="90" y="160"/>
                  </a:lnTo>
                  <a:lnTo>
                    <a:pt x="90" y="160"/>
                  </a:lnTo>
                  <a:lnTo>
                    <a:pt x="78" y="157"/>
                  </a:lnTo>
                  <a:lnTo>
                    <a:pt x="71" y="154"/>
                  </a:lnTo>
                  <a:lnTo>
                    <a:pt x="65" y="151"/>
                  </a:lnTo>
                  <a:lnTo>
                    <a:pt x="65" y="151"/>
                  </a:lnTo>
                  <a:lnTo>
                    <a:pt x="62" y="148"/>
                  </a:lnTo>
                  <a:lnTo>
                    <a:pt x="62" y="147"/>
                  </a:lnTo>
                  <a:lnTo>
                    <a:pt x="62" y="145"/>
                  </a:lnTo>
                  <a:lnTo>
                    <a:pt x="60" y="142"/>
                  </a:lnTo>
                  <a:lnTo>
                    <a:pt x="60" y="142"/>
                  </a:lnTo>
                  <a:lnTo>
                    <a:pt x="55" y="138"/>
                  </a:lnTo>
                  <a:lnTo>
                    <a:pt x="52" y="135"/>
                  </a:lnTo>
                  <a:lnTo>
                    <a:pt x="51" y="131"/>
                  </a:lnTo>
                  <a:lnTo>
                    <a:pt x="52" y="129"/>
                  </a:lnTo>
                  <a:lnTo>
                    <a:pt x="52" y="129"/>
                  </a:lnTo>
                  <a:lnTo>
                    <a:pt x="57" y="128"/>
                  </a:lnTo>
                  <a:lnTo>
                    <a:pt x="62" y="129"/>
                  </a:lnTo>
                  <a:lnTo>
                    <a:pt x="67" y="129"/>
                  </a:lnTo>
                  <a:lnTo>
                    <a:pt x="70" y="129"/>
                  </a:lnTo>
                  <a:lnTo>
                    <a:pt x="70" y="128"/>
                  </a:lnTo>
                  <a:lnTo>
                    <a:pt x="70" y="128"/>
                  </a:lnTo>
                  <a:lnTo>
                    <a:pt x="70" y="125"/>
                  </a:lnTo>
                  <a:lnTo>
                    <a:pt x="67" y="122"/>
                  </a:lnTo>
                  <a:lnTo>
                    <a:pt x="64" y="121"/>
                  </a:lnTo>
                  <a:lnTo>
                    <a:pt x="61" y="121"/>
                  </a:lnTo>
                  <a:lnTo>
                    <a:pt x="61" y="121"/>
                  </a:lnTo>
                  <a:lnTo>
                    <a:pt x="52" y="119"/>
                  </a:lnTo>
                  <a:lnTo>
                    <a:pt x="49" y="118"/>
                  </a:lnTo>
                  <a:lnTo>
                    <a:pt x="48" y="115"/>
                  </a:lnTo>
                  <a:lnTo>
                    <a:pt x="48" y="115"/>
                  </a:lnTo>
                  <a:lnTo>
                    <a:pt x="45" y="109"/>
                  </a:lnTo>
                  <a:lnTo>
                    <a:pt x="45" y="108"/>
                  </a:lnTo>
                  <a:lnTo>
                    <a:pt x="47" y="106"/>
                  </a:lnTo>
                  <a:lnTo>
                    <a:pt x="47" y="106"/>
                  </a:lnTo>
                  <a:lnTo>
                    <a:pt x="52" y="106"/>
                  </a:lnTo>
                  <a:lnTo>
                    <a:pt x="52" y="105"/>
                  </a:lnTo>
                  <a:lnTo>
                    <a:pt x="51" y="105"/>
                  </a:lnTo>
                  <a:lnTo>
                    <a:pt x="51" y="105"/>
                  </a:lnTo>
                  <a:lnTo>
                    <a:pt x="48" y="102"/>
                  </a:lnTo>
                  <a:lnTo>
                    <a:pt x="42" y="96"/>
                  </a:lnTo>
                  <a:lnTo>
                    <a:pt x="39" y="92"/>
                  </a:lnTo>
                  <a:lnTo>
                    <a:pt x="39" y="89"/>
                  </a:lnTo>
                  <a:lnTo>
                    <a:pt x="39" y="87"/>
                  </a:lnTo>
                  <a:lnTo>
                    <a:pt x="39" y="87"/>
                  </a:lnTo>
                  <a:lnTo>
                    <a:pt x="44" y="82"/>
                  </a:lnTo>
                  <a:lnTo>
                    <a:pt x="47" y="79"/>
                  </a:lnTo>
                  <a:lnTo>
                    <a:pt x="47" y="79"/>
                  </a:lnTo>
                  <a:lnTo>
                    <a:pt x="48" y="77"/>
                  </a:lnTo>
                  <a:lnTo>
                    <a:pt x="51" y="76"/>
                  </a:lnTo>
                  <a:lnTo>
                    <a:pt x="55" y="74"/>
                  </a:lnTo>
                  <a:lnTo>
                    <a:pt x="60" y="74"/>
                  </a:lnTo>
                  <a:lnTo>
                    <a:pt x="60" y="74"/>
                  </a:lnTo>
                  <a:lnTo>
                    <a:pt x="67" y="74"/>
                  </a:lnTo>
                  <a:lnTo>
                    <a:pt x="76" y="71"/>
                  </a:lnTo>
                  <a:lnTo>
                    <a:pt x="89" y="67"/>
                  </a:lnTo>
                  <a:lnTo>
                    <a:pt x="89" y="67"/>
                  </a:lnTo>
                  <a:lnTo>
                    <a:pt x="89" y="66"/>
                  </a:lnTo>
                  <a:lnTo>
                    <a:pt x="87" y="66"/>
                  </a:lnTo>
                  <a:lnTo>
                    <a:pt x="77" y="66"/>
                  </a:lnTo>
                  <a:lnTo>
                    <a:pt x="67" y="67"/>
                  </a:lnTo>
                  <a:lnTo>
                    <a:pt x="62" y="67"/>
                  </a:lnTo>
                  <a:lnTo>
                    <a:pt x="61" y="66"/>
                  </a:lnTo>
                  <a:lnTo>
                    <a:pt x="61" y="66"/>
                  </a:lnTo>
                  <a:lnTo>
                    <a:pt x="62" y="64"/>
                  </a:lnTo>
                  <a:lnTo>
                    <a:pt x="64" y="63"/>
                  </a:lnTo>
                  <a:lnTo>
                    <a:pt x="70" y="61"/>
                  </a:lnTo>
                  <a:lnTo>
                    <a:pt x="76" y="58"/>
                  </a:lnTo>
                  <a:lnTo>
                    <a:pt x="77" y="58"/>
                  </a:lnTo>
                  <a:lnTo>
                    <a:pt x="76" y="57"/>
                  </a:lnTo>
                  <a:lnTo>
                    <a:pt x="76" y="57"/>
                  </a:lnTo>
                  <a:lnTo>
                    <a:pt x="61" y="54"/>
                  </a:lnTo>
                  <a:lnTo>
                    <a:pt x="61" y="54"/>
                  </a:lnTo>
                  <a:lnTo>
                    <a:pt x="60" y="54"/>
                  </a:lnTo>
                  <a:lnTo>
                    <a:pt x="58" y="55"/>
                  </a:lnTo>
                  <a:lnTo>
                    <a:pt x="57" y="55"/>
                  </a:lnTo>
                  <a:lnTo>
                    <a:pt x="54" y="55"/>
                  </a:lnTo>
                  <a:lnTo>
                    <a:pt x="54" y="55"/>
                  </a:lnTo>
                  <a:lnTo>
                    <a:pt x="52" y="54"/>
                  </a:lnTo>
                  <a:lnTo>
                    <a:pt x="52" y="53"/>
                  </a:lnTo>
                  <a:lnTo>
                    <a:pt x="51" y="51"/>
                  </a:lnTo>
                  <a:lnTo>
                    <a:pt x="48" y="53"/>
                  </a:lnTo>
                  <a:lnTo>
                    <a:pt x="48" y="53"/>
                  </a:lnTo>
                  <a:lnTo>
                    <a:pt x="42" y="61"/>
                  </a:lnTo>
                  <a:lnTo>
                    <a:pt x="41" y="64"/>
                  </a:lnTo>
                  <a:lnTo>
                    <a:pt x="39" y="64"/>
                  </a:lnTo>
                  <a:lnTo>
                    <a:pt x="39" y="63"/>
                  </a:lnTo>
                  <a:lnTo>
                    <a:pt x="39" y="63"/>
                  </a:lnTo>
                  <a:lnTo>
                    <a:pt x="38" y="58"/>
                  </a:lnTo>
                  <a:lnTo>
                    <a:pt x="38" y="54"/>
                  </a:lnTo>
                  <a:lnTo>
                    <a:pt x="38" y="51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38" y="50"/>
                  </a:lnTo>
                  <a:lnTo>
                    <a:pt x="32" y="57"/>
                  </a:lnTo>
                  <a:lnTo>
                    <a:pt x="29" y="60"/>
                  </a:lnTo>
                  <a:lnTo>
                    <a:pt x="28" y="60"/>
                  </a:lnTo>
                  <a:lnTo>
                    <a:pt x="26" y="60"/>
                  </a:lnTo>
                  <a:lnTo>
                    <a:pt x="26" y="60"/>
                  </a:lnTo>
                  <a:lnTo>
                    <a:pt x="22" y="57"/>
                  </a:lnTo>
                  <a:lnTo>
                    <a:pt x="18" y="55"/>
                  </a:lnTo>
                  <a:lnTo>
                    <a:pt x="18" y="55"/>
                  </a:lnTo>
                  <a:lnTo>
                    <a:pt x="16" y="54"/>
                  </a:lnTo>
                  <a:lnTo>
                    <a:pt x="13" y="51"/>
                  </a:lnTo>
                  <a:lnTo>
                    <a:pt x="13" y="47"/>
                  </a:lnTo>
                  <a:lnTo>
                    <a:pt x="15" y="44"/>
                  </a:lnTo>
                  <a:lnTo>
                    <a:pt x="15" y="44"/>
                  </a:lnTo>
                  <a:lnTo>
                    <a:pt x="18" y="42"/>
                  </a:lnTo>
                  <a:lnTo>
                    <a:pt x="22" y="41"/>
                  </a:lnTo>
                  <a:lnTo>
                    <a:pt x="26" y="40"/>
                  </a:lnTo>
                  <a:lnTo>
                    <a:pt x="31" y="37"/>
                  </a:lnTo>
                  <a:lnTo>
                    <a:pt x="31" y="37"/>
                  </a:lnTo>
                  <a:lnTo>
                    <a:pt x="34" y="34"/>
                  </a:lnTo>
                  <a:lnTo>
                    <a:pt x="35" y="31"/>
                  </a:lnTo>
                  <a:lnTo>
                    <a:pt x="35" y="29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28" y="31"/>
                  </a:lnTo>
                  <a:lnTo>
                    <a:pt x="22" y="31"/>
                  </a:lnTo>
                  <a:lnTo>
                    <a:pt x="22" y="31"/>
                  </a:lnTo>
                  <a:lnTo>
                    <a:pt x="16" y="34"/>
                  </a:lnTo>
                  <a:lnTo>
                    <a:pt x="13" y="34"/>
                  </a:lnTo>
                  <a:lnTo>
                    <a:pt x="10" y="31"/>
                  </a:lnTo>
                  <a:lnTo>
                    <a:pt x="10" y="31"/>
                  </a:lnTo>
                  <a:lnTo>
                    <a:pt x="7" y="27"/>
                  </a:lnTo>
                  <a:lnTo>
                    <a:pt x="5" y="21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5" y="12"/>
                  </a:lnTo>
                  <a:lnTo>
                    <a:pt x="6" y="11"/>
                  </a:lnTo>
                  <a:lnTo>
                    <a:pt x="7" y="9"/>
                  </a:lnTo>
                  <a:lnTo>
                    <a:pt x="7" y="8"/>
                  </a:lnTo>
                  <a:lnTo>
                    <a:pt x="7" y="8"/>
                  </a:lnTo>
                  <a:lnTo>
                    <a:pt x="2" y="3"/>
                  </a:lnTo>
                  <a:lnTo>
                    <a:pt x="0" y="2"/>
                  </a:lnTo>
                  <a:lnTo>
                    <a:pt x="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69"/>
            <p:cNvSpPr>
              <a:spLocks/>
            </p:cNvSpPr>
            <p:nvPr/>
          </p:nvSpPr>
          <p:spPr bwMode="auto">
            <a:xfrm>
              <a:off x="2073275" y="1362504"/>
              <a:ext cx="33338" cy="20638"/>
            </a:xfrm>
            <a:custGeom>
              <a:avLst/>
              <a:gdLst>
                <a:gd name="T0" fmla="*/ 19 w 21"/>
                <a:gd name="T1" fmla="*/ 0 h 13"/>
                <a:gd name="T2" fmla="*/ 19 w 21"/>
                <a:gd name="T3" fmla="*/ 0 h 13"/>
                <a:gd name="T4" fmla="*/ 12 w 21"/>
                <a:gd name="T5" fmla="*/ 2 h 13"/>
                <a:gd name="T6" fmla="*/ 8 w 21"/>
                <a:gd name="T7" fmla="*/ 2 h 13"/>
                <a:gd name="T8" fmla="*/ 6 w 21"/>
                <a:gd name="T9" fmla="*/ 5 h 13"/>
                <a:gd name="T10" fmla="*/ 6 w 21"/>
                <a:gd name="T11" fmla="*/ 5 h 13"/>
                <a:gd name="T12" fmla="*/ 2 w 21"/>
                <a:gd name="T13" fmla="*/ 10 h 13"/>
                <a:gd name="T14" fmla="*/ 0 w 21"/>
                <a:gd name="T15" fmla="*/ 13 h 13"/>
                <a:gd name="T16" fmla="*/ 0 w 21"/>
                <a:gd name="T17" fmla="*/ 13 h 13"/>
                <a:gd name="T18" fmla="*/ 2 w 21"/>
                <a:gd name="T19" fmla="*/ 13 h 13"/>
                <a:gd name="T20" fmla="*/ 2 w 21"/>
                <a:gd name="T21" fmla="*/ 13 h 13"/>
                <a:gd name="T22" fmla="*/ 5 w 21"/>
                <a:gd name="T23" fmla="*/ 13 h 13"/>
                <a:gd name="T24" fmla="*/ 9 w 21"/>
                <a:gd name="T25" fmla="*/ 11 h 13"/>
                <a:gd name="T26" fmla="*/ 15 w 21"/>
                <a:gd name="T27" fmla="*/ 8 h 13"/>
                <a:gd name="T28" fmla="*/ 15 w 21"/>
                <a:gd name="T29" fmla="*/ 8 h 13"/>
                <a:gd name="T30" fmla="*/ 18 w 21"/>
                <a:gd name="T31" fmla="*/ 7 h 13"/>
                <a:gd name="T32" fmla="*/ 19 w 21"/>
                <a:gd name="T33" fmla="*/ 4 h 13"/>
                <a:gd name="T34" fmla="*/ 21 w 21"/>
                <a:gd name="T35" fmla="*/ 1 h 13"/>
                <a:gd name="T36" fmla="*/ 19 w 21"/>
                <a:gd name="T3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13">
                  <a:moveTo>
                    <a:pt x="19" y="0"/>
                  </a:moveTo>
                  <a:lnTo>
                    <a:pt x="19" y="0"/>
                  </a:lnTo>
                  <a:lnTo>
                    <a:pt x="12" y="2"/>
                  </a:lnTo>
                  <a:lnTo>
                    <a:pt x="8" y="2"/>
                  </a:lnTo>
                  <a:lnTo>
                    <a:pt x="6" y="5"/>
                  </a:lnTo>
                  <a:lnTo>
                    <a:pt x="6" y="5"/>
                  </a:lnTo>
                  <a:lnTo>
                    <a:pt x="2" y="10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9" y="11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8" y="7"/>
                  </a:lnTo>
                  <a:lnTo>
                    <a:pt x="19" y="4"/>
                  </a:lnTo>
                  <a:lnTo>
                    <a:pt x="21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70"/>
            <p:cNvSpPr>
              <a:spLocks/>
            </p:cNvSpPr>
            <p:nvPr/>
          </p:nvSpPr>
          <p:spPr bwMode="auto">
            <a:xfrm>
              <a:off x="2073275" y="1362504"/>
              <a:ext cx="33338" cy="20638"/>
            </a:xfrm>
            <a:custGeom>
              <a:avLst/>
              <a:gdLst>
                <a:gd name="T0" fmla="*/ 19 w 21"/>
                <a:gd name="T1" fmla="*/ 0 h 13"/>
                <a:gd name="T2" fmla="*/ 19 w 21"/>
                <a:gd name="T3" fmla="*/ 0 h 13"/>
                <a:gd name="T4" fmla="*/ 12 w 21"/>
                <a:gd name="T5" fmla="*/ 2 h 13"/>
                <a:gd name="T6" fmla="*/ 8 w 21"/>
                <a:gd name="T7" fmla="*/ 2 h 13"/>
                <a:gd name="T8" fmla="*/ 6 w 21"/>
                <a:gd name="T9" fmla="*/ 5 h 13"/>
                <a:gd name="T10" fmla="*/ 6 w 21"/>
                <a:gd name="T11" fmla="*/ 5 h 13"/>
                <a:gd name="T12" fmla="*/ 2 w 21"/>
                <a:gd name="T13" fmla="*/ 10 h 13"/>
                <a:gd name="T14" fmla="*/ 0 w 21"/>
                <a:gd name="T15" fmla="*/ 13 h 13"/>
                <a:gd name="T16" fmla="*/ 0 w 21"/>
                <a:gd name="T17" fmla="*/ 13 h 13"/>
                <a:gd name="T18" fmla="*/ 2 w 21"/>
                <a:gd name="T19" fmla="*/ 13 h 13"/>
                <a:gd name="T20" fmla="*/ 2 w 21"/>
                <a:gd name="T21" fmla="*/ 13 h 13"/>
                <a:gd name="T22" fmla="*/ 5 w 21"/>
                <a:gd name="T23" fmla="*/ 13 h 13"/>
                <a:gd name="T24" fmla="*/ 9 w 21"/>
                <a:gd name="T25" fmla="*/ 11 h 13"/>
                <a:gd name="T26" fmla="*/ 15 w 21"/>
                <a:gd name="T27" fmla="*/ 8 h 13"/>
                <a:gd name="T28" fmla="*/ 15 w 21"/>
                <a:gd name="T29" fmla="*/ 8 h 13"/>
                <a:gd name="T30" fmla="*/ 18 w 21"/>
                <a:gd name="T31" fmla="*/ 7 h 13"/>
                <a:gd name="T32" fmla="*/ 19 w 21"/>
                <a:gd name="T33" fmla="*/ 4 h 13"/>
                <a:gd name="T34" fmla="*/ 21 w 21"/>
                <a:gd name="T35" fmla="*/ 1 h 13"/>
                <a:gd name="T36" fmla="*/ 19 w 21"/>
                <a:gd name="T3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13">
                  <a:moveTo>
                    <a:pt x="19" y="0"/>
                  </a:moveTo>
                  <a:lnTo>
                    <a:pt x="19" y="0"/>
                  </a:lnTo>
                  <a:lnTo>
                    <a:pt x="12" y="2"/>
                  </a:lnTo>
                  <a:lnTo>
                    <a:pt x="8" y="2"/>
                  </a:lnTo>
                  <a:lnTo>
                    <a:pt x="6" y="5"/>
                  </a:lnTo>
                  <a:lnTo>
                    <a:pt x="6" y="5"/>
                  </a:lnTo>
                  <a:lnTo>
                    <a:pt x="2" y="10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5" y="13"/>
                  </a:lnTo>
                  <a:lnTo>
                    <a:pt x="9" y="11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8" y="7"/>
                  </a:lnTo>
                  <a:lnTo>
                    <a:pt x="19" y="4"/>
                  </a:lnTo>
                  <a:lnTo>
                    <a:pt x="21" y="1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71"/>
            <p:cNvSpPr>
              <a:spLocks/>
            </p:cNvSpPr>
            <p:nvPr/>
          </p:nvSpPr>
          <p:spPr bwMode="auto">
            <a:xfrm>
              <a:off x="1727200" y="1232329"/>
              <a:ext cx="38100" cy="42863"/>
            </a:xfrm>
            <a:custGeom>
              <a:avLst/>
              <a:gdLst>
                <a:gd name="T0" fmla="*/ 23 w 24"/>
                <a:gd name="T1" fmla="*/ 0 h 27"/>
                <a:gd name="T2" fmla="*/ 0 w 24"/>
                <a:gd name="T3" fmla="*/ 0 h 27"/>
                <a:gd name="T4" fmla="*/ 0 w 24"/>
                <a:gd name="T5" fmla="*/ 0 h 27"/>
                <a:gd name="T6" fmla="*/ 0 w 24"/>
                <a:gd name="T7" fmla="*/ 5 h 27"/>
                <a:gd name="T8" fmla="*/ 0 w 24"/>
                <a:gd name="T9" fmla="*/ 8 h 27"/>
                <a:gd name="T10" fmla="*/ 1 w 24"/>
                <a:gd name="T11" fmla="*/ 9 h 27"/>
                <a:gd name="T12" fmla="*/ 1 w 24"/>
                <a:gd name="T13" fmla="*/ 9 h 27"/>
                <a:gd name="T14" fmla="*/ 7 w 24"/>
                <a:gd name="T15" fmla="*/ 11 h 27"/>
                <a:gd name="T16" fmla="*/ 8 w 24"/>
                <a:gd name="T17" fmla="*/ 11 h 27"/>
                <a:gd name="T18" fmla="*/ 10 w 24"/>
                <a:gd name="T19" fmla="*/ 12 h 27"/>
                <a:gd name="T20" fmla="*/ 10 w 24"/>
                <a:gd name="T21" fmla="*/ 12 h 27"/>
                <a:gd name="T22" fmla="*/ 14 w 24"/>
                <a:gd name="T23" fmla="*/ 22 h 27"/>
                <a:gd name="T24" fmla="*/ 17 w 24"/>
                <a:gd name="T25" fmla="*/ 25 h 27"/>
                <a:gd name="T26" fmla="*/ 17 w 24"/>
                <a:gd name="T27" fmla="*/ 27 h 27"/>
                <a:gd name="T28" fmla="*/ 19 w 24"/>
                <a:gd name="T29" fmla="*/ 27 h 27"/>
                <a:gd name="T30" fmla="*/ 19 w 24"/>
                <a:gd name="T31" fmla="*/ 27 h 27"/>
                <a:gd name="T32" fmla="*/ 23 w 24"/>
                <a:gd name="T33" fmla="*/ 12 h 27"/>
                <a:gd name="T34" fmla="*/ 24 w 24"/>
                <a:gd name="T35" fmla="*/ 5 h 27"/>
                <a:gd name="T36" fmla="*/ 24 w 24"/>
                <a:gd name="T37" fmla="*/ 2 h 27"/>
                <a:gd name="T38" fmla="*/ 23 w 24"/>
                <a:gd name="T3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" h="27">
                  <a:moveTo>
                    <a:pt x="2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4" y="22"/>
                  </a:lnTo>
                  <a:lnTo>
                    <a:pt x="17" y="25"/>
                  </a:lnTo>
                  <a:lnTo>
                    <a:pt x="17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23" y="12"/>
                  </a:lnTo>
                  <a:lnTo>
                    <a:pt x="24" y="5"/>
                  </a:lnTo>
                  <a:lnTo>
                    <a:pt x="24" y="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72"/>
            <p:cNvSpPr>
              <a:spLocks/>
            </p:cNvSpPr>
            <p:nvPr/>
          </p:nvSpPr>
          <p:spPr bwMode="auto">
            <a:xfrm>
              <a:off x="1727200" y="1232329"/>
              <a:ext cx="38100" cy="42863"/>
            </a:xfrm>
            <a:custGeom>
              <a:avLst/>
              <a:gdLst>
                <a:gd name="T0" fmla="*/ 23 w 24"/>
                <a:gd name="T1" fmla="*/ 0 h 27"/>
                <a:gd name="T2" fmla="*/ 0 w 24"/>
                <a:gd name="T3" fmla="*/ 0 h 27"/>
                <a:gd name="T4" fmla="*/ 0 w 24"/>
                <a:gd name="T5" fmla="*/ 0 h 27"/>
                <a:gd name="T6" fmla="*/ 0 w 24"/>
                <a:gd name="T7" fmla="*/ 5 h 27"/>
                <a:gd name="T8" fmla="*/ 0 w 24"/>
                <a:gd name="T9" fmla="*/ 8 h 27"/>
                <a:gd name="T10" fmla="*/ 1 w 24"/>
                <a:gd name="T11" fmla="*/ 9 h 27"/>
                <a:gd name="T12" fmla="*/ 1 w 24"/>
                <a:gd name="T13" fmla="*/ 9 h 27"/>
                <a:gd name="T14" fmla="*/ 7 w 24"/>
                <a:gd name="T15" fmla="*/ 11 h 27"/>
                <a:gd name="T16" fmla="*/ 8 w 24"/>
                <a:gd name="T17" fmla="*/ 11 h 27"/>
                <a:gd name="T18" fmla="*/ 10 w 24"/>
                <a:gd name="T19" fmla="*/ 12 h 27"/>
                <a:gd name="T20" fmla="*/ 10 w 24"/>
                <a:gd name="T21" fmla="*/ 12 h 27"/>
                <a:gd name="T22" fmla="*/ 14 w 24"/>
                <a:gd name="T23" fmla="*/ 22 h 27"/>
                <a:gd name="T24" fmla="*/ 17 w 24"/>
                <a:gd name="T25" fmla="*/ 25 h 27"/>
                <a:gd name="T26" fmla="*/ 17 w 24"/>
                <a:gd name="T27" fmla="*/ 27 h 27"/>
                <a:gd name="T28" fmla="*/ 19 w 24"/>
                <a:gd name="T29" fmla="*/ 27 h 27"/>
                <a:gd name="T30" fmla="*/ 19 w 24"/>
                <a:gd name="T31" fmla="*/ 27 h 27"/>
                <a:gd name="T32" fmla="*/ 23 w 24"/>
                <a:gd name="T33" fmla="*/ 12 h 27"/>
                <a:gd name="T34" fmla="*/ 24 w 24"/>
                <a:gd name="T35" fmla="*/ 5 h 27"/>
                <a:gd name="T36" fmla="*/ 24 w 24"/>
                <a:gd name="T37" fmla="*/ 2 h 27"/>
                <a:gd name="T38" fmla="*/ 23 w 24"/>
                <a:gd name="T3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4" h="27">
                  <a:moveTo>
                    <a:pt x="23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7" y="11"/>
                  </a:lnTo>
                  <a:lnTo>
                    <a:pt x="8" y="1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4" y="22"/>
                  </a:lnTo>
                  <a:lnTo>
                    <a:pt x="17" y="25"/>
                  </a:lnTo>
                  <a:lnTo>
                    <a:pt x="17" y="27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23" y="12"/>
                  </a:lnTo>
                  <a:lnTo>
                    <a:pt x="24" y="5"/>
                  </a:lnTo>
                  <a:lnTo>
                    <a:pt x="24" y="2"/>
                  </a:lnTo>
                  <a:lnTo>
                    <a:pt x="2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73"/>
            <p:cNvSpPr>
              <a:spLocks/>
            </p:cNvSpPr>
            <p:nvPr/>
          </p:nvSpPr>
          <p:spPr bwMode="auto">
            <a:xfrm>
              <a:off x="1722438" y="1230741"/>
              <a:ext cx="46038" cy="47625"/>
            </a:xfrm>
            <a:custGeom>
              <a:avLst/>
              <a:gdLst>
                <a:gd name="T0" fmla="*/ 26 w 29"/>
                <a:gd name="T1" fmla="*/ 0 h 30"/>
                <a:gd name="T2" fmla="*/ 1 w 29"/>
                <a:gd name="T3" fmla="*/ 1 h 30"/>
                <a:gd name="T4" fmla="*/ 0 w 29"/>
                <a:gd name="T5" fmla="*/ 7 h 30"/>
                <a:gd name="T6" fmla="*/ 0 w 29"/>
                <a:gd name="T7" fmla="*/ 10 h 30"/>
                <a:gd name="T8" fmla="*/ 1 w 29"/>
                <a:gd name="T9" fmla="*/ 12 h 30"/>
                <a:gd name="T10" fmla="*/ 4 w 29"/>
                <a:gd name="T11" fmla="*/ 13 h 30"/>
                <a:gd name="T12" fmla="*/ 10 w 29"/>
                <a:gd name="T13" fmla="*/ 14 h 30"/>
                <a:gd name="T14" fmla="*/ 10 w 29"/>
                <a:gd name="T15" fmla="*/ 14 h 30"/>
                <a:gd name="T16" fmla="*/ 10 w 29"/>
                <a:gd name="T17" fmla="*/ 14 h 30"/>
                <a:gd name="T18" fmla="*/ 14 w 29"/>
                <a:gd name="T19" fmla="*/ 23 h 30"/>
                <a:gd name="T20" fmla="*/ 17 w 29"/>
                <a:gd name="T21" fmla="*/ 28 h 30"/>
                <a:gd name="T22" fmla="*/ 19 w 29"/>
                <a:gd name="T23" fmla="*/ 29 h 30"/>
                <a:gd name="T24" fmla="*/ 22 w 29"/>
                <a:gd name="T25" fmla="*/ 30 h 30"/>
                <a:gd name="T26" fmla="*/ 23 w 29"/>
                <a:gd name="T27" fmla="*/ 29 h 30"/>
                <a:gd name="T28" fmla="*/ 24 w 29"/>
                <a:gd name="T29" fmla="*/ 28 h 30"/>
                <a:gd name="T30" fmla="*/ 27 w 29"/>
                <a:gd name="T31" fmla="*/ 16 h 30"/>
                <a:gd name="T32" fmla="*/ 29 w 29"/>
                <a:gd name="T33" fmla="*/ 4 h 30"/>
                <a:gd name="T34" fmla="*/ 29 w 29"/>
                <a:gd name="T35" fmla="*/ 1 h 30"/>
                <a:gd name="T36" fmla="*/ 29 w 29"/>
                <a:gd name="T37" fmla="*/ 0 h 30"/>
                <a:gd name="T38" fmla="*/ 26 w 29"/>
                <a:gd name="T39" fmla="*/ 0 h 30"/>
                <a:gd name="T40" fmla="*/ 26 w 29"/>
                <a:gd name="T41" fmla="*/ 1 h 30"/>
                <a:gd name="T42" fmla="*/ 26 w 29"/>
                <a:gd name="T43" fmla="*/ 1 h 30"/>
                <a:gd name="T44" fmla="*/ 26 w 29"/>
                <a:gd name="T45" fmla="*/ 3 h 30"/>
                <a:gd name="T46" fmla="*/ 26 w 29"/>
                <a:gd name="T47" fmla="*/ 4 h 30"/>
                <a:gd name="T48" fmla="*/ 26 w 29"/>
                <a:gd name="T49" fmla="*/ 4 h 30"/>
                <a:gd name="T50" fmla="*/ 24 w 29"/>
                <a:gd name="T51" fmla="*/ 4 h 30"/>
                <a:gd name="T52" fmla="*/ 26 w 29"/>
                <a:gd name="T53" fmla="*/ 4 h 30"/>
                <a:gd name="T54" fmla="*/ 24 w 29"/>
                <a:gd name="T55" fmla="*/ 4 h 30"/>
                <a:gd name="T56" fmla="*/ 24 w 29"/>
                <a:gd name="T57" fmla="*/ 3 h 30"/>
                <a:gd name="T58" fmla="*/ 26 w 29"/>
                <a:gd name="T59" fmla="*/ 3 h 30"/>
                <a:gd name="T60" fmla="*/ 24 w 29"/>
                <a:gd name="T61" fmla="*/ 3 h 30"/>
                <a:gd name="T62" fmla="*/ 24 w 29"/>
                <a:gd name="T63" fmla="*/ 3 h 30"/>
                <a:gd name="T64" fmla="*/ 24 w 29"/>
                <a:gd name="T65" fmla="*/ 3 h 30"/>
                <a:gd name="T66" fmla="*/ 24 w 29"/>
                <a:gd name="T67" fmla="*/ 4 h 30"/>
                <a:gd name="T68" fmla="*/ 22 w 29"/>
                <a:gd name="T69" fmla="*/ 17 h 30"/>
                <a:gd name="T70" fmla="*/ 20 w 29"/>
                <a:gd name="T71" fmla="*/ 23 h 30"/>
                <a:gd name="T72" fmla="*/ 20 w 29"/>
                <a:gd name="T73" fmla="*/ 25 h 30"/>
                <a:gd name="T74" fmla="*/ 19 w 29"/>
                <a:gd name="T75" fmla="*/ 26 h 30"/>
                <a:gd name="T76" fmla="*/ 19 w 29"/>
                <a:gd name="T77" fmla="*/ 26 h 30"/>
                <a:gd name="T78" fmla="*/ 20 w 29"/>
                <a:gd name="T79" fmla="*/ 26 h 30"/>
                <a:gd name="T80" fmla="*/ 22 w 29"/>
                <a:gd name="T81" fmla="*/ 28 h 30"/>
                <a:gd name="T82" fmla="*/ 22 w 29"/>
                <a:gd name="T83" fmla="*/ 25 h 30"/>
                <a:gd name="T84" fmla="*/ 22 w 29"/>
                <a:gd name="T85" fmla="*/ 28 h 30"/>
                <a:gd name="T86" fmla="*/ 22 w 29"/>
                <a:gd name="T87" fmla="*/ 26 h 30"/>
                <a:gd name="T88" fmla="*/ 22 w 29"/>
                <a:gd name="T89" fmla="*/ 25 h 30"/>
                <a:gd name="T90" fmla="*/ 22 w 29"/>
                <a:gd name="T91" fmla="*/ 25 h 30"/>
                <a:gd name="T92" fmla="*/ 22 w 29"/>
                <a:gd name="T93" fmla="*/ 25 h 30"/>
                <a:gd name="T94" fmla="*/ 22 w 29"/>
                <a:gd name="T95" fmla="*/ 26 h 30"/>
                <a:gd name="T96" fmla="*/ 22 w 29"/>
                <a:gd name="T97" fmla="*/ 25 h 30"/>
                <a:gd name="T98" fmla="*/ 20 w 29"/>
                <a:gd name="T99" fmla="*/ 23 h 30"/>
                <a:gd name="T100" fmla="*/ 16 w 29"/>
                <a:gd name="T101" fmla="*/ 13 h 30"/>
                <a:gd name="T102" fmla="*/ 13 w 29"/>
                <a:gd name="T103" fmla="*/ 10 h 30"/>
                <a:gd name="T104" fmla="*/ 10 w 29"/>
                <a:gd name="T105" fmla="*/ 9 h 30"/>
                <a:gd name="T106" fmla="*/ 8 w 29"/>
                <a:gd name="T107" fmla="*/ 9 h 30"/>
                <a:gd name="T108" fmla="*/ 6 w 29"/>
                <a:gd name="T109" fmla="*/ 9 h 30"/>
                <a:gd name="T110" fmla="*/ 6 w 29"/>
                <a:gd name="T111" fmla="*/ 9 h 30"/>
                <a:gd name="T112" fmla="*/ 6 w 29"/>
                <a:gd name="T113" fmla="*/ 9 h 30"/>
                <a:gd name="T114" fmla="*/ 6 w 29"/>
                <a:gd name="T115" fmla="*/ 7 h 30"/>
                <a:gd name="T116" fmla="*/ 6 w 29"/>
                <a:gd name="T117" fmla="*/ 7 h 30"/>
                <a:gd name="T118" fmla="*/ 6 w 29"/>
                <a:gd name="T119" fmla="*/ 3 h 30"/>
                <a:gd name="T120" fmla="*/ 3 w 29"/>
                <a:gd name="T121" fmla="*/ 1 h 30"/>
                <a:gd name="T122" fmla="*/ 26 w 29"/>
                <a:gd name="T123" fmla="*/ 4 h 30"/>
                <a:gd name="T124" fmla="*/ 26 w 29"/>
                <a:gd name="T12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9" h="30">
                  <a:moveTo>
                    <a:pt x="26" y="1"/>
                  </a:moveTo>
                  <a:lnTo>
                    <a:pt x="26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0" y="14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7" y="28"/>
                  </a:lnTo>
                  <a:lnTo>
                    <a:pt x="17" y="2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4" y="28"/>
                  </a:lnTo>
                  <a:lnTo>
                    <a:pt x="24" y="28"/>
                  </a:lnTo>
                  <a:lnTo>
                    <a:pt x="27" y="16"/>
                  </a:lnTo>
                  <a:lnTo>
                    <a:pt x="27" y="16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6" y="0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26" y="0"/>
                  </a:lnTo>
                  <a:lnTo>
                    <a:pt x="26" y="1"/>
                  </a:lnTo>
                  <a:lnTo>
                    <a:pt x="26" y="4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6" y="3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6" y="4"/>
                  </a:lnTo>
                  <a:lnTo>
                    <a:pt x="26" y="3"/>
                  </a:lnTo>
                  <a:lnTo>
                    <a:pt x="24" y="4"/>
                  </a:lnTo>
                  <a:lnTo>
                    <a:pt x="26" y="3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6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20" y="25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20" y="26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20" y="26"/>
                  </a:lnTo>
                  <a:lnTo>
                    <a:pt x="19" y="26"/>
                  </a:lnTo>
                  <a:lnTo>
                    <a:pt x="22" y="28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19" y="26"/>
                  </a:lnTo>
                  <a:lnTo>
                    <a:pt x="22" y="28"/>
                  </a:lnTo>
                  <a:lnTo>
                    <a:pt x="22" y="25"/>
                  </a:lnTo>
                  <a:lnTo>
                    <a:pt x="22" y="26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2" y="26"/>
                  </a:lnTo>
                  <a:lnTo>
                    <a:pt x="22" y="25"/>
                  </a:lnTo>
                  <a:lnTo>
                    <a:pt x="22" y="26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2" y="26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2" y="25"/>
                  </a:lnTo>
                  <a:lnTo>
                    <a:pt x="20" y="23"/>
                  </a:lnTo>
                  <a:lnTo>
                    <a:pt x="20" y="23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0" y="9"/>
                  </a:lnTo>
                  <a:lnTo>
                    <a:pt x="8" y="9"/>
                  </a:lnTo>
                  <a:lnTo>
                    <a:pt x="8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9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7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3" y="1"/>
                  </a:lnTo>
                  <a:lnTo>
                    <a:pt x="3" y="4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B2B2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92"/>
            <p:cNvSpPr>
              <a:spLocks/>
            </p:cNvSpPr>
            <p:nvPr/>
          </p:nvSpPr>
          <p:spPr bwMode="auto">
            <a:xfrm>
              <a:off x="2897188" y="2210229"/>
              <a:ext cx="76200" cy="77788"/>
            </a:xfrm>
            <a:custGeom>
              <a:avLst/>
              <a:gdLst>
                <a:gd name="T0" fmla="*/ 46 w 48"/>
                <a:gd name="T1" fmla="*/ 33 h 49"/>
                <a:gd name="T2" fmla="*/ 46 w 48"/>
                <a:gd name="T3" fmla="*/ 33 h 49"/>
                <a:gd name="T4" fmla="*/ 43 w 48"/>
                <a:gd name="T5" fmla="*/ 38 h 49"/>
                <a:gd name="T6" fmla="*/ 36 w 48"/>
                <a:gd name="T7" fmla="*/ 43 h 49"/>
                <a:gd name="T8" fmla="*/ 27 w 48"/>
                <a:gd name="T9" fmla="*/ 48 h 49"/>
                <a:gd name="T10" fmla="*/ 25 w 48"/>
                <a:gd name="T11" fmla="*/ 49 h 49"/>
                <a:gd name="T12" fmla="*/ 20 w 48"/>
                <a:gd name="T13" fmla="*/ 49 h 49"/>
                <a:gd name="T14" fmla="*/ 20 w 48"/>
                <a:gd name="T15" fmla="*/ 49 h 49"/>
                <a:gd name="T16" fmla="*/ 17 w 48"/>
                <a:gd name="T17" fmla="*/ 46 h 49"/>
                <a:gd name="T18" fmla="*/ 16 w 48"/>
                <a:gd name="T19" fmla="*/ 43 h 49"/>
                <a:gd name="T20" fmla="*/ 14 w 48"/>
                <a:gd name="T21" fmla="*/ 41 h 49"/>
                <a:gd name="T22" fmla="*/ 13 w 48"/>
                <a:gd name="T23" fmla="*/ 39 h 49"/>
                <a:gd name="T24" fmla="*/ 13 w 48"/>
                <a:gd name="T25" fmla="*/ 39 h 49"/>
                <a:gd name="T26" fmla="*/ 4 w 48"/>
                <a:gd name="T27" fmla="*/ 38 h 49"/>
                <a:gd name="T28" fmla="*/ 3 w 48"/>
                <a:gd name="T29" fmla="*/ 36 h 49"/>
                <a:gd name="T30" fmla="*/ 1 w 48"/>
                <a:gd name="T31" fmla="*/ 35 h 49"/>
                <a:gd name="T32" fmla="*/ 1 w 48"/>
                <a:gd name="T33" fmla="*/ 35 h 49"/>
                <a:gd name="T34" fmla="*/ 6 w 48"/>
                <a:gd name="T35" fmla="*/ 32 h 49"/>
                <a:gd name="T36" fmla="*/ 7 w 48"/>
                <a:gd name="T37" fmla="*/ 30 h 49"/>
                <a:gd name="T38" fmla="*/ 6 w 48"/>
                <a:gd name="T39" fmla="*/ 29 h 49"/>
                <a:gd name="T40" fmla="*/ 6 w 48"/>
                <a:gd name="T41" fmla="*/ 29 h 49"/>
                <a:gd name="T42" fmla="*/ 1 w 48"/>
                <a:gd name="T43" fmla="*/ 25 h 49"/>
                <a:gd name="T44" fmla="*/ 0 w 48"/>
                <a:gd name="T45" fmla="*/ 22 h 49"/>
                <a:gd name="T46" fmla="*/ 3 w 48"/>
                <a:gd name="T47" fmla="*/ 20 h 49"/>
                <a:gd name="T48" fmla="*/ 3 w 48"/>
                <a:gd name="T49" fmla="*/ 20 h 49"/>
                <a:gd name="T50" fmla="*/ 9 w 48"/>
                <a:gd name="T51" fmla="*/ 20 h 49"/>
                <a:gd name="T52" fmla="*/ 10 w 48"/>
                <a:gd name="T53" fmla="*/ 19 h 49"/>
                <a:gd name="T54" fmla="*/ 9 w 48"/>
                <a:gd name="T55" fmla="*/ 17 h 49"/>
                <a:gd name="T56" fmla="*/ 9 w 48"/>
                <a:gd name="T57" fmla="*/ 17 h 49"/>
                <a:gd name="T58" fmla="*/ 3 w 48"/>
                <a:gd name="T59" fmla="*/ 10 h 49"/>
                <a:gd name="T60" fmla="*/ 1 w 48"/>
                <a:gd name="T61" fmla="*/ 6 h 49"/>
                <a:gd name="T62" fmla="*/ 3 w 48"/>
                <a:gd name="T63" fmla="*/ 4 h 49"/>
                <a:gd name="T64" fmla="*/ 3 w 48"/>
                <a:gd name="T65" fmla="*/ 3 h 49"/>
                <a:gd name="T66" fmla="*/ 3 w 48"/>
                <a:gd name="T67" fmla="*/ 3 h 49"/>
                <a:gd name="T68" fmla="*/ 9 w 48"/>
                <a:gd name="T69" fmla="*/ 0 h 49"/>
                <a:gd name="T70" fmla="*/ 10 w 48"/>
                <a:gd name="T71" fmla="*/ 1 h 49"/>
                <a:gd name="T72" fmla="*/ 11 w 48"/>
                <a:gd name="T73" fmla="*/ 3 h 49"/>
                <a:gd name="T74" fmla="*/ 11 w 48"/>
                <a:gd name="T75" fmla="*/ 3 h 49"/>
                <a:gd name="T76" fmla="*/ 14 w 48"/>
                <a:gd name="T77" fmla="*/ 3 h 49"/>
                <a:gd name="T78" fmla="*/ 17 w 48"/>
                <a:gd name="T79" fmla="*/ 3 h 49"/>
                <a:gd name="T80" fmla="*/ 20 w 48"/>
                <a:gd name="T81" fmla="*/ 3 h 49"/>
                <a:gd name="T82" fmla="*/ 23 w 48"/>
                <a:gd name="T83" fmla="*/ 4 h 49"/>
                <a:gd name="T84" fmla="*/ 23 w 48"/>
                <a:gd name="T85" fmla="*/ 4 h 49"/>
                <a:gd name="T86" fmla="*/ 29 w 48"/>
                <a:gd name="T87" fmla="*/ 9 h 49"/>
                <a:gd name="T88" fmla="*/ 33 w 48"/>
                <a:gd name="T89" fmla="*/ 16 h 49"/>
                <a:gd name="T90" fmla="*/ 33 w 48"/>
                <a:gd name="T91" fmla="*/ 16 h 49"/>
                <a:gd name="T92" fmla="*/ 38 w 48"/>
                <a:gd name="T93" fmla="*/ 20 h 49"/>
                <a:gd name="T94" fmla="*/ 42 w 48"/>
                <a:gd name="T95" fmla="*/ 25 h 49"/>
                <a:gd name="T96" fmla="*/ 46 w 48"/>
                <a:gd name="T97" fmla="*/ 29 h 49"/>
                <a:gd name="T98" fmla="*/ 48 w 48"/>
                <a:gd name="T99" fmla="*/ 30 h 49"/>
                <a:gd name="T100" fmla="*/ 46 w 48"/>
                <a:gd name="T101" fmla="*/ 3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8" h="49">
                  <a:moveTo>
                    <a:pt x="46" y="33"/>
                  </a:moveTo>
                  <a:lnTo>
                    <a:pt x="46" y="33"/>
                  </a:lnTo>
                  <a:lnTo>
                    <a:pt x="43" y="38"/>
                  </a:lnTo>
                  <a:lnTo>
                    <a:pt x="36" y="43"/>
                  </a:lnTo>
                  <a:lnTo>
                    <a:pt x="27" y="48"/>
                  </a:lnTo>
                  <a:lnTo>
                    <a:pt x="25" y="49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17" y="46"/>
                  </a:lnTo>
                  <a:lnTo>
                    <a:pt x="16" y="43"/>
                  </a:lnTo>
                  <a:lnTo>
                    <a:pt x="14" y="41"/>
                  </a:lnTo>
                  <a:lnTo>
                    <a:pt x="13" y="39"/>
                  </a:lnTo>
                  <a:lnTo>
                    <a:pt x="13" y="39"/>
                  </a:lnTo>
                  <a:lnTo>
                    <a:pt x="4" y="38"/>
                  </a:lnTo>
                  <a:lnTo>
                    <a:pt x="3" y="36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6" y="32"/>
                  </a:lnTo>
                  <a:lnTo>
                    <a:pt x="7" y="30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1" y="25"/>
                  </a:lnTo>
                  <a:lnTo>
                    <a:pt x="0" y="22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9" y="20"/>
                  </a:lnTo>
                  <a:lnTo>
                    <a:pt x="10" y="19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3" y="10"/>
                  </a:lnTo>
                  <a:lnTo>
                    <a:pt x="1" y="6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9" y="0"/>
                  </a:lnTo>
                  <a:lnTo>
                    <a:pt x="10" y="1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7" y="3"/>
                  </a:lnTo>
                  <a:lnTo>
                    <a:pt x="20" y="3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9" y="9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8" y="20"/>
                  </a:lnTo>
                  <a:lnTo>
                    <a:pt x="42" y="25"/>
                  </a:lnTo>
                  <a:lnTo>
                    <a:pt x="46" y="29"/>
                  </a:lnTo>
                  <a:lnTo>
                    <a:pt x="48" y="30"/>
                  </a:lnTo>
                  <a:lnTo>
                    <a:pt x="46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93"/>
            <p:cNvSpPr>
              <a:spLocks/>
            </p:cNvSpPr>
            <p:nvPr/>
          </p:nvSpPr>
          <p:spPr bwMode="auto">
            <a:xfrm>
              <a:off x="2897188" y="2210229"/>
              <a:ext cx="76200" cy="77788"/>
            </a:xfrm>
            <a:custGeom>
              <a:avLst/>
              <a:gdLst>
                <a:gd name="T0" fmla="*/ 46 w 48"/>
                <a:gd name="T1" fmla="*/ 33 h 49"/>
                <a:gd name="T2" fmla="*/ 46 w 48"/>
                <a:gd name="T3" fmla="*/ 33 h 49"/>
                <a:gd name="T4" fmla="*/ 43 w 48"/>
                <a:gd name="T5" fmla="*/ 38 h 49"/>
                <a:gd name="T6" fmla="*/ 36 w 48"/>
                <a:gd name="T7" fmla="*/ 43 h 49"/>
                <a:gd name="T8" fmla="*/ 27 w 48"/>
                <a:gd name="T9" fmla="*/ 48 h 49"/>
                <a:gd name="T10" fmla="*/ 25 w 48"/>
                <a:gd name="T11" fmla="*/ 49 h 49"/>
                <a:gd name="T12" fmla="*/ 20 w 48"/>
                <a:gd name="T13" fmla="*/ 49 h 49"/>
                <a:gd name="T14" fmla="*/ 20 w 48"/>
                <a:gd name="T15" fmla="*/ 49 h 49"/>
                <a:gd name="T16" fmla="*/ 17 w 48"/>
                <a:gd name="T17" fmla="*/ 46 h 49"/>
                <a:gd name="T18" fmla="*/ 16 w 48"/>
                <a:gd name="T19" fmla="*/ 43 h 49"/>
                <a:gd name="T20" fmla="*/ 14 w 48"/>
                <a:gd name="T21" fmla="*/ 41 h 49"/>
                <a:gd name="T22" fmla="*/ 13 w 48"/>
                <a:gd name="T23" fmla="*/ 39 h 49"/>
                <a:gd name="T24" fmla="*/ 13 w 48"/>
                <a:gd name="T25" fmla="*/ 39 h 49"/>
                <a:gd name="T26" fmla="*/ 4 w 48"/>
                <a:gd name="T27" fmla="*/ 38 h 49"/>
                <a:gd name="T28" fmla="*/ 3 w 48"/>
                <a:gd name="T29" fmla="*/ 36 h 49"/>
                <a:gd name="T30" fmla="*/ 1 w 48"/>
                <a:gd name="T31" fmla="*/ 35 h 49"/>
                <a:gd name="T32" fmla="*/ 1 w 48"/>
                <a:gd name="T33" fmla="*/ 35 h 49"/>
                <a:gd name="T34" fmla="*/ 6 w 48"/>
                <a:gd name="T35" fmla="*/ 32 h 49"/>
                <a:gd name="T36" fmla="*/ 7 w 48"/>
                <a:gd name="T37" fmla="*/ 30 h 49"/>
                <a:gd name="T38" fmla="*/ 6 w 48"/>
                <a:gd name="T39" fmla="*/ 29 h 49"/>
                <a:gd name="T40" fmla="*/ 6 w 48"/>
                <a:gd name="T41" fmla="*/ 29 h 49"/>
                <a:gd name="T42" fmla="*/ 1 w 48"/>
                <a:gd name="T43" fmla="*/ 25 h 49"/>
                <a:gd name="T44" fmla="*/ 0 w 48"/>
                <a:gd name="T45" fmla="*/ 22 h 49"/>
                <a:gd name="T46" fmla="*/ 3 w 48"/>
                <a:gd name="T47" fmla="*/ 20 h 49"/>
                <a:gd name="T48" fmla="*/ 3 w 48"/>
                <a:gd name="T49" fmla="*/ 20 h 49"/>
                <a:gd name="T50" fmla="*/ 9 w 48"/>
                <a:gd name="T51" fmla="*/ 20 h 49"/>
                <a:gd name="T52" fmla="*/ 10 w 48"/>
                <a:gd name="T53" fmla="*/ 19 h 49"/>
                <a:gd name="T54" fmla="*/ 9 w 48"/>
                <a:gd name="T55" fmla="*/ 17 h 49"/>
                <a:gd name="T56" fmla="*/ 9 w 48"/>
                <a:gd name="T57" fmla="*/ 17 h 49"/>
                <a:gd name="T58" fmla="*/ 3 w 48"/>
                <a:gd name="T59" fmla="*/ 10 h 49"/>
                <a:gd name="T60" fmla="*/ 1 w 48"/>
                <a:gd name="T61" fmla="*/ 6 h 49"/>
                <a:gd name="T62" fmla="*/ 3 w 48"/>
                <a:gd name="T63" fmla="*/ 4 h 49"/>
                <a:gd name="T64" fmla="*/ 3 w 48"/>
                <a:gd name="T65" fmla="*/ 3 h 49"/>
                <a:gd name="T66" fmla="*/ 3 w 48"/>
                <a:gd name="T67" fmla="*/ 3 h 49"/>
                <a:gd name="T68" fmla="*/ 9 w 48"/>
                <a:gd name="T69" fmla="*/ 0 h 49"/>
                <a:gd name="T70" fmla="*/ 10 w 48"/>
                <a:gd name="T71" fmla="*/ 1 h 49"/>
                <a:gd name="T72" fmla="*/ 11 w 48"/>
                <a:gd name="T73" fmla="*/ 3 h 49"/>
                <a:gd name="T74" fmla="*/ 11 w 48"/>
                <a:gd name="T75" fmla="*/ 3 h 49"/>
                <a:gd name="T76" fmla="*/ 14 w 48"/>
                <a:gd name="T77" fmla="*/ 3 h 49"/>
                <a:gd name="T78" fmla="*/ 17 w 48"/>
                <a:gd name="T79" fmla="*/ 3 h 49"/>
                <a:gd name="T80" fmla="*/ 20 w 48"/>
                <a:gd name="T81" fmla="*/ 3 h 49"/>
                <a:gd name="T82" fmla="*/ 23 w 48"/>
                <a:gd name="T83" fmla="*/ 4 h 49"/>
                <a:gd name="T84" fmla="*/ 23 w 48"/>
                <a:gd name="T85" fmla="*/ 4 h 49"/>
                <a:gd name="T86" fmla="*/ 29 w 48"/>
                <a:gd name="T87" fmla="*/ 9 h 49"/>
                <a:gd name="T88" fmla="*/ 33 w 48"/>
                <a:gd name="T89" fmla="*/ 16 h 49"/>
                <a:gd name="T90" fmla="*/ 33 w 48"/>
                <a:gd name="T91" fmla="*/ 16 h 49"/>
                <a:gd name="T92" fmla="*/ 38 w 48"/>
                <a:gd name="T93" fmla="*/ 20 h 49"/>
                <a:gd name="T94" fmla="*/ 42 w 48"/>
                <a:gd name="T95" fmla="*/ 25 h 49"/>
                <a:gd name="T96" fmla="*/ 46 w 48"/>
                <a:gd name="T97" fmla="*/ 29 h 49"/>
                <a:gd name="T98" fmla="*/ 48 w 48"/>
                <a:gd name="T99" fmla="*/ 30 h 49"/>
                <a:gd name="T100" fmla="*/ 46 w 48"/>
                <a:gd name="T101" fmla="*/ 3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8" h="49">
                  <a:moveTo>
                    <a:pt x="46" y="33"/>
                  </a:moveTo>
                  <a:lnTo>
                    <a:pt x="46" y="33"/>
                  </a:lnTo>
                  <a:lnTo>
                    <a:pt x="43" y="38"/>
                  </a:lnTo>
                  <a:lnTo>
                    <a:pt x="36" y="43"/>
                  </a:lnTo>
                  <a:lnTo>
                    <a:pt x="27" y="48"/>
                  </a:lnTo>
                  <a:lnTo>
                    <a:pt x="25" y="49"/>
                  </a:lnTo>
                  <a:lnTo>
                    <a:pt x="20" y="49"/>
                  </a:lnTo>
                  <a:lnTo>
                    <a:pt x="20" y="49"/>
                  </a:lnTo>
                  <a:lnTo>
                    <a:pt x="17" y="46"/>
                  </a:lnTo>
                  <a:lnTo>
                    <a:pt x="16" y="43"/>
                  </a:lnTo>
                  <a:lnTo>
                    <a:pt x="14" y="41"/>
                  </a:lnTo>
                  <a:lnTo>
                    <a:pt x="13" y="39"/>
                  </a:lnTo>
                  <a:lnTo>
                    <a:pt x="13" y="39"/>
                  </a:lnTo>
                  <a:lnTo>
                    <a:pt x="4" y="38"/>
                  </a:lnTo>
                  <a:lnTo>
                    <a:pt x="3" y="36"/>
                  </a:lnTo>
                  <a:lnTo>
                    <a:pt x="1" y="35"/>
                  </a:lnTo>
                  <a:lnTo>
                    <a:pt x="1" y="35"/>
                  </a:lnTo>
                  <a:lnTo>
                    <a:pt x="6" y="32"/>
                  </a:lnTo>
                  <a:lnTo>
                    <a:pt x="7" y="30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1" y="25"/>
                  </a:lnTo>
                  <a:lnTo>
                    <a:pt x="0" y="22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9" y="20"/>
                  </a:lnTo>
                  <a:lnTo>
                    <a:pt x="10" y="19"/>
                  </a:lnTo>
                  <a:lnTo>
                    <a:pt x="9" y="17"/>
                  </a:lnTo>
                  <a:lnTo>
                    <a:pt x="9" y="17"/>
                  </a:lnTo>
                  <a:lnTo>
                    <a:pt x="3" y="10"/>
                  </a:lnTo>
                  <a:lnTo>
                    <a:pt x="1" y="6"/>
                  </a:lnTo>
                  <a:lnTo>
                    <a:pt x="3" y="4"/>
                  </a:lnTo>
                  <a:lnTo>
                    <a:pt x="3" y="3"/>
                  </a:lnTo>
                  <a:lnTo>
                    <a:pt x="3" y="3"/>
                  </a:lnTo>
                  <a:lnTo>
                    <a:pt x="9" y="0"/>
                  </a:lnTo>
                  <a:lnTo>
                    <a:pt x="10" y="1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7" y="3"/>
                  </a:lnTo>
                  <a:lnTo>
                    <a:pt x="20" y="3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9" y="9"/>
                  </a:lnTo>
                  <a:lnTo>
                    <a:pt x="33" y="16"/>
                  </a:lnTo>
                  <a:lnTo>
                    <a:pt x="33" y="16"/>
                  </a:lnTo>
                  <a:lnTo>
                    <a:pt x="38" y="20"/>
                  </a:lnTo>
                  <a:lnTo>
                    <a:pt x="42" y="25"/>
                  </a:lnTo>
                  <a:lnTo>
                    <a:pt x="46" y="29"/>
                  </a:lnTo>
                  <a:lnTo>
                    <a:pt x="48" y="30"/>
                  </a:lnTo>
                  <a:lnTo>
                    <a:pt x="46" y="3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94"/>
            <p:cNvSpPr>
              <a:spLocks/>
            </p:cNvSpPr>
            <p:nvPr/>
          </p:nvSpPr>
          <p:spPr bwMode="auto">
            <a:xfrm>
              <a:off x="2989263" y="2241979"/>
              <a:ext cx="11113" cy="20638"/>
            </a:xfrm>
            <a:custGeom>
              <a:avLst/>
              <a:gdLst>
                <a:gd name="T0" fmla="*/ 3 w 7"/>
                <a:gd name="T1" fmla="*/ 13 h 13"/>
                <a:gd name="T2" fmla="*/ 3 w 7"/>
                <a:gd name="T3" fmla="*/ 13 h 13"/>
                <a:gd name="T4" fmla="*/ 1 w 7"/>
                <a:gd name="T5" fmla="*/ 13 h 13"/>
                <a:gd name="T6" fmla="*/ 0 w 7"/>
                <a:gd name="T7" fmla="*/ 10 h 13"/>
                <a:gd name="T8" fmla="*/ 0 w 7"/>
                <a:gd name="T9" fmla="*/ 8 h 13"/>
                <a:gd name="T10" fmla="*/ 1 w 7"/>
                <a:gd name="T11" fmla="*/ 5 h 13"/>
                <a:gd name="T12" fmla="*/ 1 w 7"/>
                <a:gd name="T13" fmla="*/ 5 h 13"/>
                <a:gd name="T14" fmla="*/ 6 w 7"/>
                <a:gd name="T15" fmla="*/ 0 h 13"/>
                <a:gd name="T16" fmla="*/ 6 w 7"/>
                <a:gd name="T17" fmla="*/ 0 h 13"/>
                <a:gd name="T18" fmla="*/ 7 w 7"/>
                <a:gd name="T19" fmla="*/ 0 h 13"/>
                <a:gd name="T20" fmla="*/ 7 w 7"/>
                <a:gd name="T21" fmla="*/ 0 h 13"/>
                <a:gd name="T22" fmla="*/ 6 w 7"/>
                <a:gd name="T23" fmla="*/ 8 h 13"/>
                <a:gd name="T24" fmla="*/ 4 w 7"/>
                <a:gd name="T25" fmla="*/ 12 h 13"/>
                <a:gd name="T26" fmla="*/ 3 w 7"/>
                <a:gd name="T2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13">
                  <a:moveTo>
                    <a:pt x="3" y="13"/>
                  </a:moveTo>
                  <a:lnTo>
                    <a:pt x="3" y="13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5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8"/>
                  </a:lnTo>
                  <a:lnTo>
                    <a:pt x="4" y="12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95"/>
            <p:cNvSpPr>
              <a:spLocks/>
            </p:cNvSpPr>
            <p:nvPr/>
          </p:nvSpPr>
          <p:spPr bwMode="auto">
            <a:xfrm>
              <a:off x="2989263" y="2241979"/>
              <a:ext cx="11113" cy="20638"/>
            </a:xfrm>
            <a:custGeom>
              <a:avLst/>
              <a:gdLst>
                <a:gd name="T0" fmla="*/ 3 w 7"/>
                <a:gd name="T1" fmla="*/ 13 h 13"/>
                <a:gd name="T2" fmla="*/ 3 w 7"/>
                <a:gd name="T3" fmla="*/ 13 h 13"/>
                <a:gd name="T4" fmla="*/ 1 w 7"/>
                <a:gd name="T5" fmla="*/ 13 h 13"/>
                <a:gd name="T6" fmla="*/ 0 w 7"/>
                <a:gd name="T7" fmla="*/ 10 h 13"/>
                <a:gd name="T8" fmla="*/ 0 w 7"/>
                <a:gd name="T9" fmla="*/ 8 h 13"/>
                <a:gd name="T10" fmla="*/ 1 w 7"/>
                <a:gd name="T11" fmla="*/ 5 h 13"/>
                <a:gd name="T12" fmla="*/ 1 w 7"/>
                <a:gd name="T13" fmla="*/ 5 h 13"/>
                <a:gd name="T14" fmla="*/ 6 w 7"/>
                <a:gd name="T15" fmla="*/ 0 h 13"/>
                <a:gd name="T16" fmla="*/ 6 w 7"/>
                <a:gd name="T17" fmla="*/ 0 h 13"/>
                <a:gd name="T18" fmla="*/ 7 w 7"/>
                <a:gd name="T19" fmla="*/ 0 h 13"/>
                <a:gd name="T20" fmla="*/ 7 w 7"/>
                <a:gd name="T21" fmla="*/ 0 h 13"/>
                <a:gd name="T22" fmla="*/ 6 w 7"/>
                <a:gd name="T23" fmla="*/ 8 h 13"/>
                <a:gd name="T24" fmla="*/ 4 w 7"/>
                <a:gd name="T25" fmla="*/ 12 h 13"/>
                <a:gd name="T26" fmla="*/ 3 w 7"/>
                <a:gd name="T2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13">
                  <a:moveTo>
                    <a:pt x="3" y="13"/>
                  </a:moveTo>
                  <a:lnTo>
                    <a:pt x="3" y="13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1" y="5"/>
                  </a:lnTo>
                  <a:lnTo>
                    <a:pt x="1" y="5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8"/>
                  </a:lnTo>
                  <a:lnTo>
                    <a:pt x="4" y="12"/>
                  </a:lnTo>
                  <a:lnTo>
                    <a:pt x="3" y="1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96"/>
            <p:cNvSpPr>
              <a:spLocks/>
            </p:cNvSpPr>
            <p:nvPr/>
          </p:nvSpPr>
          <p:spPr bwMode="auto">
            <a:xfrm>
              <a:off x="2995613" y="2276904"/>
              <a:ext cx="9525" cy="14288"/>
            </a:xfrm>
            <a:custGeom>
              <a:avLst/>
              <a:gdLst>
                <a:gd name="T0" fmla="*/ 5 w 6"/>
                <a:gd name="T1" fmla="*/ 9 h 9"/>
                <a:gd name="T2" fmla="*/ 5 w 6"/>
                <a:gd name="T3" fmla="*/ 9 h 9"/>
                <a:gd name="T4" fmla="*/ 2 w 6"/>
                <a:gd name="T5" fmla="*/ 9 h 9"/>
                <a:gd name="T6" fmla="*/ 0 w 6"/>
                <a:gd name="T7" fmla="*/ 6 h 9"/>
                <a:gd name="T8" fmla="*/ 0 w 6"/>
                <a:gd name="T9" fmla="*/ 3 h 9"/>
                <a:gd name="T10" fmla="*/ 2 w 6"/>
                <a:gd name="T11" fmla="*/ 0 h 9"/>
                <a:gd name="T12" fmla="*/ 2 w 6"/>
                <a:gd name="T13" fmla="*/ 0 h 9"/>
                <a:gd name="T14" fmla="*/ 3 w 6"/>
                <a:gd name="T15" fmla="*/ 1 h 9"/>
                <a:gd name="T16" fmla="*/ 5 w 6"/>
                <a:gd name="T17" fmla="*/ 3 h 9"/>
                <a:gd name="T18" fmla="*/ 6 w 6"/>
                <a:gd name="T19" fmla="*/ 6 h 9"/>
                <a:gd name="T20" fmla="*/ 5 w 6"/>
                <a:gd name="T2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9">
                  <a:moveTo>
                    <a:pt x="5" y="9"/>
                  </a:moveTo>
                  <a:lnTo>
                    <a:pt x="5" y="9"/>
                  </a:lnTo>
                  <a:lnTo>
                    <a:pt x="2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5" y="3"/>
                  </a:lnTo>
                  <a:lnTo>
                    <a:pt x="6" y="6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97"/>
            <p:cNvSpPr>
              <a:spLocks/>
            </p:cNvSpPr>
            <p:nvPr/>
          </p:nvSpPr>
          <p:spPr bwMode="auto">
            <a:xfrm>
              <a:off x="2995613" y="2276904"/>
              <a:ext cx="9525" cy="14288"/>
            </a:xfrm>
            <a:custGeom>
              <a:avLst/>
              <a:gdLst>
                <a:gd name="T0" fmla="*/ 5 w 6"/>
                <a:gd name="T1" fmla="*/ 9 h 9"/>
                <a:gd name="T2" fmla="*/ 5 w 6"/>
                <a:gd name="T3" fmla="*/ 9 h 9"/>
                <a:gd name="T4" fmla="*/ 2 w 6"/>
                <a:gd name="T5" fmla="*/ 9 h 9"/>
                <a:gd name="T6" fmla="*/ 0 w 6"/>
                <a:gd name="T7" fmla="*/ 6 h 9"/>
                <a:gd name="T8" fmla="*/ 0 w 6"/>
                <a:gd name="T9" fmla="*/ 3 h 9"/>
                <a:gd name="T10" fmla="*/ 2 w 6"/>
                <a:gd name="T11" fmla="*/ 0 h 9"/>
                <a:gd name="T12" fmla="*/ 2 w 6"/>
                <a:gd name="T13" fmla="*/ 0 h 9"/>
                <a:gd name="T14" fmla="*/ 3 w 6"/>
                <a:gd name="T15" fmla="*/ 1 h 9"/>
                <a:gd name="T16" fmla="*/ 5 w 6"/>
                <a:gd name="T17" fmla="*/ 3 h 9"/>
                <a:gd name="T18" fmla="*/ 6 w 6"/>
                <a:gd name="T19" fmla="*/ 6 h 9"/>
                <a:gd name="T20" fmla="*/ 5 w 6"/>
                <a:gd name="T2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9">
                  <a:moveTo>
                    <a:pt x="5" y="9"/>
                  </a:moveTo>
                  <a:lnTo>
                    <a:pt x="5" y="9"/>
                  </a:lnTo>
                  <a:lnTo>
                    <a:pt x="2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5" y="3"/>
                  </a:lnTo>
                  <a:lnTo>
                    <a:pt x="6" y="6"/>
                  </a:lnTo>
                  <a:lnTo>
                    <a:pt x="5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98"/>
            <p:cNvSpPr>
              <a:spLocks/>
            </p:cNvSpPr>
            <p:nvPr/>
          </p:nvSpPr>
          <p:spPr bwMode="auto">
            <a:xfrm>
              <a:off x="2949575" y="2337229"/>
              <a:ext cx="28575" cy="20638"/>
            </a:xfrm>
            <a:custGeom>
              <a:avLst/>
              <a:gdLst>
                <a:gd name="T0" fmla="*/ 18 w 18"/>
                <a:gd name="T1" fmla="*/ 10 h 13"/>
                <a:gd name="T2" fmla="*/ 18 w 18"/>
                <a:gd name="T3" fmla="*/ 10 h 13"/>
                <a:gd name="T4" fmla="*/ 12 w 18"/>
                <a:gd name="T5" fmla="*/ 11 h 13"/>
                <a:gd name="T6" fmla="*/ 6 w 18"/>
                <a:gd name="T7" fmla="*/ 13 h 13"/>
                <a:gd name="T8" fmla="*/ 2 w 18"/>
                <a:gd name="T9" fmla="*/ 11 h 13"/>
                <a:gd name="T10" fmla="*/ 0 w 18"/>
                <a:gd name="T11" fmla="*/ 10 h 13"/>
                <a:gd name="T12" fmla="*/ 0 w 18"/>
                <a:gd name="T13" fmla="*/ 8 h 13"/>
                <a:gd name="T14" fmla="*/ 0 w 18"/>
                <a:gd name="T15" fmla="*/ 8 h 13"/>
                <a:gd name="T16" fmla="*/ 5 w 18"/>
                <a:gd name="T17" fmla="*/ 4 h 13"/>
                <a:gd name="T18" fmla="*/ 7 w 18"/>
                <a:gd name="T19" fmla="*/ 1 h 13"/>
                <a:gd name="T20" fmla="*/ 12 w 18"/>
                <a:gd name="T21" fmla="*/ 0 h 13"/>
                <a:gd name="T22" fmla="*/ 15 w 18"/>
                <a:gd name="T23" fmla="*/ 0 h 13"/>
                <a:gd name="T24" fmla="*/ 15 w 18"/>
                <a:gd name="T25" fmla="*/ 0 h 13"/>
                <a:gd name="T26" fmla="*/ 18 w 18"/>
                <a:gd name="T27" fmla="*/ 6 h 13"/>
                <a:gd name="T28" fmla="*/ 18 w 18"/>
                <a:gd name="T29" fmla="*/ 8 h 13"/>
                <a:gd name="T30" fmla="*/ 18 w 18"/>
                <a:gd name="T31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13">
                  <a:moveTo>
                    <a:pt x="18" y="10"/>
                  </a:moveTo>
                  <a:lnTo>
                    <a:pt x="18" y="10"/>
                  </a:lnTo>
                  <a:lnTo>
                    <a:pt x="12" y="11"/>
                  </a:lnTo>
                  <a:lnTo>
                    <a:pt x="6" y="13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8" y="6"/>
                  </a:lnTo>
                  <a:lnTo>
                    <a:pt x="18" y="8"/>
                  </a:lnTo>
                  <a:lnTo>
                    <a:pt x="1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99"/>
            <p:cNvSpPr>
              <a:spLocks/>
            </p:cNvSpPr>
            <p:nvPr/>
          </p:nvSpPr>
          <p:spPr bwMode="auto">
            <a:xfrm>
              <a:off x="2949575" y="2337229"/>
              <a:ext cx="28575" cy="20638"/>
            </a:xfrm>
            <a:custGeom>
              <a:avLst/>
              <a:gdLst>
                <a:gd name="T0" fmla="*/ 18 w 18"/>
                <a:gd name="T1" fmla="*/ 10 h 13"/>
                <a:gd name="T2" fmla="*/ 18 w 18"/>
                <a:gd name="T3" fmla="*/ 10 h 13"/>
                <a:gd name="T4" fmla="*/ 12 w 18"/>
                <a:gd name="T5" fmla="*/ 11 h 13"/>
                <a:gd name="T6" fmla="*/ 6 w 18"/>
                <a:gd name="T7" fmla="*/ 13 h 13"/>
                <a:gd name="T8" fmla="*/ 2 w 18"/>
                <a:gd name="T9" fmla="*/ 11 h 13"/>
                <a:gd name="T10" fmla="*/ 0 w 18"/>
                <a:gd name="T11" fmla="*/ 10 h 13"/>
                <a:gd name="T12" fmla="*/ 0 w 18"/>
                <a:gd name="T13" fmla="*/ 8 h 13"/>
                <a:gd name="T14" fmla="*/ 0 w 18"/>
                <a:gd name="T15" fmla="*/ 8 h 13"/>
                <a:gd name="T16" fmla="*/ 5 w 18"/>
                <a:gd name="T17" fmla="*/ 4 h 13"/>
                <a:gd name="T18" fmla="*/ 7 w 18"/>
                <a:gd name="T19" fmla="*/ 1 h 13"/>
                <a:gd name="T20" fmla="*/ 12 w 18"/>
                <a:gd name="T21" fmla="*/ 0 h 13"/>
                <a:gd name="T22" fmla="*/ 15 w 18"/>
                <a:gd name="T23" fmla="*/ 0 h 13"/>
                <a:gd name="T24" fmla="*/ 15 w 18"/>
                <a:gd name="T25" fmla="*/ 0 h 13"/>
                <a:gd name="T26" fmla="*/ 18 w 18"/>
                <a:gd name="T27" fmla="*/ 6 h 13"/>
                <a:gd name="T28" fmla="*/ 18 w 18"/>
                <a:gd name="T29" fmla="*/ 8 h 13"/>
                <a:gd name="T30" fmla="*/ 18 w 18"/>
                <a:gd name="T31" fmla="*/ 1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8" h="13">
                  <a:moveTo>
                    <a:pt x="18" y="10"/>
                  </a:moveTo>
                  <a:lnTo>
                    <a:pt x="18" y="10"/>
                  </a:lnTo>
                  <a:lnTo>
                    <a:pt x="12" y="11"/>
                  </a:lnTo>
                  <a:lnTo>
                    <a:pt x="6" y="13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5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8" y="6"/>
                  </a:lnTo>
                  <a:lnTo>
                    <a:pt x="18" y="8"/>
                  </a:lnTo>
                  <a:lnTo>
                    <a:pt x="18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00"/>
            <p:cNvSpPr>
              <a:spLocks/>
            </p:cNvSpPr>
            <p:nvPr/>
          </p:nvSpPr>
          <p:spPr bwMode="auto">
            <a:xfrm>
              <a:off x="2927350" y="2368979"/>
              <a:ext cx="38100" cy="22225"/>
            </a:xfrm>
            <a:custGeom>
              <a:avLst/>
              <a:gdLst>
                <a:gd name="T0" fmla="*/ 20 w 24"/>
                <a:gd name="T1" fmla="*/ 0 h 14"/>
                <a:gd name="T2" fmla="*/ 20 w 24"/>
                <a:gd name="T3" fmla="*/ 0 h 14"/>
                <a:gd name="T4" fmla="*/ 13 w 24"/>
                <a:gd name="T5" fmla="*/ 3 h 14"/>
                <a:gd name="T6" fmla="*/ 6 w 24"/>
                <a:gd name="T7" fmla="*/ 9 h 14"/>
                <a:gd name="T8" fmla="*/ 0 w 24"/>
                <a:gd name="T9" fmla="*/ 13 h 14"/>
                <a:gd name="T10" fmla="*/ 0 w 24"/>
                <a:gd name="T11" fmla="*/ 14 h 14"/>
                <a:gd name="T12" fmla="*/ 1 w 24"/>
                <a:gd name="T13" fmla="*/ 14 h 14"/>
                <a:gd name="T14" fmla="*/ 1 w 24"/>
                <a:gd name="T15" fmla="*/ 14 h 14"/>
                <a:gd name="T16" fmla="*/ 10 w 24"/>
                <a:gd name="T17" fmla="*/ 12 h 14"/>
                <a:gd name="T18" fmla="*/ 19 w 24"/>
                <a:gd name="T19" fmla="*/ 9 h 14"/>
                <a:gd name="T20" fmla="*/ 19 w 24"/>
                <a:gd name="T21" fmla="*/ 9 h 14"/>
                <a:gd name="T22" fmla="*/ 21 w 24"/>
                <a:gd name="T23" fmla="*/ 6 h 14"/>
                <a:gd name="T24" fmla="*/ 24 w 24"/>
                <a:gd name="T25" fmla="*/ 3 h 14"/>
                <a:gd name="T26" fmla="*/ 24 w 24"/>
                <a:gd name="T27" fmla="*/ 1 h 14"/>
                <a:gd name="T28" fmla="*/ 23 w 24"/>
                <a:gd name="T29" fmla="*/ 0 h 14"/>
                <a:gd name="T30" fmla="*/ 20 w 24"/>
                <a:gd name="T3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14">
                  <a:moveTo>
                    <a:pt x="20" y="0"/>
                  </a:moveTo>
                  <a:lnTo>
                    <a:pt x="20" y="0"/>
                  </a:lnTo>
                  <a:lnTo>
                    <a:pt x="13" y="3"/>
                  </a:lnTo>
                  <a:lnTo>
                    <a:pt x="6" y="9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0" y="12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1" y="6"/>
                  </a:lnTo>
                  <a:lnTo>
                    <a:pt x="24" y="3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01"/>
            <p:cNvSpPr>
              <a:spLocks/>
            </p:cNvSpPr>
            <p:nvPr/>
          </p:nvSpPr>
          <p:spPr bwMode="auto">
            <a:xfrm>
              <a:off x="2927350" y="2368979"/>
              <a:ext cx="38100" cy="22225"/>
            </a:xfrm>
            <a:custGeom>
              <a:avLst/>
              <a:gdLst>
                <a:gd name="T0" fmla="*/ 20 w 24"/>
                <a:gd name="T1" fmla="*/ 0 h 14"/>
                <a:gd name="T2" fmla="*/ 20 w 24"/>
                <a:gd name="T3" fmla="*/ 0 h 14"/>
                <a:gd name="T4" fmla="*/ 13 w 24"/>
                <a:gd name="T5" fmla="*/ 3 h 14"/>
                <a:gd name="T6" fmla="*/ 6 w 24"/>
                <a:gd name="T7" fmla="*/ 9 h 14"/>
                <a:gd name="T8" fmla="*/ 0 w 24"/>
                <a:gd name="T9" fmla="*/ 13 h 14"/>
                <a:gd name="T10" fmla="*/ 0 w 24"/>
                <a:gd name="T11" fmla="*/ 14 h 14"/>
                <a:gd name="T12" fmla="*/ 1 w 24"/>
                <a:gd name="T13" fmla="*/ 14 h 14"/>
                <a:gd name="T14" fmla="*/ 1 w 24"/>
                <a:gd name="T15" fmla="*/ 14 h 14"/>
                <a:gd name="T16" fmla="*/ 10 w 24"/>
                <a:gd name="T17" fmla="*/ 12 h 14"/>
                <a:gd name="T18" fmla="*/ 19 w 24"/>
                <a:gd name="T19" fmla="*/ 9 h 14"/>
                <a:gd name="T20" fmla="*/ 19 w 24"/>
                <a:gd name="T21" fmla="*/ 9 h 14"/>
                <a:gd name="T22" fmla="*/ 21 w 24"/>
                <a:gd name="T23" fmla="*/ 6 h 14"/>
                <a:gd name="T24" fmla="*/ 24 w 24"/>
                <a:gd name="T25" fmla="*/ 3 h 14"/>
                <a:gd name="T26" fmla="*/ 24 w 24"/>
                <a:gd name="T27" fmla="*/ 1 h 14"/>
                <a:gd name="T28" fmla="*/ 23 w 24"/>
                <a:gd name="T29" fmla="*/ 0 h 14"/>
                <a:gd name="T30" fmla="*/ 20 w 24"/>
                <a:gd name="T3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" h="14">
                  <a:moveTo>
                    <a:pt x="20" y="0"/>
                  </a:moveTo>
                  <a:lnTo>
                    <a:pt x="20" y="0"/>
                  </a:lnTo>
                  <a:lnTo>
                    <a:pt x="13" y="3"/>
                  </a:lnTo>
                  <a:lnTo>
                    <a:pt x="6" y="9"/>
                  </a:lnTo>
                  <a:lnTo>
                    <a:pt x="0" y="13"/>
                  </a:lnTo>
                  <a:lnTo>
                    <a:pt x="0" y="14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10" y="12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1" y="6"/>
                  </a:lnTo>
                  <a:lnTo>
                    <a:pt x="24" y="3"/>
                  </a:lnTo>
                  <a:lnTo>
                    <a:pt x="24" y="1"/>
                  </a:lnTo>
                  <a:lnTo>
                    <a:pt x="23" y="0"/>
                  </a:lnTo>
                  <a:lnTo>
                    <a:pt x="2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02"/>
            <p:cNvSpPr>
              <a:spLocks/>
            </p:cNvSpPr>
            <p:nvPr/>
          </p:nvSpPr>
          <p:spPr bwMode="auto">
            <a:xfrm>
              <a:off x="2947988" y="2134029"/>
              <a:ext cx="12700" cy="11113"/>
            </a:xfrm>
            <a:custGeom>
              <a:avLst/>
              <a:gdLst>
                <a:gd name="T0" fmla="*/ 8 w 8"/>
                <a:gd name="T1" fmla="*/ 5 h 7"/>
                <a:gd name="T2" fmla="*/ 8 w 8"/>
                <a:gd name="T3" fmla="*/ 5 h 7"/>
                <a:gd name="T4" fmla="*/ 4 w 8"/>
                <a:gd name="T5" fmla="*/ 7 h 7"/>
                <a:gd name="T6" fmla="*/ 3 w 8"/>
                <a:gd name="T7" fmla="*/ 7 h 7"/>
                <a:gd name="T8" fmla="*/ 1 w 8"/>
                <a:gd name="T9" fmla="*/ 6 h 7"/>
                <a:gd name="T10" fmla="*/ 1 w 8"/>
                <a:gd name="T11" fmla="*/ 6 h 7"/>
                <a:gd name="T12" fmla="*/ 0 w 8"/>
                <a:gd name="T13" fmla="*/ 2 h 7"/>
                <a:gd name="T14" fmla="*/ 0 w 8"/>
                <a:gd name="T15" fmla="*/ 0 h 7"/>
                <a:gd name="T16" fmla="*/ 1 w 8"/>
                <a:gd name="T17" fmla="*/ 0 h 7"/>
                <a:gd name="T18" fmla="*/ 1 w 8"/>
                <a:gd name="T19" fmla="*/ 0 h 7"/>
                <a:gd name="T20" fmla="*/ 7 w 8"/>
                <a:gd name="T21" fmla="*/ 2 h 7"/>
                <a:gd name="T22" fmla="*/ 8 w 8"/>
                <a:gd name="T23" fmla="*/ 3 h 7"/>
                <a:gd name="T24" fmla="*/ 8 w 8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7">
                  <a:moveTo>
                    <a:pt x="8" y="5"/>
                  </a:moveTo>
                  <a:lnTo>
                    <a:pt x="8" y="5"/>
                  </a:lnTo>
                  <a:lnTo>
                    <a:pt x="4" y="7"/>
                  </a:lnTo>
                  <a:lnTo>
                    <a:pt x="3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7" y="2"/>
                  </a:lnTo>
                  <a:lnTo>
                    <a:pt x="8" y="3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03"/>
            <p:cNvSpPr>
              <a:spLocks/>
            </p:cNvSpPr>
            <p:nvPr/>
          </p:nvSpPr>
          <p:spPr bwMode="auto">
            <a:xfrm>
              <a:off x="2947988" y="2134029"/>
              <a:ext cx="12700" cy="11113"/>
            </a:xfrm>
            <a:custGeom>
              <a:avLst/>
              <a:gdLst>
                <a:gd name="T0" fmla="*/ 8 w 8"/>
                <a:gd name="T1" fmla="*/ 5 h 7"/>
                <a:gd name="T2" fmla="*/ 8 w 8"/>
                <a:gd name="T3" fmla="*/ 5 h 7"/>
                <a:gd name="T4" fmla="*/ 4 w 8"/>
                <a:gd name="T5" fmla="*/ 7 h 7"/>
                <a:gd name="T6" fmla="*/ 3 w 8"/>
                <a:gd name="T7" fmla="*/ 7 h 7"/>
                <a:gd name="T8" fmla="*/ 1 w 8"/>
                <a:gd name="T9" fmla="*/ 6 h 7"/>
                <a:gd name="T10" fmla="*/ 1 w 8"/>
                <a:gd name="T11" fmla="*/ 6 h 7"/>
                <a:gd name="T12" fmla="*/ 0 w 8"/>
                <a:gd name="T13" fmla="*/ 2 h 7"/>
                <a:gd name="T14" fmla="*/ 0 w 8"/>
                <a:gd name="T15" fmla="*/ 0 h 7"/>
                <a:gd name="T16" fmla="*/ 1 w 8"/>
                <a:gd name="T17" fmla="*/ 0 h 7"/>
                <a:gd name="T18" fmla="*/ 1 w 8"/>
                <a:gd name="T19" fmla="*/ 0 h 7"/>
                <a:gd name="T20" fmla="*/ 7 w 8"/>
                <a:gd name="T21" fmla="*/ 2 h 7"/>
                <a:gd name="T22" fmla="*/ 8 w 8"/>
                <a:gd name="T23" fmla="*/ 3 h 7"/>
                <a:gd name="T24" fmla="*/ 8 w 8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7">
                  <a:moveTo>
                    <a:pt x="8" y="5"/>
                  </a:moveTo>
                  <a:lnTo>
                    <a:pt x="8" y="5"/>
                  </a:lnTo>
                  <a:lnTo>
                    <a:pt x="4" y="7"/>
                  </a:lnTo>
                  <a:lnTo>
                    <a:pt x="3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7" y="2"/>
                  </a:lnTo>
                  <a:lnTo>
                    <a:pt x="8" y="3"/>
                  </a:lnTo>
                  <a:lnTo>
                    <a:pt x="8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04"/>
            <p:cNvSpPr>
              <a:spLocks/>
            </p:cNvSpPr>
            <p:nvPr/>
          </p:nvSpPr>
          <p:spPr bwMode="auto">
            <a:xfrm>
              <a:off x="2973388" y="2370566"/>
              <a:ext cx="26988" cy="17463"/>
            </a:xfrm>
            <a:custGeom>
              <a:avLst/>
              <a:gdLst>
                <a:gd name="T0" fmla="*/ 16 w 17"/>
                <a:gd name="T1" fmla="*/ 11 h 11"/>
                <a:gd name="T2" fmla="*/ 16 w 17"/>
                <a:gd name="T3" fmla="*/ 11 h 11"/>
                <a:gd name="T4" fmla="*/ 7 w 17"/>
                <a:gd name="T5" fmla="*/ 11 h 11"/>
                <a:gd name="T6" fmla="*/ 7 w 17"/>
                <a:gd name="T7" fmla="*/ 11 h 11"/>
                <a:gd name="T8" fmla="*/ 1 w 17"/>
                <a:gd name="T9" fmla="*/ 11 h 11"/>
                <a:gd name="T10" fmla="*/ 0 w 17"/>
                <a:gd name="T11" fmla="*/ 11 h 11"/>
                <a:gd name="T12" fmla="*/ 0 w 17"/>
                <a:gd name="T13" fmla="*/ 9 h 11"/>
                <a:gd name="T14" fmla="*/ 0 w 17"/>
                <a:gd name="T15" fmla="*/ 9 h 11"/>
                <a:gd name="T16" fmla="*/ 4 w 17"/>
                <a:gd name="T17" fmla="*/ 3 h 11"/>
                <a:gd name="T18" fmla="*/ 7 w 17"/>
                <a:gd name="T19" fmla="*/ 0 h 11"/>
                <a:gd name="T20" fmla="*/ 10 w 17"/>
                <a:gd name="T21" fmla="*/ 0 h 11"/>
                <a:gd name="T22" fmla="*/ 10 w 17"/>
                <a:gd name="T23" fmla="*/ 0 h 11"/>
                <a:gd name="T24" fmla="*/ 16 w 17"/>
                <a:gd name="T25" fmla="*/ 6 h 11"/>
                <a:gd name="T26" fmla="*/ 17 w 17"/>
                <a:gd name="T27" fmla="*/ 9 h 11"/>
                <a:gd name="T28" fmla="*/ 17 w 17"/>
                <a:gd name="T29" fmla="*/ 11 h 11"/>
                <a:gd name="T30" fmla="*/ 16 w 17"/>
                <a:gd name="T3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11">
                  <a:moveTo>
                    <a:pt x="16" y="11"/>
                  </a:moveTo>
                  <a:lnTo>
                    <a:pt x="16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3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6" y="6"/>
                  </a:lnTo>
                  <a:lnTo>
                    <a:pt x="17" y="9"/>
                  </a:lnTo>
                  <a:lnTo>
                    <a:pt x="17" y="11"/>
                  </a:lnTo>
                  <a:lnTo>
                    <a:pt x="16" y="1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05"/>
            <p:cNvSpPr>
              <a:spLocks/>
            </p:cNvSpPr>
            <p:nvPr/>
          </p:nvSpPr>
          <p:spPr bwMode="auto">
            <a:xfrm>
              <a:off x="2973388" y="2370566"/>
              <a:ext cx="26988" cy="17463"/>
            </a:xfrm>
            <a:custGeom>
              <a:avLst/>
              <a:gdLst>
                <a:gd name="T0" fmla="*/ 16 w 17"/>
                <a:gd name="T1" fmla="*/ 11 h 11"/>
                <a:gd name="T2" fmla="*/ 16 w 17"/>
                <a:gd name="T3" fmla="*/ 11 h 11"/>
                <a:gd name="T4" fmla="*/ 7 w 17"/>
                <a:gd name="T5" fmla="*/ 11 h 11"/>
                <a:gd name="T6" fmla="*/ 7 w 17"/>
                <a:gd name="T7" fmla="*/ 11 h 11"/>
                <a:gd name="T8" fmla="*/ 1 w 17"/>
                <a:gd name="T9" fmla="*/ 11 h 11"/>
                <a:gd name="T10" fmla="*/ 0 w 17"/>
                <a:gd name="T11" fmla="*/ 11 h 11"/>
                <a:gd name="T12" fmla="*/ 0 w 17"/>
                <a:gd name="T13" fmla="*/ 9 h 11"/>
                <a:gd name="T14" fmla="*/ 0 w 17"/>
                <a:gd name="T15" fmla="*/ 9 h 11"/>
                <a:gd name="T16" fmla="*/ 4 w 17"/>
                <a:gd name="T17" fmla="*/ 3 h 11"/>
                <a:gd name="T18" fmla="*/ 7 w 17"/>
                <a:gd name="T19" fmla="*/ 0 h 11"/>
                <a:gd name="T20" fmla="*/ 10 w 17"/>
                <a:gd name="T21" fmla="*/ 0 h 11"/>
                <a:gd name="T22" fmla="*/ 10 w 17"/>
                <a:gd name="T23" fmla="*/ 0 h 11"/>
                <a:gd name="T24" fmla="*/ 16 w 17"/>
                <a:gd name="T25" fmla="*/ 6 h 11"/>
                <a:gd name="T26" fmla="*/ 17 w 17"/>
                <a:gd name="T27" fmla="*/ 9 h 11"/>
                <a:gd name="T28" fmla="*/ 17 w 17"/>
                <a:gd name="T29" fmla="*/ 11 h 11"/>
                <a:gd name="T30" fmla="*/ 16 w 17"/>
                <a:gd name="T3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11">
                  <a:moveTo>
                    <a:pt x="16" y="11"/>
                  </a:moveTo>
                  <a:lnTo>
                    <a:pt x="16" y="11"/>
                  </a:lnTo>
                  <a:lnTo>
                    <a:pt x="7" y="11"/>
                  </a:lnTo>
                  <a:lnTo>
                    <a:pt x="7" y="11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9"/>
                  </a:lnTo>
                  <a:lnTo>
                    <a:pt x="4" y="3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6" y="6"/>
                  </a:lnTo>
                  <a:lnTo>
                    <a:pt x="17" y="9"/>
                  </a:lnTo>
                  <a:lnTo>
                    <a:pt x="17" y="11"/>
                  </a:lnTo>
                  <a:lnTo>
                    <a:pt x="16" y="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246"/>
            <p:cNvSpPr>
              <a:spLocks noEditPoints="1"/>
            </p:cNvSpPr>
            <p:nvPr/>
          </p:nvSpPr>
          <p:spPr bwMode="auto">
            <a:xfrm>
              <a:off x="14288" y="2138791"/>
              <a:ext cx="971550" cy="947738"/>
            </a:xfrm>
            <a:custGeom>
              <a:avLst/>
              <a:gdLst>
                <a:gd name="T0" fmla="*/ 556 w 612"/>
                <a:gd name="T1" fmla="*/ 503 h 597"/>
                <a:gd name="T2" fmla="*/ 512 w 612"/>
                <a:gd name="T3" fmla="*/ 455 h 597"/>
                <a:gd name="T4" fmla="*/ 459 w 612"/>
                <a:gd name="T5" fmla="*/ 430 h 597"/>
                <a:gd name="T6" fmla="*/ 386 w 612"/>
                <a:gd name="T7" fmla="*/ 60 h 597"/>
                <a:gd name="T8" fmla="*/ 320 w 612"/>
                <a:gd name="T9" fmla="*/ 48 h 597"/>
                <a:gd name="T10" fmla="*/ 257 w 612"/>
                <a:gd name="T11" fmla="*/ 38 h 597"/>
                <a:gd name="T12" fmla="*/ 220 w 612"/>
                <a:gd name="T13" fmla="*/ 25 h 597"/>
                <a:gd name="T14" fmla="*/ 204 w 612"/>
                <a:gd name="T15" fmla="*/ 26 h 597"/>
                <a:gd name="T16" fmla="*/ 176 w 612"/>
                <a:gd name="T17" fmla="*/ 9 h 597"/>
                <a:gd name="T18" fmla="*/ 121 w 612"/>
                <a:gd name="T19" fmla="*/ 41 h 597"/>
                <a:gd name="T20" fmla="*/ 85 w 612"/>
                <a:gd name="T21" fmla="*/ 70 h 597"/>
                <a:gd name="T22" fmla="*/ 29 w 612"/>
                <a:gd name="T23" fmla="*/ 119 h 597"/>
                <a:gd name="T24" fmla="*/ 30 w 612"/>
                <a:gd name="T25" fmla="*/ 145 h 597"/>
                <a:gd name="T26" fmla="*/ 66 w 612"/>
                <a:gd name="T27" fmla="*/ 191 h 597"/>
                <a:gd name="T28" fmla="*/ 113 w 612"/>
                <a:gd name="T29" fmla="*/ 212 h 597"/>
                <a:gd name="T30" fmla="*/ 92 w 612"/>
                <a:gd name="T31" fmla="*/ 215 h 597"/>
                <a:gd name="T32" fmla="*/ 104 w 612"/>
                <a:gd name="T33" fmla="*/ 229 h 597"/>
                <a:gd name="T34" fmla="*/ 76 w 612"/>
                <a:gd name="T35" fmla="*/ 236 h 597"/>
                <a:gd name="T36" fmla="*/ 50 w 612"/>
                <a:gd name="T37" fmla="*/ 213 h 597"/>
                <a:gd name="T38" fmla="*/ 23 w 612"/>
                <a:gd name="T39" fmla="*/ 233 h 597"/>
                <a:gd name="T40" fmla="*/ 5 w 612"/>
                <a:gd name="T41" fmla="*/ 257 h 597"/>
                <a:gd name="T42" fmla="*/ 36 w 612"/>
                <a:gd name="T43" fmla="*/ 299 h 597"/>
                <a:gd name="T44" fmla="*/ 85 w 612"/>
                <a:gd name="T45" fmla="*/ 293 h 597"/>
                <a:gd name="T46" fmla="*/ 107 w 612"/>
                <a:gd name="T47" fmla="*/ 294 h 597"/>
                <a:gd name="T48" fmla="*/ 101 w 612"/>
                <a:gd name="T49" fmla="*/ 332 h 597"/>
                <a:gd name="T50" fmla="*/ 56 w 612"/>
                <a:gd name="T51" fmla="*/ 341 h 597"/>
                <a:gd name="T52" fmla="*/ 29 w 612"/>
                <a:gd name="T53" fmla="*/ 393 h 597"/>
                <a:gd name="T54" fmla="*/ 30 w 612"/>
                <a:gd name="T55" fmla="*/ 413 h 597"/>
                <a:gd name="T56" fmla="*/ 56 w 612"/>
                <a:gd name="T57" fmla="*/ 438 h 597"/>
                <a:gd name="T58" fmla="*/ 85 w 612"/>
                <a:gd name="T59" fmla="*/ 452 h 597"/>
                <a:gd name="T60" fmla="*/ 89 w 612"/>
                <a:gd name="T61" fmla="*/ 471 h 597"/>
                <a:gd name="T62" fmla="*/ 100 w 612"/>
                <a:gd name="T63" fmla="*/ 494 h 597"/>
                <a:gd name="T64" fmla="*/ 136 w 612"/>
                <a:gd name="T65" fmla="*/ 487 h 597"/>
                <a:gd name="T66" fmla="*/ 152 w 612"/>
                <a:gd name="T67" fmla="*/ 481 h 597"/>
                <a:gd name="T68" fmla="*/ 171 w 612"/>
                <a:gd name="T69" fmla="*/ 493 h 597"/>
                <a:gd name="T70" fmla="*/ 134 w 612"/>
                <a:gd name="T71" fmla="*/ 549 h 597"/>
                <a:gd name="T72" fmla="*/ 94 w 612"/>
                <a:gd name="T73" fmla="*/ 575 h 597"/>
                <a:gd name="T74" fmla="*/ 103 w 612"/>
                <a:gd name="T75" fmla="*/ 580 h 597"/>
                <a:gd name="T76" fmla="*/ 136 w 612"/>
                <a:gd name="T77" fmla="*/ 569 h 597"/>
                <a:gd name="T78" fmla="*/ 197 w 612"/>
                <a:gd name="T79" fmla="*/ 529 h 597"/>
                <a:gd name="T80" fmla="*/ 234 w 612"/>
                <a:gd name="T81" fmla="*/ 482 h 597"/>
                <a:gd name="T82" fmla="*/ 240 w 612"/>
                <a:gd name="T83" fmla="*/ 452 h 597"/>
                <a:gd name="T84" fmla="*/ 278 w 612"/>
                <a:gd name="T85" fmla="*/ 407 h 597"/>
                <a:gd name="T86" fmla="*/ 292 w 612"/>
                <a:gd name="T87" fmla="*/ 420 h 597"/>
                <a:gd name="T88" fmla="*/ 259 w 612"/>
                <a:gd name="T89" fmla="*/ 452 h 597"/>
                <a:gd name="T90" fmla="*/ 268 w 612"/>
                <a:gd name="T91" fmla="*/ 467 h 597"/>
                <a:gd name="T92" fmla="*/ 315 w 612"/>
                <a:gd name="T93" fmla="*/ 445 h 597"/>
                <a:gd name="T94" fmla="*/ 318 w 612"/>
                <a:gd name="T95" fmla="*/ 417 h 597"/>
                <a:gd name="T96" fmla="*/ 343 w 612"/>
                <a:gd name="T97" fmla="*/ 425 h 597"/>
                <a:gd name="T98" fmla="*/ 382 w 612"/>
                <a:gd name="T99" fmla="*/ 443 h 597"/>
                <a:gd name="T100" fmla="*/ 453 w 612"/>
                <a:gd name="T101" fmla="*/ 449 h 597"/>
                <a:gd name="T102" fmla="*/ 486 w 612"/>
                <a:gd name="T103" fmla="*/ 493 h 597"/>
                <a:gd name="T104" fmla="*/ 504 w 612"/>
                <a:gd name="T105" fmla="*/ 481 h 597"/>
                <a:gd name="T106" fmla="*/ 517 w 612"/>
                <a:gd name="T107" fmla="*/ 467 h 597"/>
                <a:gd name="T108" fmla="*/ 541 w 612"/>
                <a:gd name="T109" fmla="*/ 501 h 597"/>
                <a:gd name="T110" fmla="*/ 570 w 612"/>
                <a:gd name="T111" fmla="*/ 539 h 597"/>
                <a:gd name="T112" fmla="*/ 596 w 612"/>
                <a:gd name="T113" fmla="*/ 566 h 597"/>
                <a:gd name="T114" fmla="*/ 604 w 612"/>
                <a:gd name="T115" fmla="*/ 597 h 597"/>
                <a:gd name="T116" fmla="*/ 194 w 612"/>
                <a:gd name="T117" fmla="*/ 469 h 597"/>
                <a:gd name="T118" fmla="*/ 218 w 612"/>
                <a:gd name="T119" fmla="*/ 461 h 597"/>
                <a:gd name="T120" fmla="*/ 215 w 612"/>
                <a:gd name="T121" fmla="*/ 429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12" h="597">
                  <a:moveTo>
                    <a:pt x="612" y="571"/>
                  </a:moveTo>
                  <a:lnTo>
                    <a:pt x="612" y="571"/>
                  </a:lnTo>
                  <a:lnTo>
                    <a:pt x="611" y="568"/>
                  </a:lnTo>
                  <a:lnTo>
                    <a:pt x="609" y="565"/>
                  </a:lnTo>
                  <a:lnTo>
                    <a:pt x="602" y="559"/>
                  </a:lnTo>
                  <a:lnTo>
                    <a:pt x="594" y="552"/>
                  </a:lnTo>
                  <a:lnTo>
                    <a:pt x="586" y="545"/>
                  </a:lnTo>
                  <a:lnTo>
                    <a:pt x="586" y="545"/>
                  </a:lnTo>
                  <a:lnTo>
                    <a:pt x="582" y="539"/>
                  </a:lnTo>
                  <a:lnTo>
                    <a:pt x="578" y="530"/>
                  </a:lnTo>
                  <a:lnTo>
                    <a:pt x="572" y="523"/>
                  </a:lnTo>
                  <a:lnTo>
                    <a:pt x="566" y="514"/>
                  </a:lnTo>
                  <a:lnTo>
                    <a:pt x="566" y="514"/>
                  </a:lnTo>
                  <a:lnTo>
                    <a:pt x="559" y="509"/>
                  </a:lnTo>
                  <a:lnTo>
                    <a:pt x="556" y="503"/>
                  </a:lnTo>
                  <a:lnTo>
                    <a:pt x="550" y="494"/>
                  </a:lnTo>
                  <a:lnTo>
                    <a:pt x="550" y="494"/>
                  </a:lnTo>
                  <a:lnTo>
                    <a:pt x="546" y="490"/>
                  </a:lnTo>
                  <a:lnTo>
                    <a:pt x="540" y="485"/>
                  </a:lnTo>
                  <a:lnTo>
                    <a:pt x="534" y="480"/>
                  </a:lnTo>
                  <a:lnTo>
                    <a:pt x="533" y="477"/>
                  </a:lnTo>
                  <a:lnTo>
                    <a:pt x="531" y="474"/>
                  </a:lnTo>
                  <a:lnTo>
                    <a:pt x="531" y="474"/>
                  </a:lnTo>
                  <a:lnTo>
                    <a:pt x="525" y="459"/>
                  </a:lnTo>
                  <a:lnTo>
                    <a:pt x="521" y="454"/>
                  </a:lnTo>
                  <a:lnTo>
                    <a:pt x="520" y="452"/>
                  </a:lnTo>
                  <a:lnTo>
                    <a:pt x="518" y="451"/>
                  </a:lnTo>
                  <a:lnTo>
                    <a:pt x="518" y="451"/>
                  </a:lnTo>
                  <a:lnTo>
                    <a:pt x="515" y="452"/>
                  </a:lnTo>
                  <a:lnTo>
                    <a:pt x="512" y="455"/>
                  </a:lnTo>
                  <a:lnTo>
                    <a:pt x="507" y="462"/>
                  </a:lnTo>
                  <a:lnTo>
                    <a:pt x="499" y="471"/>
                  </a:lnTo>
                  <a:lnTo>
                    <a:pt x="496" y="474"/>
                  </a:lnTo>
                  <a:lnTo>
                    <a:pt x="495" y="475"/>
                  </a:lnTo>
                  <a:lnTo>
                    <a:pt x="495" y="475"/>
                  </a:lnTo>
                  <a:lnTo>
                    <a:pt x="488" y="477"/>
                  </a:lnTo>
                  <a:lnTo>
                    <a:pt x="486" y="475"/>
                  </a:lnTo>
                  <a:lnTo>
                    <a:pt x="483" y="472"/>
                  </a:lnTo>
                  <a:lnTo>
                    <a:pt x="483" y="472"/>
                  </a:lnTo>
                  <a:lnTo>
                    <a:pt x="465" y="446"/>
                  </a:lnTo>
                  <a:lnTo>
                    <a:pt x="465" y="446"/>
                  </a:lnTo>
                  <a:lnTo>
                    <a:pt x="463" y="440"/>
                  </a:lnTo>
                  <a:lnTo>
                    <a:pt x="462" y="435"/>
                  </a:lnTo>
                  <a:lnTo>
                    <a:pt x="460" y="432"/>
                  </a:lnTo>
                  <a:lnTo>
                    <a:pt x="459" y="430"/>
                  </a:lnTo>
                  <a:lnTo>
                    <a:pt x="456" y="430"/>
                  </a:lnTo>
                  <a:lnTo>
                    <a:pt x="456" y="430"/>
                  </a:lnTo>
                  <a:lnTo>
                    <a:pt x="444" y="433"/>
                  </a:lnTo>
                  <a:lnTo>
                    <a:pt x="439" y="435"/>
                  </a:lnTo>
                  <a:lnTo>
                    <a:pt x="433" y="436"/>
                  </a:lnTo>
                  <a:lnTo>
                    <a:pt x="433" y="77"/>
                  </a:lnTo>
                  <a:lnTo>
                    <a:pt x="433" y="77"/>
                  </a:lnTo>
                  <a:lnTo>
                    <a:pt x="430" y="75"/>
                  </a:lnTo>
                  <a:lnTo>
                    <a:pt x="430" y="75"/>
                  </a:lnTo>
                  <a:lnTo>
                    <a:pt x="415" y="68"/>
                  </a:lnTo>
                  <a:lnTo>
                    <a:pt x="401" y="60"/>
                  </a:lnTo>
                  <a:lnTo>
                    <a:pt x="401" y="60"/>
                  </a:lnTo>
                  <a:lnTo>
                    <a:pt x="395" y="57"/>
                  </a:lnTo>
                  <a:lnTo>
                    <a:pt x="392" y="58"/>
                  </a:lnTo>
                  <a:lnTo>
                    <a:pt x="386" y="60"/>
                  </a:lnTo>
                  <a:lnTo>
                    <a:pt x="386" y="60"/>
                  </a:lnTo>
                  <a:lnTo>
                    <a:pt x="379" y="61"/>
                  </a:lnTo>
                  <a:lnTo>
                    <a:pt x="372" y="61"/>
                  </a:lnTo>
                  <a:lnTo>
                    <a:pt x="363" y="61"/>
                  </a:lnTo>
                  <a:lnTo>
                    <a:pt x="355" y="60"/>
                  </a:lnTo>
                  <a:lnTo>
                    <a:pt x="355" y="60"/>
                  </a:lnTo>
                  <a:lnTo>
                    <a:pt x="346" y="58"/>
                  </a:lnTo>
                  <a:lnTo>
                    <a:pt x="339" y="57"/>
                  </a:lnTo>
                  <a:lnTo>
                    <a:pt x="331" y="57"/>
                  </a:lnTo>
                  <a:lnTo>
                    <a:pt x="328" y="55"/>
                  </a:lnTo>
                  <a:lnTo>
                    <a:pt x="328" y="55"/>
                  </a:lnTo>
                  <a:lnTo>
                    <a:pt x="326" y="51"/>
                  </a:lnTo>
                  <a:lnTo>
                    <a:pt x="323" y="49"/>
                  </a:lnTo>
                  <a:lnTo>
                    <a:pt x="320" y="48"/>
                  </a:lnTo>
                  <a:lnTo>
                    <a:pt x="320" y="48"/>
                  </a:lnTo>
                  <a:lnTo>
                    <a:pt x="305" y="45"/>
                  </a:lnTo>
                  <a:lnTo>
                    <a:pt x="292" y="42"/>
                  </a:lnTo>
                  <a:lnTo>
                    <a:pt x="292" y="42"/>
                  </a:lnTo>
                  <a:lnTo>
                    <a:pt x="282" y="39"/>
                  </a:lnTo>
                  <a:lnTo>
                    <a:pt x="276" y="39"/>
                  </a:lnTo>
                  <a:lnTo>
                    <a:pt x="272" y="39"/>
                  </a:lnTo>
                  <a:lnTo>
                    <a:pt x="272" y="39"/>
                  </a:lnTo>
                  <a:lnTo>
                    <a:pt x="269" y="44"/>
                  </a:lnTo>
                  <a:lnTo>
                    <a:pt x="266" y="44"/>
                  </a:lnTo>
                  <a:lnTo>
                    <a:pt x="263" y="44"/>
                  </a:lnTo>
                  <a:lnTo>
                    <a:pt x="263" y="44"/>
                  </a:lnTo>
                  <a:lnTo>
                    <a:pt x="260" y="42"/>
                  </a:lnTo>
                  <a:lnTo>
                    <a:pt x="259" y="41"/>
                  </a:lnTo>
                  <a:lnTo>
                    <a:pt x="259" y="39"/>
                  </a:lnTo>
                  <a:lnTo>
                    <a:pt x="257" y="38"/>
                  </a:lnTo>
                  <a:lnTo>
                    <a:pt x="257" y="38"/>
                  </a:lnTo>
                  <a:lnTo>
                    <a:pt x="250" y="33"/>
                  </a:lnTo>
                  <a:lnTo>
                    <a:pt x="247" y="32"/>
                  </a:lnTo>
                  <a:lnTo>
                    <a:pt x="247" y="29"/>
                  </a:lnTo>
                  <a:lnTo>
                    <a:pt x="247" y="29"/>
                  </a:lnTo>
                  <a:lnTo>
                    <a:pt x="252" y="25"/>
                  </a:lnTo>
                  <a:lnTo>
                    <a:pt x="252" y="22"/>
                  </a:lnTo>
                  <a:lnTo>
                    <a:pt x="252" y="20"/>
                  </a:lnTo>
                  <a:lnTo>
                    <a:pt x="250" y="20"/>
                  </a:lnTo>
                  <a:lnTo>
                    <a:pt x="250" y="20"/>
                  </a:lnTo>
                  <a:lnTo>
                    <a:pt x="239" y="22"/>
                  </a:lnTo>
                  <a:lnTo>
                    <a:pt x="227" y="25"/>
                  </a:lnTo>
                  <a:lnTo>
                    <a:pt x="227" y="25"/>
                  </a:lnTo>
                  <a:lnTo>
                    <a:pt x="224" y="25"/>
                  </a:lnTo>
                  <a:lnTo>
                    <a:pt x="220" y="25"/>
                  </a:lnTo>
                  <a:lnTo>
                    <a:pt x="217" y="23"/>
                  </a:lnTo>
                  <a:lnTo>
                    <a:pt x="215" y="22"/>
                  </a:lnTo>
                  <a:lnTo>
                    <a:pt x="215" y="20"/>
                  </a:lnTo>
                  <a:lnTo>
                    <a:pt x="215" y="20"/>
                  </a:lnTo>
                  <a:lnTo>
                    <a:pt x="220" y="16"/>
                  </a:lnTo>
                  <a:lnTo>
                    <a:pt x="220" y="13"/>
                  </a:lnTo>
                  <a:lnTo>
                    <a:pt x="220" y="12"/>
                  </a:lnTo>
                  <a:lnTo>
                    <a:pt x="220" y="12"/>
                  </a:lnTo>
                  <a:lnTo>
                    <a:pt x="217" y="12"/>
                  </a:lnTo>
                  <a:lnTo>
                    <a:pt x="214" y="12"/>
                  </a:lnTo>
                  <a:lnTo>
                    <a:pt x="211" y="13"/>
                  </a:lnTo>
                  <a:lnTo>
                    <a:pt x="210" y="15"/>
                  </a:lnTo>
                  <a:lnTo>
                    <a:pt x="210" y="15"/>
                  </a:lnTo>
                  <a:lnTo>
                    <a:pt x="207" y="23"/>
                  </a:lnTo>
                  <a:lnTo>
                    <a:pt x="204" y="26"/>
                  </a:lnTo>
                  <a:lnTo>
                    <a:pt x="204" y="26"/>
                  </a:lnTo>
                  <a:lnTo>
                    <a:pt x="202" y="26"/>
                  </a:lnTo>
                  <a:lnTo>
                    <a:pt x="202" y="26"/>
                  </a:lnTo>
                  <a:lnTo>
                    <a:pt x="201" y="22"/>
                  </a:lnTo>
                  <a:lnTo>
                    <a:pt x="201" y="18"/>
                  </a:lnTo>
                  <a:lnTo>
                    <a:pt x="201" y="10"/>
                  </a:lnTo>
                  <a:lnTo>
                    <a:pt x="201" y="10"/>
                  </a:lnTo>
                  <a:lnTo>
                    <a:pt x="192" y="4"/>
                  </a:lnTo>
                  <a:lnTo>
                    <a:pt x="192" y="4"/>
                  </a:lnTo>
                  <a:lnTo>
                    <a:pt x="187" y="0"/>
                  </a:lnTo>
                  <a:lnTo>
                    <a:pt x="184" y="0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79" y="3"/>
                  </a:lnTo>
                  <a:lnTo>
                    <a:pt x="176" y="9"/>
                  </a:lnTo>
                  <a:lnTo>
                    <a:pt x="173" y="16"/>
                  </a:lnTo>
                  <a:lnTo>
                    <a:pt x="171" y="20"/>
                  </a:lnTo>
                  <a:lnTo>
                    <a:pt x="171" y="20"/>
                  </a:lnTo>
                  <a:lnTo>
                    <a:pt x="163" y="23"/>
                  </a:lnTo>
                  <a:lnTo>
                    <a:pt x="155" y="26"/>
                  </a:lnTo>
                  <a:lnTo>
                    <a:pt x="147" y="28"/>
                  </a:lnTo>
                  <a:lnTo>
                    <a:pt x="142" y="29"/>
                  </a:lnTo>
                  <a:lnTo>
                    <a:pt x="142" y="29"/>
                  </a:lnTo>
                  <a:lnTo>
                    <a:pt x="136" y="28"/>
                  </a:lnTo>
                  <a:lnTo>
                    <a:pt x="133" y="28"/>
                  </a:lnTo>
                  <a:lnTo>
                    <a:pt x="130" y="28"/>
                  </a:lnTo>
                  <a:lnTo>
                    <a:pt x="130" y="28"/>
                  </a:lnTo>
                  <a:lnTo>
                    <a:pt x="127" y="35"/>
                  </a:lnTo>
                  <a:lnTo>
                    <a:pt x="124" y="39"/>
                  </a:lnTo>
                  <a:lnTo>
                    <a:pt x="121" y="41"/>
                  </a:lnTo>
                  <a:lnTo>
                    <a:pt x="121" y="41"/>
                  </a:lnTo>
                  <a:lnTo>
                    <a:pt x="113" y="44"/>
                  </a:lnTo>
                  <a:lnTo>
                    <a:pt x="105" y="45"/>
                  </a:lnTo>
                  <a:lnTo>
                    <a:pt x="98" y="46"/>
                  </a:lnTo>
                  <a:lnTo>
                    <a:pt x="98" y="46"/>
                  </a:lnTo>
                  <a:lnTo>
                    <a:pt x="94" y="48"/>
                  </a:lnTo>
                  <a:lnTo>
                    <a:pt x="92" y="51"/>
                  </a:lnTo>
                  <a:lnTo>
                    <a:pt x="92" y="54"/>
                  </a:lnTo>
                  <a:lnTo>
                    <a:pt x="92" y="55"/>
                  </a:lnTo>
                  <a:lnTo>
                    <a:pt x="92" y="55"/>
                  </a:lnTo>
                  <a:lnTo>
                    <a:pt x="89" y="58"/>
                  </a:lnTo>
                  <a:lnTo>
                    <a:pt x="88" y="62"/>
                  </a:lnTo>
                  <a:lnTo>
                    <a:pt x="87" y="67"/>
                  </a:lnTo>
                  <a:lnTo>
                    <a:pt x="85" y="70"/>
                  </a:lnTo>
                  <a:lnTo>
                    <a:pt x="85" y="70"/>
                  </a:lnTo>
                  <a:lnTo>
                    <a:pt x="82" y="74"/>
                  </a:lnTo>
                  <a:lnTo>
                    <a:pt x="79" y="81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69" y="106"/>
                  </a:lnTo>
                  <a:lnTo>
                    <a:pt x="65" y="112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58" y="113"/>
                  </a:lnTo>
                  <a:lnTo>
                    <a:pt x="53" y="115"/>
                  </a:lnTo>
                  <a:lnTo>
                    <a:pt x="53" y="115"/>
                  </a:lnTo>
                  <a:lnTo>
                    <a:pt x="43" y="116"/>
                  </a:lnTo>
                  <a:lnTo>
                    <a:pt x="30" y="117"/>
                  </a:lnTo>
                  <a:lnTo>
                    <a:pt x="30" y="117"/>
                  </a:lnTo>
                  <a:lnTo>
                    <a:pt x="29" y="119"/>
                  </a:lnTo>
                  <a:lnTo>
                    <a:pt x="27" y="120"/>
                  </a:lnTo>
                  <a:lnTo>
                    <a:pt x="26" y="125"/>
                  </a:lnTo>
                  <a:lnTo>
                    <a:pt x="26" y="129"/>
                  </a:lnTo>
                  <a:lnTo>
                    <a:pt x="26" y="131"/>
                  </a:lnTo>
                  <a:lnTo>
                    <a:pt x="24" y="132"/>
                  </a:lnTo>
                  <a:lnTo>
                    <a:pt x="24" y="132"/>
                  </a:lnTo>
                  <a:lnTo>
                    <a:pt x="20" y="132"/>
                  </a:lnTo>
                  <a:lnTo>
                    <a:pt x="19" y="133"/>
                  </a:lnTo>
                  <a:lnTo>
                    <a:pt x="19" y="135"/>
                  </a:lnTo>
                  <a:lnTo>
                    <a:pt x="19" y="135"/>
                  </a:lnTo>
                  <a:lnTo>
                    <a:pt x="21" y="138"/>
                  </a:lnTo>
                  <a:lnTo>
                    <a:pt x="24" y="139"/>
                  </a:lnTo>
                  <a:lnTo>
                    <a:pt x="27" y="142"/>
                  </a:lnTo>
                  <a:lnTo>
                    <a:pt x="30" y="145"/>
                  </a:lnTo>
                  <a:lnTo>
                    <a:pt x="30" y="145"/>
                  </a:lnTo>
                  <a:lnTo>
                    <a:pt x="33" y="148"/>
                  </a:lnTo>
                  <a:lnTo>
                    <a:pt x="34" y="149"/>
                  </a:lnTo>
                  <a:lnTo>
                    <a:pt x="37" y="149"/>
                  </a:lnTo>
                  <a:lnTo>
                    <a:pt x="39" y="152"/>
                  </a:lnTo>
                  <a:lnTo>
                    <a:pt x="39" y="152"/>
                  </a:lnTo>
                  <a:lnTo>
                    <a:pt x="46" y="159"/>
                  </a:lnTo>
                  <a:lnTo>
                    <a:pt x="52" y="165"/>
                  </a:lnTo>
                  <a:lnTo>
                    <a:pt x="52" y="165"/>
                  </a:lnTo>
                  <a:lnTo>
                    <a:pt x="56" y="168"/>
                  </a:lnTo>
                  <a:lnTo>
                    <a:pt x="58" y="173"/>
                  </a:lnTo>
                  <a:lnTo>
                    <a:pt x="58" y="173"/>
                  </a:lnTo>
                  <a:lnTo>
                    <a:pt x="61" y="180"/>
                  </a:lnTo>
                  <a:lnTo>
                    <a:pt x="65" y="188"/>
                  </a:lnTo>
                  <a:lnTo>
                    <a:pt x="65" y="188"/>
                  </a:lnTo>
                  <a:lnTo>
                    <a:pt x="66" y="191"/>
                  </a:lnTo>
                  <a:lnTo>
                    <a:pt x="71" y="194"/>
                  </a:lnTo>
                  <a:lnTo>
                    <a:pt x="74" y="196"/>
                  </a:lnTo>
                  <a:lnTo>
                    <a:pt x="78" y="196"/>
                  </a:lnTo>
                  <a:lnTo>
                    <a:pt x="78" y="196"/>
                  </a:lnTo>
                  <a:lnTo>
                    <a:pt x="88" y="196"/>
                  </a:lnTo>
                  <a:lnTo>
                    <a:pt x="94" y="199"/>
                  </a:lnTo>
                  <a:lnTo>
                    <a:pt x="95" y="199"/>
                  </a:lnTo>
                  <a:lnTo>
                    <a:pt x="95" y="200"/>
                  </a:lnTo>
                  <a:lnTo>
                    <a:pt x="95" y="200"/>
                  </a:lnTo>
                  <a:lnTo>
                    <a:pt x="97" y="203"/>
                  </a:lnTo>
                  <a:lnTo>
                    <a:pt x="98" y="204"/>
                  </a:lnTo>
                  <a:lnTo>
                    <a:pt x="103" y="209"/>
                  </a:lnTo>
                  <a:lnTo>
                    <a:pt x="103" y="209"/>
                  </a:lnTo>
                  <a:lnTo>
                    <a:pt x="108" y="210"/>
                  </a:lnTo>
                  <a:lnTo>
                    <a:pt x="113" y="212"/>
                  </a:lnTo>
                  <a:lnTo>
                    <a:pt x="117" y="212"/>
                  </a:lnTo>
                  <a:lnTo>
                    <a:pt x="118" y="213"/>
                  </a:lnTo>
                  <a:lnTo>
                    <a:pt x="118" y="213"/>
                  </a:lnTo>
                  <a:lnTo>
                    <a:pt x="118" y="213"/>
                  </a:lnTo>
                  <a:lnTo>
                    <a:pt x="117" y="216"/>
                  </a:lnTo>
                  <a:lnTo>
                    <a:pt x="116" y="217"/>
                  </a:lnTo>
                  <a:lnTo>
                    <a:pt x="113" y="217"/>
                  </a:lnTo>
                  <a:lnTo>
                    <a:pt x="113" y="217"/>
                  </a:lnTo>
                  <a:lnTo>
                    <a:pt x="103" y="215"/>
                  </a:lnTo>
                  <a:lnTo>
                    <a:pt x="97" y="212"/>
                  </a:lnTo>
                  <a:lnTo>
                    <a:pt x="94" y="209"/>
                  </a:lnTo>
                  <a:lnTo>
                    <a:pt x="94" y="209"/>
                  </a:lnTo>
                  <a:lnTo>
                    <a:pt x="91" y="207"/>
                  </a:lnTo>
                  <a:lnTo>
                    <a:pt x="91" y="209"/>
                  </a:lnTo>
                  <a:lnTo>
                    <a:pt x="92" y="215"/>
                  </a:lnTo>
                  <a:lnTo>
                    <a:pt x="92" y="215"/>
                  </a:lnTo>
                  <a:lnTo>
                    <a:pt x="92" y="222"/>
                  </a:lnTo>
                  <a:lnTo>
                    <a:pt x="92" y="223"/>
                  </a:lnTo>
                  <a:lnTo>
                    <a:pt x="94" y="223"/>
                  </a:lnTo>
                  <a:lnTo>
                    <a:pt x="94" y="223"/>
                  </a:lnTo>
                  <a:lnTo>
                    <a:pt x="98" y="219"/>
                  </a:lnTo>
                  <a:lnTo>
                    <a:pt x="100" y="217"/>
                  </a:lnTo>
                  <a:lnTo>
                    <a:pt x="103" y="220"/>
                  </a:lnTo>
                  <a:lnTo>
                    <a:pt x="103" y="220"/>
                  </a:lnTo>
                  <a:lnTo>
                    <a:pt x="108" y="226"/>
                  </a:lnTo>
                  <a:lnTo>
                    <a:pt x="110" y="228"/>
                  </a:lnTo>
                  <a:lnTo>
                    <a:pt x="110" y="229"/>
                  </a:lnTo>
                  <a:lnTo>
                    <a:pt x="110" y="229"/>
                  </a:lnTo>
                  <a:lnTo>
                    <a:pt x="105" y="229"/>
                  </a:lnTo>
                  <a:lnTo>
                    <a:pt x="104" y="229"/>
                  </a:lnTo>
                  <a:lnTo>
                    <a:pt x="103" y="230"/>
                  </a:lnTo>
                  <a:lnTo>
                    <a:pt x="103" y="230"/>
                  </a:lnTo>
                  <a:lnTo>
                    <a:pt x="103" y="236"/>
                  </a:lnTo>
                  <a:lnTo>
                    <a:pt x="101" y="239"/>
                  </a:lnTo>
                  <a:lnTo>
                    <a:pt x="98" y="239"/>
                  </a:lnTo>
                  <a:lnTo>
                    <a:pt x="98" y="239"/>
                  </a:lnTo>
                  <a:lnTo>
                    <a:pt x="92" y="236"/>
                  </a:lnTo>
                  <a:lnTo>
                    <a:pt x="88" y="236"/>
                  </a:lnTo>
                  <a:lnTo>
                    <a:pt x="88" y="236"/>
                  </a:lnTo>
                  <a:lnTo>
                    <a:pt x="85" y="239"/>
                  </a:lnTo>
                  <a:lnTo>
                    <a:pt x="82" y="239"/>
                  </a:lnTo>
                  <a:lnTo>
                    <a:pt x="82" y="239"/>
                  </a:lnTo>
                  <a:lnTo>
                    <a:pt x="82" y="239"/>
                  </a:lnTo>
                  <a:lnTo>
                    <a:pt x="79" y="238"/>
                  </a:lnTo>
                  <a:lnTo>
                    <a:pt x="76" y="236"/>
                  </a:lnTo>
                  <a:lnTo>
                    <a:pt x="76" y="236"/>
                  </a:lnTo>
                  <a:lnTo>
                    <a:pt x="72" y="236"/>
                  </a:lnTo>
                  <a:lnTo>
                    <a:pt x="69" y="235"/>
                  </a:lnTo>
                  <a:lnTo>
                    <a:pt x="66" y="233"/>
                  </a:lnTo>
                  <a:lnTo>
                    <a:pt x="66" y="233"/>
                  </a:lnTo>
                  <a:lnTo>
                    <a:pt x="63" y="228"/>
                  </a:lnTo>
                  <a:lnTo>
                    <a:pt x="63" y="225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5" y="215"/>
                  </a:lnTo>
                  <a:lnTo>
                    <a:pt x="65" y="210"/>
                  </a:lnTo>
                  <a:lnTo>
                    <a:pt x="65" y="209"/>
                  </a:lnTo>
                  <a:lnTo>
                    <a:pt x="65" y="209"/>
                  </a:lnTo>
                  <a:lnTo>
                    <a:pt x="55" y="210"/>
                  </a:lnTo>
                  <a:lnTo>
                    <a:pt x="50" y="213"/>
                  </a:lnTo>
                  <a:lnTo>
                    <a:pt x="46" y="215"/>
                  </a:lnTo>
                  <a:lnTo>
                    <a:pt x="46" y="215"/>
                  </a:lnTo>
                  <a:lnTo>
                    <a:pt x="45" y="216"/>
                  </a:lnTo>
                  <a:lnTo>
                    <a:pt x="42" y="217"/>
                  </a:lnTo>
                  <a:lnTo>
                    <a:pt x="39" y="220"/>
                  </a:lnTo>
                  <a:lnTo>
                    <a:pt x="34" y="222"/>
                  </a:lnTo>
                  <a:lnTo>
                    <a:pt x="34" y="222"/>
                  </a:lnTo>
                  <a:lnTo>
                    <a:pt x="32" y="226"/>
                  </a:lnTo>
                  <a:lnTo>
                    <a:pt x="30" y="229"/>
                  </a:lnTo>
                  <a:lnTo>
                    <a:pt x="30" y="229"/>
                  </a:lnTo>
                  <a:lnTo>
                    <a:pt x="29" y="232"/>
                  </a:lnTo>
                  <a:lnTo>
                    <a:pt x="27" y="233"/>
                  </a:lnTo>
                  <a:lnTo>
                    <a:pt x="26" y="233"/>
                  </a:lnTo>
                  <a:lnTo>
                    <a:pt x="26" y="233"/>
                  </a:lnTo>
                  <a:lnTo>
                    <a:pt x="23" y="233"/>
                  </a:lnTo>
                  <a:lnTo>
                    <a:pt x="20" y="236"/>
                  </a:lnTo>
                  <a:lnTo>
                    <a:pt x="13" y="241"/>
                  </a:lnTo>
                  <a:lnTo>
                    <a:pt x="13" y="241"/>
                  </a:lnTo>
                  <a:lnTo>
                    <a:pt x="8" y="242"/>
                  </a:lnTo>
                  <a:lnTo>
                    <a:pt x="5" y="243"/>
                  </a:lnTo>
                  <a:lnTo>
                    <a:pt x="4" y="245"/>
                  </a:lnTo>
                  <a:lnTo>
                    <a:pt x="4" y="245"/>
                  </a:lnTo>
                  <a:lnTo>
                    <a:pt x="3" y="249"/>
                  </a:lnTo>
                  <a:lnTo>
                    <a:pt x="1" y="251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0" y="252"/>
                  </a:lnTo>
                  <a:lnTo>
                    <a:pt x="0" y="254"/>
                  </a:lnTo>
                  <a:lnTo>
                    <a:pt x="5" y="257"/>
                  </a:lnTo>
                  <a:lnTo>
                    <a:pt x="5" y="257"/>
                  </a:lnTo>
                  <a:lnTo>
                    <a:pt x="11" y="259"/>
                  </a:lnTo>
                  <a:lnTo>
                    <a:pt x="13" y="261"/>
                  </a:lnTo>
                  <a:lnTo>
                    <a:pt x="13" y="264"/>
                  </a:lnTo>
                  <a:lnTo>
                    <a:pt x="13" y="264"/>
                  </a:lnTo>
                  <a:lnTo>
                    <a:pt x="14" y="268"/>
                  </a:lnTo>
                  <a:lnTo>
                    <a:pt x="16" y="272"/>
                  </a:lnTo>
                  <a:lnTo>
                    <a:pt x="20" y="280"/>
                  </a:lnTo>
                  <a:lnTo>
                    <a:pt x="20" y="280"/>
                  </a:lnTo>
                  <a:lnTo>
                    <a:pt x="21" y="283"/>
                  </a:lnTo>
                  <a:lnTo>
                    <a:pt x="23" y="288"/>
                  </a:lnTo>
                  <a:lnTo>
                    <a:pt x="24" y="293"/>
                  </a:lnTo>
                  <a:lnTo>
                    <a:pt x="26" y="296"/>
                  </a:lnTo>
                  <a:lnTo>
                    <a:pt x="27" y="296"/>
                  </a:lnTo>
                  <a:lnTo>
                    <a:pt x="27" y="296"/>
                  </a:lnTo>
                  <a:lnTo>
                    <a:pt x="36" y="299"/>
                  </a:lnTo>
                  <a:lnTo>
                    <a:pt x="40" y="300"/>
                  </a:lnTo>
                  <a:lnTo>
                    <a:pt x="46" y="299"/>
                  </a:lnTo>
                  <a:lnTo>
                    <a:pt x="46" y="299"/>
                  </a:lnTo>
                  <a:lnTo>
                    <a:pt x="56" y="297"/>
                  </a:lnTo>
                  <a:lnTo>
                    <a:pt x="65" y="297"/>
                  </a:lnTo>
                  <a:lnTo>
                    <a:pt x="65" y="297"/>
                  </a:lnTo>
                  <a:lnTo>
                    <a:pt x="71" y="296"/>
                  </a:lnTo>
                  <a:lnTo>
                    <a:pt x="74" y="294"/>
                  </a:lnTo>
                  <a:lnTo>
                    <a:pt x="74" y="294"/>
                  </a:lnTo>
                  <a:lnTo>
                    <a:pt x="75" y="294"/>
                  </a:lnTo>
                  <a:lnTo>
                    <a:pt x="76" y="296"/>
                  </a:lnTo>
                  <a:lnTo>
                    <a:pt x="78" y="297"/>
                  </a:lnTo>
                  <a:lnTo>
                    <a:pt x="81" y="296"/>
                  </a:lnTo>
                  <a:lnTo>
                    <a:pt x="81" y="296"/>
                  </a:lnTo>
                  <a:lnTo>
                    <a:pt x="85" y="293"/>
                  </a:lnTo>
                  <a:lnTo>
                    <a:pt x="89" y="288"/>
                  </a:lnTo>
                  <a:lnTo>
                    <a:pt x="94" y="284"/>
                  </a:lnTo>
                  <a:lnTo>
                    <a:pt x="95" y="283"/>
                  </a:lnTo>
                  <a:lnTo>
                    <a:pt x="98" y="281"/>
                  </a:lnTo>
                  <a:lnTo>
                    <a:pt x="98" y="281"/>
                  </a:lnTo>
                  <a:lnTo>
                    <a:pt x="100" y="283"/>
                  </a:lnTo>
                  <a:lnTo>
                    <a:pt x="101" y="284"/>
                  </a:lnTo>
                  <a:lnTo>
                    <a:pt x="103" y="285"/>
                  </a:lnTo>
                  <a:lnTo>
                    <a:pt x="104" y="285"/>
                  </a:lnTo>
                  <a:lnTo>
                    <a:pt x="104" y="285"/>
                  </a:lnTo>
                  <a:lnTo>
                    <a:pt x="107" y="284"/>
                  </a:lnTo>
                  <a:lnTo>
                    <a:pt x="108" y="284"/>
                  </a:lnTo>
                  <a:lnTo>
                    <a:pt x="108" y="287"/>
                  </a:lnTo>
                  <a:lnTo>
                    <a:pt x="108" y="287"/>
                  </a:lnTo>
                  <a:lnTo>
                    <a:pt x="107" y="294"/>
                  </a:lnTo>
                  <a:lnTo>
                    <a:pt x="107" y="296"/>
                  </a:lnTo>
                  <a:lnTo>
                    <a:pt x="104" y="297"/>
                  </a:lnTo>
                  <a:lnTo>
                    <a:pt x="104" y="297"/>
                  </a:lnTo>
                  <a:lnTo>
                    <a:pt x="104" y="297"/>
                  </a:lnTo>
                  <a:lnTo>
                    <a:pt x="104" y="299"/>
                  </a:lnTo>
                  <a:lnTo>
                    <a:pt x="105" y="300"/>
                  </a:lnTo>
                  <a:lnTo>
                    <a:pt x="108" y="303"/>
                  </a:lnTo>
                  <a:lnTo>
                    <a:pt x="110" y="306"/>
                  </a:lnTo>
                  <a:lnTo>
                    <a:pt x="110" y="306"/>
                  </a:lnTo>
                  <a:lnTo>
                    <a:pt x="111" y="317"/>
                  </a:lnTo>
                  <a:lnTo>
                    <a:pt x="111" y="323"/>
                  </a:lnTo>
                  <a:lnTo>
                    <a:pt x="108" y="327"/>
                  </a:lnTo>
                  <a:lnTo>
                    <a:pt x="108" y="327"/>
                  </a:lnTo>
                  <a:lnTo>
                    <a:pt x="105" y="330"/>
                  </a:lnTo>
                  <a:lnTo>
                    <a:pt x="101" y="332"/>
                  </a:lnTo>
                  <a:lnTo>
                    <a:pt x="94" y="333"/>
                  </a:lnTo>
                  <a:lnTo>
                    <a:pt x="94" y="333"/>
                  </a:lnTo>
                  <a:lnTo>
                    <a:pt x="91" y="333"/>
                  </a:lnTo>
                  <a:lnTo>
                    <a:pt x="88" y="336"/>
                  </a:lnTo>
                  <a:lnTo>
                    <a:pt x="82" y="341"/>
                  </a:lnTo>
                  <a:lnTo>
                    <a:pt x="82" y="341"/>
                  </a:lnTo>
                  <a:lnTo>
                    <a:pt x="75" y="345"/>
                  </a:lnTo>
                  <a:lnTo>
                    <a:pt x="72" y="346"/>
                  </a:lnTo>
                  <a:lnTo>
                    <a:pt x="71" y="345"/>
                  </a:lnTo>
                  <a:lnTo>
                    <a:pt x="71" y="345"/>
                  </a:lnTo>
                  <a:lnTo>
                    <a:pt x="68" y="342"/>
                  </a:lnTo>
                  <a:lnTo>
                    <a:pt x="66" y="341"/>
                  </a:lnTo>
                  <a:lnTo>
                    <a:pt x="63" y="341"/>
                  </a:lnTo>
                  <a:lnTo>
                    <a:pt x="63" y="341"/>
                  </a:lnTo>
                  <a:lnTo>
                    <a:pt x="56" y="341"/>
                  </a:lnTo>
                  <a:lnTo>
                    <a:pt x="53" y="341"/>
                  </a:lnTo>
                  <a:lnTo>
                    <a:pt x="50" y="342"/>
                  </a:lnTo>
                  <a:lnTo>
                    <a:pt x="50" y="342"/>
                  </a:lnTo>
                  <a:lnTo>
                    <a:pt x="49" y="346"/>
                  </a:lnTo>
                  <a:lnTo>
                    <a:pt x="47" y="352"/>
                  </a:lnTo>
                  <a:lnTo>
                    <a:pt x="46" y="356"/>
                  </a:lnTo>
                  <a:lnTo>
                    <a:pt x="45" y="361"/>
                  </a:lnTo>
                  <a:lnTo>
                    <a:pt x="45" y="361"/>
                  </a:lnTo>
                  <a:lnTo>
                    <a:pt x="37" y="371"/>
                  </a:lnTo>
                  <a:lnTo>
                    <a:pt x="33" y="377"/>
                  </a:lnTo>
                  <a:lnTo>
                    <a:pt x="30" y="383"/>
                  </a:lnTo>
                  <a:lnTo>
                    <a:pt x="30" y="383"/>
                  </a:lnTo>
                  <a:lnTo>
                    <a:pt x="30" y="388"/>
                  </a:lnTo>
                  <a:lnTo>
                    <a:pt x="30" y="391"/>
                  </a:lnTo>
                  <a:lnTo>
                    <a:pt x="29" y="393"/>
                  </a:lnTo>
                  <a:lnTo>
                    <a:pt x="29" y="393"/>
                  </a:lnTo>
                  <a:lnTo>
                    <a:pt x="26" y="396"/>
                  </a:lnTo>
                  <a:lnTo>
                    <a:pt x="24" y="398"/>
                  </a:lnTo>
                  <a:lnTo>
                    <a:pt x="24" y="401"/>
                  </a:lnTo>
                  <a:lnTo>
                    <a:pt x="26" y="403"/>
                  </a:lnTo>
                  <a:lnTo>
                    <a:pt x="26" y="403"/>
                  </a:lnTo>
                  <a:lnTo>
                    <a:pt x="29" y="401"/>
                  </a:lnTo>
                  <a:lnTo>
                    <a:pt x="32" y="400"/>
                  </a:lnTo>
                  <a:lnTo>
                    <a:pt x="33" y="398"/>
                  </a:lnTo>
                  <a:lnTo>
                    <a:pt x="33" y="400"/>
                  </a:lnTo>
                  <a:lnTo>
                    <a:pt x="33" y="400"/>
                  </a:lnTo>
                  <a:lnTo>
                    <a:pt x="32" y="406"/>
                  </a:lnTo>
                  <a:lnTo>
                    <a:pt x="29" y="410"/>
                  </a:lnTo>
                  <a:lnTo>
                    <a:pt x="29" y="410"/>
                  </a:lnTo>
                  <a:lnTo>
                    <a:pt x="30" y="413"/>
                  </a:lnTo>
                  <a:lnTo>
                    <a:pt x="33" y="414"/>
                  </a:lnTo>
                  <a:lnTo>
                    <a:pt x="40" y="417"/>
                  </a:lnTo>
                  <a:lnTo>
                    <a:pt x="40" y="417"/>
                  </a:lnTo>
                  <a:lnTo>
                    <a:pt x="47" y="422"/>
                  </a:lnTo>
                  <a:lnTo>
                    <a:pt x="55" y="425"/>
                  </a:lnTo>
                  <a:lnTo>
                    <a:pt x="55" y="425"/>
                  </a:lnTo>
                  <a:lnTo>
                    <a:pt x="59" y="425"/>
                  </a:lnTo>
                  <a:lnTo>
                    <a:pt x="62" y="425"/>
                  </a:lnTo>
                  <a:lnTo>
                    <a:pt x="65" y="426"/>
                  </a:lnTo>
                  <a:lnTo>
                    <a:pt x="65" y="427"/>
                  </a:lnTo>
                  <a:lnTo>
                    <a:pt x="65" y="427"/>
                  </a:lnTo>
                  <a:lnTo>
                    <a:pt x="62" y="430"/>
                  </a:lnTo>
                  <a:lnTo>
                    <a:pt x="61" y="432"/>
                  </a:lnTo>
                  <a:lnTo>
                    <a:pt x="58" y="435"/>
                  </a:lnTo>
                  <a:lnTo>
                    <a:pt x="56" y="438"/>
                  </a:lnTo>
                  <a:lnTo>
                    <a:pt x="56" y="438"/>
                  </a:lnTo>
                  <a:lnTo>
                    <a:pt x="56" y="445"/>
                  </a:lnTo>
                  <a:lnTo>
                    <a:pt x="56" y="448"/>
                  </a:lnTo>
                  <a:lnTo>
                    <a:pt x="58" y="451"/>
                  </a:lnTo>
                  <a:lnTo>
                    <a:pt x="58" y="451"/>
                  </a:lnTo>
                  <a:lnTo>
                    <a:pt x="61" y="452"/>
                  </a:lnTo>
                  <a:lnTo>
                    <a:pt x="63" y="455"/>
                  </a:lnTo>
                  <a:lnTo>
                    <a:pt x="63" y="455"/>
                  </a:lnTo>
                  <a:lnTo>
                    <a:pt x="65" y="458"/>
                  </a:lnTo>
                  <a:lnTo>
                    <a:pt x="69" y="458"/>
                  </a:lnTo>
                  <a:lnTo>
                    <a:pt x="76" y="458"/>
                  </a:lnTo>
                  <a:lnTo>
                    <a:pt x="76" y="458"/>
                  </a:lnTo>
                  <a:lnTo>
                    <a:pt x="81" y="456"/>
                  </a:lnTo>
                  <a:lnTo>
                    <a:pt x="84" y="455"/>
                  </a:lnTo>
                  <a:lnTo>
                    <a:pt x="85" y="452"/>
                  </a:lnTo>
                  <a:lnTo>
                    <a:pt x="85" y="451"/>
                  </a:lnTo>
                  <a:lnTo>
                    <a:pt x="85" y="451"/>
                  </a:lnTo>
                  <a:lnTo>
                    <a:pt x="84" y="446"/>
                  </a:lnTo>
                  <a:lnTo>
                    <a:pt x="84" y="442"/>
                  </a:lnTo>
                  <a:lnTo>
                    <a:pt x="85" y="439"/>
                  </a:lnTo>
                  <a:lnTo>
                    <a:pt x="87" y="438"/>
                  </a:lnTo>
                  <a:lnTo>
                    <a:pt x="87" y="438"/>
                  </a:lnTo>
                  <a:lnTo>
                    <a:pt x="88" y="439"/>
                  </a:lnTo>
                  <a:lnTo>
                    <a:pt x="89" y="445"/>
                  </a:lnTo>
                  <a:lnTo>
                    <a:pt x="91" y="454"/>
                  </a:lnTo>
                  <a:lnTo>
                    <a:pt x="91" y="454"/>
                  </a:lnTo>
                  <a:lnTo>
                    <a:pt x="92" y="458"/>
                  </a:lnTo>
                  <a:lnTo>
                    <a:pt x="91" y="465"/>
                  </a:lnTo>
                  <a:lnTo>
                    <a:pt x="91" y="465"/>
                  </a:lnTo>
                  <a:lnTo>
                    <a:pt x="89" y="471"/>
                  </a:lnTo>
                  <a:lnTo>
                    <a:pt x="91" y="475"/>
                  </a:lnTo>
                  <a:lnTo>
                    <a:pt x="91" y="475"/>
                  </a:lnTo>
                  <a:lnTo>
                    <a:pt x="94" y="480"/>
                  </a:lnTo>
                  <a:lnTo>
                    <a:pt x="95" y="482"/>
                  </a:lnTo>
                  <a:lnTo>
                    <a:pt x="95" y="482"/>
                  </a:lnTo>
                  <a:lnTo>
                    <a:pt x="94" y="485"/>
                  </a:lnTo>
                  <a:lnTo>
                    <a:pt x="89" y="488"/>
                  </a:lnTo>
                  <a:lnTo>
                    <a:pt x="89" y="488"/>
                  </a:lnTo>
                  <a:lnTo>
                    <a:pt x="85" y="493"/>
                  </a:lnTo>
                  <a:lnTo>
                    <a:pt x="84" y="494"/>
                  </a:lnTo>
                  <a:lnTo>
                    <a:pt x="87" y="494"/>
                  </a:lnTo>
                  <a:lnTo>
                    <a:pt x="87" y="494"/>
                  </a:lnTo>
                  <a:lnTo>
                    <a:pt x="94" y="496"/>
                  </a:lnTo>
                  <a:lnTo>
                    <a:pt x="97" y="496"/>
                  </a:lnTo>
                  <a:lnTo>
                    <a:pt x="100" y="494"/>
                  </a:lnTo>
                  <a:lnTo>
                    <a:pt x="100" y="494"/>
                  </a:lnTo>
                  <a:lnTo>
                    <a:pt x="108" y="488"/>
                  </a:lnTo>
                  <a:lnTo>
                    <a:pt x="113" y="484"/>
                  </a:lnTo>
                  <a:lnTo>
                    <a:pt x="118" y="484"/>
                  </a:lnTo>
                  <a:lnTo>
                    <a:pt x="118" y="484"/>
                  </a:lnTo>
                  <a:lnTo>
                    <a:pt x="123" y="485"/>
                  </a:lnTo>
                  <a:lnTo>
                    <a:pt x="126" y="487"/>
                  </a:lnTo>
                  <a:lnTo>
                    <a:pt x="129" y="488"/>
                  </a:lnTo>
                  <a:lnTo>
                    <a:pt x="130" y="488"/>
                  </a:lnTo>
                  <a:lnTo>
                    <a:pt x="130" y="488"/>
                  </a:lnTo>
                  <a:lnTo>
                    <a:pt x="131" y="487"/>
                  </a:lnTo>
                  <a:lnTo>
                    <a:pt x="131" y="485"/>
                  </a:lnTo>
                  <a:lnTo>
                    <a:pt x="133" y="485"/>
                  </a:lnTo>
                  <a:lnTo>
                    <a:pt x="136" y="487"/>
                  </a:lnTo>
                  <a:lnTo>
                    <a:pt x="136" y="487"/>
                  </a:lnTo>
                  <a:lnTo>
                    <a:pt x="143" y="494"/>
                  </a:lnTo>
                  <a:lnTo>
                    <a:pt x="146" y="497"/>
                  </a:lnTo>
                  <a:lnTo>
                    <a:pt x="147" y="497"/>
                  </a:lnTo>
                  <a:lnTo>
                    <a:pt x="149" y="496"/>
                  </a:lnTo>
                  <a:lnTo>
                    <a:pt x="149" y="496"/>
                  </a:lnTo>
                  <a:lnTo>
                    <a:pt x="149" y="493"/>
                  </a:lnTo>
                  <a:lnTo>
                    <a:pt x="147" y="491"/>
                  </a:lnTo>
                  <a:lnTo>
                    <a:pt x="146" y="490"/>
                  </a:lnTo>
                  <a:lnTo>
                    <a:pt x="145" y="487"/>
                  </a:lnTo>
                  <a:lnTo>
                    <a:pt x="145" y="487"/>
                  </a:lnTo>
                  <a:lnTo>
                    <a:pt x="147" y="480"/>
                  </a:lnTo>
                  <a:lnTo>
                    <a:pt x="149" y="478"/>
                  </a:lnTo>
                  <a:lnTo>
                    <a:pt x="152" y="478"/>
                  </a:lnTo>
                  <a:lnTo>
                    <a:pt x="152" y="478"/>
                  </a:lnTo>
                  <a:lnTo>
                    <a:pt x="152" y="481"/>
                  </a:lnTo>
                  <a:lnTo>
                    <a:pt x="153" y="484"/>
                  </a:lnTo>
                  <a:lnTo>
                    <a:pt x="153" y="487"/>
                  </a:lnTo>
                  <a:lnTo>
                    <a:pt x="156" y="488"/>
                  </a:lnTo>
                  <a:lnTo>
                    <a:pt x="156" y="488"/>
                  </a:lnTo>
                  <a:lnTo>
                    <a:pt x="160" y="488"/>
                  </a:lnTo>
                  <a:lnTo>
                    <a:pt x="166" y="485"/>
                  </a:lnTo>
                  <a:lnTo>
                    <a:pt x="172" y="481"/>
                  </a:lnTo>
                  <a:lnTo>
                    <a:pt x="172" y="481"/>
                  </a:lnTo>
                  <a:lnTo>
                    <a:pt x="175" y="477"/>
                  </a:lnTo>
                  <a:lnTo>
                    <a:pt x="175" y="477"/>
                  </a:lnTo>
                  <a:lnTo>
                    <a:pt x="176" y="480"/>
                  </a:lnTo>
                  <a:lnTo>
                    <a:pt x="176" y="480"/>
                  </a:lnTo>
                  <a:lnTo>
                    <a:pt x="176" y="482"/>
                  </a:lnTo>
                  <a:lnTo>
                    <a:pt x="175" y="485"/>
                  </a:lnTo>
                  <a:lnTo>
                    <a:pt x="171" y="493"/>
                  </a:lnTo>
                  <a:lnTo>
                    <a:pt x="171" y="493"/>
                  </a:lnTo>
                  <a:lnTo>
                    <a:pt x="165" y="500"/>
                  </a:lnTo>
                  <a:lnTo>
                    <a:pt x="162" y="503"/>
                  </a:lnTo>
                  <a:lnTo>
                    <a:pt x="160" y="507"/>
                  </a:lnTo>
                  <a:lnTo>
                    <a:pt x="160" y="507"/>
                  </a:lnTo>
                  <a:lnTo>
                    <a:pt x="160" y="516"/>
                  </a:lnTo>
                  <a:lnTo>
                    <a:pt x="159" y="522"/>
                  </a:lnTo>
                  <a:lnTo>
                    <a:pt x="158" y="527"/>
                  </a:lnTo>
                  <a:lnTo>
                    <a:pt x="158" y="527"/>
                  </a:lnTo>
                  <a:lnTo>
                    <a:pt x="152" y="539"/>
                  </a:lnTo>
                  <a:lnTo>
                    <a:pt x="150" y="543"/>
                  </a:lnTo>
                  <a:lnTo>
                    <a:pt x="147" y="546"/>
                  </a:lnTo>
                  <a:lnTo>
                    <a:pt x="147" y="546"/>
                  </a:lnTo>
                  <a:lnTo>
                    <a:pt x="140" y="548"/>
                  </a:lnTo>
                  <a:lnTo>
                    <a:pt x="134" y="549"/>
                  </a:lnTo>
                  <a:lnTo>
                    <a:pt x="131" y="552"/>
                  </a:lnTo>
                  <a:lnTo>
                    <a:pt x="131" y="552"/>
                  </a:lnTo>
                  <a:lnTo>
                    <a:pt x="126" y="562"/>
                  </a:lnTo>
                  <a:lnTo>
                    <a:pt x="123" y="566"/>
                  </a:lnTo>
                  <a:lnTo>
                    <a:pt x="120" y="569"/>
                  </a:lnTo>
                  <a:lnTo>
                    <a:pt x="120" y="569"/>
                  </a:lnTo>
                  <a:lnTo>
                    <a:pt x="118" y="569"/>
                  </a:lnTo>
                  <a:lnTo>
                    <a:pt x="117" y="568"/>
                  </a:lnTo>
                  <a:lnTo>
                    <a:pt x="116" y="568"/>
                  </a:lnTo>
                  <a:lnTo>
                    <a:pt x="113" y="568"/>
                  </a:lnTo>
                  <a:lnTo>
                    <a:pt x="113" y="568"/>
                  </a:lnTo>
                  <a:lnTo>
                    <a:pt x="108" y="569"/>
                  </a:lnTo>
                  <a:lnTo>
                    <a:pt x="104" y="571"/>
                  </a:lnTo>
                  <a:lnTo>
                    <a:pt x="98" y="572"/>
                  </a:lnTo>
                  <a:lnTo>
                    <a:pt x="94" y="575"/>
                  </a:lnTo>
                  <a:lnTo>
                    <a:pt x="94" y="575"/>
                  </a:lnTo>
                  <a:lnTo>
                    <a:pt x="89" y="582"/>
                  </a:lnTo>
                  <a:lnTo>
                    <a:pt x="87" y="587"/>
                  </a:lnTo>
                  <a:lnTo>
                    <a:pt x="87" y="587"/>
                  </a:lnTo>
                  <a:lnTo>
                    <a:pt x="87" y="588"/>
                  </a:lnTo>
                  <a:lnTo>
                    <a:pt x="85" y="590"/>
                  </a:lnTo>
                  <a:lnTo>
                    <a:pt x="87" y="591"/>
                  </a:lnTo>
                  <a:lnTo>
                    <a:pt x="89" y="591"/>
                  </a:lnTo>
                  <a:lnTo>
                    <a:pt x="89" y="591"/>
                  </a:lnTo>
                  <a:lnTo>
                    <a:pt x="95" y="593"/>
                  </a:lnTo>
                  <a:lnTo>
                    <a:pt x="97" y="591"/>
                  </a:lnTo>
                  <a:lnTo>
                    <a:pt x="98" y="588"/>
                  </a:lnTo>
                  <a:lnTo>
                    <a:pt x="98" y="588"/>
                  </a:lnTo>
                  <a:lnTo>
                    <a:pt x="101" y="582"/>
                  </a:lnTo>
                  <a:lnTo>
                    <a:pt x="103" y="580"/>
                  </a:lnTo>
                  <a:lnTo>
                    <a:pt x="104" y="581"/>
                  </a:lnTo>
                  <a:lnTo>
                    <a:pt x="104" y="581"/>
                  </a:lnTo>
                  <a:lnTo>
                    <a:pt x="104" y="584"/>
                  </a:lnTo>
                  <a:lnTo>
                    <a:pt x="104" y="585"/>
                  </a:lnTo>
                  <a:lnTo>
                    <a:pt x="105" y="587"/>
                  </a:lnTo>
                  <a:lnTo>
                    <a:pt x="108" y="585"/>
                  </a:lnTo>
                  <a:lnTo>
                    <a:pt x="108" y="585"/>
                  </a:lnTo>
                  <a:lnTo>
                    <a:pt x="118" y="581"/>
                  </a:lnTo>
                  <a:lnTo>
                    <a:pt x="127" y="577"/>
                  </a:lnTo>
                  <a:lnTo>
                    <a:pt x="127" y="577"/>
                  </a:lnTo>
                  <a:lnTo>
                    <a:pt x="129" y="574"/>
                  </a:lnTo>
                  <a:lnTo>
                    <a:pt x="130" y="571"/>
                  </a:lnTo>
                  <a:lnTo>
                    <a:pt x="131" y="569"/>
                  </a:lnTo>
                  <a:lnTo>
                    <a:pt x="136" y="569"/>
                  </a:lnTo>
                  <a:lnTo>
                    <a:pt x="136" y="569"/>
                  </a:lnTo>
                  <a:lnTo>
                    <a:pt x="142" y="568"/>
                  </a:lnTo>
                  <a:lnTo>
                    <a:pt x="145" y="565"/>
                  </a:lnTo>
                  <a:lnTo>
                    <a:pt x="150" y="559"/>
                  </a:lnTo>
                  <a:lnTo>
                    <a:pt x="150" y="559"/>
                  </a:lnTo>
                  <a:lnTo>
                    <a:pt x="158" y="555"/>
                  </a:lnTo>
                  <a:lnTo>
                    <a:pt x="171" y="549"/>
                  </a:lnTo>
                  <a:lnTo>
                    <a:pt x="182" y="545"/>
                  </a:lnTo>
                  <a:lnTo>
                    <a:pt x="188" y="540"/>
                  </a:lnTo>
                  <a:lnTo>
                    <a:pt x="188" y="540"/>
                  </a:lnTo>
                  <a:lnTo>
                    <a:pt x="188" y="539"/>
                  </a:lnTo>
                  <a:lnTo>
                    <a:pt x="188" y="536"/>
                  </a:lnTo>
                  <a:lnTo>
                    <a:pt x="189" y="535"/>
                  </a:lnTo>
                  <a:lnTo>
                    <a:pt x="192" y="532"/>
                  </a:lnTo>
                  <a:lnTo>
                    <a:pt x="192" y="532"/>
                  </a:lnTo>
                  <a:lnTo>
                    <a:pt x="197" y="529"/>
                  </a:lnTo>
                  <a:lnTo>
                    <a:pt x="200" y="523"/>
                  </a:lnTo>
                  <a:lnTo>
                    <a:pt x="207" y="514"/>
                  </a:lnTo>
                  <a:lnTo>
                    <a:pt x="207" y="514"/>
                  </a:lnTo>
                  <a:lnTo>
                    <a:pt x="211" y="511"/>
                  </a:lnTo>
                  <a:lnTo>
                    <a:pt x="214" y="510"/>
                  </a:lnTo>
                  <a:lnTo>
                    <a:pt x="217" y="510"/>
                  </a:lnTo>
                  <a:lnTo>
                    <a:pt x="220" y="509"/>
                  </a:lnTo>
                  <a:lnTo>
                    <a:pt x="220" y="509"/>
                  </a:lnTo>
                  <a:lnTo>
                    <a:pt x="221" y="507"/>
                  </a:lnTo>
                  <a:lnTo>
                    <a:pt x="221" y="504"/>
                  </a:lnTo>
                  <a:lnTo>
                    <a:pt x="221" y="503"/>
                  </a:lnTo>
                  <a:lnTo>
                    <a:pt x="223" y="501"/>
                  </a:lnTo>
                  <a:lnTo>
                    <a:pt x="223" y="501"/>
                  </a:lnTo>
                  <a:lnTo>
                    <a:pt x="229" y="491"/>
                  </a:lnTo>
                  <a:lnTo>
                    <a:pt x="234" y="482"/>
                  </a:lnTo>
                  <a:lnTo>
                    <a:pt x="234" y="482"/>
                  </a:lnTo>
                  <a:lnTo>
                    <a:pt x="234" y="481"/>
                  </a:lnTo>
                  <a:lnTo>
                    <a:pt x="234" y="480"/>
                  </a:lnTo>
                  <a:lnTo>
                    <a:pt x="229" y="478"/>
                  </a:lnTo>
                  <a:lnTo>
                    <a:pt x="229" y="478"/>
                  </a:lnTo>
                  <a:lnTo>
                    <a:pt x="223" y="475"/>
                  </a:lnTo>
                  <a:lnTo>
                    <a:pt x="223" y="472"/>
                  </a:lnTo>
                  <a:lnTo>
                    <a:pt x="224" y="469"/>
                  </a:lnTo>
                  <a:lnTo>
                    <a:pt x="224" y="469"/>
                  </a:lnTo>
                  <a:lnTo>
                    <a:pt x="227" y="465"/>
                  </a:lnTo>
                  <a:lnTo>
                    <a:pt x="230" y="461"/>
                  </a:lnTo>
                  <a:lnTo>
                    <a:pt x="233" y="456"/>
                  </a:lnTo>
                  <a:lnTo>
                    <a:pt x="237" y="454"/>
                  </a:lnTo>
                  <a:lnTo>
                    <a:pt x="237" y="454"/>
                  </a:lnTo>
                  <a:lnTo>
                    <a:pt x="240" y="452"/>
                  </a:lnTo>
                  <a:lnTo>
                    <a:pt x="242" y="449"/>
                  </a:lnTo>
                  <a:lnTo>
                    <a:pt x="242" y="442"/>
                  </a:lnTo>
                  <a:lnTo>
                    <a:pt x="242" y="442"/>
                  </a:lnTo>
                  <a:lnTo>
                    <a:pt x="244" y="432"/>
                  </a:lnTo>
                  <a:lnTo>
                    <a:pt x="247" y="426"/>
                  </a:lnTo>
                  <a:lnTo>
                    <a:pt x="252" y="423"/>
                  </a:lnTo>
                  <a:lnTo>
                    <a:pt x="252" y="423"/>
                  </a:lnTo>
                  <a:lnTo>
                    <a:pt x="265" y="414"/>
                  </a:lnTo>
                  <a:lnTo>
                    <a:pt x="265" y="414"/>
                  </a:lnTo>
                  <a:lnTo>
                    <a:pt x="269" y="409"/>
                  </a:lnTo>
                  <a:lnTo>
                    <a:pt x="272" y="404"/>
                  </a:lnTo>
                  <a:lnTo>
                    <a:pt x="273" y="404"/>
                  </a:lnTo>
                  <a:lnTo>
                    <a:pt x="273" y="404"/>
                  </a:lnTo>
                  <a:lnTo>
                    <a:pt x="273" y="404"/>
                  </a:lnTo>
                  <a:lnTo>
                    <a:pt x="278" y="407"/>
                  </a:lnTo>
                  <a:lnTo>
                    <a:pt x="279" y="407"/>
                  </a:lnTo>
                  <a:lnTo>
                    <a:pt x="281" y="406"/>
                  </a:lnTo>
                  <a:lnTo>
                    <a:pt x="281" y="406"/>
                  </a:lnTo>
                  <a:lnTo>
                    <a:pt x="286" y="401"/>
                  </a:lnTo>
                  <a:lnTo>
                    <a:pt x="289" y="398"/>
                  </a:lnTo>
                  <a:lnTo>
                    <a:pt x="289" y="398"/>
                  </a:lnTo>
                  <a:lnTo>
                    <a:pt x="289" y="400"/>
                  </a:lnTo>
                  <a:lnTo>
                    <a:pt x="289" y="400"/>
                  </a:lnTo>
                  <a:lnTo>
                    <a:pt x="288" y="407"/>
                  </a:lnTo>
                  <a:lnTo>
                    <a:pt x="288" y="413"/>
                  </a:lnTo>
                  <a:lnTo>
                    <a:pt x="288" y="413"/>
                  </a:lnTo>
                  <a:lnTo>
                    <a:pt x="292" y="417"/>
                  </a:lnTo>
                  <a:lnTo>
                    <a:pt x="294" y="419"/>
                  </a:lnTo>
                  <a:lnTo>
                    <a:pt x="292" y="420"/>
                  </a:lnTo>
                  <a:lnTo>
                    <a:pt x="292" y="420"/>
                  </a:lnTo>
                  <a:lnTo>
                    <a:pt x="281" y="420"/>
                  </a:lnTo>
                  <a:lnTo>
                    <a:pt x="281" y="420"/>
                  </a:lnTo>
                  <a:lnTo>
                    <a:pt x="279" y="419"/>
                  </a:lnTo>
                  <a:lnTo>
                    <a:pt x="278" y="417"/>
                  </a:lnTo>
                  <a:lnTo>
                    <a:pt x="276" y="417"/>
                  </a:lnTo>
                  <a:lnTo>
                    <a:pt x="273" y="417"/>
                  </a:lnTo>
                  <a:lnTo>
                    <a:pt x="273" y="417"/>
                  </a:lnTo>
                  <a:lnTo>
                    <a:pt x="268" y="422"/>
                  </a:lnTo>
                  <a:lnTo>
                    <a:pt x="266" y="423"/>
                  </a:lnTo>
                  <a:lnTo>
                    <a:pt x="265" y="425"/>
                  </a:lnTo>
                  <a:lnTo>
                    <a:pt x="265" y="425"/>
                  </a:lnTo>
                  <a:lnTo>
                    <a:pt x="263" y="436"/>
                  </a:lnTo>
                  <a:lnTo>
                    <a:pt x="260" y="449"/>
                  </a:lnTo>
                  <a:lnTo>
                    <a:pt x="260" y="449"/>
                  </a:lnTo>
                  <a:lnTo>
                    <a:pt x="259" y="452"/>
                  </a:lnTo>
                  <a:lnTo>
                    <a:pt x="259" y="455"/>
                  </a:lnTo>
                  <a:lnTo>
                    <a:pt x="260" y="456"/>
                  </a:lnTo>
                  <a:lnTo>
                    <a:pt x="262" y="456"/>
                  </a:lnTo>
                  <a:lnTo>
                    <a:pt x="262" y="456"/>
                  </a:lnTo>
                  <a:lnTo>
                    <a:pt x="266" y="454"/>
                  </a:lnTo>
                  <a:lnTo>
                    <a:pt x="266" y="454"/>
                  </a:lnTo>
                  <a:lnTo>
                    <a:pt x="268" y="454"/>
                  </a:lnTo>
                  <a:lnTo>
                    <a:pt x="268" y="454"/>
                  </a:lnTo>
                  <a:lnTo>
                    <a:pt x="262" y="459"/>
                  </a:lnTo>
                  <a:lnTo>
                    <a:pt x="259" y="464"/>
                  </a:lnTo>
                  <a:lnTo>
                    <a:pt x="259" y="467"/>
                  </a:lnTo>
                  <a:lnTo>
                    <a:pt x="259" y="467"/>
                  </a:lnTo>
                  <a:lnTo>
                    <a:pt x="260" y="468"/>
                  </a:lnTo>
                  <a:lnTo>
                    <a:pt x="263" y="468"/>
                  </a:lnTo>
                  <a:lnTo>
                    <a:pt x="268" y="467"/>
                  </a:lnTo>
                  <a:lnTo>
                    <a:pt x="271" y="465"/>
                  </a:lnTo>
                  <a:lnTo>
                    <a:pt x="271" y="465"/>
                  </a:lnTo>
                  <a:lnTo>
                    <a:pt x="273" y="462"/>
                  </a:lnTo>
                  <a:lnTo>
                    <a:pt x="275" y="462"/>
                  </a:lnTo>
                  <a:lnTo>
                    <a:pt x="282" y="459"/>
                  </a:lnTo>
                  <a:lnTo>
                    <a:pt x="282" y="459"/>
                  </a:lnTo>
                  <a:lnTo>
                    <a:pt x="285" y="456"/>
                  </a:lnTo>
                  <a:lnTo>
                    <a:pt x="288" y="454"/>
                  </a:lnTo>
                  <a:lnTo>
                    <a:pt x="292" y="451"/>
                  </a:lnTo>
                  <a:lnTo>
                    <a:pt x="297" y="449"/>
                  </a:lnTo>
                  <a:lnTo>
                    <a:pt x="297" y="449"/>
                  </a:lnTo>
                  <a:lnTo>
                    <a:pt x="307" y="449"/>
                  </a:lnTo>
                  <a:lnTo>
                    <a:pt x="313" y="448"/>
                  </a:lnTo>
                  <a:lnTo>
                    <a:pt x="315" y="445"/>
                  </a:lnTo>
                  <a:lnTo>
                    <a:pt x="315" y="445"/>
                  </a:lnTo>
                  <a:lnTo>
                    <a:pt x="320" y="442"/>
                  </a:lnTo>
                  <a:lnTo>
                    <a:pt x="324" y="440"/>
                  </a:lnTo>
                  <a:lnTo>
                    <a:pt x="327" y="439"/>
                  </a:lnTo>
                  <a:lnTo>
                    <a:pt x="327" y="438"/>
                  </a:lnTo>
                  <a:lnTo>
                    <a:pt x="327" y="438"/>
                  </a:lnTo>
                  <a:lnTo>
                    <a:pt x="326" y="435"/>
                  </a:lnTo>
                  <a:lnTo>
                    <a:pt x="321" y="432"/>
                  </a:lnTo>
                  <a:lnTo>
                    <a:pt x="314" y="426"/>
                  </a:lnTo>
                  <a:lnTo>
                    <a:pt x="314" y="426"/>
                  </a:lnTo>
                  <a:lnTo>
                    <a:pt x="313" y="425"/>
                  </a:lnTo>
                  <a:lnTo>
                    <a:pt x="313" y="420"/>
                  </a:lnTo>
                  <a:lnTo>
                    <a:pt x="313" y="417"/>
                  </a:lnTo>
                  <a:lnTo>
                    <a:pt x="314" y="416"/>
                  </a:lnTo>
                  <a:lnTo>
                    <a:pt x="314" y="416"/>
                  </a:lnTo>
                  <a:lnTo>
                    <a:pt x="318" y="417"/>
                  </a:lnTo>
                  <a:lnTo>
                    <a:pt x="323" y="417"/>
                  </a:lnTo>
                  <a:lnTo>
                    <a:pt x="323" y="417"/>
                  </a:lnTo>
                  <a:lnTo>
                    <a:pt x="324" y="419"/>
                  </a:lnTo>
                  <a:lnTo>
                    <a:pt x="327" y="420"/>
                  </a:lnTo>
                  <a:lnTo>
                    <a:pt x="330" y="420"/>
                  </a:lnTo>
                  <a:lnTo>
                    <a:pt x="333" y="420"/>
                  </a:lnTo>
                  <a:lnTo>
                    <a:pt x="333" y="420"/>
                  </a:lnTo>
                  <a:lnTo>
                    <a:pt x="336" y="417"/>
                  </a:lnTo>
                  <a:lnTo>
                    <a:pt x="337" y="417"/>
                  </a:lnTo>
                  <a:lnTo>
                    <a:pt x="340" y="417"/>
                  </a:lnTo>
                  <a:lnTo>
                    <a:pt x="340" y="419"/>
                  </a:lnTo>
                  <a:lnTo>
                    <a:pt x="340" y="419"/>
                  </a:lnTo>
                  <a:lnTo>
                    <a:pt x="340" y="423"/>
                  </a:lnTo>
                  <a:lnTo>
                    <a:pt x="340" y="425"/>
                  </a:lnTo>
                  <a:lnTo>
                    <a:pt x="343" y="425"/>
                  </a:lnTo>
                  <a:lnTo>
                    <a:pt x="343" y="425"/>
                  </a:lnTo>
                  <a:lnTo>
                    <a:pt x="347" y="425"/>
                  </a:lnTo>
                  <a:lnTo>
                    <a:pt x="350" y="427"/>
                  </a:lnTo>
                  <a:lnTo>
                    <a:pt x="350" y="427"/>
                  </a:lnTo>
                  <a:lnTo>
                    <a:pt x="356" y="433"/>
                  </a:lnTo>
                  <a:lnTo>
                    <a:pt x="360" y="435"/>
                  </a:lnTo>
                  <a:lnTo>
                    <a:pt x="363" y="435"/>
                  </a:lnTo>
                  <a:lnTo>
                    <a:pt x="363" y="435"/>
                  </a:lnTo>
                  <a:lnTo>
                    <a:pt x="369" y="433"/>
                  </a:lnTo>
                  <a:lnTo>
                    <a:pt x="372" y="435"/>
                  </a:lnTo>
                  <a:lnTo>
                    <a:pt x="373" y="436"/>
                  </a:lnTo>
                  <a:lnTo>
                    <a:pt x="373" y="436"/>
                  </a:lnTo>
                  <a:lnTo>
                    <a:pt x="378" y="440"/>
                  </a:lnTo>
                  <a:lnTo>
                    <a:pt x="379" y="443"/>
                  </a:lnTo>
                  <a:lnTo>
                    <a:pt x="382" y="443"/>
                  </a:lnTo>
                  <a:lnTo>
                    <a:pt x="382" y="443"/>
                  </a:lnTo>
                  <a:lnTo>
                    <a:pt x="392" y="445"/>
                  </a:lnTo>
                  <a:lnTo>
                    <a:pt x="407" y="446"/>
                  </a:lnTo>
                  <a:lnTo>
                    <a:pt x="407" y="446"/>
                  </a:lnTo>
                  <a:lnTo>
                    <a:pt x="414" y="448"/>
                  </a:lnTo>
                  <a:lnTo>
                    <a:pt x="423" y="451"/>
                  </a:lnTo>
                  <a:lnTo>
                    <a:pt x="434" y="454"/>
                  </a:lnTo>
                  <a:lnTo>
                    <a:pt x="434" y="454"/>
                  </a:lnTo>
                  <a:lnTo>
                    <a:pt x="440" y="452"/>
                  </a:lnTo>
                  <a:lnTo>
                    <a:pt x="446" y="449"/>
                  </a:lnTo>
                  <a:lnTo>
                    <a:pt x="452" y="446"/>
                  </a:lnTo>
                  <a:lnTo>
                    <a:pt x="453" y="446"/>
                  </a:lnTo>
                  <a:lnTo>
                    <a:pt x="454" y="446"/>
                  </a:lnTo>
                  <a:lnTo>
                    <a:pt x="454" y="446"/>
                  </a:lnTo>
                  <a:lnTo>
                    <a:pt x="453" y="449"/>
                  </a:lnTo>
                  <a:lnTo>
                    <a:pt x="452" y="452"/>
                  </a:lnTo>
                  <a:lnTo>
                    <a:pt x="450" y="456"/>
                  </a:lnTo>
                  <a:lnTo>
                    <a:pt x="452" y="459"/>
                  </a:lnTo>
                  <a:lnTo>
                    <a:pt x="452" y="459"/>
                  </a:lnTo>
                  <a:lnTo>
                    <a:pt x="460" y="468"/>
                  </a:lnTo>
                  <a:lnTo>
                    <a:pt x="465" y="471"/>
                  </a:lnTo>
                  <a:lnTo>
                    <a:pt x="469" y="472"/>
                  </a:lnTo>
                  <a:lnTo>
                    <a:pt x="469" y="472"/>
                  </a:lnTo>
                  <a:lnTo>
                    <a:pt x="476" y="472"/>
                  </a:lnTo>
                  <a:lnTo>
                    <a:pt x="479" y="475"/>
                  </a:lnTo>
                  <a:lnTo>
                    <a:pt x="479" y="478"/>
                  </a:lnTo>
                  <a:lnTo>
                    <a:pt x="479" y="478"/>
                  </a:lnTo>
                  <a:lnTo>
                    <a:pt x="482" y="487"/>
                  </a:lnTo>
                  <a:lnTo>
                    <a:pt x="483" y="491"/>
                  </a:lnTo>
                  <a:lnTo>
                    <a:pt x="486" y="493"/>
                  </a:lnTo>
                  <a:lnTo>
                    <a:pt x="486" y="493"/>
                  </a:lnTo>
                  <a:lnTo>
                    <a:pt x="491" y="493"/>
                  </a:lnTo>
                  <a:lnTo>
                    <a:pt x="496" y="496"/>
                  </a:lnTo>
                  <a:lnTo>
                    <a:pt x="496" y="496"/>
                  </a:lnTo>
                  <a:lnTo>
                    <a:pt x="501" y="500"/>
                  </a:lnTo>
                  <a:lnTo>
                    <a:pt x="502" y="501"/>
                  </a:lnTo>
                  <a:lnTo>
                    <a:pt x="504" y="500"/>
                  </a:lnTo>
                  <a:lnTo>
                    <a:pt x="504" y="500"/>
                  </a:lnTo>
                  <a:lnTo>
                    <a:pt x="507" y="496"/>
                  </a:lnTo>
                  <a:lnTo>
                    <a:pt x="508" y="493"/>
                  </a:lnTo>
                  <a:lnTo>
                    <a:pt x="507" y="490"/>
                  </a:lnTo>
                  <a:lnTo>
                    <a:pt x="507" y="490"/>
                  </a:lnTo>
                  <a:lnTo>
                    <a:pt x="504" y="484"/>
                  </a:lnTo>
                  <a:lnTo>
                    <a:pt x="502" y="481"/>
                  </a:lnTo>
                  <a:lnTo>
                    <a:pt x="504" y="481"/>
                  </a:lnTo>
                  <a:lnTo>
                    <a:pt x="504" y="481"/>
                  </a:lnTo>
                  <a:lnTo>
                    <a:pt x="510" y="484"/>
                  </a:lnTo>
                  <a:lnTo>
                    <a:pt x="512" y="487"/>
                  </a:lnTo>
                  <a:lnTo>
                    <a:pt x="515" y="491"/>
                  </a:lnTo>
                  <a:lnTo>
                    <a:pt x="515" y="491"/>
                  </a:lnTo>
                  <a:lnTo>
                    <a:pt x="518" y="498"/>
                  </a:lnTo>
                  <a:lnTo>
                    <a:pt x="520" y="501"/>
                  </a:lnTo>
                  <a:lnTo>
                    <a:pt x="521" y="501"/>
                  </a:lnTo>
                  <a:lnTo>
                    <a:pt x="521" y="501"/>
                  </a:lnTo>
                  <a:lnTo>
                    <a:pt x="523" y="498"/>
                  </a:lnTo>
                  <a:lnTo>
                    <a:pt x="523" y="493"/>
                  </a:lnTo>
                  <a:lnTo>
                    <a:pt x="521" y="482"/>
                  </a:lnTo>
                  <a:lnTo>
                    <a:pt x="521" y="482"/>
                  </a:lnTo>
                  <a:lnTo>
                    <a:pt x="518" y="471"/>
                  </a:lnTo>
                  <a:lnTo>
                    <a:pt x="517" y="467"/>
                  </a:lnTo>
                  <a:lnTo>
                    <a:pt x="517" y="465"/>
                  </a:lnTo>
                  <a:lnTo>
                    <a:pt x="518" y="465"/>
                  </a:lnTo>
                  <a:lnTo>
                    <a:pt x="518" y="465"/>
                  </a:lnTo>
                  <a:lnTo>
                    <a:pt x="521" y="467"/>
                  </a:lnTo>
                  <a:lnTo>
                    <a:pt x="523" y="469"/>
                  </a:lnTo>
                  <a:lnTo>
                    <a:pt x="525" y="478"/>
                  </a:lnTo>
                  <a:lnTo>
                    <a:pt x="525" y="478"/>
                  </a:lnTo>
                  <a:lnTo>
                    <a:pt x="527" y="490"/>
                  </a:lnTo>
                  <a:lnTo>
                    <a:pt x="528" y="496"/>
                  </a:lnTo>
                  <a:lnTo>
                    <a:pt x="531" y="500"/>
                  </a:lnTo>
                  <a:lnTo>
                    <a:pt x="531" y="500"/>
                  </a:lnTo>
                  <a:lnTo>
                    <a:pt x="534" y="501"/>
                  </a:lnTo>
                  <a:lnTo>
                    <a:pt x="537" y="501"/>
                  </a:lnTo>
                  <a:lnTo>
                    <a:pt x="541" y="501"/>
                  </a:lnTo>
                  <a:lnTo>
                    <a:pt x="541" y="501"/>
                  </a:lnTo>
                  <a:lnTo>
                    <a:pt x="544" y="503"/>
                  </a:lnTo>
                  <a:lnTo>
                    <a:pt x="546" y="506"/>
                  </a:lnTo>
                  <a:lnTo>
                    <a:pt x="549" y="509"/>
                  </a:lnTo>
                  <a:lnTo>
                    <a:pt x="553" y="511"/>
                  </a:lnTo>
                  <a:lnTo>
                    <a:pt x="553" y="511"/>
                  </a:lnTo>
                  <a:lnTo>
                    <a:pt x="557" y="516"/>
                  </a:lnTo>
                  <a:lnTo>
                    <a:pt x="559" y="520"/>
                  </a:lnTo>
                  <a:lnTo>
                    <a:pt x="560" y="526"/>
                  </a:lnTo>
                  <a:lnTo>
                    <a:pt x="560" y="526"/>
                  </a:lnTo>
                  <a:lnTo>
                    <a:pt x="562" y="529"/>
                  </a:lnTo>
                  <a:lnTo>
                    <a:pt x="563" y="530"/>
                  </a:lnTo>
                  <a:lnTo>
                    <a:pt x="566" y="532"/>
                  </a:lnTo>
                  <a:lnTo>
                    <a:pt x="569" y="535"/>
                  </a:lnTo>
                  <a:lnTo>
                    <a:pt x="569" y="535"/>
                  </a:lnTo>
                  <a:lnTo>
                    <a:pt x="570" y="539"/>
                  </a:lnTo>
                  <a:lnTo>
                    <a:pt x="572" y="543"/>
                  </a:lnTo>
                  <a:lnTo>
                    <a:pt x="572" y="548"/>
                  </a:lnTo>
                  <a:lnTo>
                    <a:pt x="575" y="552"/>
                  </a:lnTo>
                  <a:lnTo>
                    <a:pt x="575" y="552"/>
                  </a:lnTo>
                  <a:lnTo>
                    <a:pt x="580" y="556"/>
                  </a:lnTo>
                  <a:lnTo>
                    <a:pt x="583" y="558"/>
                  </a:lnTo>
                  <a:lnTo>
                    <a:pt x="585" y="561"/>
                  </a:lnTo>
                  <a:lnTo>
                    <a:pt x="585" y="561"/>
                  </a:lnTo>
                  <a:lnTo>
                    <a:pt x="583" y="566"/>
                  </a:lnTo>
                  <a:lnTo>
                    <a:pt x="583" y="568"/>
                  </a:lnTo>
                  <a:lnTo>
                    <a:pt x="586" y="568"/>
                  </a:lnTo>
                  <a:lnTo>
                    <a:pt x="586" y="568"/>
                  </a:lnTo>
                  <a:lnTo>
                    <a:pt x="594" y="565"/>
                  </a:lnTo>
                  <a:lnTo>
                    <a:pt x="595" y="565"/>
                  </a:lnTo>
                  <a:lnTo>
                    <a:pt x="596" y="566"/>
                  </a:lnTo>
                  <a:lnTo>
                    <a:pt x="596" y="566"/>
                  </a:lnTo>
                  <a:lnTo>
                    <a:pt x="598" y="568"/>
                  </a:lnTo>
                  <a:lnTo>
                    <a:pt x="601" y="572"/>
                  </a:lnTo>
                  <a:lnTo>
                    <a:pt x="601" y="577"/>
                  </a:lnTo>
                  <a:lnTo>
                    <a:pt x="601" y="580"/>
                  </a:lnTo>
                  <a:lnTo>
                    <a:pt x="601" y="580"/>
                  </a:lnTo>
                  <a:lnTo>
                    <a:pt x="602" y="582"/>
                  </a:lnTo>
                  <a:lnTo>
                    <a:pt x="602" y="585"/>
                  </a:lnTo>
                  <a:lnTo>
                    <a:pt x="604" y="588"/>
                  </a:lnTo>
                  <a:lnTo>
                    <a:pt x="602" y="590"/>
                  </a:lnTo>
                  <a:lnTo>
                    <a:pt x="602" y="590"/>
                  </a:lnTo>
                  <a:lnTo>
                    <a:pt x="601" y="593"/>
                  </a:lnTo>
                  <a:lnTo>
                    <a:pt x="601" y="594"/>
                  </a:lnTo>
                  <a:lnTo>
                    <a:pt x="602" y="595"/>
                  </a:lnTo>
                  <a:lnTo>
                    <a:pt x="604" y="597"/>
                  </a:lnTo>
                  <a:lnTo>
                    <a:pt x="604" y="597"/>
                  </a:lnTo>
                  <a:lnTo>
                    <a:pt x="607" y="595"/>
                  </a:lnTo>
                  <a:lnTo>
                    <a:pt x="609" y="594"/>
                  </a:lnTo>
                  <a:lnTo>
                    <a:pt x="611" y="593"/>
                  </a:lnTo>
                  <a:lnTo>
                    <a:pt x="612" y="593"/>
                  </a:lnTo>
                  <a:lnTo>
                    <a:pt x="612" y="594"/>
                  </a:lnTo>
                  <a:lnTo>
                    <a:pt x="612" y="593"/>
                  </a:lnTo>
                  <a:lnTo>
                    <a:pt x="612" y="571"/>
                  </a:lnTo>
                  <a:close/>
                  <a:moveTo>
                    <a:pt x="218" y="461"/>
                  </a:moveTo>
                  <a:lnTo>
                    <a:pt x="218" y="461"/>
                  </a:lnTo>
                  <a:lnTo>
                    <a:pt x="213" y="465"/>
                  </a:lnTo>
                  <a:lnTo>
                    <a:pt x="205" y="469"/>
                  </a:lnTo>
                  <a:lnTo>
                    <a:pt x="201" y="471"/>
                  </a:lnTo>
                  <a:lnTo>
                    <a:pt x="197" y="471"/>
                  </a:lnTo>
                  <a:lnTo>
                    <a:pt x="194" y="469"/>
                  </a:lnTo>
                  <a:lnTo>
                    <a:pt x="191" y="468"/>
                  </a:lnTo>
                  <a:lnTo>
                    <a:pt x="191" y="468"/>
                  </a:lnTo>
                  <a:lnTo>
                    <a:pt x="191" y="467"/>
                  </a:lnTo>
                  <a:lnTo>
                    <a:pt x="192" y="465"/>
                  </a:lnTo>
                  <a:lnTo>
                    <a:pt x="195" y="464"/>
                  </a:lnTo>
                  <a:lnTo>
                    <a:pt x="202" y="461"/>
                  </a:lnTo>
                  <a:lnTo>
                    <a:pt x="202" y="461"/>
                  </a:lnTo>
                  <a:lnTo>
                    <a:pt x="211" y="455"/>
                  </a:lnTo>
                  <a:lnTo>
                    <a:pt x="215" y="454"/>
                  </a:lnTo>
                  <a:lnTo>
                    <a:pt x="218" y="452"/>
                  </a:lnTo>
                  <a:lnTo>
                    <a:pt x="218" y="452"/>
                  </a:lnTo>
                  <a:lnTo>
                    <a:pt x="220" y="454"/>
                  </a:lnTo>
                  <a:lnTo>
                    <a:pt x="221" y="456"/>
                  </a:lnTo>
                  <a:lnTo>
                    <a:pt x="221" y="458"/>
                  </a:lnTo>
                  <a:lnTo>
                    <a:pt x="218" y="461"/>
                  </a:lnTo>
                  <a:close/>
                  <a:moveTo>
                    <a:pt x="230" y="423"/>
                  </a:moveTo>
                  <a:lnTo>
                    <a:pt x="230" y="423"/>
                  </a:lnTo>
                  <a:lnTo>
                    <a:pt x="226" y="427"/>
                  </a:lnTo>
                  <a:lnTo>
                    <a:pt x="223" y="430"/>
                  </a:lnTo>
                  <a:lnTo>
                    <a:pt x="220" y="433"/>
                  </a:lnTo>
                  <a:lnTo>
                    <a:pt x="220" y="433"/>
                  </a:lnTo>
                  <a:lnTo>
                    <a:pt x="214" y="439"/>
                  </a:lnTo>
                  <a:lnTo>
                    <a:pt x="211" y="440"/>
                  </a:lnTo>
                  <a:lnTo>
                    <a:pt x="207" y="442"/>
                  </a:lnTo>
                  <a:lnTo>
                    <a:pt x="207" y="442"/>
                  </a:lnTo>
                  <a:lnTo>
                    <a:pt x="207" y="442"/>
                  </a:lnTo>
                  <a:lnTo>
                    <a:pt x="207" y="440"/>
                  </a:lnTo>
                  <a:lnTo>
                    <a:pt x="208" y="436"/>
                  </a:lnTo>
                  <a:lnTo>
                    <a:pt x="211" y="432"/>
                  </a:lnTo>
                  <a:lnTo>
                    <a:pt x="215" y="429"/>
                  </a:lnTo>
                  <a:lnTo>
                    <a:pt x="215" y="429"/>
                  </a:lnTo>
                  <a:lnTo>
                    <a:pt x="226" y="425"/>
                  </a:lnTo>
                  <a:lnTo>
                    <a:pt x="229" y="422"/>
                  </a:lnTo>
                  <a:lnTo>
                    <a:pt x="230" y="422"/>
                  </a:lnTo>
                  <a:lnTo>
                    <a:pt x="230" y="423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247"/>
            <p:cNvSpPr>
              <a:spLocks/>
            </p:cNvSpPr>
            <p:nvPr/>
          </p:nvSpPr>
          <p:spPr bwMode="auto">
            <a:xfrm>
              <a:off x="14288" y="2138791"/>
              <a:ext cx="971550" cy="947738"/>
            </a:xfrm>
            <a:custGeom>
              <a:avLst/>
              <a:gdLst>
                <a:gd name="T0" fmla="*/ 559 w 612"/>
                <a:gd name="T1" fmla="*/ 509 h 597"/>
                <a:gd name="T2" fmla="*/ 518 w 612"/>
                <a:gd name="T3" fmla="*/ 451 h 597"/>
                <a:gd name="T4" fmla="*/ 463 w 612"/>
                <a:gd name="T5" fmla="*/ 440 h 597"/>
                <a:gd name="T6" fmla="*/ 401 w 612"/>
                <a:gd name="T7" fmla="*/ 60 h 597"/>
                <a:gd name="T8" fmla="*/ 328 w 612"/>
                <a:gd name="T9" fmla="*/ 55 h 597"/>
                <a:gd name="T10" fmla="*/ 266 w 612"/>
                <a:gd name="T11" fmla="*/ 44 h 597"/>
                <a:gd name="T12" fmla="*/ 252 w 612"/>
                <a:gd name="T13" fmla="*/ 20 h 597"/>
                <a:gd name="T14" fmla="*/ 220 w 612"/>
                <a:gd name="T15" fmla="*/ 12 h 597"/>
                <a:gd name="T16" fmla="*/ 201 w 612"/>
                <a:gd name="T17" fmla="*/ 10 h 597"/>
                <a:gd name="T18" fmla="*/ 155 w 612"/>
                <a:gd name="T19" fmla="*/ 26 h 597"/>
                <a:gd name="T20" fmla="*/ 98 w 612"/>
                <a:gd name="T21" fmla="*/ 46 h 597"/>
                <a:gd name="T22" fmla="*/ 75 w 612"/>
                <a:gd name="T23" fmla="*/ 94 h 597"/>
                <a:gd name="T24" fmla="*/ 26 w 612"/>
                <a:gd name="T25" fmla="*/ 125 h 597"/>
                <a:gd name="T26" fmla="*/ 33 w 612"/>
                <a:gd name="T27" fmla="*/ 148 h 597"/>
                <a:gd name="T28" fmla="*/ 66 w 612"/>
                <a:gd name="T29" fmla="*/ 191 h 597"/>
                <a:gd name="T30" fmla="*/ 108 w 612"/>
                <a:gd name="T31" fmla="*/ 210 h 597"/>
                <a:gd name="T32" fmla="*/ 91 w 612"/>
                <a:gd name="T33" fmla="*/ 207 h 597"/>
                <a:gd name="T34" fmla="*/ 110 w 612"/>
                <a:gd name="T35" fmla="*/ 229 h 597"/>
                <a:gd name="T36" fmla="*/ 82 w 612"/>
                <a:gd name="T37" fmla="*/ 239 h 597"/>
                <a:gd name="T38" fmla="*/ 65 w 612"/>
                <a:gd name="T39" fmla="*/ 215 h 597"/>
                <a:gd name="T40" fmla="*/ 30 w 612"/>
                <a:gd name="T41" fmla="*/ 229 h 597"/>
                <a:gd name="T42" fmla="*/ 3 w 612"/>
                <a:gd name="T43" fmla="*/ 249 h 597"/>
                <a:gd name="T44" fmla="*/ 20 w 612"/>
                <a:gd name="T45" fmla="*/ 280 h 597"/>
                <a:gd name="T46" fmla="*/ 65 w 612"/>
                <a:gd name="T47" fmla="*/ 297 h 597"/>
                <a:gd name="T48" fmla="*/ 98 w 612"/>
                <a:gd name="T49" fmla="*/ 281 h 597"/>
                <a:gd name="T50" fmla="*/ 104 w 612"/>
                <a:gd name="T51" fmla="*/ 297 h 597"/>
                <a:gd name="T52" fmla="*/ 91 w 612"/>
                <a:gd name="T53" fmla="*/ 333 h 597"/>
                <a:gd name="T54" fmla="*/ 50 w 612"/>
                <a:gd name="T55" fmla="*/ 342 h 597"/>
                <a:gd name="T56" fmla="*/ 29 w 612"/>
                <a:gd name="T57" fmla="*/ 393 h 597"/>
                <a:gd name="T58" fmla="*/ 30 w 612"/>
                <a:gd name="T59" fmla="*/ 413 h 597"/>
                <a:gd name="T60" fmla="*/ 58 w 612"/>
                <a:gd name="T61" fmla="*/ 435 h 597"/>
                <a:gd name="T62" fmla="*/ 81 w 612"/>
                <a:gd name="T63" fmla="*/ 456 h 597"/>
                <a:gd name="T64" fmla="*/ 92 w 612"/>
                <a:gd name="T65" fmla="*/ 458 h 597"/>
                <a:gd name="T66" fmla="*/ 87 w 612"/>
                <a:gd name="T67" fmla="*/ 494 h 597"/>
                <a:gd name="T68" fmla="*/ 130 w 612"/>
                <a:gd name="T69" fmla="*/ 488 h 597"/>
                <a:gd name="T70" fmla="*/ 145 w 612"/>
                <a:gd name="T71" fmla="*/ 487 h 597"/>
                <a:gd name="T72" fmla="*/ 172 w 612"/>
                <a:gd name="T73" fmla="*/ 481 h 597"/>
                <a:gd name="T74" fmla="*/ 159 w 612"/>
                <a:gd name="T75" fmla="*/ 522 h 597"/>
                <a:gd name="T76" fmla="*/ 120 w 612"/>
                <a:gd name="T77" fmla="*/ 569 h 597"/>
                <a:gd name="T78" fmla="*/ 87 w 612"/>
                <a:gd name="T79" fmla="*/ 588 h 597"/>
                <a:gd name="T80" fmla="*/ 104 w 612"/>
                <a:gd name="T81" fmla="*/ 585 h 597"/>
                <a:gd name="T82" fmla="*/ 150 w 612"/>
                <a:gd name="T83" fmla="*/ 559 h 597"/>
                <a:gd name="T84" fmla="*/ 207 w 612"/>
                <a:gd name="T85" fmla="*/ 514 h 597"/>
                <a:gd name="T86" fmla="*/ 234 w 612"/>
                <a:gd name="T87" fmla="*/ 482 h 597"/>
                <a:gd name="T88" fmla="*/ 240 w 612"/>
                <a:gd name="T89" fmla="*/ 452 h 597"/>
                <a:gd name="T90" fmla="*/ 273 w 612"/>
                <a:gd name="T91" fmla="*/ 404 h 597"/>
                <a:gd name="T92" fmla="*/ 294 w 612"/>
                <a:gd name="T93" fmla="*/ 419 h 597"/>
                <a:gd name="T94" fmla="*/ 263 w 612"/>
                <a:gd name="T95" fmla="*/ 436 h 597"/>
                <a:gd name="T96" fmla="*/ 259 w 612"/>
                <a:gd name="T97" fmla="*/ 467 h 597"/>
                <a:gd name="T98" fmla="*/ 297 w 612"/>
                <a:gd name="T99" fmla="*/ 449 h 597"/>
                <a:gd name="T100" fmla="*/ 314 w 612"/>
                <a:gd name="T101" fmla="*/ 426 h 597"/>
                <a:gd name="T102" fmla="*/ 336 w 612"/>
                <a:gd name="T103" fmla="*/ 417 h 597"/>
                <a:gd name="T104" fmla="*/ 363 w 612"/>
                <a:gd name="T105" fmla="*/ 435 h 597"/>
                <a:gd name="T106" fmla="*/ 423 w 612"/>
                <a:gd name="T107" fmla="*/ 451 h 597"/>
                <a:gd name="T108" fmla="*/ 460 w 612"/>
                <a:gd name="T109" fmla="*/ 468 h 597"/>
                <a:gd name="T110" fmla="*/ 496 w 612"/>
                <a:gd name="T111" fmla="*/ 496 h 597"/>
                <a:gd name="T112" fmla="*/ 512 w 612"/>
                <a:gd name="T113" fmla="*/ 487 h 597"/>
                <a:gd name="T114" fmla="*/ 518 w 612"/>
                <a:gd name="T115" fmla="*/ 465 h 597"/>
                <a:gd name="T116" fmla="*/ 544 w 612"/>
                <a:gd name="T117" fmla="*/ 503 h 597"/>
                <a:gd name="T118" fmla="*/ 570 w 612"/>
                <a:gd name="T119" fmla="*/ 539 h 597"/>
                <a:gd name="T120" fmla="*/ 595 w 612"/>
                <a:gd name="T121" fmla="*/ 565 h 597"/>
                <a:gd name="T122" fmla="*/ 601 w 612"/>
                <a:gd name="T123" fmla="*/ 594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12" h="597">
                  <a:moveTo>
                    <a:pt x="612" y="571"/>
                  </a:moveTo>
                  <a:lnTo>
                    <a:pt x="612" y="571"/>
                  </a:lnTo>
                  <a:lnTo>
                    <a:pt x="611" y="568"/>
                  </a:lnTo>
                  <a:lnTo>
                    <a:pt x="609" y="565"/>
                  </a:lnTo>
                  <a:lnTo>
                    <a:pt x="602" y="559"/>
                  </a:lnTo>
                  <a:lnTo>
                    <a:pt x="594" y="552"/>
                  </a:lnTo>
                  <a:lnTo>
                    <a:pt x="586" y="545"/>
                  </a:lnTo>
                  <a:lnTo>
                    <a:pt x="586" y="545"/>
                  </a:lnTo>
                  <a:lnTo>
                    <a:pt x="582" y="539"/>
                  </a:lnTo>
                  <a:lnTo>
                    <a:pt x="578" y="530"/>
                  </a:lnTo>
                  <a:lnTo>
                    <a:pt x="572" y="523"/>
                  </a:lnTo>
                  <a:lnTo>
                    <a:pt x="566" y="514"/>
                  </a:lnTo>
                  <a:lnTo>
                    <a:pt x="566" y="514"/>
                  </a:lnTo>
                  <a:lnTo>
                    <a:pt x="559" y="509"/>
                  </a:lnTo>
                  <a:lnTo>
                    <a:pt x="556" y="503"/>
                  </a:lnTo>
                  <a:lnTo>
                    <a:pt x="550" y="494"/>
                  </a:lnTo>
                  <a:lnTo>
                    <a:pt x="550" y="494"/>
                  </a:lnTo>
                  <a:lnTo>
                    <a:pt x="546" y="490"/>
                  </a:lnTo>
                  <a:lnTo>
                    <a:pt x="540" y="485"/>
                  </a:lnTo>
                  <a:lnTo>
                    <a:pt x="534" y="480"/>
                  </a:lnTo>
                  <a:lnTo>
                    <a:pt x="533" y="477"/>
                  </a:lnTo>
                  <a:lnTo>
                    <a:pt x="531" y="474"/>
                  </a:lnTo>
                  <a:lnTo>
                    <a:pt x="531" y="474"/>
                  </a:lnTo>
                  <a:lnTo>
                    <a:pt x="525" y="459"/>
                  </a:lnTo>
                  <a:lnTo>
                    <a:pt x="521" y="454"/>
                  </a:lnTo>
                  <a:lnTo>
                    <a:pt x="520" y="452"/>
                  </a:lnTo>
                  <a:lnTo>
                    <a:pt x="518" y="451"/>
                  </a:lnTo>
                  <a:lnTo>
                    <a:pt x="518" y="451"/>
                  </a:lnTo>
                  <a:lnTo>
                    <a:pt x="515" y="452"/>
                  </a:lnTo>
                  <a:lnTo>
                    <a:pt x="512" y="455"/>
                  </a:lnTo>
                  <a:lnTo>
                    <a:pt x="507" y="462"/>
                  </a:lnTo>
                  <a:lnTo>
                    <a:pt x="499" y="471"/>
                  </a:lnTo>
                  <a:lnTo>
                    <a:pt x="496" y="474"/>
                  </a:lnTo>
                  <a:lnTo>
                    <a:pt x="495" y="475"/>
                  </a:lnTo>
                  <a:lnTo>
                    <a:pt x="495" y="475"/>
                  </a:lnTo>
                  <a:lnTo>
                    <a:pt x="488" y="477"/>
                  </a:lnTo>
                  <a:lnTo>
                    <a:pt x="486" y="475"/>
                  </a:lnTo>
                  <a:lnTo>
                    <a:pt x="483" y="472"/>
                  </a:lnTo>
                  <a:lnTo>
                    <a:pt x="483" y="472"/>
                  </a:lnTo>
                  <a:lnTo>
                    <a:pt x="465" y="446"/>
                  </a:lnTo>
                  <a:lnTo>
                    <a:pt x="465" y="446"/>
                  </a:lnTo>
                  <a:lnTo>
                    <a:pt x="463" y="440"/>
                  </a:lnTo>
                  <a:lnTo>
                    <a:pt x="462" y="435"/>
                  </a:lnTo>
                  <a:lnTo>
                    <a:pt x="460" y="432"/>
                  </a:lnTo>
                  <a:lnTo>
                    <a:pt x="459" y="430"/>
                  </a:lnTo>
                  <a:lnTo>
                    <a:pt x="456" y="430"/>
                  </a:lnTo>
                  <a:lnTo>
                    <a:pt x="456" y="430"/>
                  </a:lnTo>
                  <a:lnTo>
                    <a:pt x="444" y="433"/>
                  </a:lnTo>
                  <a:lnTo>
                    <a:pt x="439" y="435"/>
                  </a:lnTo>
                  <a:lnTo>
                    <a:pt x="433" y="436"/>
                  </a:lnTo>
                  <a:lnTo>
                    <a:pt x="433" y="77"/>
                  </a:lnTo>
                  <a:lnTo>
                    <a:pt x="433" y="77"/>
                  </a:lnTo>
                  <a:lnTo>
                    <a:pt x="430" y="75"/>
                  </a:lnTo>
                  <a:lnTo>
                    <a:pt x="430" y="75"/>
                  </a:lnTo>
                  <a:lnTo>
                    <a:pt x="415" y="68"/>
                  </a:lnTo>
                  <a:lnTo>
                    <a:pt x="401" y="60"/>
                  </a:lnTo>
                  <a:lnTo>
                    <a:pt x="401" y="60"/>
                  </a:lnTo>
                  <a:lnTo>
                    <a:pt x="395" y="57"/>
                  </a:lnTo>
                  <a:lnTo>
                    <a:pt x="392" y="58"/>
                  </a:lnTo>
                  <a:lnTo>
                    <a:pt x="386" y="60"/>
                  </a:lnTo>
                  <a:lnTo>
                    <a:pt x="386" y="60"/>
                  </a:lnTo>
                  <a:lnTo>
                    <a:pt x="379" y="61"/>
                  </a:lnTo>
                  <a:lnTo>
                    <a:pt x="372" y="61"/>
                  </a:lnTo>
                  <a:lnTo>
                    <a:pt x="363" y="61"/>
                  </a:lnTo>
                  <a:lnTo>
                    <a:pt x="355" y="60"/>
                  </a:lnTo>
                  <a:lnTo>
                    <a:pt x="355" y="60"/>
                  </a:lnTo>
                  <a:lnTo>
                    <a:pt x="346" y="58"/>
                  </a:lnTo>
                  <a:lnTo>
                    <a:pt x="339" y="57"/>
                  </a:lnTo>
                  <a:lnTo>
                    <a:pt x="331" y="57"/>
                  </a:lnTo>
                  <a:lnTo>
                    <a:pt x="328" y="55"/>
                  </a:lnTo>
                  <a:lnTo>
                    <a:pt x="328" y="55"/>
                  </a:lnTo>
                  <a:lnTo>
                    <a:pt x="326" y="51"/>
                  </a:lnTo>
                  <a:lnTo>
                    <a:pt x="323" y="49"/>
                  </a:lnTo>
                  <a:lnTo>
                    <a:pt x="320" y="48"/>
                  </a:lnTo>
                  <a:lnTo>
                    <a:pt x="320" y="48"/>
                  </a:lnTo>
                  <a:lnTo>
                    <a:pt x="305" y="45"/>
                  </a:lnTo>
                  <a:lnTo>
                    <a:pt x="292" y="42"/>
                  </a:lnTo>
                  <a:lnTo>
                    <a:pt x="292" y="42"/>
                  </a:lnTo>
                  <a:lnTo>
                    <a:pt x="282" y="39"/>
                  </a:lnTo>
                  <a:lnTo>
                    <a:pt x="276" y="39"/>
                  </a:lnTo>
                  <a:lnTo>
                    <a:pt x="272" y="39"/>
                  </a:lnTo>
                  <a:lnTo>
                    <a:pt x="272" y="39"/>
                  </a:lnTo>
                  <a:lnTo>
                    <a:pt x="269" y="44"/>
                  </a:lnTo>
                  <a:lnTo>
                    <a:pt x="266" y="44"/>
                  </a:lnTo>
                  <a:lnTo>
                    <a:pt x="263" y="44"/>
                  </a:lnTo>
                  <a:lnTo>
                    <a:pt x="263" y="44"/>
                  </a:lnTo>
                  <a:lnTo>
                    <a:pt x="260" y="42"/>
                  </a:lnTo>
                  <a:lnTo>
                    <a:pt x="259" y="41"/>
                  </a:lnTo>
                  <a:lnTo>
                    <a:pt x="259" y="39"/>
                  </a:lnTo>
                  <a:lnTo>
                    <a:pt x="257" y="38"/>
                  </a:lnTo>
                  <a:lnTo>
                    <a:pt x="257" y="38"/>
                  </a:lnTo>
                  <a:lnTo>
                    <a:pt x="250" y="33"/>
                  </a:lnTo>
                  <a:lnTo>
                    <a:pt x="247" y="32"/>
                  </a:lnTo>
                  <a:lnTo>
                    <a:pt x="247" y="29"/>
                  </a:lnTo>
                  <a:lnTo>
                    <a:pt x="247" y="29"/>
                  </a:lnTo>
                  <a:lnTo>
                    <a:pt x="252" y="25"/>
                  </a:lnTo>
                  <a:lnTo>
                    <a:pt x="252" y="22"/>
                  </a:lnTo>
                  <a:lnTo>
                    <a:pt x="252" y="20"/>
                  </a:lnTo>
                  <a:lnTo>
                    <a:pt x="250" y="20"/>
                  </a:lnTo>
                  <a:lnTo>
                    <a:pt x="250" y="20"/>
                  </a:lnTo>
                  <a:lnTo>
                    <a:pt x="239" y="22"/>
                  </a:lnTo>
                  <a:lnTo>
                    <a:pt x="227" y="25"/>
                  </a:lnTo>
                  <a:lnTo>
                    <a:pt x="227" y="25"/>
                  </a:lnTo>
                  <a:lnTo>
                    <a:pt x="224" y="25"/>
                  </a:lnTo>
                  <a:lnTo>
                    <a:pt x="220" y="25"/>
                  </a:lnTo>
                  <a:lnTo>
                    <a:pt x="217" y="23"/>
                  </a:lnTo>
                  <a:lnTo>
                    <a:pt x="215" y="22"/>
                  </a:lnTo>
                  <a:lnTo>
                    <a:pt x="215" y="20"/>
                  </a:lnTo>
                  <a:lnTo>
                    <a:pt x="215" y="20"/>
                  </a:lnTo>
                  <a:lnTo>
                    <a:pt x="220" y="16"/>
                  </a:lnTo>
                  <a:lnTo>
                    <a:pt x="220" y="13"/>
                  </a:lnTo>
                  <a:lnTo>
                    <a:pt x="220" y="12"/>
                  </a:lnTo>
                  <a:lnTo>
                    <a:pt x="220" y="12"/>
                  </a:lnTo>
                  <a:lnTo>
                    <a:pt x="217" y="12"/>
                  </a:lnTo>
                  <a:lnTo>
                    <a:pt x="214" y="12"/>
                  </a:lnTo>
                  <a:lnTo>
                    <a:pt x="211" y="13"/>
                  </a:lnTo>
                  <a:lnTo>
                    <a:pt x="210" y="15"/>
                  </a:lnTo>
                  <a:lnTo>
                    <a:pt x="210" y="15"/>
                  </a:lnTo>
                  <a:lnTo>
                    <a:pt x="207" y="23"/>
                  </a:lnTo>
                  <a:lnTo>
                    <a:pt x="204" y="26"/>
                  </a:lnTo>
                  <a:lnTo>
                    <a:pt x="204" y="26"/>
                  </a:lnTo>
                  <a:lnTo>
                    <a:pt x="202" y="26"/>
                  </a:lnTo>
                  <a:lnTo>
                    <a:pt x="202" y="26"/>
                  </a:lnTo>
                  <a:lnTo>
                    <a:pt x="201" y="22"/>
                  </a:lnTo>
                  <a:lnTo>
                    <a:pt x="201" y="18"/>
                  </a:lnTo>
                  <a:lnTo>
                    <a:pt x="201" y="10"/>
                  </a:lnTo>
                  <a:lnTo>
                    <a:pt x="201" y="10"/>
                  </a:lnTo>
                  <a:lnTo>
                    <a:pt x="192" y="4"/>
                  </a:lnTo>
                  <a:lnTo>
                    <a:pt x="192" y="4"/>
                  </a:lnTo>
                  <a:lnTo>
                    <a:pt x="187" y="0"/>
                  </a:lnTo>
                  <a:lnTo>
                    <a:pt x="184" y="0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79" y="3"/>
                  </a:lnTo>
                  <a:lnTo>
                    <a:pt x="176" y="9"/>
                  </a:lnTo>
                  <a:lnTo>
                    <a:pt x="173" y="16"/>
                  </a:lnTo>
                  <a:lnTo>
                    <a:pt x="171" y="20"/>
                  </a:lnTo>
                  <a:lnTo>
                    <a:pt x="171" y="20"/>
                  </a:lnTo>
                  <a:lnTo>
                    <a:pt x="163" y="23"/>
                  </a:lnTo>
                  <a:lnTo>
                    <a:pt x="155" y="26"/>
                  </a:lnTo>
                  <a:lnTo>
                    <a:pt x="147" y="28"/>
                  </a:lnTo>
                  <a:lnTo>
                    <a:pt x="142" y="29"/>
                  </a:lnTo>
                  <a:lnTo>
                    <a:pt x="142" y="29"/>
                  </a:lnTo>
                  <a:lnTo>
                    <a:pt x="136" y="28"/>
                  </a:lnTo>
                  <a:lnTo>
                    <a:pt x="133" y="28"/>
                  </a:lnTo>
                  <a:lnTo>
                    <a:pt x="130" y="28"/>
                  </a:lnTo>
                  <a:lnTo>
                    <a:pt x="130" y="28"/>
                  </a:lnTo>
                  <a:lnTo>
                    <a:pt x="127" y="35"/>
                  </a:lnTo>
                  <a:lnTo>
                    <a:pt x="124" y="39"/>
                  </a:lnTo>
                  <a:lnTo>
                    <a:pt x="121" y="41"/>
                  </a:lnTo>
                  <a:lnTo>
                    <a:pt x="121" y="41"/>
                  </a:lnTo>
                  <a:lnTo>
                    <a:pt x="113" y="44"/>
                  </a:lnTo>
                  <a:lnTo>
                    <a:pt x="105" y="45"/>
                  </a:lnTo>
                  <a:lnTo>
                    <a:pt x="98" y="46"/>
                  </a:lnTo>
                  <a:lnTo>
                    <a:pt x="98" y="46"/>
                  </a:lnTo>
                  <a:lnTo>
                    <a:pt x="94" y="48"/>
                  </a:lnTo>
                  <a:lnTo>
                    <a:pt x="92" y="51"/>
                  </a:lnTo>
                  <a:lnTo>
                    <a:pt x="92" y="54"/>
                  </a:lnTo>
                  <a:lnTo>
                    <a:pt x="92" y="55"/>
                  </a:lnTo>
                  <a:lnTo>
                    <a:pt x="92" y="55"/>
                  </a:lnTo>
                  <a:lnTo>
                    <a:pt x="89" y="58"/>
                  </a:lnTo>
                  <a:lnTo>
                    <a:pt x="88" y="62"/>
                  </a:lnTo>
                  <a:lnTo>
                    <a:pt x="87" y="67"/>
                  </a:lnTo>
                  <a:lnTo>
                    <a:pt x="85" y="70"/>
                  </a:lnTo>
                  <a:lnTo>
                    <a:pt x="85" y="70"/>
                  </a:lnTo>
                  <a:lnTo>
                    <a:pt x="82" y="74"/>
                  </a:lnTo>
                  <a:lnTo>
                    <a:pt x="79" y="81"/>
                  </a:lnTo>
                  <a:lnTo>
                    <a:pt x="75" y="94"/>
                  </a:lnTo>
                  <a:lnTo>
                    <a:pt x="75" y="94"/>
                  </a:lnTo>
                  <a:lnTo>
                    <a:pt x="69" y="106"/>
                  </a:lnTo>
                  <a:lnTo>
                    <a:pt x="65" y="112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58" y="113"/>
                  </a:lnTo>
                  <a:lnTo>
                    <a:pt x="53" y="115"/>
                  </a:lnTo>
                  <a:lnTo>
                    <a:pt x="53" y="115"/>
                  </a:lnTo>
                  <a:lnTo>
                    <a:pt x="43" y="116"/>
                  </a:lnTo>
                  <a:lnTo>
                    <a:pt x="30" y="117"/>
                  </a:lnTo>
                  <a:lnTo>
                    <a:pt x="30" y="117"/>
                  </a:lnTo>
                  <a:lnTo>
                    <a:pt x="29" y="119"/>
                  </a:lnTo>
                  <a:lnTo>
                    <a:pt x="27" y="120"/>
                  </a:lnTo>
                  <a:lnTo>
                    <a:pt x="26" y="125"/>
                  </a:lnTo>
                  <a:lnTo>
                    <a:pt x="26" y="129"/>
                  </a:lnTo>
                  <a:lnTo>
                    <a:pt x="26" y="131"/>
                  </a:lnTo>
                  <a:lnTo>
                    <a:pt x="24" y="132"/>
                  </a:lnTo>
                  <a:lnTo>
                    <a:pt x="24" y="132"/>
                  </a:lnTo>
                  <a:lnTo>
                    <a:pt x="20" y="132"/>
                  </a:lnTo>
                  <a:lnTo>
                    <a:pt x="19" y="133"/>
                  </a:lnTo>
                  <a:lnTo>
                    <a:pt x="19" y="135"/>
                  </a:lnTo>
                  <a:lnTo>
                    <a:pt x="19" y="135"/>
                  </a:lnTo>
                  <a:lnTo>
                    <a:pt x="21" y="138"/>
                  </a:lnTo>
                  <a:lnTo>
                    <a:pt x="24" y="139"/>
                  </a:lnTo>
                  <a:lnTo>
                    <a:pt x="27" y="142"/>
                  </a:lnTo>
                  <a:lnTo>
                    <a:pt x="30" y="145"/>
                  </a:lnTo>
                  <a:lnTo>
                    <a:pt x="30" y="145"/>
                  </a:lnTo>
                  <a:lnTo>
                    <a:pt x="33" y="148"/>
                  </a:lnTo>
                  <a:lnTo>
                    <a:pt x="34" y="149"/>
                  </a:lnTo>
                  <a:lnTo>
                    <a:pt x="37" y="149"/>
                  </a:lnTo>
                  <a:lnTo>
                    <a:pt x="39" y="152"/>
                  </a:lnTo>
                  <a:lnTo>
                    <a:pt x="39" y="152"/>
                  </a:lnTo>
                  <a:lnTo>
                    <a:pt x="46" y="159"/>
                  </a:lnTo>
                  <a:lnTo>
                    <a:pt x="52" y="165"/>
                  </a:lnTo>
                  <a:lnTo>
                    <a:pt x="52" y="165"/>
                  </a:lnTo>
                  <a:lnTo>
                    <a:pt x="56" y="168"/>
                  </a:lnTo>
                  <a:lnTo>
                    <a:pt x="58" y="173"/>
                  </a:lnTo>
                  <a:lnTo>
                    <a:pt x="58" y="173"/>
                  </a:lnTo>
                  <a:lnTo>
                    <a:pt x="61" y="180"/>
                  </a:lnTo>
                  <a:lnTo>
                    <a:pt x="65" y="188"/>
                  </a:lnTo>
                  <a:lnTo>
                    <a:pt x="65" y="188"/>
                  </a:lnTo>
                  <a:lnTo>
                    <a:pt x="66" y="191"/>
                  </a:lnTo>
                  <a:lnTo>
                    <a:pt x="71" y="194"/>
                  </a:lnTo>
                  <a:lnTo>
                    <a:pt x="74" y="196"/>
                  </a:lnTo>
                  <a:lnTo>
                    <a:pt x="78" y="196"/>
                  </a:lnTo>
                  <a:lnTo>
                    <a:pt x="78" y="196"/>
                  </a:lnTo>
                  <a:lnTo>
                    <a:pt x="88" y="196"/>
                  </a:lnTo>
                  <a:lnTo>
                    <a:pt x="94" y="199"/>
                  </a:lnTo>
                  <a:lnTo>
                    <a:pt x="95" y="199"/>
                  </a:lnTo>
                  <a:lnTo>
                    <a:pt x="95" y="200"/>
                  </a:lnTo>
                  <a:lnTo>
                    <a:pt x="95" y="200"/>
                  </a:lnTo>
                  <a:lnTo>
                    <a:pt x="97" y="203"/>
                  </a:lnTo>
                  <a:lnTo>
                    <a:pt x="98" y="204"/>
                  </a:lnTo>
                  <a:lnTo>
                    <a:pt x="103" y="209"/>
                  </a:lnTo>
                  <a:lnTo>
                    <a:pt x="103" y="209"/>
                  </a:lnTo>
                  <a:lnTo>
                    <a:pt x="108" y="210"/>
                  </a:lnTo>
                  <a:lnTo>
                    <a:pt x="113" y="212"/>
                  </a:lnTo>
                  <a:lnTo>
                    <a:pt x="117" y="212"/>
                  </a:lnTo>
                  <a:lnTo>
                    <a:pt x="118" y="213"/>
                  </a:lnTo>
                  <a:lnTo>
                    <a:pt x="118" y="213"/>
                  </a:lnTo>
                  <a:lnTo>
                    <a:pt x="118" y="213"/>
                  </a:lnTo>
                  <a:lnTo>
                    <a:pt x="117" y="216"/>
                  </a:lnTo>
                  <a:lnTo>
                    <a:pt x="116" y="217"/>
                  </a:lnTo>
                  <a:lnTo>
                    <a:pt x="113" y="217"/>
                  </a:lnTo>
                  <a:lnTo>
                    <a:pt x="113" y="217"/>
                  </a:lnTo>
                  <a:lnTo>
                    <a:pt x="103" y="215"/>
                  </a:lnTo>
                  <a:lnTo>
                    <a:pt x="97" y="212"/>
                  </a:lnTo>
                  <a:lnTo>
                    <a:pt x="94" y="209"/>
                  </a:lnTo>
                  <a:lnTo>
                    <a:pt x="94" y="209"/>
                  </a:lnTo>
                  <a:lnTo>
                    <a:pt x="91" y="207"/>
                  </a:lnTo>
                  <a:lnTo>
                    <a:pt x="91" y="209"/>
                  </a:lnTo>
                  <a:lnTo>
                    <a:pt x="92" y="215"/>
                  </a:lnTo>
                  <a:lnTo>
                    <a:pt x="92" y="215"/>
                  </a:lnTo>
                  <a:lnTo>
                    <a:pt x="92" y="222"/>
                  </a:lnTo>
                  <a:lnTo>
                    <a:pt x="92" y="223"/>
                  </a:lnTo>
                  <a:lnTo>
                    <a:pt x="94" y="223"/>
                  </a:lnTo>
                  <a:lnTo>
                    <a:pt x="94" y="223"/>
                  </a:lnTo>
                  <a:lnTo>
                    <a:pt x="98" y="219"/>
                  </a:lnTo>
                  <a:lnTo>
                    <a:pt x="100" y="217"/>
                  </a:lnTo>
                  <a:lnTo>
                    <a:pt x="103" y="220"/>
                  </a:lnTo>
                  <a:lnTo>
                    <a:pt x="103" y="220"/>
                  </a:lnTo>
                  <a:lnTo>
                    <a:pt x="108" y="226"/>
                  </a:lnTo>
                  <a:lnTo>
                    <a:pt x="110" y="228"/>
                  </a:lnTo>
                  <a:lnTo>
                    <a:pt x="110" y="229"/>
                  </a:lnTo>
                  <a:lnTo>
                    <a:pt x="110" y="229"/>
                  </a:lnTo>
                  <a:lnTo>
                    <a:pt x="105" y="229"/>
                  </a:lnTo>
                  <a:lnTo>
                    <a:pt x="104" y="229"/>
                  </a:lnTo>
                  <a:lnTo>
                    <a:pt x="103" y="230"/>
                  </a:lnTo>
                  <a:lnTo>
                    <a:pt x="103" y="230"/>
                  </a:lnTo>
                  <a:lnTo>
                    <a:pt x="103" y="236"/>
                  </a:lnTo>
                  <a:lnTo>
                    <a:pt x="101" y="239"/>
                  </a:lnTo>
                  <a:lnTo>
                    <a:pt x="98" y="239"/>
                  </a:lnTo>
                  <a:lnTo>
                    <a:pt x="98" y="239"/>
                  </a:lnTo>
                  <a:lnTo>
                    <a:pt x="92" y="236"/>
                  </a:lnTo>
                  <a:lnTo>
                    <a:pt x="88" y="236"/>
                  </a:lnTo>
                  <a:lnTo>
                    <a:pt x="88" y="236"/>
                  </a:lnTo>
                  <a:lnTo>
                    <a:pt x="85" y="239"/>
                  </a:lnTo>
                  <a:lnTo>
                    <a:pt x="82" y="239"/>
                  </a:lnTo>
                  <a:lnTo>
                    <a:pt x="82" y="239"/>
                  </a:lnTo>
                  <a:lnTo>
                    <a:pt x="82" y="239"/>
                  </a:lnTo>
                  <a:lnTo>
                    <a:pt x="79" y="238"/>
                  </a:lnTo>
                  <a:lnTo>
                    <a:pt x="76" y="236"/>
                  </a:lnTo>
                  <a:lnTo>
                    <a:pt x="76" y="236"/>
                  </a:lnTo>
                  <a:lnTo>
                    <a:pt x="72" y="236"/>
                  </a:lnTo>
                  <a:lnTo>
                    <a:pt x="69" y="235"/>
                  </a:lnTo>
                  <a:lnTo>
                    <a:pt x="66" y="233"/>
                  </a:lnTo>
                  <a:lnTo>
                    <a:pt x="66" y="233"/>
                  </a:lnTo>
                  <a:lnTo>
                    <a:pt x="63" y="228"/>
                  </a:lnTo>
                  <a:lnTo>
                    <a:pt x="63" y="225"/>
                  </a:lnTo>
                  <a:lnTo>
                    <a:pt x="63" y="222"/>
                  </a:lnTo>
                  <a:lnTo>
                    <a:pt x="63" y="222"/>
                  </a:lnTo>
                  <a:lnTo>
                    <a:pt x="65" y="215"/>
                  </a:lnTo>
                  <a:lnTo>
                    <a:pt x="65" y="210"/>
                  </a:lnTo>
                  <a:lnTo>
                    <a:pt x="65" y="209"/>
                  </a:lnTo>
                  <a:lnTo>
                    <a:pt x="65" y="209"/>
                  </a:lnTo>
                  <a:lnTo>
                    <a:pt x="55" y="210"/>
                  </a:lnTo>
                  <a:lnTo>
                    <a:pt x="50" y="213"/>
                  </a:lnTo>
                  <a:lnTo>
                    <a:pt x="46" y="215"/>
                  </a:lnTo>
                  <a:lnTo>
                    <a:pt x="46" y="215"/>
                  </a:lnTo>
                  <a:lnTo>
                    <a:pt x="45" y="216"/>
                  </a:lnTo>
                  <a:lnTo>
                    <a:pt x="42" y="217"/>
                  </a:lnTo>
                  <a:lnTo>
                    <a:pt x="39" y="220"/>
                  </a:lnTo>
                  <a:lnTo>
                    <a:pt x="34" y="222"/>
                  </a:lnTo>
                  <a:lnTo>
                    <a:pt x="34" y="222"/>
                  </a:lnTo>
                  <a:lnTo>
                    <a:pt x="32" y="226"/>
                  </a:lnTo>
                  <a:lnTo>
                    <a:pt x="30" y="229"/>
                  </a:lnTo>
                  <a:lnTo>
                    <a:pt x="30" y="229"/>
                  </a:lnTo>
                  <a:lnTo>
                    <a:pt x="29" y="232"/>
                  </a:lnTo>
                  <a:lnTo>
                    <a:pt x="27" y="233"/>
                  </a:lnTo>
                  <a:lnTo>
                    <a:pt x="26" y="233"/>
                  </a:lnTo>
                  <a:lnTo>
                    <a:pt x="26" y="233"/>
                  </a:lnTo>
                  <a:lnTo>
                    <a:pt x="23" y="233"/>
                  </a:lnTo>
                  <a:lnTo>
                    <a:pt x="20" y="236"/>
                  </a:lnTo>
                  <a:lnTo>
                    <a:pt x="13" y="241"/>
                  </a:lnTo>
                  <a:lnTo>
                    <a:pt x="13" y="241"/>
                  </a:lnTo>
                  <a:lnTo>
                    <a:pt x="8" y="242"/>
                  </a:lnTo>
                  <a:lnTo>
                    <a:pt x="5" y="243"/>
                  </a:lnTo>
                  <a:lnTo>
                    <a:pt x="4" y="245"/>
                  </a:lnTo>
                  <a:lnTo>
                    <a:pt x="4" y="245"/>
                  </a:lnTo>
                  <a:lnTo>
                    <a:pt x="3" y="249"/>
                  </a:lnTo>
                  <a:lnTo>
                    <a:pt x="1" y="251"/>
                  </a:lnTo>
                  <a:lnTo>
                    <a:pt x="0" y="251"/>
                  </a:lnTo>
                  <a:lnTo>
                    <a:pt x="0" y="251"/>
                  </a:lnTo>
                  <a:lnTo>
                    <a:pt x="0" y="252"/>
                  </a:lnTo>
                  <a:lnTo>
                    <a:pt x="0" y="254"/>
                  </a:lnTo>
                  <a:lnTo>
                    <a:pt x="5" y="257"/>
                  </a:lnTo>
                  <a:lnTo>
                    <a:pt x="5" y="257"/>
                  </a:lnTo>
                  <a:lnTo>
                    <a:pt x="11" y="259"/>
                  </a:lnTo>
                  <a:lnTo>
                    <a:pt x="13" y="261"/>
                  </a:lnTo>
                  <a:lnTo>
                    <a:pt x="13" y="264"/>
                  </a:lnTo>
                  <a:lnTo>
                    <a:pt x="13" y="264"/>
                  </a:lnTo>
                  <a:lnTo>
                    <a:pt x="14" y="268"/>
                  </a:lnTo>
                  <a:lnTo>
                    <a:pt x="16" y="272"/>
                  </a:lnTo>
                  <a:lnTo>
                    <a:pt x="20" y="280"/>
                  </a:lnTo>
                  <a:lnTo>
                    <a:pt x="20" y="280"/>
                  </a:lnTo>
                  <a:lnTo>
                    <a:pt x="21" y="283"/>
                  </a:lnTo>
                  <a:lnTo>
                    <a:pt x="23" y="288"/>
                  </a:lnTo>
                  <a:lnTo>
                    <a:pt x="24" y="293"/>
                  </a:lnTo>
                  <a:lnTo>
                    <a:pt x="26" y="296"/>
                  </a:lnTo>
                  <a:lnTo>
                    <a:pt x="27" y="296"/>
                  </a:lnTo>
                  <a:lnTo>
                    <a:pt x="27" y="296"/>
                  </a:lnTo>
                  <a:lnTo>
                    <a:pt x="36" y="299"/>
                  </a:lnTo>
                  <a:lnTo>
                    <a:pt x="40" y="300"/>
                  </a:lnTo>
                  <a:lnTo>
                    <a:pt x="46" y="299"/>
                  </a:lnTo>
                  <a:lnTo>
                    <a:pt x="46" y="299"/>
                  </a:lnTo>
                  <a:lnTo>
                    <a:pt x="56" y="297"/>
                  </a:lnTo>
                  <a:lnTo>
                    <a:pt x="65" y="297"/>
                  </a:lnTo>
                  <a:lnTo>
                    <a:pt x="65" y="297"/>
                  </a:lnTo>
                  <a:lnTo>
                    <a:pt x="71" y="296"/>
                  </a:lnTo>
                  <a:lnTo>
                    <a:pt x="74" y="294"/>
                  </a:lnTo>
                  <a:lnTo>
                    <a:pt x="74" y="294"/>
                  </a:lnTo>
                  <a:lnTo>
                    <a:pt x="75" y="294"/>
                  </a:lnTo>
                  <a:lnTo>
                    <a:pt x="76" y="296"/>
                  </a:lnTo>
                  <a:lnTo>
                    <a:pt x="78" y="297"/>
                  </a:lnTo>
                  <a:lnTo>
                    <a:pt x="81" y="296"/>
                  </a:lnTo>
                  <a:lnTo>
                    <a:pt x="81" y="296"/>
                  </a:lnTo>
                  <a:lnTo>
                    <a:pt x="85" y="293"/>
                  </a:lnTo>
                  <a:lnTo>
                    <a:pt x="89" y="288"/>
                  </a:lnTo>
                  <a:lnTo>
                    <a:pt x="94" y="284"/>
                  </a:lnTo>
                  <a:lnTo>
                    <a:pt x="95" y="283"/>
                  </a:lnTo>
                  <a:lnTo>
                    <a:pt x="98" y="281"/>
                  </a:lnTo>
                  <a:lnTo>
                    <a:pt x="98" y="281"/>
                  </a:lnTo>
                  <a:lnTo>
                    <a:pt x="100" y="283"/>
                  </a:lnTo>
                  <a:lnTo>
                    <a:pt x="101" y="284"/>
                  </a:lnTo>
                  <a:lnTo>
                    <a:pt x="103" y="285"/>
                  </a:lnTo>
                  <a:lnTo>
                    <a:pt x="104" y="285"/>
                  </a:lnTo>
                  <a:lnTo>
                    <a:pt x="104" y="285"/>
                  </a:lnTo>
                  <a:lnTo>
                    <a:pt x="107" y="284"/>
                  </a:lnTo>
                  <a:lnTo>
                    <a:pt x="108" y="284"/>
                  </a:lnTo>
                  <a:lnTo>
                    <a:pt x="108" y="287"/>
                  </a:lnTo>
                  <a:lnTo>
                    <a:pt x="108" y="287"/>
                  </a:lnTo>
                  <a:lnTo>
                    <a:pt x="107" y="294"/>
                  </a:lnTo>
                  <a:lnTo>
                    <a:pt x="107" y="296"/>
                  </a:lnTo>
                  <a:lnTo>
                    <a:pt x="104" y="297"/>
                  </a:lnTo>
                  <a:lnTo>
                    <a:pt x="104" y="297"/>
                  </a:lnTo>
                  <a:lnTo>
                    <a:pt x="104" y="297"/>
                  </a:lnTo>
                  <a:lnTo>
                    <a:pt x="104" y="299"/>
                  </a:lnTo>
                  <a:lnTo>
                    <a:pt x="105" y="300"/>
                  </a:lnTo>
                  <a:lnTo>
                    <a:pt x="108" y="303"/>
                  </a:lnTo>
                  <a:lnTo>
                    <a:pt x="110" y="306"/>
                  </a:lnTo>
                  <a:lnTo>
                    <a:pt x="110" y="306"/>
                  </a:lnTo>
                  <a:lnTo>
                    <a:pt x="111" y="317"/>
                  </a:lnTo>
                  <a:lnTo>
                    <a:pt x="111" y="323"/>
                  </a:lnTo>
                  <a:lnTo>
                    <a:pt x="108" y="327"/>
                  </a:lnTo>
                  <a:lnTo>
                    <a:pt x="108" y="327"/>
                  </a:lnTo>
                  <a:lnTo>
                    <a:pt x="105" y="330"/>
                  </a:lnTo>
                  <a:lnTo>
                    <a:pt x="101" y="332"/>
                  </a:lnTo>
                  <a:lnTo>
                    <a:pt x="94" y="333"/>
                  </a:lnTo>
                  <a:lnTo>
                    <a:pt x="94" y="333"/>
                  </a:lnTo>
                  <a:lnTo>
                    <a:pt x="91" y="333"/>
                  </a:lnTo>
                  <a:lnTo>
                    <a:pt x="88" y="336"/>
                  </a:lnTo>
                  <a:lnTo>
                    <a:pt x="82" y="341"/>
                  </a:lnTo>
                  <a:lnTo>
                    <a:pt x="82" y="341"/>
                  </a:lnTo>
                  <a:lnTo>
                    <a:pt x="75" y="345"/>
                  </a:lnTo>
                  <a:lnTo>
                    <a:pt x="72" y="346"/>
                  </a:lnTo>
                  <a:lnTo>
                    <a:pt x="71" y="345"/>
                  </a:lnTo>
                  <a:lnTo>
                    <a:pt x="71" y="345"/>
                  </a:lnTo>
                  <a:lnTo>
                    <a:pt x="68" y="342"/>
                  </a:lnTo>
                  <a:lnTo>
                    <a:pt x="66" y="341"/>
                  </a:lnTo>
                  <a:lnTo>
                    <a:pt x="63" y="341"/>
                  </a:lnTo>
                  <a:lnTo>
                    <a:pt x="63" y="341"/>
                  </a:lnTo>
                  <a:lnTo>
                    <a:pt x="56" y="341"/>
                  </a:lnTo>
                  <a:lnTo>
                    <a:pt x="53" y="341"/>
                  </a:lnTo>
                  <a:lnTo>
                    <a:pt x="50" y="342"/>
                  </a:lnTo>
                  <a:lnTo>
                    <a:pt x="50" y="342"/>
                  </a:lnTo>
                  <a:lnTo>
                    <a:pt x="49" y="346"/>
                  </a:lnTo>
                  <a:lnTo>
                    <a:pt x="47" y="352"/>
                  </a:lnTo>
                  <a:lnTo>
                    <a:pt x="46" y="356"/>
                  </a:lnTo>
                  <a:lnTo>
                    <a:pt x="45" y="361"/>
                  </a:lnTo>
                  <a:lnTo>
                    <a:pt x="45" y="361"/>
                  </a:lnTo>
                  <a:lnTo>
                    <a:pt x="37" y="371"/>
                  </a:lnTo>
                  <a:lnTo>
                    <a:pt x="33" y="377"/>
                  </a:lnTo>
                  <a:lnTo>
                    <a:pt x="30" y="383"/>
                  </a:lnTo>
                  <a:lnTo>
                    <a:pt x="30" y="383"/>
                  </a:lnTo>
                  <a:lnTo>
                    <a:pt x="30" y="388"/>
                  </a:lnTo>
                  <a:lnTo>
                    <a:pt x="30" y="391"/>
                  </a:lnTo>
                  <a:lnTo>
                    <a:pt x="29" y="393"/>
                  </a:lnTo>
                  <a:lnTo>
                    <a:pt x="29" y="393"/>
                  </a:lnTo>
                  <a:lnTo>
                    <a:pt x="26" y="396"/>
                  </a:lnTo>
                  <a:lnTo>
                    <a:pt x="24" y="398"/>
                  </a:lnTo>
                  <a:lnTo>
                    <a:pt x="24" y="401"/>
                  </a:lnTo>
                  <a:lnTo>
                    <a:pt x="26" y="403"/>
                  </a:lnTo>
                  <a:lnTo>
                    <a:pt x="26" y="403"/>
                  </a:lnTo>
                  <a:lnTo>
                    <a:pt x="29" y="401"/>
                  </a:lnTo>
                  <a:lnTo>
                    <a:pt x="32" y="400"/>
                  </a:lnTo>
                  <a:lnTo>
                    <a:pt x="33" y="398"/>
                  </a:lnTo>
                  <a:lnTo>
                    <a:pt x="33" y="400"/>
                  </a:lnTo>
                  <a:lnTo>
                    <a:pt x="33" y="400"/>
                  </a:lnTo>
                  <a:lnTo>
                    <a:pt x="32" y="406"/>
                  </a:lnTo>
                  <a:lnTo>
                    <a:pt x="29" y="410"/>
                  </a:lnTo>
                  <a:lnTo>
                    <a:pt x="29" y="410"/>
                  </a:lnTo>
                  <a:lnTo>
                    <a:pt x="30" y="413"/>
                  </a:lnTo>
                  <a:lnTo>
                    <a:pt x="33" y="414"/>
                  </a:lnTo>
                  <a:lnTo>
                    <a:pt x="40" y="417"/>
                  </a:lnTo>
                  <a:lnTo>
                    <a:pt x="40" y="417"/>
                  </a:lnTo>
                  <a:lnTo>
                    <a:pt x="47" y="422"/>
                  </a:lnTo>
                  <a:lnTo>
                    <a:pt x="55" y="425"/>
                  </a:lnTo>
                  <a:lnTo>
                    <a:pt x="55" y="425"/>
                  </a:lnTo>
                  <a:lnTo>
                    <a:pt x="59" y="425"/>
                  </a:lnTo>
                  <a:lnTo>
                    <a:pt x="62" y="425"/>
                  </a:lnTo>
                  <a:lnTo>
                    <a:pt x="65" y="426"/>
                  </a:lnTo>
                  <a:lnTo>
                    <a:pt x="65" y="427"/>
                  </a:lnTo>
                  <a:lnTo>
                    <a:pt x="65" y="427"/>
                  </a:lnTo>
                  <a:lnTo>
                    <a:pt x="62" y="430"/>
                  </a:lnTo>
                  <a:lnTo>
                    <a:pt x="61" y="432"/>
                  </a:lnTo>
                  <a:lnTo>
                    <a:pt x="58" y="435"/>
                  </a:lnTo>
                  <a:lnTo>
                    <a:pt x="56" y="438"/>
                  </a:lnTo>
                  <a:lnTo>
                    <a:pt x="56" y="438"/>
                  </a:lnTo>
                  <a:lnTo>
                    <a:pt x="56" y="445"/>
                  </a:lnTo>
                  <a:lnTo>
                    <a:pt x="56" y="448"/>
                  </a:lnTo>
                  <a:lnTo>
                    <a:pt x="58" y="451"/>
                  </a:lnTo>
                  <a:lnTo>
                    <a:pt x="58" y="451"/>
                  </a:lnTo>
                  <a:lnTo>
                    <a:pt x="61" y="452"/>
                  </a:lnTo>
                  <a:lnTo>
                    <a:pt x="63" y="455"/>
                  </a:lnTo>
                  <a:lnTo>
                    <a:pt x="63" y="455"/>
                  </a:lnTo>
                  <a:lnTo>
                    <a:pt x="65" y="458"/>
                  </a:lnTo>
                  <a:lnTo>
                    <a:pt x="69" y="458"/>
                  </a:lnTo>
                  <a:lnTo>
                    <a:pt x="76" y="458"/>
                  </a:lnTo>
                  <a:lnTo>
                    <a:pt x="76" y="458"/>
                  </a:lnTo>
                  <a:lnTo>
                    <a:pt x="81" y="456"/>
                  </a:lnTo>
                  <a:lnTo>
                    <a:pt x="84" y="455"/>
                  </a:lnTo>
                  <a:lnTo>
                    <a:pt x="85" y="452"/>
                  </a:lnTo>
                  <a:lnTo>
                    <a:pt x="85" y="451"/>
                  </a:lnTo>
                  <a:lnTo>
                    <a:pt x="85" y="451"/>
                  </a:lnTo>
                  <a:lnTo>
                    <a:pt x="84" y="446"/>
                  </a:lnTo>
                  <a:lnTo>
                    <a:pt x="84" y="442"/>
                  </a:lnTo>
                  <a:lnTo>
                    <a:pt x="85" y="439"/>
                  </a:lnTo>
                  <a:lnTo>
                    <a:pt x="87" y="438"/>
                  </a:lnTo>
                  <a:lnTo>
                    <a:pt x="87" y="438"/>
                  </a:lnTo>
                  <a:lnTo>
                    <a:pt x="88" y="439"/>
                  </a:lnTo>
                  <a:lnTo>
                    <a:pt x="89" y="445"/>
                  </a:lnTo>
                  <a:lnTo>
                    <a:pt x="91" y="454"/>
                  </a:lnTo>
                  <a:lnTo>
                    <a:pt x="91" y="454"/>
                  </a:lnTo>
                  <a:lnTo>
                    <a:pt x="92" y="458"/>
                  </a:lnTo>
                  <a:lnTo>
                    <a:pt x="91" y="465"/>
                  </a:lnTo>
                  <a:lnTo>
                    <a:pt x="91" y="465"/>
                  </a:lnTo>
                  <a:lnTo>
                    <a:pt x="89" y="471"/>
                  </a:lnTo>
                  <a:lnTo>
                    <a:pt x="91" y="475"/>
                  </a:lnTo>
                  <a:lnTo>
                    <a:pt x="91" y="475"/>
                  </a:lnTo>
                  <a:lnTo>
                    <a:pt x="94" y="480"/>
                  </a:lnTo>
                  <a:lnTo>
                    <a:pt x="95" y="482"/>
                  </a:lnTo>
                  <a:lnTo>
                    <a:pt x="95" y="482"/>
                  </a:lnTo>
                  <a:lnTo>
                    <a:pt x="94" y="485"/>
                  </a:lnTo>
                  <a:lnTo>
                    <a:pt x="89" y="488"/>
                  </a:lnTo>
                  <a:lnTo>
                    <a:pt x="89" y="488"/>
                  </a:lnTo>
                  <a:lnTo>
                    <a:pt x="85" y="493"/>
                  </a:lnTo>
                  <a:lnTo>
                    <a:pt x="84" y="494"/>
                  </a:lnTo>
                  <a:lnTo>
                    <a:pt x="87" y="494"/>
                  </a:lnTo>
                  <a:lnTo>
                    <a:pt x="87" y="494"/>
                  </a:lnTo>
                  <a:lnTo>
                    <a:pt x="94" y="496"/>
                  </a:lnTo>
                  <a:lnTo>
                    <a:pt x="97" y="496"/>
                  </a:lnTo>
                  <a:lnTo>
                    <a:pt x="100" y="494"/>
                  </a:lnTo>
                  <a:lnTo>
                    <a:pt x="100" y="494"/>
                  </a:lnTo>
                  <a:lnTo>
                    <a:pt x="108" y="488"/>
                  </a:lnTo>
                  <a:lnTo>
                    <a:pt x="113" y="484"/>
                  </a:lnTo>
                  <a:lnTo>
                    <a:pt x="118" y="484"/>
                  </a:lnTo>
                  <a:lnTo>
                    <a:pt x="118" y="484"/>
                  </a:lnTo>
                  <a:lnTo>
                    <a:pt x="123" y="485"/>
                  </a:lnTo>
                  <a:lnTo>
                    <a:pt x="126" y="487"/>
                  </a:lnTo>
                  <a:lnTo>
                    <a:pt x="129" y="488"/>
                  </a:lnTo>
                  <a:lnTo>
                    <a:pt x="130" y="488"/>
                  </a:lnTo>
                  <a:lnTo>
                    <a:pt x="130" y="488"/>
                  </a:lnTo>
                  <a:lnTo>
                    <a:pt x="131" y="487"/>
                  </a:lnTo>
                  <a:lnTo>
                    <a:pt x="131" y="485"/>
                  </a:lnTo>
                  <a:lnTo>
                    <a:pt x="133" y="485"/>
                  </a:lnTo>
                  <a:lnTo>
                    <a:pt x="136" y="487"/>
                  </a:lnTo>
                  <a:lnTo>
                    <a:pt x="136" y="487"/>
                  </a:lnTo>
                  <a:lnTo>
                    <a:pt x="143" y="494"/>
                  </a:lnTo>
                  <a:lnTo>
                    <a:pt x="146" y="497"/>
                  </a:lnTo>
                  <a:lnTo>
                    <a:pt x="147" y="497"/>
                  </a:lnTo>
                  <a:lnTo>
                    <a:pt x="149" y="496"/>
                  </a:lnTo>
                  <a:lnTo>
                    <a:pt x="149" y="496"/>
                  </a:lnTo>
                  <a:lnTo>
                    <a:pt x="149" y="493"/>
                  </a:lnTo>
                  <a:lnTo>
                    <a:pt x="147" y="491"/>
                  </a:lnTo>
                  <a:lnTo>
                    <a:pt x="146" y="490"/>
                  </a:lnTo>
                  <a:lnTo>
                    <a:pt x="145" y="487"/>
                  </a:lnTo>
                  <a:lnTo>
                    <a:pt x="145" y="487"/>
                  </a:lnTo>
                  <a:lnTo>
                    <a:pt x="147" y="480"/>
                  </a:lnTo>
                  <a:lnTo>
                    <a:pt x="149" y="478"/>
                  </a:lnTo>
                  <a:lnTo>
                    <a:pt x="152" y="478"/>
                  </a:lnTo>
                  <a:lnTo>
                    <a:pt x="152" y="478"/>
                  </a:lnTo>
                  <a:lnTo>
                    <a:pt x="152" y="481"/>
                  </a:lnTo>
                  <a:lnTo>
                    <a:pt x="153" y="484"/>
                  </a:lnTo>
                  <a:lnTo>
                    <a:pt x="153" y="487"/>
                  </a:lnTo>
                  <a:lnTo>
                    <a:pt x="156" y="488"/>
                  </a:lnTo>
                  <a:lnTo>
                    <a:pt x="156" y="488"/>
                  </a:lnTo>
                  <a:lnTo>
                    <a:pt x="160" y="488"/>
                  </a:lnTo>
                  <a:lnTo>
                    <a:pt x="166" y="485"/>
                  </a:lnTo>
                  <a:lnTo>
                    <a:pt x="172" y="481"/>
                  </a:lnTo>
                  <a:lnTo>
                    <a:pt x="172" y="481"/>
                  </a:lnTo>
                  <a:lnTo>
                    <a:pt x="175" y="477"/>
                  </a:lnTo>
                  <a:lnTo>
                    <a:pt x="175" y="477"/>
                  </a:lnTo>
                  <a:lnTo>
                    <a:pt x="176" y="480"/>
                  </a:lnTo>
                  <a:lnTo>
                    <a:pt x="176" y="480"/>
                  </a:lnTo>
                  <a:lnTo>
                    <a:pt x="176" y="482"/>
                  </a:lnTo>
                  <a:lnTo>
                    <a:pt x="175" y="485"/>
                  </a:lnTo>
                  <a:lnTo>
                    <a:pt x="171" y="493"/>
                  </a:lnTo>
                  <a:lnTo>
                    <a:pt x="171" y="493"/>
                  </a:lnTo>
                  <a:lnTo>
                    <a:pt x="165" y="500"/>
                  </a:lnTo>
                  <a:lnTo>
                    <a:pt x="162" y="503"/>
                  </a:lnTo>
                  <a:lnTo>
                    <a:pt x="160" y="507"/>
                  </a:lnTo>
                  <a:lnTo>
                    <a:pt x="160" y="507"/>
                  </a:lnTo>
                  <a:lnTo>
                    <a:pt x="160" y="516"/>
                  </a:lnTo>
                  <a:lnTo>
                    <a:pt x="159" y="522"/>
                  </a:lnTo>
                  <a:lnTo>
                    <a:pt x="158" y="527"/>
                  </a:lnTo>
                  <a:lnTo>
                    <a:pt x="158" y="527"/>
                  </a:lnTo>
                  <a:lnTo>
                    <a:pt x="152" y="539"/>
                  </a:lnTo>
                  <a:lnTo>
                    <a:pt x="150" y="543"/>
                  </a:lnTo>
                  <a:lnTo>
                    <a:pt x="147" y="546"/>
                  </a:lnTo>
                  <a:lnTo>
                    <a:pt x="147" y="546"/>
                  </a:lnTo>
                  <a:lnTo>
                    <a:pt x="140" y="548"/>
                  </a:lnTo>
                  <a:lnTo>
                    <a:pt x="134" y="549"/>
                  </a:lnTo>
                  <a:lnTo>
                    <a:pt x="131" y="552"/>
                  </a:lnTo>
                  <a:lnTo>
                    <a:pt x="131" y="552"/>
                  </a:lnTo>
                  <a:lnTo>
                    <a:pt x="126" y="562"/>
                  </a:lnTo>
                  <a:lnTo>
                    <a:pt x="123" y="566"/>
                  </a:lnTo>
                  <a:lnTo>
                    <a:pt x="120" y="569"/>
                  </a:lnTo>
                  <a:lnTo>
                    <a:pt x="120" y="569"/>
                  </a:lnTo>
                  <a:lnTo>
                    <a:pt x="118" y="569"/>
                  </a:lnTo>
                  <a:lnTo>
                    <a:pt x="117" y="568"/>
                  </a:lnTo>
                  <a:lnTo>
                    <a:pt x="116" y="568"/>
                  </a:lnTo>
                  <a:lnTo>
                    <a:pt x="113" y="568"/>
                  </a:lnTo>
                  <a:lnTo>
                    <a:pt x="113" y="568"/>
                  </a:lnTo>
                  <a:lnTo>
                    <a:pt x="108" y="569"/>
                  </a:lnTo>
                  <a:lnTo>
                    <a:pt x="104" y="571"/>
                  </a:lnTo>
                  <a:lnTo>
                    <a:pt x="98" y="572"/>
                  </a:lnTo>
                  <a:lnTo>
                    <a:pt x="94" y="575"/>
                  </a:lnTo>
                  <a:lnTo>
                    <a:pt x="94" y="575"/>
                  </a:lnTo>
                  <a:lnTo>
                    <a:pt x="89" y="582"/>
                  </a:lnTo>
                  <a:lnTo>
                    <a:pt x="87" y="587"/>
                  </a:lnTo>
                  <a:lnTo>
                    <a:pt x="87" y="587"/>
                  </a:lnTo>
                  <a:lnTo>
                    <a:pt x="87" y="588"/>
                  </a:lnTo>
                  <a:lnTo>
                    <a:pt x="85" y="590"/>
                  </a:lnTo>
                  <a:lnTo>
                    <a:pt x="87" y="591"/>
                  </a:lnTo>
                  <a:lnTo>
                    <a:pt x="89" y="591"/>
                  </a:lnTo>
                  <a:lnTo>
                    <a:pt x="89" y="591"/>
                  </a:lnTo>
                  <a:lnTo>
                    <a:pt x="95" y="593"/>
                  </a:lnTo>
                  <a:lnTo>
                    <a:pt x="97" y="591"/>
                  </a:lnTo>
                  <a:lnTo>
                    <a:pt x="98" y="588"/>
                  </a:lnTo>
                  <a:lnTo>
                    <a:pt x="98" y="588"/>
                  </a:lnTo>
                  <a:lnTo>
                    <a:pt x="101" y="582"/>
                  </a:lnTo>
                  <a:lnTo>
                    <a:pt x="103" y="580"/>
                  </a:lnTo>
                  <a:lnTo>
                    <a:pt x="104" y="581"/>
                  </a:lnTo>
                  <a:lnTo>
                    <a:pt x="104" y="581"/>
                  </a:lnTo>
                  <a:lnTo>
                    <a:pt x="104" y="584"/>
                  </a:lnTo>
                  <a:lnTo>
                    <a:pt x="104" y="585"/>
                  </a:lnTo>
                  <a:lnTo>
                    <a:pt x="105" y="587"/>
                  </a:lnTo>
                  <a:lnTo>
                    <a:pt x="108" y="585"/>
                  </a:lnTo>
                  <a:lnTo>
                    <a:pt x="108" y="585"/>
                  </a:lnTo>
                  <a:lnTo>
                    <a:pt x="118" y="581"/>
                  </a:lnTo>
                  <a:lnTo>
                    <a:pt x="127" y="577"/>
                  </a:lnTo>
                  <a:lnTo>
                    <a:pt x="127" y="577"/>
                  </a:lnTo>
                  <a:lnTo>
                    <a:pt x="129" y="574"/>
                  </a:lnTo>
                  <a:lnTo>
                    <a:pt x="130" y="571"/>
                  </a:lnTo>
                  <a:lnTo>
                    <a:pt x="131" y="569"/>
                  </a:lnTo>
                  <a:lnTo>
                    <a:pt x="136" y="569"/>
                  </a:lnTo>
                  <a:lnTo>
                    <a:pt x="136" y="569"/>
                  </a:lnTo>
                  <a:lnTo>
                    <a:pt x="142" y="568"/>
                  </a:lnTo>
                  <a:lnTo>
                    <a:pt x="145" y="565"/>
                  </a:lnTo>
                  <a:lnTo>
                    <a:pt x="150" y="559"/>
                  </a:lnTo>
                  <a:lnTo>
                    <a:pt x="150" y="559"/>
                  </a:lnTo>
                  <a:lnTo>
                    <a:pt x="158" y="555"/>
                  </a:lnTo>
                  <a:lnTo>
                    <a:pt x="171" y="549"/>
                  </a:lnTo>
                  <a:lnTo>
                    <a:pt x="182" y="545"/>
                  </a:lnTo>
                  <a:lnTo>
                    <a:pt x="188" y="540"/>
                  </a:lnTo>
                  <a:lnTo>
                    <a:pt x="188" y="540"/>
                  </a:lnTo>
                  <a:lnTo>
                    <a:pt x="188" y="539"/>
                  </a:lnTo>
                  <a:lnTo>
                    <a:pt x="188" y="536"/>
                  </a:lnTo>
                  <a:lnTo>
                    <a:pt x="189" y="535"/>
                  </a:lnTo>
                  <a:lnTo>
                    <a:pt x="192" y="532"/>
                  </a:lnTo>
                  <a:lnTo>
                    <a:pt x="192" y="532"/>
                  </a:lnTo>
                  <a:lnTo>
                    <a:pt x="197" y="529"/>
                  </a:lnTo>
                  <a:lnTo>
                    <a:pt x="200" y="523"/>
                  </a:lnTo>
                  <a:lnTo>
                    <a:pt x="207" y="514"/>
                  </a:lnTo>
                  <a:lnTo>
                    <a:pt x="207" y="514"/>
                  </a:lnTo>
                  <a:lnTo>
                    <a:pt x="211" y="511"/>
                  </a:lnTo>
                  <a:lnTo>
                    <a:pt x="214" y="510"/>
                  </a:lnTo>
                  <a:lnTo>
                    <a:pt x="217" y="510"/>
                  </a:lnTo>
                  <a:lnTo>
                    <a:pt x="220" y="509"/>
                  </a:lnTo>
                  <a:lnTo>
                    <a:pt x="220" y="509"/>
                  </a:lnTo>
                  <a:lnTo>
                    <a:pt x="221" y="507"/>
                  </a:lnTo>
                  <a:lnTo>
                    <a:pt x="221" y="504"/>
                  </a:lnTo>
                  <a:lnTo>
                    <a:pt x="221" y="503"/>
                  </a:lnTo>
                  <a:lnTo>
                    <a:pt x="223" y="501"/>
                  </a:lnTo>
                  <a:lnTo>
                    <a:pt x="223" y="501"/>
                  </a:lnTo>
                  <a:lnTo>
                    <a:pt x="229" y="491"/>
                  </a:lnTo>
                  <a:lnTo>
                    <a:pt x="234" y="482"/>
                  </a:lnTo>
                  <a:lnTo>
                    <a:pt x="234" y="482"/>
                  </a:lnTo>
                  <a:lnTo>
                    <a:pt x="234" y="481"/>
                  </a:lnTo>
                  <a:lnTo>
                    <a:pt x="234" y="480"/>
                  </a:lnTo>
                  <a:lnTo>
                    <a:pt x="229" y="478"/>
                  </a:lnTo>
                  <a:lnTo>
                    <a:pt x="229" y="478"/>
                  </a:lnTo>
                  <a:lnTo>
                    <a:pt x="223" y="475"/>
                  </a:lnTo>
                  <a:lnTo>
                    <a:pt x="223" y="472"/>
                  </a:lnTo>
                  <a:lnTo>
                    <a:pt x="224" y="469"/>
                  </a:lnTo>
                  <a:lnTo>
                    <a:pt x="224" y="469"/>
                  </a:lnTo>
                  <a:lnTo>
                    <a:pt x="227" y="465"/>
                  </a:lnTo>
                  <a:lnTo>
                    <a:pt x="230" y="461"/>
                  </a:lnTo>
                  <a:lnTo>
                    <a:pt x="233" y="456"/>
                  </a:lnTo>
                  <a:lnTo>
                    <a:pt x="237" y="454"/>
                  </a:lnTo>
                  <a:lnTo>
                    <a:pt x="237" y="454"/>
                  </a:lnTo>
                  <a:lnTo>
                    <a:pt x="240" y="452"/>
                  </a:lnTo>
                  <a:lnTo>
                    <a:pt x="242" y="449"/>
                  </a:lnTo>
                  <a:lnTo>
                    <a:pt x="242" y="442"/>
                  </a:lnTo>
                  <a:lnTo>
                    <a:pt x="242" y="442"/>
                  </a:lnTo>
                  <a:lnTo>
                    <a:pt x="244" y="432"/>
                  </a:lnTo>
                  <a:lnTo>
                    <a:pt x="247" y="426"/>
                  </a:lnTo>
                  <a:lnTo>
                    <a:pt x="252" y="423"/>
                  </a:lnTo>
                  <a:lnTo>
                    <a:pt x="252" y="423"/>
                  </a:lnTo>
                  <a:lnTo>
                    <a:pt x="265" y="414"/>
                  </a:lnTo>
                  <a:lnTo>
                    <a:pt x="265" y="414"/>
                  </a:lnTo>
                  <a:lnTo>
                    <a:pt x="269" y="409"/>
                  </a:lnTo>
                  <a:lnTo>
                    <a:pt x="272" y="404"/>
                  </a:lnTo>
                  <a:lnTo>
                    <a:pt x="273" y="404"/>
                  </a:lnTo>
                  <a:lnTo>
                    <a:pt x="273" y="404"/>
                  </a:lnTo>
                  <a:lnTo>
                    <a:pt x="273" y="404"/>
                  </a:lnTo>
                  <a:lnTo>
                    <a:pt x="278" y="407"/>
                  </a:lnTo>
                  <a:lnTo>
                    <a:pt x="279" y="407"/>
                  </a:lnTo>
                  <a:lnTo>
                    <a:pt x="281" y="406"/>
                  </a:lnTo>
                  <a:lnTo>
                    <a:pt x="281" y="406"/>
                  </a:lnTo>
                  <a:lnTo>
                    <a:pt x="286" y="401"/>
                  </a:lnTo>
                  <a:lnTo>
                    <a:pt x="289" y="398"/>
                  </a:lnTo>
                  <a:lnTo>
                    <a:pt x="289" y="398"/>
                  </a:lnTo>
                  <a:lnTo>
                    <a:pt x="289" y="400"/>
                  </a:lnTo>
                  <a:lnTo>
                    <a:pt x="289" y="400"/>
                  </a:lnTo>
                  <a:lnTo>
                    <a:pt x="288" y="407"/>
                  </a:lnTo>
                  <a:lnTo>
                    <a:pt x="288" y="413"/>
                  </a:lnTo>
                  <a:lnTo>
                    <a:pt x="288" y="413"/>
                  </a:lnTo>
                  <a:lnTo>
                    <a:pt x="292" y="417"/>
                  </a:lnTo>
                  <a:lnTo>
                    <a:pt x="294" y="419"/>
                  </a:lnTo>
                  <a:lnTo>
                    <a:pt x="292" y="420"/>
                  </a:lnTo>
                  <a:lnTo>
                    <a:pt x="292" y="420"/>
                  </a:lnTo>
                  <a:lnTo>
                    <a:pt x="281" y="420"/>
                  </a:lnTo>
                  <a:lnTo>
                    <a:pt x="281" y="420"/>
                  </a:lnTo>
                  <a:lnTo>
                    <a:pt x="279" y="419"/>
                  </a:lnTo>
                  <a:lnTo>
                    <a:pt x="278" y="417"/>
                  </a:lnTo>
                  <a:lnTo>
                    <a:pt x="276" y="417"/>
                  </a:lnTo>
                  <a:lnTo>
                    <a:pt x="273" y="417"/>
                  </a:lnTo>
                  <a:lnTo>
                    <a:pt x="273" y="417"/>
                  </a:lnTo>
                  <a:lnTo>
                    <a:pt x="268" y="422"/>
                  </a:lnTo>
                  <a:lnTo>
                    <a:pt x="266" y="423"/>
                  </a:lnTo>
                  <a:lnTo>
                    <a:pt x="265" y="425"/>
                  </a:lnTo>
                  <a:lnTo>
                    <a:pt x="265" y="425"/>
                  </a:lnTo>
                  <a:lnTo>
                    <a:pt x="263" y="436"/>
                  </a:lnTo>
                  <a:lnTo>
                    <a:pt x="260" y="449"/>
                  </a:lnTo>
                  <a:lnTo>
                    <a:pt x="260" y="449"/>
                  </a:lnTo>
                  <a:lnTo>
                    <a:pt x="259" y="452"/>
                  </a:lnTo>
                  <a:lnTo>
                    <a:pt x="259" y="455"/>
                  </a:lnTo>
                  <a:lnTo>
                    <a:pt x="260" y="456"/>
                  </a:lnTo>
                  <a:lnTo>
                    <a:pt x="262" y="456"/>
                  </a:lnTo>
                  <a:lnTo>
                    <a:pt x="262" y="456"/>
                  </a:lnTo>
                  <a:lnTo>
                    <a:pt x="266" y="454"/>
                  </a:lnTo>
                  <a:lnTo>
                    <a:pt x="266" y="454"/>
                  </a:lnTo>
                  <a:lnTo>
                    <a:pt x="268" y="454"/>
                  </a:lnTo>
                  <a:lnTo>
                    <a:pt x="268" y="454"/>
                  </a:lnTo>
                  <a:lnTo>
                    <a:pt x="262" y="459"/>
                  </a:lnTo>
                  <a:lnTo>
                    <a:pt x="259" y="464"/>
                  </a:lnTo>
                  <a:lnTo>
                    <a:pt x="259" y="467"/>
                  </a:lnTo>
                  <a:lnTo>
                    <a:pt x="259" y="467"/>
                  </a:lnTo>
                  <a:lnTo>
                    <a:pt x="260" y="468"/>
                  </a:lnTo>
                  <a:lnTo>
                    <a:pt x="263" y="468"/>
                  </a:lnTo>
                  <a:lnTo>
                    <a:pt x="268" y="467"/>
                  </a:lnTo>
                  <a:lnTo>
                    <a:pt x="271" y="465"/>
                  </a:lnTo>
                  <a:lnTo>
                    <a:pt x="271" y="465"/>
                  </a:lnTo>
                  <a:lnTo>
                    <a:pt x="273" y="462"/>
                  </a:lnTo>
                  <a:lnTo>
                    <a:pt x="275" y="462"/>
                  </a:lnTo>
                  <a:lnTo>
                    <a:pt x="282" y="459"/>
                  </a:lnTo>
                  <a:lnTo>
                    <a:pt x="282" y="459"/>
                  </a:lnTo>
                  <a:lnTo>
                    <a:pt x="285" y="456"/>
                  </a:lnTo>
                  <a:lnTo>
                    <a:pt x="288" y="454"/>
                  </a:lnTo>
                  <a:lnTo>
                    <a:pt x="292" y="451"/>
                  </a:lnTo>
                  <a:lnTo>
                    <a:pt x="297" y="449"/>
                  </a:lnTo>
                  <a:lnTo>
                    <a:pt x="297" y="449"/>
                  </a:lnTo>
                  <a:lnTo>
                    <a:pt x="307" y="449"/>
                  </a:lnTo>
                  <a:lnTo>
                    <a:pt x="313" y="448"/>
                  </a:lnTo>
                  <a:lnTo>
                    <a:pt x="315" y="445"/>
                  </a:lnTo>
                  <a:lnTo>
                    <a:pt x="315" y="445"/>
                  </a:lnTo>
                  <a:lnTo>
                    <a:pt x="320" y="442"/>
                  </a:lnTo>
                  <a:lnTo>
                    <a:pt x="324" y="440"/>
                  </a:lnTo>
                  <a:lnTo>
                    <a:pt x="327" y="439"/>
                  </a:lnTo>
                  <a:lnTo>
                    <a:pt x="327" y="438"/>
                  </a:lnTo>
                  <a:lnTo>
                    <a:pt x="327" y="438"/>
                  </a:lnTo>
                  <a:lnTo>
                    <a:pt x="326" y="435"/>
                  </a:lnTo>
                  <a:lnTo>
                    <a:pt x="321" y="432"/>
                  </a:lnTo>
                  <a:lnTo>
                    <a:pt x="314" y="426"/>
                  </a:lnTo>
                  <a:lnTo>
                    <a:pt x="314" y="426"/>
                  </a:lnTo>
                  <a:lnTo>
                    <a:pt x="313" y="425"/>
                  </a:lnTo>
                  <a:lnTo>
                    <a:pt x="313" y="420"/>
                  </a:lnTo>
                  <a:lnTo>
                    <a:pt x="313" y="417"/>
                  </a:lnTo>
                  <a:lnTo>
                    <a:pt x="314" y="416"/>
                  </a:lnTo>
                  <a:lnTo>
                    <a:pt x="314" y="416"/>
                  </a:lnTo>
                  <a:lnTo>
                    <a:pt x="318" y="417"/>
                  </a:lnTo>
                  <a:lnTo>
                    <a:pt x="323" y="417"/>
                  </a:lnTo>
                  <a:lnTo>
                    <a:pt x="323" y="417"/>
                  </a:lnTo>
                  <a:lnTo>
                    <a:pt x="324" y="419"/>
                  </a:lnTo>
                  <a:lnTo>
                    <a:pt x="327" y="420"/>
                  </a:lnTo>
                  <a:lnTo>
                    <a:pt x="330" y="420"/>
                  </a:lnTo>
                  <a:lnTo>
                    <a:pt x="333" y="420"/>
                  </a:lnTo>
                  <a:lnTo>
                    <a:pt x="333" y="420"/>
                  </a:lnTo>
                  <a:lnTo>
                    <a:pt x="336" y="417"/>
                  </a:lnTo>
                  <a:lnTo>
                    <a:pt x="337" y="417"/>
                  </a:lnTo>
                  <a:lnTo>
                    <a:pt x="340" y="417"/>
                  </a:lnTo>
                  <a:lnTo>
                    <a:pt x="340" y="419"/>
                  </a:lnTo>
                  <a:lnTo>
                    <a:pt x="340" y="419"/>
                  </a:lnTo>
                  <a:lnTo>
                    <a:pt x="340" y="423"/>
                  </a:lnTo>
                  <a:lnTo>
                    <a:pt x="340" y="425"/>
                  </a:lnTo>
                  <a:lnTo>
                    <a:pt x="343" y="425"/>
                  </a:lnTo>
                  <a:lnTo>
                    <a:pt x="343" y="425"/>
                  </a:lnTo>
                  <a:lnTo>
                    <a:pt x="347" y="425"/>
                  </a:lnTo>
                  <a:lnTo>
                    <a:pt x="350" y="427"/>
                  </a:lnTo>
                  <a:lnTo>
                    <a:pt x="350" y="427"/>
                  </a:lnTo>
                  <a:lnTo>
                    <a:pt x="356" y="433"/>
                  </a:lnTo>
                  <a:lnTo>
                    <a:pt x="360" y="435"/>
                  </a:lnTo>
                  <a:lnTo>
                    <a:pt x="363" y="435"/>
                  </a:lnTo>
                  <a:lnTo>
                    <a:pt x="363" y="435"/>
                  </a:lnTo>
                  <a:lnTo>
                    <a:pt x="369" y="433"/>
                  </a:lnTo>
                  <a:lnTo>
                    <a:pt x="372" y="435"/>
                  </a:lnTo>
                  <a:lnTo>
                    <a:pt x="373" y="436"/>
                  </a:lnTo>
                  <a:lnTo>
                    <a:pt x="373" y="436"/>
                  </a:lnTo>
                  <a:lnTo>
                    <a:pt x="378" y="440"/>
                  </a:lnTo>
                  <a:lnTo>
                    <a:pt x="379" y="443"/>
                  </a:lnTo>
                  <a:lnTo>
                    <a:pt x="382" y="443"/>
                  </a:lnTo>
                  <a:lnTo>
                    <a:pt x="382" y="443"/>
                  </a:lnTo>
                  <a:lnTo>
                    <a:pt x="392" y="445"/>
                  </a:lnTo>
                  <a:lnTo>
                    <a:pt x="407" y="446"/>
                  </a:lnTo>
                  <a:lnTo>
                    <a:pt x="407" y="446"/>
                  </a:lnTo>
                  <a:lnTo>
                    <a:pt x="414" y="448"/>
                  </a:lnTo>
                  <a:lnTo>
                    <a:pt x="423" y="451"/>
                  </a:lnTo>
                  <a:lnTo>
                    <a:pt x="434" y="454"/>
                  </a:lnTo>
                  <a:lnTo>
                    <a:pt x="434" y="454"/>
                  </a:lnTo>
                  <a:lnTo>
                    <a:pt x="440" y="452"/>
                  </a:lnTo>
                  <a:lnTo>
                    <a:pt x="446" y="449"/>
                  </a:lnTo>
                  <a:lnTo>
                    <a:pt x="452" y="446"/>
                  </a:lnTo>
                  <a:lnTo>
                    <a:pt x="453" y="446"/>
                  </a:lnTo>
                  <a:lnTo>
                    <a:pt x="454" y="446"/>
                  </a:lnTo>
                  <a:lnTo>
                    <a:pt x="454" y="446"/>
                  </a:lnTo>
                  <a:lnTo>
                    <a:pt x="453" y="449"/>
                  </a:lnTo>
                  <a:lnTo>
                    <a:pt x="452" y="452"/>
                  </a:lnTo>
                  <a:lnTo>
                    <a:pt x="450" y="456"/>
                  </a:lnTo>
                  <a:lnTo>
                    <a:pt x="452" y="459"/>
                  </a:lnTo>
                  <a:lnTo>
                    <a:pt x="452" y="459"/>
                  </a:lnTo>
                  <a:lnTo>
                    <a:pt x="460" y="468"/>
                  </a:lnTo>
                  <a:lnTo>
                    <a:pt x="465" y="471"/>
                  </a:lnTo>
                  <a:lnTo>
                    <a:pt x="469" y="472"/>
                  </a:lnTo>
                  <a:lnTo>
                    <a:pt x="469" y="472"/>
                  </a:lnTo>
                  <a:lnTo>
                    <a:pt x="476" y="472"/>
                  </a:lnTo>
                  <a:lnTo>
                    <a:pt x="479" y="475"/>
                  </a:lnTo>
                  <a:lnTo>
                    <a:pt x="479" y="478"/>
                  </a:lnTo>
                  <a:lnTo>
                    <a:pt x="479" y="478"/>
                  </a:lnTo>
                  <a:lnTo>
                    <a:pt x="482" y="487"/>
                  </a:lnTo>
                  <a:lnTo>
                    <a:pt x="483" y="491"/>
                  </a:lnTo>
                  <a:lnTo>
                    <a:pt x="486" y="493"/>
                  </a:lnTo>
                  <a:lnTo>
                    <a:pt x="486" y="493"/>
                  </a:lnTo>
                  <a:lnTo>
                    <a:pt x="491" y="493"/>
                  </a:lnTo>
                  <a:lnTo>
                    <a:pt x="496" y="496"/>
                  </a:lnTo>
                  <a:lnTo>
                    <a:pt x="496" y="496"/>
                  </a:lnTo>
                  <a:lnTo>
                    <a:pt x="501" y="500"/>
                  </a:lnTo>
                  <a:lnTo>
                    <a:pt x="502" y="501"/>
                  </a:lnTo>
                  <a:lnTo>
                    <a:pt x="504" y="500"/>
                  </a:lnTo>
                  <a:lnTo>
                    <a:pt x="504" y="500"/>
                  </a:lnTo>
                  <a:lnTo>
                    <a:pt x="507" y="496"/>
                  </a:lnTo>
                  <a:lnTo>
                    <a:pt x="508" y="493"/>
                  </a:lnTo>
                  <a:lnTo>
                    <a:pt x="507" y="490"/>
                  </a:lnTo>
                  <a:lnTo>
                    <a:pt x="507" y="490"/>
                  </a:lnTo>
                  <a:lnTo>
                    <a:pt x="504" y="484"/>
                  </a:lnTo>
                  <a:lnTo>
                    <a:pt x="502" y="481"/>
                  </a:lnTo>
                  <a:lnTo>
                    <a:pt x="504" y="481"/>
                  </a:lnTo>
                  <a:lnTo>
                    <a:pt x="504" y="481"/>
                  </a:lnTo>
                  <a:lnTo>
                    <a:pt x="510" y="484"/>
                  </a:lnTo>
                  <a:lnTo>
                    <a:pt x="512" y="487"/>
                  </a:lnTo>
                  <a:lnTo>
                    <a:pt x="515" y="491"/>
                  </a:lnTo>
                  <a:lnTo>
                    <a:pt x="515" y="491"/>
                  </a:lnTo>
                  <a:lnTo>
                    <a:pt x="518" y="498"/>
                  </a:lnTo>
                  <a:lnTo>
                    <a:pt x="520" y="501"/>
                  </a:lnTo>
                  <a:lnTo>
                    <a:pt x="521" y="501"/>
                  </a:lnTo>
                  <a:lnTo>
                    <a:pt x="521" y="501"/>
                  </a:lnTo>
                  <a:lnTo>
                    <a:pt x="523" y="498"/>
                  </a:lnTo>
                  <a:lnTo>
                    <a:pt x="523" y="493"/>
                  </a:lnTo>
                  <a:lnTo>
                    <a:pt x="521" y="482"/>
                  </a:lnTo>
                  <a:lnTo>
                    <a:pt x="521" y="482"/>
                  </a:lnTo>
                  <a:lnTo>
                    <a:pt x="518" y="471"/>
                  </a:lnTo>
                  <a:lnTo>
                    <a:pt x="517" y="467"/>
                  </a:lnTo>
                  <a:lnTo>
                    <a:pt x="517" y="465"/>
                  </a:lnTo>
                  <a:lnTo>
                    <a:pt x="518" y="465"/>
                  </a:lnTo>
                  <a:lnTo>
                    <a:pt x="518" y="465"/>
                  </a:lnTo>
                  <a:lnTo>
                    <a:pt x="521" y="467"/>
                  </a:lnTo>
                  <a:lnTo>
                    <a:pt x="523" y="469"/>
                  </a:lnTo>
                  <a:lnTo>
                    <a:pt x="525" y="478"/>
                  </a:lnTo>
                  <a:lnTo>
                    <a:pt x="525" y="478"/>
                  </a:lnTo>
                  <a:lnTo>
                    <a:pt x="527" y="490"/>
                  </a:lnTo>
                  <a:lnTo>
                    <a:pt x="528" y="496"/>
                  </a:lnTo>
                  <a:lnTo>
                    <a:pt x="531" y="500"/>
                  </a:lnTo>
                  <a:lnTo>
                    <a:pt x="531" y="500"/>
                  </a:lnTo>
                  <a:lnTo>
                    <a:pt x="534" y="501"/>
                  </a:lnTo>
                  <a:lnTo>
                    <a:pt x="537" y="501"/>
                  </a:lnTo>
                  <a:lnTo>
                    <a:pt x="541" y="501"/>
                  </a:lnTo>
                  <a:lnTo>
                    <a:pt x="541" y="501"/>
                  </a:lnTo>
                  <a:lnTo>
                    <a:pt x="544" y="503"/>
                  </a:lnTo>
                  <a:lnTo>
                    <a:pt x="546" y="506"/>
                  </a:lnTo>
                  <a:lnTo>
                    <a:pt x="549" y="509"/>
                  </a:lnTo>
                  <a:lnTo>
                    <a:pt x="553" y="511"/>
                  </a:lnTo>
                  <a:lnTo>
                    <a:pt x="553" y="511"/>
                  </a:lnTo>
                  <a:lnTo>
                    <a:pt x="557" y="516"/>
                  </a:lnTo>
                  <a:lnTo>
                    <a:pt x="559" y="520"/>
                  </a:lnTo>
                  <a:lnTo>
                    <a:pt x="560" y="526"/>
                  </a:lnTo>
                  <a:lnTo>
                    <a:pt x="560" y="526"/>
                  </a:lnTo>
                  <a:lnTo>
                    <a:pt x="562" y="529"/>
                  </a:lnTo>
                  <a:lnTo>
                    <a:pt x="563" y="530"/>
                  </a:lnTo>
                  <a:lnTo>
                    <a:pt x="566" y="532"/>
                  </a:lnTo>
                  <a:lnTo>
                    <a:pt x="569" y="535"/>
                  </a:lnTo>
                  <a:lnTo>
                    <a:pt x="569" y="535"/>
                  </a:lnTo>
                  <a:lnTo>
                    <a:pt x="570" y="539"/>
                  </a:lnTo>
                  <a:lnTo>
                    <a:pt x="572" y="543"/>
                  </a:lnTo>
                  <a:lnTo>
                    <a:pt x="572" y="548"/>
                  </a:lnTo>
                  <a:lnTo>
                    <a:pt x="575" y="552"/>
                  </a:lnTo>
                  <a:lnTo>
                    <a:pt x="575" y="552"/>
                  </a:lnTo>
                  <a:lnTo>
                    <a:pt x="580" y="556"/>
                  </a:lnTo>
                  <a:lnTo>
                    <a:pt x="583" y="558"/>
                  </a:lnTo>
                  <a:lnTo>
                    <a:pt x="585" y="561"/>
                  </a:lnTo>
                  <a:lnTo>
                    <a:pt x="585" y="561"/>
                  </a:lnTo>
                  <a:lnTo>
                    <a:pt x="583" y="566"/>
                  </a:lnTo>
                  <a:lnTo>
                    <a:pt x="583" y="568"/>
                  </a:lnTo>
                  <a:lnTo>
                    <a:pt x="586" y="568"/>
                  </a:lnTo>
                  <a:lnTo>
                    <a:pt x="586" y="568"/>
                  </a:lnTo>
                  <a:lnTo>
                    <a:pt x="594" y="565"/>
                  </a:lnTo>
                  <a:lnTo>
                    <a:pt x="595" y="565"/>
                  </a:lnTo>
                  <a:lnTo>
                    <a:pt x="596" y="566"/>
                  </a:lnTo>
                  <a:lnTo>
                    <a:pt x="596" y="566"/>
                  </a:lnTo>
                  <a:lnTo>
                    <a:pt x="598" y="568"/>
                  </a:lnTo>
                  <a:lnTo>
                    <a:pt x="601" y="572"/>
                  </a:lnTo>
                  <a:lnTo>
                    <a:pt x="601" y="577"/>
                  </a:lnTo>
                  <a:lnTo>
                    <a:pt x="601" y="580"/>
                  </a:lnTo>
                  <a:lnTo>
                    <a:pt x="601" y="580"/>
                  </a:lnTo>
                  <a:lnTo>
                    <a:pt x="602" y="582"/>
                  </a:lnTo>
                  <a:lnTo>
                    <a:pt x="602" y="585"/>
                  </a:lnTo>
                  <a:lnTo>
                    <a:pt x="604" y="588"/>
                  </a:lnTo>
                  <a:lnTo>
                    <a:pt x="602" y="590"/>
                  </a:lnTo>
                  <a:lnTo>
                    <a:pt x="602" y="590"/>
                  </a:lnTo>
                  <a:lnTo>
                    <a:pt x="601" y="593"/>
                  </a:lnTo>
                  <a:lnTo>
                    <a:pt x="601" y="594"/>
                  </a:lnTo>
                  <a:lnTo>
                    <a:pt x="602" y="595"/>
                  </a:lnTo>
                  <a:lnTo>
                    <a:pt x="604" y="597"/>
                  </a:lnTo>
                  <a:lnTo>
                    <a:pt x="604" y="597"/>
                  </a:lnTo>
                  <a:lnTo>
                    <a:pt x="607" y="595"/>
                  </a:lnTo>
                  <a:lnTo>
                    <a:pt x="609" y="594"/>
                  </a:lnTo>
                  <a:lnTo>
                    <a:pt x="611" y="593"/>
                  </a:lnTo>
                  <a:lnTo>
                    <a:pt x="612" y="593"/>
                  </a:lnTo>
                  <a:lnTo>
                    <a:pt x="612" y="594"/>
                  </a:lnTo>
                  <a:lnTo>
                    <a:pt x="612" y="593"/>
                  </a:lnTo>
                  <a:lnTo>
                    <a:pt x="612" y="57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248"/>
            <p:cNvSpPr>
              <a:spLocks/>
            </p:cNvSpPr>
            <p:nvPr/>
          </p:nvSpPr>
          <p:spPr bwMode="auto">
            <a:xfrm>
              <a:off x="317501" y="2856341"/>
              <a:ext cx="47625" cy="30163"/>
            </a:xfrm>
            <a:custGeom>
              <a:avLst/>
              <a:gdLst>
                <a:gd name="T0" fmla="*/ 27 w 30"/>
                <a:gd name="T1" fmla="*/ 9 h 19"/>
                <a:gd name="T2" fmla="*/ 27 w 30"/>
                <a:gd name="T3" fmla="*/ 9 h 19"/>
                <a:gd name="T4" fmla="*/ 22 w 30"/>
                <a:gd name="T5" fmla="*/ 13 h 19"/>
                <a:gd name="T6" fmla="*/ 14 w 30"/>
                <a:gd name="T7" fmla="*/ 17 h 19"/>
                <a:gd name="T8" fmla="*/ 10 w 30"/>
                <a:gd name="T9" fmla="*/ 19 h 19"/>
                <a:gd name="T10" fmla="*/ 6 w 30"/>
                <a:gd name="T11" fmla="*/ 19 h 19"/>
                <a:gd name="T12" fmla="*/ 3 w 30"/>
                <a:gd name="T13" fmla="*/ 17 h 19"/>
                <a:gd name="T14" fmla="*/ 0 w 30"/>
                <a:gd name="T15" fmla="*/ 16 h 19"/>
                <a:gd name="T16" fmla="*/ 0 w 30"/>
                <a:gd name="T17" fmla="*/ 16 h 19"/>
                <a:gd name="T18" fmla="*/ 0 w 30"/>
                <a:gd name="T19" fmla="*/ 15 h 19"/>
                <a:gd name="T20" fmla="*/ 1 w 30"/>
                <a:gd name="T21" fmla="*/ 13 h 19"/>
                <a:gd name="T22" fmla="*/ 4 w 30"/>
                <a:gd name="T23" fmla="*/ 12 h 19"/>
                <a:gd name="T24" fmla="*/ 11 w 30"/>
                <a:gd name="T25" fmla="*/ 9 h 19"/>
                <a:gd name="T26" fmla="*/ 11 w 30"/>
                <a:gd name="T27" fmla="*/ 9 h 19"/>
                <a:gd name="T28" fmla="*/ 20 w 30"/>
                <a:gd name="T29" fmla="*/ 3 h 19"/>
                <a:gd name="T30" fmla="*/ 24 w 30"/>
                <a:gd name="T31" fmla="*/ 2 h 19"/>
                <a:gd name="T32" fmla="*/ 27 w 30"/>
                <a:gd name="T33" fmla="*/ 0 h 19"/>
                <a:gd name="T34" fmla="*/ 27 w 30"/>
                <a:gd name="T35" fmla="*/ 0 h 19"/>
                <a:gd name="T36" fmla="*/ 29 w 30"/>
                <a:gd name="T37" fmla="*/ 2 h 19"/>
                <a:gd name="T38" fmla="*/ 30 w 30"/>
                <a:gd name="T39" fmla="*/ 4 h 19"/>
                <a:gd name="T40" fmla="*/ 30 w 30"/>
                <a:gd name="T41" fmla="*/ 6 h 19"/>
                <a:gd name="T42" fmla="*/ 27 w 3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0" h="19">
                  <a:moveTo>
                    <a:pt x="27" y="9"/>
                  </a:moveTo>
                  <a:lnTo>
                    <a:pt x="27" y="9"/>
                  </a:lnTo>
                  <a:lnTo>
                    <a:pt x="22" y="13"/>
                  </a:lnTo>
                  <a:lnTo>
                    <a:pt x="14" y="17"/>
                  </a:lnTo>
                  <a:lnTo>
                    <a:pt x="10" y="19"/>
                  </a:lnTo>
                  <a:lnTo>
                    <a:pt x="6" y="19"/>
                  </a:lnTo>
                  <a:lnTo>
                    <a:pt x="3" y="17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4" y="12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20" y="3"/>
                  </a:lnTo>
                  <a:lnTo>
                    <a:pt x="24" y="2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2"/>
                  </a:lnTo>
                  <a:lnTo>
                    <a:pt x="30" y="4"/>
                  </a:lnTo>
                  <a:lnTo>
                    <a:pt x="30" y="6"/>
                  </a:lnTo>
                  <a:lnTo>
                    <a:pt x="27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249"/>
            <p:cNvSpPr>
              <a:spLocks/>
            </p:cNvSpPr>
            <p:nvPr/>
          </p:nvSpPr>
          <p:spPr bwMode="auto">
            <a:xfrm>
              <a:off x="342901" y="2808716"/>
              <a:ext cx="36513" cy="31750"/>
            </a:xfrm>
            <a:custGeom>
              <a:avLst/>
              <a:gdLst>
                <a:gd name="T0" fmla="*/ 23 w 23"/>
                <a:gd name="T1" fmla="*/ 1 h 20"/>
                <a:gd name="T2" fmla="*/ 23 w 23"/>
                <a:gd name="T3" fmla="*/ 1 h 20"/>
                <a:gd name="T4" fmla="*/ 19 w 23"/>
                <a:gd name="T5" fmla="*/ 5 h 20"/>
                <a:gd name="T6" fmla="*/ 16 w 23"/>
                <a:gd name="T7" fmla="*/ 8 h 20"/>
                <a:gd name="T8" fmla="*/ 13 w 23"/>
                <a:gd name="T9" fmla="*/ 11 h 20"/>
                <a:gd name="T10" fmla="*/ 13 w 23"/>
                <a:gd name="T11" fmla="*/ 11 h 20"/>
                <a:gd name="T12" fmla="*/ 7 w 23"/>
                <a:gd name="T13" fmla="*/ 17 h 20"/>
                <a:gd name="T14" fmla="*/ 4 w 23"/>
                <a:gd name="T15" fmla="*/ 18 h 20"/>
                <a:gd name="T16" fmla="*/ 0 w 23"/>
                <a:gd name="T17" fmla="*/ 20 h 20"/>
                <a:gd name="T18" fmla="*/ 0 w 23"/>
                <a:gd name="T19" fmla="*/ 20 h 20"/>
                <a:gd name="T20" fmla="*/ 0 w 23"/>
                <a:gd name="T21" fmla="*/ 20 h 20"/>
                <a:gd name="T22" fmla="*/ 0 w 23"/>
                <a:gd name="T23" fmla="*/ 18 h 20"/>
                <a:gd name="T24" fmla="*/ 1 w 23"/>
                <a:gd name="T25" fmla="*/ 14 h 20"/>
                <a:gd name="T26" fmla="*/ 4 w 23"/>
                <a:gd name="T27" fmla="*/ 10 h 20"/>
                <a:gd name="T28" fmla="*/ 8 w 23"/>
                <a:gd name="T29" fmla="*/ 7 h 20"/>
                <a:gd name="T30" fmla="*/ 8 w 23"/>
                <a:gd name="T31" fmla="*/ 7 h 20"/>
                <a:gd name="T32" fmla="*/ 19 w 23"/>
                <a:gd name="T33" fmla="*/ 3 h 20"/>
                <a:gd name="T34" fmla="*/ 22 w 23"/>
                <a:gd name="T35" fmla="*/ 0 h 20"/>
                <a:gd name="T36" fmla="*/ 23 w 23"/>
                <a:gd name="T37" fmla="*/ 0 h 20"/>
                <a:gd name="T38" fmla="*/ 23 w 23"/>
                <a:gd name="T3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" h="20">
                  <a:moveTo>
                    <a:pt x="23" y="1"/>
                  </a:moveTo>
                  <a:lnTo>
                    <a:pt x="23" y="1"/>
                  </a:lnTo>
                  <a:lnTo>
                    <a:pt x="19" y="5"/>
                  </a:lnTo>
                  <a:lnTo>
                    <a:pt x="16" y="8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7" y="17"/>
                  </a:lnTo>
                  <a:lnTo>
                    <a:pt x="4" y="18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1" y="14"/>
                  </a:lnTo>
                  <a:lnTo>
                    <a:pt x="4" y="10"/>
                  </a:lnTo>
                  <a:lnTo>
                    <a:pt x="8" y="7"/>
                  </a:lnTo>
                  <a:lnTo>
                    <a:pt x="8" y="7"/>
                  </a:lnTo>
                  <a:lnTo>
                    <a:pt x="19" y="3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3" y="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250"/>
            <p:cNvSpPr>
              <a:spLocks/>
            </p:cNvSpPr>
            <p:nvPr/>
          </p:nvSpPr>
          <p:spPr bwMode="auto">
            <a:xfrm>
              <a:off x="2020888" y="4286679"/>
              <a:ext cx="31750" cy="61913"/>
            </a:xfrm>
            <a:custGeom>
              <a:avLst/>
              <a:gdLst>
                <a:gd name="T0" fmla="*/ 10 w 20"/>
                <a:gd name="T1" fmla="*/ 39 h 39"/>
                <a:gd name="T2" fmla="*/ 10 w 20"/>
                <a:gd name="T3" fmla="*/ 39 h 39"/>
                <a:gd name="T4" fmla="*/ 12 w 20"/>
                <a:gd name="T5" fmla="*/ 38 h 39"/>
                <a:gd name="T6" fmla="*/ 12 w 20"/>
                <a:gd name="T7" fmla="*/ 38 h 39"/>
                <a:gd name="T8" fmla="*/ 15 w 20"/>
                <a:gd name="T9" fmla="*/ 35 h 39"/>
                <a:gd name="T10" fmla="*/ 17 w 20"/>
                <a:gd name="T11" fmla="*/ 32 h 39"/>
                <a:gd name="T12" fmla="*/ 17 w 20"/>
                <a:gd name="T13" fmla="*/ 29 h 39"/>
                <a:gd name="T14" fmla="*/ 19 w 20"/>
                <a:gd name="T15" fmla="*/ 25 h 39"/>
                <a:gd name="T16" fmla="*/ 19 w 20"/>
                <a:gd name="T17" fmla="*/ 25 h 39"/>
                <a:gd name="T18" fmla="*/ 20 w 20"/>
                <a:gd name="T19" fmla="*/ 12 h 39"/>
                <a:gd name="T20" fmla="*/ 19 w 20"/>
                <a:gd name="T21" fmla="*/ 1 h 39"/>
                <a:gd name="T22" fmla="*/ 19 w 20"/>
                <a:gd name="T23" fmla="*/ 1 h 39"/>
                <a:gd name="T24" fmla="*/ 19 w 20"/>
                <a:gd name="T25" fmla="*/ 0 h 39"/>
                <a:gd name="T26" fmla="*/ 19 w 20"/>
                <a:gd name="T27" fmla="*/ 0 h 39"/>
                <a:gd name="T28" fmla="*/ 15 w 20"/>
                <a:gd name="T29" fmla="*/ 1 h 39"/>
                <a:gd name="T30" fmla="*/ 10 w 20"/>
                <a:gd name="T31" fmla="*/ 4 h 39"/>
                <a:gd name="T32" fmla="*/ 7 w 20"/>
                <a:gd name="T33" fmla="*/ 7 h 39"/>
                <a:gd name="T34" fmla="*/ 0 w 20"/>
                <a:gd name="T35" fmla="*/ 7 h 39"/>
                <a:gd name="T36" fmla="*/ 0 w 20"/>
                <a:gd name="T37" fmla="*/ 39 h 39"/>
                <a:gd name="T38" fmla="*/ 10 w 20"/>
                <a:gd name="T3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" h="39">
                  <a:moveTo>
                    <a:pt x="10" y="39"/>
                  </a:moveTo>
                  <a:lnTo>
                    <a:pt x="10" y="39"/>
                  </a:lnTo>
                  <a:lnTo>
                    <a:pt x="12" y="38"/>
                  </a:lnTo>
                  <a:lnTo>
                    <a:pt x="12" y="38"/>
                  </a:lnTo>
                  <a:lnTo>
                    <a:pt x="15" y="35"/>
                  </a:lnTo>
                  <a:lnTo>
                    <a:pt x="17" y="32"/>
                  </a:lnTo>
                  <a:lnTo>
                    <a:pt x="17" y="29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20" y="12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5" y="1"/>
                  </a:lnTo>
                  <a:lnTo>
                    <a:pt x="10" y="4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39"/>
                  </a:lnTo>
                  <a:lnTo>
                    <a:pt x="10" y="39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251"/>
            <p:cNvSpPr>
              <a:spLocks/>
            </p:cNvSpPr>
            <p:nvPr/>
          </p:nvSpPr>
          <p:spPr bwMode="auto">
            <a:xfrm>
              <a:off x="1944688" y="4297791"/>
              <a:ext cx="101600" cy="106363"/>
            </a:xfrm>
            <a:custGeom>
              <a:avLst/>
              <a:gdLst>
                <a:gd name="T0" fmla="*/ 64 w 64"/>
                <a:gd name="T1" fmla="*/ 38 h 67"/>
                <a:gd name="T2" fmla="*/ 64 w 64"/>
                <a:gd name="T3" fmla="*/ 38 h 67"/>
                <a:gd name="T4" fmla="*/ 61 w 64"/>
                <a:gd name="T5" fmla="*/ 38 h 67"/>
                <a:gd name="T6" fmla="*/ 61 w 64"/>
                <a:gd name="T7" fmla="*/ 38 h 67"/>
                <a:gd name="T8" fmla="*/ 58 w 64"/>
                <a:gd name="T9" fmla="*/ 35 h 67"/>
                <a:gd name="T10" fmla="*/ 57 w 64"/>
                <a:gd name="T11" fmla="*/ 34 h 67"/>
                <a:gd name="T12" fmla="*/ 58 w 64"/>
                <a:gd name="T13" fmla="*/ 32 h 67"/>
                <a:gd name="T14" fmla="*/ 48 w 64"/>
                <a:gd name="T15" fmla="*/ 32 h 67"/>
                <a:gd name="T16" fmla="*/ 48 w 64"/>
                <a:gd name="T17" fmla="*/ 0 h 67"/>
                <a:gd name="T18" fmla="*/ 16 w 64"/>
                <a:gd name="T19" fmla="*/ 0 h 67"/>
                <a:gd name="T20" fmla="*/ 16 w 64"/>
                <a:gd name="T21" fmla="*/ 0 h 67"/>
                <a:gd name="T22" fmla="*/ 16 w 64"/>
                <a:gd name="T23" fmla="*/ 2 h 67"/>
                <a:gd name="T24" fmla="*/ 16 w 64"/>
                <a:gd name="T25" fmla="*/ 9 h 67"/>
                <a:gd name="T26" fmla="*/ 16 w 64"/>
                <a:gd name="T27" fmla="*/ 9 h 67"/>
                <a:gd name="T28" fmla="*/ 19 w 64"/>
                <a:gd name="T29" fmla="*/ 15 h 67"/>
                <a:gd name="T30" fmla="*/ 23 w 64"/>
                <a:gd name="T31" fmla="*/ 21 h 67"/>
                <a:gd name="T32" fmla="*/ 28 w 64"/>
                <a:gd name="T33" fmla="*/ 28 h 67"/>
                <a:gd name="T34" fmla="*/ 29 w 64"/>
                <a:gd name="T35" fmla="*/ 29 h 67"/>
                <a:gd name="T36" fmla="*/ 29 w 64"/>
                <a:gd name="T37" fmla="*/ 32 h 67"/>
                <a:gd name="T38" fmla="*/ 29 w 64"/>
                <a:gd name="T39" fmla="*/ 32 h 67"/>
                <a:gd name="T40" fmla="*/ 23 w 64"/>
                <a:gd name="T41" fmla="*/ 35 h 67"/>
                <a:gd name="T42" fmla="*/ 16 w 64"/>
                <a:gd name="T43" fmla="*/ 36 h 67"/>
                <a:gd name="T44" fmla="*/ 9 w 64"/>
                <a:gd name="T45" fmla="*/ 38 h 67"/>
                <a:gd name="T46" fmla="*/ 5 w 64"/>
                <a:gd name="T47" fmla="*/ 39 h 67"/>
                <a:gd name="T48" fmla="*/ 5 w 64"/>
                <a:gd name="T49" fmla="*/ 39 h 67"/>
                <a:gd name="T50" fmla="*/ 2 w 64"/>
                <a:gd name="T51" fmla="*/ 45 h 67"/>
                <a:gd name="T52" fmla="*/ 0 w 64"/>
                <a:gd name="T53" fmla="*/ 55 h 67"/>
                <a:gd name="T54" fmla="*/ 0 w 64"/>
                <a:gd name="T55" fmla="*/ 55 h 67"/>
                <a:gd name="T56" fmla="*/ 6 w 64"/>
                <a:gd name="T57" fmla="*/ 61 h 67"/>
                <a:gd name="T58" fmla="*/ 10 w 64"/>
                <a:gd name="T59" fmla="*/ 63 h 67"/>
                <a:gd name="T60" fmla="*/ 16 w 64"/>
                <a:gd name="T61" fmla="*/ 64 h 67"/>
                <a:gd name="T62" fmla="*/ 16 w 64"/>
                <a:gd name="T63" fmla="*/ 64 h 67"/>
                <a:gd name="T64" fmla="*/ 36 w 64"/>
                <a:gd name="T65" fmla="*/ 67 h 67"/>
                <a:gd name="T66" fmla="*/ 36 w 64"/>
                <a:gd name="T67" fmla="*/ 67 h 67"/>
                <a:gd name="T68" fmla="*/ 50 w 64"/>
                <a:gd name="T69" fmla="*/ 54 h 67"/>
                <a:gd name="T70" fmla="*/ 64 w 64"/>
                <a:gd name="T71" fmla="*/ 3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4" h="67">
                  <a:moveTo>
                    <a:pt x="64" y="38"/>
                  </a:moveTo>
                  <a:lnTo>
                    <a:pt x="64" y="38"/>
                  </a:lnTo>
                  <a:lnTo>
                    <a:pt x="61" y="38"/>
                  </a:lnTo>
                  <a:lnTo>
                    <a:pt x="61" y="38"/>
                  </a:lnTo>
                  <a:lnTo>
                    <a:pt x="58" y="35"/>
                  </a:lnTo>
                  <a:lnTo>
                    <a:pt x="57" y="34"/>
                  </a:lnTo>
                  <a:lnTo>
                    <a:pt x="58" y="32"/>
                  </a:lnTo>
                  <a:lnTo>
                    <a:pt x="48" y="32"/>
                  </a:lnTo>
                  <a:lnTo>
                    <a:pt x="48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9" y="15"/>
                  </a:lnTo>
                  <a:lnTo>
                    <a:pt x="23" y="21"/>
                  </a:lnTo>
                  <a:lnTo>
                    <a:pt x="28" y="28"/>
                  </a:lnTo>
                  <a:lnTo>
                    <a:pt x="29" y="29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3" y="35"/>
                  </a:lnTo>
                  <a:lnTo>
                    <a:pt x="16" y="36"/>
                  </a:lnTo>
                  <a:lnTo>
                    <a:pt x="9" y="38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2" y="4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6" y="61"/>
                  </a:lnTo>
                  <a:lnTo>
                    <a:pt x="10" y="63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36" y="67"/>
                  </a:lnTo>
                  <a:lnTo>
                    <a:pt x="36" y="67"/>
                  </a:lnTo>
                  <a:lnTo>
                    <a:pt x="50" y="54"/>
                  </a:lnTo>
                  <a:lnTo>
                    <a:pt x="64" y="38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285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252"/>
            <p:cNvSpPr>
              <a:spLocks/>
            </p:cNvSpPr>
            <p:nvPr/>
          </p:nvSpPr>
          <p:spPr bwMode="auto">
            <a:xfrm>
              <a:off x="1944688" y="4297791"/>
              <a:ext cx="101600" cy="106363"/>
            </a:xfrm>
            <a:custGeom>
              <a:avLst/>
              <a:gdLst>
                <a:gd name="T0" fmla="*/ 64 w 64"/>
                <a:gd name="T1" fmla="*/ 38 h 67"/>
                <a:gd name="T2" fmla="*/ 64 w 64"/>
                <a:gd name="T3" fmla="*/ 38 h 67"/>
                <a:gd name="T4" fmla="*/ 61 w 64"/>
                <a:gd name="T5" fmla="*/ 38 h 67"/>
                <a:gd name="T6" fmla="*/ 61 w 64"/>
                <a:gd name="T7" fmla="*/ 38 h 67"/>
                <a:gd name="T8" fmla="*/ 58 w 64"/>
                <a:gd name="T9" fmla="*/ 35 h 67"/>
                <a:gd name="T10" fmla="*/ 57 w 64"/>
                <a:gd name="T11" fmla="*/ 34 h 67"/>
                <a:gd name="T12" fmla="*/ 58 w 64"/>
                <a:gd name="T13" fmla="*/ 32 h 67"/>
                <a:gd name="T14" fmla="*/ 48 w 64"/>
                <a:gd name="T15" fmla="*/ 32 h 67"/>
                <a:gd name="T16" fmla="*/ 48 w 64"/>
                <a:gd name="T17" fmla="*/ 0 h 67"/>
                <a:gd name="T18" fmla="*/ 16 w 64"/>
                <a:gd name="T19" fmla="*/ 0 h 67"/>
                <a:gd name="T20" fmla="*/ 16 w 64"/>
                <a:gd name="T21" fmla="*/ 0 h 67"/>
                <a:gd name="T22" fmla="*/ 16 w 64"/>
                <a:gd name="T23" fmla="*/ 2 h 67"/>
                <a:gd name="T24" fmla="*/ 16 w 64"/>
                <a:gd name="T25" fmla="*/ 9 h 67"/>
                <a:gd name="T26" fmla="*/ 16 w 64"/>
                <a:gd name="T27" fmla="*/ 9 h 67"/>
                <a:gd name="T28" fmla="*/ 19 w 64"/>
                <a:gd name="T29" fmla="*/ 15 h 67"/>
                <a:gd name="T30" fmla="*/ 23 w 64"/>
                <a:gd name="T31" fmla="*/ 21 h 67"/>
                <a:gd name="T32" fmla="*/ 28 w 64"/>
                <a:gd name="T33" fmla="*/ 28 h 67"/>
                <a:gd name="T34" fmla="*/ 29 w 64"/>
                <a:gd name="T35" fmla="*/ 29 h 67"/>
                <a:gd name="T36" fmla="*/ 29 w 64"/>
                <a:gd name="T37" fmla="*/ 32 h 67"/>
                <a:gd name="T38" fmla="*/ 29 w 64"/>
                <a:gd name="T39" fmla="*/ 32 h 67"/>
                <a:gd name="T40" fmla="*/ 23 w 64"/>
                <a:gd name="T41" fmla="*/ 35 h 67"/>
                <a:gd name="T42" fmla="*/ 16 w 64"/>
                <a:gd name="T43" fmla="*/ 36 h 67"/>
                <a:gd name="T44" fmla="*/ 9 w 64"/>
                <a:gd name="T45" fmla="*/ 38 h 67"/>
                <a:gd name="T46" fmla="*/ 5 w 64"/>
                <a:gd name="T47" fmla="*/ 39 h 67"/>
                <a:gd name="T48" fmla="*/ 5 w 64"/>
                <a:gd name="T49" fmla="*/ 39 h 67"/>
                <a:gd name="T50" fmla="*/ 2 w 64"/>
                <a:gd name="T51" fmla="*/ 45 h 67"/>
                <a:gd name="T52" fmla="*/ 0 w 64"/>
                <a:gd name="T53" fmla="*/ 55 h 67"/>
                <a:gd name="T54" fmla="*/ 0 w 64"/>
                <a:gd name="T55" fmla="*/ 55 h 67"/>
                <a:gd name="T56" fmla="*/ 6 w 64"/>
                <a:gd name="T57" fmla="*/ 61 h 67"/>
                <a:gd name="T58" fmla="*/ 10 w 64"/>
                <a:gd name="T59" fmla="*/ 63 h 67"/>
                <a:gd name="T60" fmla="*/ 16 w 64"/>
                <a:gd name="T61" fmla="*/ 64 h 67"/>
                <a:gd name="T62" fmla="*/ 16 w 64"/>
                <a:gd name="T63" fmla="*/ 64 h 67"/>
                <a:gd name="T64" fmla="*/ 36 w 64"/>
                <a:gd name="T65" fmla="*/ 67 h 67"/>
                <a:gd name="T66" fmla="*/ 36 w 64"/>
                <a:gd name="T67" fmla="*/ 67 h 67"/>
                <a:gd name="T68" fmla="*/ 50 w 64"/>
                <a:gd name="T69" fmla="*/ 54 h 67"/>
                <a:gd name="T70" fmla="*/ 64 w 64"/>
                <a:gd name="T71" fmla="*/ 3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4" h="67">
                  <a:moveTo>
                    <a:pt x="64" y="38"/>
                  </a:moveTo>
                  <a:lnTo>
                    <a:pt x="64" y="38"/>
                  </a:lnTo>
                  <a:lnTo>
                    <a:pt x="61" y="38"/>
                  </a:lnTo>
                  <a:lnTo>
                    <a:pt x="61" y="38"/>
                  </a:lnTo>
                  <a:lnTo>
                    <a:pt x="58" y="35"/>
                  </a:lnTo>
                  <a:lnTo>
                    <a:pt x="57" y="34"/>
                  </a:lnTo>
                  <a:lnTo>
                    <a:pt x="58" y="32"/>
                  </a:lnTo>
                  <a:lnTo>
                    <a:pt x="48" y="32"/>
                  </a:lnTo>
                  <a:lnTo>
                    <a:pt x="48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9" y="15"/>
                  </a:lnTo>
                  <a:lnTo>
                    <a:pt x="23" y="21"/>
                  </a:lnTo>
                  <a:lnTo>
                    <a:pt x="28" y="28"/>
                  </a:lnTo>
                  <a:lnTo>
                    <a:pt x="29" y="29"/>
                  </a:lnTo>
                  <a:lnTo>
                    <a:pt x="29" y="32"/>
                  </a:lnTo>
                  <a:lnTo>
                    <a:pt x="29" y="32"/>
                  </a:lnTo>
                  <a:lnTo>
                    <a:pt x="23" y="35"/>
                  </a:lnTo>
                  <a:lnTo>
                    <a:pt x="16" y="36"/>
                  </a:lnTo>
                  <a:lnTo>
                    <a:pt x="9" y="38"/>
                  </a:lnTo>
                  <a:lnTo>
                    <a:pt x="5" y="39"/>
                  </a:lnTo>
                  <a:lnTo>
                    <a:pt x="5" y="39"/>
                  </a:lnTo>
                  <a:lnTo>
                    <a:pt x="2" y="4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6" y="61"/>
                  </a:lnTo>
                  <a:lnTo>
                    <a:pt x="10" y="63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36" y="67"/>
                  </a:lnTo>
                  <a:lnTo>
                    <a:pt x="36" y="67"/>
                  </a:lnTo>
                  <a:lnTo>
                    <a:pt x="50" y="54"/>
                  </a:lnTo>
                  <a:lnTo>
                    <a:pt x="64" y="3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253"/>
            <p:cNvSpPr>
              <a:spLocks/>
            </p:cNvSpPr>
            <p:nvPr/>
          </p:nvSpPr>
          <p:spPr bwMode="auto">
            <a:xfrm>
              <a:off x="2819401" y="5551916"/>
              <a:ext cx="141288" cy="141288"/>
            </a:xfrm>
            <a:custGeom>
              <a:avLst/>
              <a:gdLst>
                <a:gd name="T0" fmla="*/ 58 w 89"/>
                <a:gd name="T1" fmla="*/ 21 h 89"/>
                <a:gd name="T2" fmla="*/ 58 w 89"/>
                <a:gd name="T3" fmla="*/ 21 h 89"/>
                <a:gd name="T4" fmla="*/ 42 w 89"/>
                <a:gd name="T5" fmla="*/ 13 h 89"/>
                <a:gd name="T6" fmla="*/ 29 w 89"/>
                <a:gd name="T7" fmla="*/ 4 h 89"/>
                <a:gd name="T8" fmla="*/ 29 w 89"/>
                <a:gd name="T9" fmla="*/ 4 h 89"/>
                <a:gd name="T10" fmla="*/ 23 w 89"/>
                <a:gd name="T11" fmla="*/ 1 h 89"/>
                <a:gd name="T12" fmla="*/ 16 w 89"/>
                <a:gd name="T13" fmla="*/ 0 h 89"/>
                <a:gd name="T14" fmla="*/ 16 w 89"/>
                <a:gd name="T15" fmla="*/ 0 h 89"/>
                <a:gd name="T16" fmla="*/ 10 w 89"/>
                <a:gd name="T17" fmla="*/ 4 h 89"/>
                <a:gd name="T18" fmla="*/ 8 w 89"/>
                <a:gd name="T19" fmla="*/ 5 h 89"/>
                <a:gd name="T20" fmla="*/ 8 w 89"/>
                <a:gd name="T21" fmla="*/ 8 h 89"/>
                <a:gd name="T22" fmla="*/ 8 w 89"/>
                <a:gd name="T23" fmla="*/ 8 h 89"/>
                <a:gd name="T24" fmla="*/ 7 w 89"/>
                <a:gd name="T25" fmla="*/ 27 h 89"/>
                <a:gd name="T26" fmla="*/ 5 w 89"/>
                <a:gd name="T27" fmla="*/ 40 h 89"/>
                <a:gd name="T28" fmla="*/ 4 w 89"/>
                <a:gd name="T29" fmla="*/ 50 h 89"/>
                <a:gd name="T30" fmla="*/ 4 w 89"/>
                <a:gd name="T31" fmla="*/ 50 h 89"/>
                <a:gd name="T32" fmla="*/ 1 w 89"/>
                <a:gd name="T33" fmla="*/ 62 h 89"/>
                <a:gd name="T34" fmla="*/ 0 w 89"/>
                <a:gd name="T35" fmla="*/ 75 h 89"/>
                <a:gd name="T36" fmla="*/ 0 w 89"/>
                <a:gd name="T37" fmla="*/ 75 h 89"/>
                <a:gd name="T38" fmla="*/ 10 w 89"/>
                <a:gd name="T39" fmla="*/ 79 h 89"/>
                <a:gd name="T40" fmla="*/ 10 w 89"/>
                <a:gd name="T41" fmla="*/ 79 h 89"/>
                <a:gd name="T42" fmla="*/ 13 w 89"/>
                <a:gd name="T43" fmla="*/ 81 h 89"/>
                <a:gd name="T44" fmla="*/ 16 w 89"/>
                <a:gd name="T45" fmla="*/ 81 h 89"/>
                <a:gd name="T46" fmla="*/ 20 w 89"/>
                <a:gd name="T47" fmla="*/ 81 h 89"/>
                <a:gd name="T48" fmla="*/ 23 w 89"/>
                <a:gd name="T49" fmla="*/ 82 h 89"/>
                <a:gd name="T50" fmla="*/ 23 w 89"/>
                <a:gd name="T51" fmla="*/ 82 h 89"/>
                <a:gd name="T52" fmla="*/ 27 w 89"/>
                <a:gd name="T53" fmla="*/ 87 h 89"/>
                <a:gd name="T54" fmla="*/ 32 w 89"/>
                <a:gd name="T55" fmla="*/ 88 h 89"/>
                <a:gd name="T56" fmla="*/ 37 w 89"/>
                <a:gd name="T57" fmla="*/ 89 h 89"/>
                <a:gd name="T58" fmla="*/ 37 w 89"/>
                <a:gd name="T59" fmla="*/ 89 h 89"/>
                <a:gd name="T60" fmla="*/ 53 w 89"/>
                <a:gd name="T61" fmla="*/ 88 h 89"/>
                <a:gd name="T62" fmla="*/ 62 w 89"/>
                <a:gd name="T63" fmla="*/ 87 h 89"/>
                <a:gd name="T64" fmla="*/ 68 w 89"/>
                <a:gd name="T65" fmla="*/ 84 h 89"/>
                <a:gd name="T66" fmla="*/ 68 w 89"/>
                <a:gd name="T67" fmla="*/ 84 h 89"/>
                <a:gd name="T68" fmla="*/ 75 w 89"/>
                <a:gd name="T69" fmla="*/ 76 h 89"/>
                <a:gd name="T70" fmla="*/ 82 w 89"/>
                <a:gd name="T71" fmla="*/ 68 h 89"/>
                <a:gd name="T72" fmla="*/ 82 w 89"/>
                <a:gd name="T73" fmla="*/ 68 h 89"/>
                <a:gd name="T74" fmla="*/ 87 w 89"/>
                <a:gd name="T75" fmla="*/ 59 h 89"/>
                <a:gd name="T76" fmla="*/ 89 w 89"/>
                <a:gd name="T77" fmla="*/ 52 h 89"/>
                <a:gd name="T78" fmla="*/ 89 w 89"/>
                <a:gd name="T79" fmla="*/ 52 h 89"/>
                <a:gd name="T80" fmla="*/ 82 w 89"/>
                <a:gd name="T81" fmla="*/ 46 h 89"/>
                <a:gd name="T82" fmla="*/ 75 w 89"/>
                <a:gd name="T83" fmla="*/ 39 h 89"/>
                <a:gd name="T84" fmla="*/ 75 w 89"/>
                <a:gd name="T85" fmla="*/ 39 h 89"/>
                <a:gd name="T86" fmla="*/ 69 w 89"/>
                <a:gd name="T87" fmla="*/ 33 h 89"/>
                <a:gd name="T88" fmla="*/ 68 w 89"/>
                <a:gd name="T89" fmla="*/ 29 h 89"/>
                <a:gd name="T90" fmla="*/ 63 w 89"/>
                <a:gd name="T91" fmla="*/ 26 h 89"/>
                <a:gd name="T92" fmla="*/ 58 w 89"/>
                <a:gd name="T93" fmla="*/ 2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9" h="89">
                  <a:moveTo>
                    <a:pt x="58" y="21"/>
                  </a:moveTo>
                  <a:lnTo>
                    <a:pt x="58" y="21"/>
                  </a:lnTo>
                  <a:lnTo>
                    <a:pt x="42" y="13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3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0" y="4"/>
                  </a:lnTo>
                  <a:lnTo>
                    <a:pt x="8" y="5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27"/>
                  </a:lnTo>
                  <a:lnTo>
                    <a:pt x="5" y="40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1" y="62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10" y="79"/>
                  </a:lnTo>
                  <a:lnTo>
                    <a:pt x="10" y="79"/>
                  </a:lnTo>
                  <a:lnTo>
                    <a:pt x="13" y="81"/>
                  </a:lnTo>
                  <a:lnTo>
                    <a:pt x="16" y="81"/>
                  </a:lnTo>
                  <a:lnTo>
                    <a:pt x="20" y="81"/>
                  </a:lnTo>
                  <a:lnTo>
                    <a:pt x="23" y="82"/>
                  </a:lnTo>
                  <a:lnTo>
                    <a:pt x="23" y="82"/>
                  </a:lnTo>
                  <a:lnTo>
                    <a:pt x="27" y="87"/>
                  </a:lnTo>
                  <a:lnTo>
                    <a:pt x="32" y="88"/>
                  </a:lnTo>
                  <a:lnTo>
                    <a:pt x="37" y="89"/>
                  </a:lnTo>
                  <a:lnTo>
                    <a:pt x="37" y="89"/>
                  </a:lnTo>
                  <a:lnTo>
                    <a:pt x="53" y="88"/>
                  </a:lnTo>
                  <a:lnTo>
                    <a:pt x="62" y="87"/>
                  </a:lnTo>
                  <a:lnTo>
                    <a:pt x="68" y="84"/>
                  </a:lnTo>
                  <a:lnTo>
                    <a:pt x="68" y="84"/>
                  </a:lnTo>
                  <a:lnTo>
                    <a:pt x="75" y="76"/>
                  </a:lnTo>
                  <a:lnTo>
                    <a:pt x="82" y="68"/>
                  </a:lnTo>
                  <a:lnTo>
                    <a:pt x="82" y="68"/>
                  </a:lnTo>
                  <a:lnTo>
                    <a:pt x="87" y="59"/>
                  </a:lnTo>
                  <a:lnTo>
                    <a:pt x="89" y="52"/>
                  </a:lnTo>
                  <a:lnTo>
                    <a:pt x="89" y="52"/>
                  </a:lnTo>
                  <a:lnTo>
                    <a:pt x="82" y="46"/>
                  </a:lnTo>
                  <a:lnTo>
                    <a:pt x="75" y="39"/>
                  </a:lnTo>
                  <a:lnTo>
                    <a:pt x="75" y="39"/>
                  </a:lnTo>
                  <a:lnTo>
                    <a:pt x="69" y="33"/>
                  </a:lnTo>
                  <a:lnTo>
                    <a:pt x="68" y="29"/>
                  </a:lnTo>
                  <a:lnTo>
                    <a:pt x="63" y="26"/>
                  </a:lnTo>
                  <a:lnTo>
                    <a:pt x="58" y="21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254"/>
            <p:cNvSpPr>
              <a:spLocks/>
            </p:cNvSpPr>
            <p:nvPr/>
          </p:nvSpPr>
          <p:spPr bwMode="auto">
            <a:xfrm>
              <a:off x="2819401" y="5551916"/>
              <a:ext cx="141288" cy="141288"/>
            </a:xfrm>
            <a:custGeom>
              <a:avLst/>
              <a:gdLst>
                <a:gd name="T0" fmla="*/ 58 w 89"/>
                <a:gd name="T1" fmla="*/ 21 h 89"/>
                <a:gd name="T2" fmla="*/ 58 w 89"/>
                <a:gd name="T3" fmla="*/ 21 h 89"/>
                <a:gd name="T4" fmla="*/ 42 w 89"/>
                <a:gd name="T5" fmla="*/ 13 h 89"/>
                <a:gd name="T6" fmla="*/ 29 w 89"/>
                <a:gd name="T7" fmla="*/ 4 h 89"/>
                <a:gd name="T8" fmla="*/ 29 w 89"/>
                <a:gd name="T9" fmla="*/ 4 h 89"/>
                <a:gd name="T10" fmla="*/ 23 w 89"/>
                <a:gd name="T11" fmla="*/ 1 h 89"/>
                <a:gd name="T12" fmla="*/ 16 w 89"/>
                <a:gd name="T13" fmla="*/ 0 h 89"/>
                <a:gd name="T14" fmla="*/ 16 w 89"/>
                <a:gd name="T15" fmla="*/ 0 h 89"/>
                <a:gd name="T16" fmla="*/ 10 w 89"/>
                <a:gd name="T17" fmla="*/ 4 h 89"/>
                <a:gd name="T18" fmla="*/ 8 w 89"/>
                <a:gd name="T19" fmla="*/ 5 h 89"/>
                <a:gd name="T20" fmla="*/ 8 w 89"/>
                <a:gd name="T21" fmla="*/ 8 h 89"/>
                <a:gd name="T22" fmla="*/ 8 w 89"/>
                <a:gd name="T23" fmla="*/ 8 h 89"/>
                <a:gd name="T24" fmla="*/ 7 w 89"/>
                <a:gd name="T25" fmla="*/ 27 h 89"/>
                <a:gd name="T26" fmla="*/ 5 w 89"/>
                <a:gd name="T27" fmla="*/ 40 h 89"/>
                <a:gd name="T28" fmla="*/ 4 w 89"/>
                <a:gd name="T29" fmla="*/ 50 h 89"/>
                <a:gd name="T30" fmla="*/ 4 w 89"/>
                <a:gd name="T31" fmla="*/ 50 h 89"/>
                <a:gd name="T32" fmla="*/ 1 w 89"/>
                <a:gd name="T33" fmla="*/ 62 h 89"/>
                <a:gd name="T34" fmla="*/ 0 w 89"/>
                <a:gd name="T35" fmla="*/ 75 h 89"/>
                <a:gd name="T36" fmla="*/ 0 w 89"/>
                <a:gd name="T37" fmla="*/ 75 h 89"/>
                <a:gd name="T38" fmla="*/ 10 w 89"/>
                <a:gd name="T39" fmla="*/ 79 h 89"/>
                <a:gd name="T40" fmla="*/ 10 w 89"/>
                <a:gd name="T41" fmla="*/ 79 h 89"/>
                <a:gd name="T42" fmla="*/ 13 w 89"/>
                <a:gd name="T43" fmla="*/ 81 h 89"/>
                <a:gd name="T44" fmla="*/ 16 w 89"/>
                <a:gd name="T45" fmla="*/ 81 h 89"/>
                <a:gd name="T46" fmla="*/ 20 w 89"/>
                <a:gd name="T47" fmla="*/ 81 h 89"/>
                <a:gd name="T48" fmla="*/ 23 w 89"/>
                <a:gd name="T49" fmla="*/ 82 h 89"/>
                <a:gd name="T50" fmla="*/ 23 w 89"/>
                <a:gd name="T51" fmla="*/ 82 h 89"/>
                <a:gd name="T52" fmla="*/ 27 w 89"/>
                <a:gd name="T53" fmla="*/ 87 h 89"/>
                <a:gd name="T54" fmla="*/ 32 w 89"/>
                <a:gd name="T55" fmla="*/ 88 h 89"/>
                <a:gd name="T56" fmla="*/ 37 w 89"/>
                <a:gd name="T57" fmla="*/ 89 h 89"/>
                <a:gd name="T58" fmla="*/ 37 w 89"/>
                <a:gd name="T59" fmla="*/ 89 h 89"/>
                <a:gd name="T60" fmla="*/ 53 w 89"/>
                <a:gd name="T61" fmla="*/ 88 h 89"/>
                <a:gd name="T62" fmla="*/ 62 w 89"/>
                <a:gd name="T63" fmla="*/ 87 h 89"/>
                <a:gd name="T64" fmla="*/ 68 w 89"/>
                <a:gd name="T65" fmla="*/ 84 h 89"/>
                <a:gd name="T66" fmla="*/ 68 w 89"/>
                <a:gd name="T67" fmla="*/ 84 h 89"/>
                <a:gd name="T68" fmla="*/ 75 w 89"/>
                <a:gd name="T69" fmla="*/ 76 h 89"/>
                <a:gd name="T70" fmla="*/ 82 w 89"/>
                <a:gd name="T71" fmla="*/ 68 h 89"/>
                <a:gd name="T72" fmla="*/ 82 w 89"/>
                <a:gd name="T73" fmla="*/ 68 h 89"/>
                <a:gd name="T74" fmla="*/ 87 w 89"/>
                <a:gd name="T75" fmla="*/ 59 h 89"/>
                <a:gd name="T76" fmla="*/ 89 w 89"/>
                <a:gd name="T77" fmla="*/ 52 h 89"/>
                <a:gd name="T78" fmla="*/ 89 w 89"/>
                <a:gd name="T79" fmla="*/ 52 h 89"/>
                <a:gd name="T80" fmla="*/ 82 w 89"/>
                <a:gd name="T81" fmla="*/ 46 h 89"/>
                <a:gd name="T82" fmla="*/ 75 w 89"/>
                <a:gd name="T83" fmla="*/ 39 h 89"/>
                <a:gd name="T84" fmla="*/ 75 w 89"/>
                <a:gd name="T85" fmla="*/ 39 h 89"/>
                <a:gd name="T86" fmla="*/ 69 w 89"/>
                <a:gd name="T87" fmla="*/ 33 h 89"/>
                <a:gd name="T88" fmla="*/ 68 w 89"/>
                <a:gd name="T89" fmla="*/ 29 h 89"/>
                <a:gd name="T90" fmla="*/ 63 w 89"/>
                <a:gd name="T91" fmla="*/ 26 h 89"/>
                <a:gd name="T92" fmla="*/ 58 w 89"/>
                <a:gd name="T93" fmla="*/ 21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9" h="89">
                  <a:moveTo>
                    <a:pt x="58" y="21"/>
                  </a:moveTo>
                  <a:lnTo>
                    <a:pt x="58" y="21"/>
                  </a:lnTo>
                  <a:lnTo>
                    <a:pt x="42" y="13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3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0" y="4"/>
                  </a:lnTo>
                  <a:lnTo>
                    <a:pt x="8" y="5"/>
                  </a:lnTo>
                  <a:lnTo>
                    <a:pt x="8" y="8"/>
                  </a:lnTo>
                  <a:lnTo>
                    <a:pt x="8" y="8"/>
                  </a:lnTo>
                  <a:lnTo>
                    <a:pt x="7" y="27"/>
                  </a:lnTo>
                  <a:lnTo>
                    <a:pt x="5" y="40"/>
                  </a:lnTo>
                  <a:lnTo>
                    <a:pt x="4" y="50"/>
                  </a:lnTo>
                  <a:lnTo>
                    <a:pt x="4" y="50"/>
                  </a:lnTo>
                  <a:lnTo>
                    <a:pt x="1" y="62"/>
                  </a:lnTo>
                  <a:lnTo>
                    <a:pt x="0" y="75"/>
                  </a:lnTo>
                  <a:lnTo>
                    <a:pt x="0" y="75"/>
                  </a:lnTo>
                  <a:lnTo>
                    <a:pt x="10" y="79"/>
                  </a:lnTo>
                  <a:lnTo>
                    <a:pt x="10" y="79"/>
                  </a:lnTo>
                  <a:lnTo>
                    <a:pt x="13" y="81"/>
                  </a:lnTo>
                  <a:lnTo>
                    <a:pt x="16" y="81"/>
                  </a:lnTo>
                  <a:lnTo>
                    <a:pt x="20" y="81"/>
                  </a:lnTo>
                  <a:lnTo>
                    <a:pt x="23" y="82"/>
                  </a:lnTo>
                  <a:lnTo>
                    <a:pt x="23" y="82"/>
                  </a:lnTo>
                  <a:lnTo>
                    <a:pt x="27" y="87"/>
                  </a:lnTo>
                  <a:lnTo>
                    <a:pt x="32" y="88"/>
                  </a:lnTo>
                  <a:lnTo>
                    <a:pt x="37" y="89"/>
                  </a:lnTo>
                  <a:lnTo>
                    <a:pt x="37" y="89"/>
                  </a:lnTo>
                  <a:lnTo>
                    <a:pt x="53" y="88"/>
                  </a:lnTo>
                  <a:lnTo>
                    <a:pt x="62" y="87"/>
                  </a:lnTo>
                  <a:lnTo>
                    <a:pt x="68" y="84"/>
                  </a:lnTo>
                  <a:lnTo>
                    <a:pt x="68" y="84"/>
                  </a:lnTo>
                  <a:lnTo>
                    <a:pt x="75" y="76"/>
                  </a:lnTo>
                  <a:lnTo>
                    <a:pt x="82" y="68"/>
                  </a:lnTo>
                  <a:lnTo>
                    <a:pt x="82" y="68"/>
                  </a:lnTo>
                  <a:lnTo>
                    <a:pt x="87" y="59"/>
                  </a:lnTo>
                  <a:lnTo>
                    <a:pt x="89" y="52"/>
                  </a:lnTo>
                  <a:lnTo>
                    <a:pt x="89" y="52"/>
                  </a:lnTo>
                  <a:lnTo>
                    <a:pt x="82" y="46"/>
                  </a:lnTo>
                  <a:lnTo>
                    <a:pt x="75" y="39"/>
                  </a:lnTo>
                  <a:lnTo>
                    <a:pt x="75" y="39"/>
                  </a:lnTo>
                  <a:lnTo>
                    <a:pt x="69" y="33"/>
                  </a:lnTo>
                  <a:lnTo>
                    <a:pt x="68" y="29"/>
                  </a:lnTo>
                  <a:lnTo>
                    <a:pt x="63" y="26"/>
                  </a:lnTo>
                  <a:lnTo>
                    <a:pt x="58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255"/>
            <p:cNvSpPr>
              <a:spLocks noEditPoints="1"/>
            </p:cNvSpPr>
            <p:nvPr/>
          </p:nvSpPr>
          <p:spPr bwMode="auto">
            <a:xfrm>
              <a:off x="2406651" y="4631166"/>
              <a:ext cx="1014413" cy="1003300"/>
            </a:xfrm>
            <a:custGeom>
              <a:avLst/>
              <a:gdLst>
                <a:gd name="T0" fmla="*/ 620 w 639"/>
                <a:gd name="T1" fmla="*/ 157 h 632"/>
                <a:gd name="T2" fmla="*/ 568 w 639"/>
                <a:gd name="T3" fmla="*/ 136 h 632"/>
                <a:gd name="T4" fmla="*/ 513 w 639"/>
                <a:gd name="T5" fmla="*/ 125 h 632"/>
                <a:gd name="T6" fmla="*/ 481 w 639"/>
                <a:gd name="T7" fmla="*/ 119 h 632"/>
                <a:gd name="T8" fmla="*/ 436 w 639"/>
                <a:gd name="T9" fmla="*/ 92 h 632"/>
                <a:gd name="T10" fmla="*/ 412 w 639"/>
                <a:gd name="T11" fmla="*/ 112 h 632"/>
                <a:gd name="T12" fmla="*/ 418 w 639"/>
                <a:gd name="T13" fmla="*/ 87 h 632"/>
                <a:gd name="T14" fmla="*/ 391 w 639"/>
                <a:gd name="T15" fmla="*/ 78 h 632"/>
                <a:gd name="T16" fmla="*/ 378 w 639"/>
                <a:gd name="T17" fmla="*/ 86 h 632"/>
                <a:gd name="T18" fmla="*/ 394 w 639"/>
                <a:gd name="T19" fmla="*/ 60 h 632"/>
                <a:gd name="T20" fmla="*/ 373 w 639"/>
                <a:gd name="T21" fmla="*/ 21 h 632"/>
                <a:gd name="T22" fmla="*/ 336 w 639"/>
                <a:gd name="T23" fmla="*/ 50 h 632"/>
                <a:gd name="T24" fmla="*/ 300 w 639"/>
                <a:gd name="T25" fmla="*/ 47 h 632"/>
                <a:gd name="T26" fmla="*/ 258 w 639"/>
                <a:gd name="T27" fmla="*/ 63 h 632"/>
                <a:gd name="T28" fmla="*/ 236 w 639"/>
                <a:gd name="T29" fmla="*/ 45 h 632"/>
                <a:gd name="T30" fmla="*/ 225 w 639"/>
                <a:gd name="T31" fmla="*/ 0 h 632"/>
                <a:gd name="T32" fmla="*/ 203 w 639"/>
                <a:gd name="T33" fmla="*/ 19 h 632"/>
                <a:gd name="T34" fmla="*/ 157 w 639"/>
                <a:gd name="T35" fmla="*/ 15 h 632"/>
                <a:gd name="T36" fmla="*/ 167 w 639"/>
                <a:gd name="T37" fmla="*/ 50 h 632"/>
                <a:gd name="T38" fmla="*/ 137 w 639"/>
                <a:gd name="T39" fmla="*/ 70 h 632"/>
                <a:gd name="T40" fmla="*/ 105 w 639"/>
                <a:gd name="T41" fmla="*/ 54 h 632"/>
                <a:gd name="T42" fmla="*/ 87 w 639"/>
                <a:gd name="T43" fmla="*/ 65 h 632"/>
                <a:gd name="T44" fmla="*/ 76 w 639"/>
                <a:gd name="T45" fmla="*/ 84 h 632"/>
                <a:gd name="T46" fmla="*/ 70 w 639"/>
                <a:gd name="T47" fmla="*/ 134 h 632"/>
                <a:gd name="T48" fmla="*/ 53 w 639"/>
                <a:gd name="T49" fmla="*/ 151 h 632"/>
                <a:gd name="T50" fmla="*/ 31 w 639"/>
                <a:gd name="T51" fmla="*/ 154 h 632"/>
                <a:gd name="T52" fmla="*/ 11 w 639"/>
                <a:gd name="T53" fmla="*/ 177 h 632"/>
                <a:gd name="T54" fmla="*/ 11 w 639"/>
                <a:gd name="T55" fmla="*/ 218 h 632"/>
                <a:gd name="T56" fmla="*/ 50 w 639"/>
                <a:gd name="T57" fmla="*/ 225 h 632"/>
                <a:gd name="T58" fmla="*/ 61 w 639"/>
                <a:gd name="T59" fmla="*/ 247 h 632"/>
                <a:gd name="T60" fmla="*/ 109 w 639"/>
                <a:gd name="T61" fmla="*/ 238 h 632"/>
                <a:gd name="T62" fmla="*/ 141 w 639"/>
                <a:gd name="T63" fmla="*/ 231 h 632"/>
                <a:gd name="T64" fmla="*/ 157 w 639"/>
                <a:gd name="T65" fmla="*/ 270 h 632"/>
                <a:gd name="T66" fmla="*/ 199 w 639"/>
                <a:gd name="T67" fmla="*/ 289 h 632"/>
                <a:gd name="T68" fmla="*/ 223 w 639"/>
                <a:gd name="T69" fmla="*/ 299 h 632"/>
                <a:gd name="T70" fmla="*/ 236 w 639"/>
                <a:gd name="T71" fmla="*/ 331 h 632"/>
                <a:gd name="T72" fmla="*/ 258 w 639"/>
                <a:gd name="T73" fmla="*/ 335 h 632"/>
                <a:gd name="T74" fmla="*/ 270 w 639"/>
                <a:gd name="T75" fmla="*/ 358 h 632"/>
                <a:gd name="T76" fmla="*/ 265 w 639"/>
                <a:gd name="T77" fmla="*/ 401 h 632"/>
                <a:gd name="T78" fmla="*/ 296 w 639"/>
                <a:gd name="T79" fmla="*/ 435 h 632"/>
                <a:gd name="T80" fmla="*/ 309 w 639"/>
                <a:gd name="T81" fmla="*/ 458 h 632"/>
                <a:gd name="T82" fmla="*/ 316 w 639"/>
                <a:gd name="T83" fmla="*/ 487 h 632"/>
                <a:gd name="T84" fmla="*/ 329 w 639"/>
                <a:gd name="T85" fmla="*/ 516 h 632"/>
                <a:gd name="T86" fmla="*/ 287 w 639"/>
                <a:gd name="T87" fmla="*/ 556 h 632"/>
                <a:gd name="T88" fmla="*/ 289 w 639"/>
                <a:gd name="T89" fmla="*/ 584 h 632"/>
                <a:gd name="T90" fmla="*/ 335 w 639"/>
                <a:gd name="T91" fmla="*/ 619 h 632"/>
                <a:gd name="T92" fmla="*/ 352 w 639"/>
                <a:gd name="T93" fmla="*/ 623 h 632"/>
                <a:gd name="T94" fmla="*/ 367 w 639"/>
                <a:gd name="T95" fmla="*/ 588 h 632"/>
                <a:gd name="T96" fmla="*/ 373 w 639"/>
                <a:gd name="T97" fmla="*/ 593 h 632"/>
                <a:gd name="T98" fmla="*/ 393 w 639"/>
                <a:gd name="T99" fmla="*/ 575 h 632"/>
                <a:gd name="T100" fmla="*/ 416 w 639"/>
                <a:gd name="T101" fmla="*/ 546 h 632"/>
                <a:gd name="T102" fmla="*/ 416 w 639"/>
                <a:gd name="T103" fmla="*/ 525 h 632"/>
                <a:gd name="T104" fmla="*/ 418 w 639"/>
                <a:gd name="T105" fmla="*/ 497 h 632"/>
                <a:gd name="T106" fmla="*/ 461 w 639"/>
                <a:gd name="T107" fmla="*/ 462 h 632"/>
                <a:gd name="T108" fmla="*/ 497 w 639"/>
                <a:gd name="T109" fmla="*/ 449 h 632"/>
                <a:gd name="T110" fmla="*/ 542 w 639"/>
                <a:gd name="T111" fmla="*/ 417 h 632"/>
                <a:gd name="T112" fmla="*/ 562 w 639"/>
                <a:gd name="T113" fmla="*/ 373 h 632"/>
                <a:gd name="T114" fmla="*/ 572 w 639"/>
                <a:gd name="T115" fmla="*/ 326 h 632"/>
                <a:gd name="T116" fmla="*/ 587 w 639"/>
                <a:gd name="T117" fmla="*/ 274 h 632"/>
                <a:gd name="T118" fmla="*/ 636 w 639"/>
                <a:gd name="T119" fmla="*/ 209 h 632"/>
                <a:gd name="T120" fmla="*/ 403 w 639"/>
                <a:gd name="T121" fmla="*/ 154 h 632"/>
                <a:gd name="T122" fmla="*/ 406 w 639"/>
                <a:gd name="T123" fmla="*/ 142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39" h="632">
                  <a:moveTo>
                    <a:pt x="635" y="173"/>
                  </a:moveTo>
                  <a:lnTo>
                    <a:pt x="635" y="173"/>
                  </a:lnTo>
                  <a:lnTo>
                    <a:pt x="633" y="168"/>
                  </a:lnTo>
                  <a:lnTo>
                    <a:pt x="632" y="165"/>
                  </a:lnTo>
                  <a:lnTo>
                    <a:pt x="632" y="162"/>
                  </a:lnTo>
                  <a:lnTo>
                    <a:pt x="629" y="161"/>
                  </a:lnTo>
                  <a:lnTo>
                    <a:pt x="629" y="161"/>
                  </a:lnTo>
                  <a:lnTo>
                    <a:pt x="620" y="157"/>
                  </a:lnTo>
                  <a:lnTo>
                    <a:pt x="613" y="154"/>
                  </a:lnTo>
                  <a:lnTo>
                    <a:pt x="606" y="152"/>
                  </a:lnTo>
                  <a:lnTo>
                    <a:pt x="606" y="152"/>
                  </a:lnTo>
                  <a:lnTo>
                    <a:pt x="591" y="151"/>
                  </a:lnTo>
                  <a:lnTo>
                    <a:pt x="584" y="149"/>
                  </a:lnTo>
                  <a:lnTo>
                    <a:pt x="580" y="147"/>
                  </a:lnTo>
                  <a:lnTo>
                    <a:pt x="580" y="147"/>
                  </a:lnTo>
                  <a:lnTo>
                    <a:pt x="568" y="136"/>
                  </a:lnTo>
                  <a:lnTo>
                    <a:pt x="562" y="131"/>
                  </a:lnTo>
                  <a:lnTo>
                    <a:pt x="558" y="129"/>
                  </a:lnTo>
                  <a:lnTo>
                    <a:pt x="552" y="129"/>
                  </a:lnTo>
                  <a:lnTo>
                    <a:pt x="552" y="129"/>
                  </a:lnTo>
                  <a:lnTo>
                    <a:pt x="533" y="128"/>
                  </a:lnTo>
                  <a:lnTo>
                    <a:pt x="517" y="126"/>
                  </a:lnTo>
                  <a:lnTo>
                    <a:pt x="517" y="126"/>
                  </a:lnTo>
                  <a:lnTo>
                    <a:pt x="513" y="125"/>
                  </a:lnTo>
                  <a:lnTo>
                    <a:pt x="509" y="123"/>
                  </a:lnTo>
                  <a:lnTo>
                    <a:pt x="504" y="120"/>
                  </a:lnTo>
                  <a:lnTo>
                    <a:pt x="499" y="120"/>
                  </a:lnTo>
                  <a:lnTo>
                    <a:pt x="499" y="120"/>
                  </a:lnTo>
                  <a:lnTo>
                    <a:pt x="490" y="120"/>
                  </a:lnTo>
                  <a:lnTo>
                    <a:pt x="490" y="120"/>
                  </a:lnTo>
                  <a:lnTo>
                    <a:pt x="486" y="120"/>
                  </a:lnTo>
                  <a:lnTo>
                    <a:pt x="481" y="119"/>
                  </a:lnTo>
                  <a:lnTo>
                    <a:pt x="481" y="119"/>
                  </a:lnTo>
                  <a:lnTo>
                    <a:pt x="477" y="113"/>
                  </a:lnTo>
                  <a:lnTo>
                    <a:pt x="474" y="110"/>
                  </a:lnTo>
                  <a:lnTo>
                    <a:pt x="471" y="109"/>
                  </a:lnTo>
                  <a:lnTo>
                    <a:pt x="471" y="109"/>
                  </a:lnTo>
                  <a:lnTo>
                    <a:pt x="444" y="96"/>
                  </a:lnTo>
                  <a:lnTo>
                    <a:pt x="444" y="96"/>
                  </a:lnTo>
                  <a:lnTo>
                    <a:pt x="436" y="92"/>
                  </a:lnTo>
                  <a:lnTo>
                    <a:pt x="432" y="90"/>
                  </a:lnTo>
                  <a:lnTo>
                    <a:pt x="428" y="92"/>
                  </a:lnTo>
                  <a:lnTo>
                    <a:pt x="428" y="92"/>
                  </a:lnTo>
                  <a:lnTo>
                    <a:pt x="423" y="96"/>
                  </a:lnTo>
                  <a:lnTo>
                    <a:pt x="419" y="103"/>
                  </a:lnTo>
                  <a:lnTo>
                    <a:pt x="416" y="109"/>
                  </a:lnTo>
                  <a:lnTo>
                    <a:pt x="413" y="112"/>
                  </a:lnTo>
                  <a:lnTo>
                    <a:pt x="412" y="112"/>
                  </a:lnTo>
                  <a:lnTo>
                    <a:pt x="412" y="112"/>
                  </a:lnTo>
                  <a:lnTo>
                    <a:pt x="412" y="112"/>
                  </a:lnTo>
                  <a:lnTo>
                    <a:pt x="412" y="110"/>
                  </a:lnTo>
                  <a:lnTo>
                    <a:pt x="415" y="105"/>
                  </a:lnTo>
                  <a:lnTo>
                    <a:pt x="420" y="94"/>
                  </a:lnTo>
                  <a:lnTo>
                    <a:pt x="420" y="94"/>
                  </a:lnTo>
                  <a:lnTo>
                    <a:pt x="419" y="90"/>
                  </a:lnTo>
                  <a:lnTo>
                    <a:pt x="418" y="87"/>
                  </a:lnTo>
                  <a:lnTo>
                    <a:pt x="413" y="86"/>
                  </a:lnTo>
                  <a:lnTo>
                    <a:pt x="413" y="86"/>
                  </a:lnTo>
                  <a:lnTo>
                    <a:pt x="403" y="87"/>
                  </a:lnTo>
                  <a:lnTo>
                    <a:pt x="400" y="87"/>
                  </a:lnTo>
                  <a:lnTo>
                    <a:pt x="397" y="86"/>
                  </a:lnTo>
                  <a:lnTo>
                    <a:pt x="397" y="86"/>
                  </a:lnTo>
                  <a:lnTo>
                    <a:pt x="393" y="80"/>
                  </a:lnTo>
                  <a:lnTo>
                    <a:pt x="391" y="78"/>
                  </a:lnTo>
                  <a:lnTo>
                    <a:pt x="389" y="80"/>
                  </a:lnTo>
                  <a:lnTo>
                    <a:pt x="389" y="80"/>
                  </a:lnTo>
                  <a:lnTo>
                    <a:pt x="383" y="86"/>
                  </a:lnTo>
                  <a:lnTo>
                    <a:pt x="381" y="87"/>
                  </a:lnTo>
                  <a:lnTo>
                    <a:pt x="380" y="87"/>
                  </a:lnTo>
                  <a:lnTo>
                    <a:pt x="378" y="87"/>
                  </a:lnTo>
                  <a:lnTo>
                    <a:pt x="378" y="87"/>
                  </a:lnTo>
                  <a:lnTo>
                    <a:pt x="378" y="86"/>
                  </a:lnTo>
                  <a:lnTo>
                    <a:pt x="380" y="84"/>
                  </a:lnTo>
                  <a:lnTo>
                    <a:pt x="383" y="81"/>
                  </a:lnTo>
                  <a:lnTo>
                    <a:pt x="390" y="76"/>
                  </a:lnTo>
                  <a:lnTo>
                    <a:pt x="390" y="76"/>
                  </a:lnTo>
                  <a:lnTo>
                    <a:pt x="391" y="73"/>
                  </a:lnTo>
                  <a:lnTo>
                    <a:pt x="393" y="68"/>
                  </a:lnTo>
                  <a:lnTo>
                    <a:pt x="394" y="64"/>
                  </a:lnTo>
                  <a:lnTo>
                    <a:pt x="394" y="60"/>
                  </a:lnTo>
                  <a:lnTo>
                    <a:pt x="394" y="60"/>
                  </a:lnTo>
                  <a:lnTo>
                    <a:pt x="391" y="55"/>
                  </a:lnTo>
                  <a:lnTo>
                    <a:pt x="387" y="50"/>
                  </a:lnTo>
                  <a:lnTo>
                    <a:pt x="387" y="50"/>
                  </a:lnTo>
                  <a:lnTo>
                    <a:pt x="384" y="44"/>
                  </a:lnTo>
                  <a:lnTo>
                    <a:pt x="380" y="35"/>
                  </a:lnTo>
                  <a:lnTo>
                    <a:pt x="373" y="21"/>
                  </a:lnTo>
                  <a:lnTo>
                    <a:pt x="373" y="21"/>
                  </a:lnTo>
                  <a:lnTo>
                    <a:pt x="370" y="16"/>
                  </a:lnTo>
                  <a:lnTo>
                    <a:pt x="370" y="16"/>
                  </a:lnTo>
                  <a:lnTo>
                    <a:pt x="362" y="29"/>
                  </a:lnTo>
                  <a:lnTo>
                    <a:pt x="355" y="38"/>
                  </a:lnTo>
                  <a:lnTo>
                    <a:pt x="355" y="38"/>
                  </a:lnTo>
                  <a:lnTo>
                    <a:pt x="349" y="44"/>
                  </a:lnTo>
                  <a:lnTo>
                    <a:pt x="342" y="48"/>
                  </a:lnTo>
                  <a:lnTo>
                    <a:pt x="336" y="50"/>
                  </a:lnTo>
                  <a:lnTo>
                    <a:pt x="332" y="51"/>
                  </a:lnTo>
                  <a:lnTo>
                    <a:pt x="332" y="51"/>
                  </a:lnTo>
                  <a:lnTo>
                    <a:pt x="328" y="51"/>
                  </a:lnTo>
                  <a:lnTo>
                    <a:pt x="320" y="50"/>
                  </a:lnTo>
                  <a:lnTo>
                    <a:pt x="320" y="50"/>
                  </a:lnTo>
                  <a:lnTo>
                    <a:pt x="310" y="47"/>
                  </a:lnTo>
                  <a:lnTo>
                    <a:pt x="305" y="47"/>
                  </a:lnTo>
                  <a:lnTo>
                    <a:pt x="300" y="47"/>
                  </a:lnTo>
                  <a:lnTo>
                    <a:pt x="300" y="47"/>
                  </a:lnTo>
                  <a:lnTo>
                    <a:pt x="292" y="50"/>
                  </a:lnTo>
                  <a:lnTo>
                    <a:pt x="281" y="52"/>
                  </a:lnTo>
                  <a:lnTo>
                    <a:pt x="273" y="57"/>
                  </a:lnTo>
                  <a:lnTo>
                    <a:pt x="265" y="58"/>
                  </a:lnTo>
                  <a:lnTo>
                    <a:pt x="265" y="58"/>
                  </a:lnTo>
                  <a:lnTo>
                    <a:pt x="261" y="60"/>
                  </a:lnTo>
                  <a:lnTo>
                    <a:pt x="258" y="63"/>
                  </a:lnTo>
                  <a:lnTo>
                    <a:pt x="255" y="65"/>
                  </a:lnTo>
                  <a:lnTo>
                    <a:pt x="251" y="67"/>
                  </a:lnTo>
                  <a:lnTo>
                    <a:pt x="251" y="67"/>
                  </a:lnTo>
                  <a:lnTo>
                    <a:pt x="248" y="67"/>
                  </a:lnTo>
                  <a:lnTo>
                    <a:pt x="245" y="64"/>
                  </a:lnTo>
                  <a:lnTo>
                    <a:pt x="241" y="60"/>
                  </a:lnTo>
                  <a:lnTo>
                    <a:pt x="238" y="52"/>
                  </a:lnTo>
                  <a:lnTo>
                    <a:pt x="236" y="45"/>
                  </a:lnTo>
                  <a:lnTo>
                    <a:pt x="236" y="45"/>
                  </a:lnTo>
                  <a:lnTo>
                    <a:pt x="236" y="32"/>
                  </a:lnTo>
                  <a:lnTo>
                    <a:pt x="236" y="21"/>
                  </a:lnTo>
                  <a:lnTo>
                    <a:pt x="236" y="21"/>
                  </a:lnTo>
                  <a:lnTo>
                    <a:pt x="236" y="15"/>
                  </a:lnTo>
                  <a:lnTo>
                    <a:pt x="234" y="8"/>
                  </a:lnTo>
                  <a:lnTo>
                    <a:pt x="229" y="3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23" y="0"/>
                  </a:lnTo>
                  <a:lnTo>
                    <a:pt x="222" y="2"/>
                  </a:lnTo>
                  <a:lnTo>
                    <a:pt x="219" y="6"/>
                  </a:lnTo>
                  <a:lnTo>
                    <a:pt x="216" y="12"/>
                  </a:lnTo>
                  <a:lnTo>
                    <a:pt x="212" y="16"/>
                  </a:lnTo>
                  <a:lnTo>
                    <a:pt x="212" y="16"/>
                  </a:lnTo>
                  <a:lnTo>
                    <a:pt x="203" y="19"/>
                  </a:lnTo>
                  <a:lnTo>
                    <a:pt x="190" y="21"/>
                  </a:lnTo>
                  <a:lnTo>
                    <a:pt x="170" y="21"/>
                  </a:lnTo>
                  <a:lnTo>
                    <a:pt x="170" y="21"/>
                  </a:lnTo>
                  <a:lnTo>
                    <a:pt x="167" y="21"/>
                  </a:lnTo>
                  <a:lnTo>
                    <a:pt x="166" y="19"/>
                  </a:lnTo>
                  <a:lnTo>
                    <a:pt x="163" y="16"/>
                  </a:lnTo>
                  <a:lnTo>
                    <a:pt x="158" y="15"/>
                  </a:lnTo>
                  <a:lnTo>
                    <a:pt x="157" y="15"/>
                  </a:lnTo>
                  <a:lnTo>
                    <a:pt x="154" y="16"/>
                  </a:lnTo>
                  <a:lnTo>
                    <a:pt x="154" y="16"/>
                  </a:lnTo>
                  <a:lnTo>
                    <a:pt x="152" y="18"/>
                  </a:lnTo>
                  <a:lnTo>
                    <a:pt x="152" y="22"/>
                  </a:lnTo>
                  <a:lnTo>
                    <a:pt x="157" y="29"/>
                  </a:lnTo>
                  <a:lnTo>
                    <a:pt x="166" y="47"/>
                  </a:lnTo>
                  <a:lnTo>
                    <a:pt x="166" y="47"/>
                  </a:lnTo>
                  <a:lnTo>
                    <a:pt x="167" y="50"/>
                  </a:lnTo>
                  <a:lnTo>
                    <a:pt x="167" y="51"/>
                  </a:lnTo>
                  <a:lnTo>
                    <a:pt x="164" y="55"/>
                  </a:lnTo>
                  <a:lnTo>
                    <a:pt x="160" y="60"/>
                  </a:lnTo>
                  <a:lnTo>
                    <a:pt x="155" y="63"/>
                  </a:lnTo>
                  <a:lnTo>
                    <a:pt x="155" y="63"/>
                  </a:lnTo>
                  <a:lnTo>
                    <a:pt x="145" y="68"/>
                  </a:lnTo>
                  <a:lnTo>
                    <a:pt x="137" y="70"/>
                  </a:lnTo>
                  <a:lnTo>
                    <a:pt x="137" y="70"/>
                  </a:lnTo>
                  <a:lnTo>
                    <a:pt x="131" y="68"/>
                  </a:lnTo>
                  <a:lnTo>
                    <a:pt x="125" y="64"/>
                  </a:lnTo>
                  <a:lnTo>
                    <a:pt x="121" y="60"/>
                  </a:lnTo>
                  <a:lnTo>
                    <a:pt x="118" y="55"/>
                  </a:lnTo>
                  <a:lnTo>
                    <a:pt x="118" y="55"/>
                  </a:lnTo>
                  <a:lnTo>
                    <a:pt x="116" y="52"/>
                  </a:lnTo>
                  <a:lnTo>
                    <a:pt x="113" y="52"/>
                  </a:lnTo>
                  <a:lnTo>
                    <a:pt x="105" y="54"/>
                  </a:lnTo>
                  <a:lnTo>
                    <a:pt x="105" y="54"/>
                  </a:lnTo>
                  <a:lnTo>
                    <a:pt x="102" y="54"/>
                  </a:lnTo>
                  <a:lnTo>
                    <a:pt x="102" y="57"/>
                  </a:lnTo>
                  <a:lnTo>
                    <a:pt x="103" y="63"/>
                  </a:lnTo>
                  <a:lnTo>
                    <a:pt x="103" y="63"/>
                  </a:lnTo>
                  <a:lnTo>
                    <a:pt x="102" y="65"/>
                  </a:lnTo>
                  <a:lnTo>
                    <a:pt x="97" y="65"/>
                  </a:lnTo>
                  <a:lnTo>
                    <a:pt x="87" y="65"/>
                  </a:lnTo>
                  <a:lnTo>
                    <a:pt x="87" y="65"/>
                  </a:lnTo>
                  <a:lnTo>
                    <a:pt x="83" y="65"/>
                  </a:lnTo>
                  <a:lnTo>
                    <a:pt x="80" y="68"/>
                  </a:lnTo>
                  <a:lnTo>
                    <a:pt x="73" y="77"/>
                  </a:lnTo>
                  <a:lnTo>
                    <a:pt x="73" y="77"/>
                  </a:lnTo>
                  <a:lnTo>
                    <a:pt x="73" y="78"/>
                  </a:lnTo>
                  <a:lnTo>
                    <a:pt x="73" y="80"/>
                  </a:lnTo>
                  <a:lnTo>
                    <a:pt x="76" y="84"/>
                  </a:lnTo>
                  <a:lnTo>
                    <a:pt x="80" y="90"/>
                  </a:lnTo>
                  <a:lnTo>
                    <a:pt x="83" y="94"/>
                  </a:lnTo>
                  <a:lnTo>
                    <a:pt x="83" y="94"/>
                  </a:lnTo>
                  <a:lnTo>
                    <a:pt x="83" y="102"/>
                  </a:lnTo>
                  <a:lnTo>
                    <a:pt x="80" y="109"/>
                  </a:lnTo>
                  <a:lnTo>
                    <a:pt x="74" y="125"/>
                  </a:lnTo>
                  <a:lnTo>
                    <a:pt x="74" y="125"/>
                  </a:lnTo>
                  <a:lnTo>
                    <a:pt x="70" y="134"/>
                  </a:lnTo>
                  <a:lnTo>
                    <a:pt x="68" y="142"/>
                  </a:lnTo>
                  <a:lnTo>
                    <a:pt x="67" y="152"/>
                  </a:lnTo>
                  <a:lnTo>
                    <a:pt x="64" y="151"/>
                  </a:lnTo>
                  <a:lnTo>
                    <a:pt x="64" y="151"/>
                  </a:lnTo>
                  <a:lnTo>
                    <a:pt x="61" y="151"/>
                  </a:lnTo>
                  <a:lnTo>
                    <a:pt x="57" y="151"/>
                  </a:lnTo>
                  <a:lnTo>
                    <a:pt x="57" y="151"/>
                  </a:lnTo>
                  <a:lnTo>
                    <a:pt x="53" y="151"/>
                  </a:lnTo>
                  <a:lnTo>
                    <a:pt x="48" y="152"/>
                  </a:lnTo>
                  <a:lnTo>
                    <a:pt x="48" y="152"/>
                  </a:lnTo>
                  <a:lnTo>
                    <a:pt x="44" y="154"/>
                  </a:lnTo>
                  <a:lnTo>
                    <a:pt x="40" y="154"/>
                  </a:lnTo>
                  <a:lnTo>
                    <a:pt x="40" y="154"/>
                  </a:lnTo>
                  <a:lnTo>
                    <a:pt x="35" y="154"/>
                  </a:lnTo>
                  <a:lnTo>
                    <a:pt x="31" y="154"/>
                  </a:lnTo>
                  <a:lnTo>
                    <a:pt x="31" y="154"/>
                  </a:lnTo>
                  <a:lnTo>
                    <a:pt x="26" y="157"/>
                  </a:lnTo>
                  <a:lnTo>
                    <a:pt x="22" y="161"/>
                  </a:lnTo>
                  <a:lnTo>
                    <a:pt x="21" y="165"/>
                  </a:lnTo>
                  <a:lnTo>
                    <a:pt x="19" y="170"/>
                  </a:lnTo>
                  <a:lnTo>
                    <a:pt x="19" y="170"/>
                  </a:lnTo>
                  <a:lnTo>
                    <a:pt x="19" y="171"/>
                  </a:lnTo>
                  <a:lnTo>
                    <a:pt x="16" y="173"/>
                  </a:lnTo>
                  <a:lnTo>
                    <a:pt x="11" y="177"/>
                  </a:lnTo>
                  <a:lnTo>
                    <a:pt x="3" y="181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0" y="189"/>
                  </a:lnTo>
                  <a:lnTo>
                    <a:pt x="3" y="197"/>
                  </a:lnTo>
                  <a:lnTo>
                    <a:pt x="8" y="215"/>
                  </a:lnTo>
                  <a:lnTo>
                    <a:pt x="8" y="215"/>
                  </a:lnTo>
                  <a:lnTo>
                    <a:pt x="11" y="218"/>
                  </a:lnTo>
                  <a:lnTo>
                    <a:pt x="13" y="220"/>
                  </a:lnTo>
                  <a:lnTo>
                    <a:pt x="22" y="225"/>
                  </a:lnTo>
                  <a:lnTo>
                    <a:pt x="31" y="228"/>
                  </a:lnTo>
                  <a:lnTo>
                    <a:pt x="38" y="229"/>
                  </a:lnTo>
                  <a:lnTo>
                    <a:pt x="38" y="229"/>
                  </a:lnTo>
                  <a:lnTo>
                    <a:pt x="44" y="228"/>
                  </a:lnTo>
                  <a:lnTo>
                    <a:pt x="50" y="225"/>
                  </a:lnTo>
                  <a:lnTo>
                    <a:pt x="50" y="225"/>
                  </a:lnTo>
                  <a:lnTo>
                    <a:pt x="55" y="222"/>
                  </a:lnTo>
                  <a:lnTo>
                    <a:pt x="58" y="222"/>
                  </a:lnTo>
                  <a:lnTo>
                    <a:pt x="58" y="222"/>
                  </a:lnTo>
                  <a:lnTo>
                    <a:pt x="60" y="225"/>
                  </a:lnTo>
                  <a:lnTo>
                    <a:pt x="60" y="232"/>
                  </a:lnTo>
                  <a:lnTo>
                    <a:pt x="60" y="241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3" y="248"/>
                  </a:lnTo>
                  <a:lnTo>
                    <a:pt x="66" y="248"/>
                  </a:lnTo>
                  <a:lnTo>
                    <a:pt x="73" y="248"/>
                  </a:lnTo>
                  <a:lnTo>
                    <a:pt x="90" y="247"/>
                  </a:lnTo>
                  <a:lnTo>
                    <a:pt x="90" y="247"/>
                  </a:lnTo>
                  <a:lnTo>
                    <a:pt x="97" y="245"/>
                  </a:lnTo>
                  <a:lnTo>
                    <a:pt x="103" y="242"/>
                  </a:lnTo>
                  <a:lnTo>
                    <a:pt x="109" y="238"/>
                  </a:lnTo>
                  <a:lnTo>
                    <a:pt x="115" y="235"/>
                  </a:lnTo>
                  <a:lnTo>
                    <a:pt x="115" y="235"/>
                  </a:lnTo>
                  <a:lnTo>
                    <a:pt x="126" y="231"/>
                  </a:lnTo>
                  <a:lnTo>
                    <a:pt x="132" y="228"/>
                  </a:lnTo>
                  <a:lnTo>
                    <a:pt x="138" y="226"/>
                  </a:lnTo>
                  <a:lnTo>
                    <a:pt x="138" y="226"/>
                  </a:lnTo>
                  <a:lnTo>
                    <a:pt x="139" y="228"/>
                  </a:lnTo>
                  <a:lnTo>
                    <a:pt x="141" y="231"/>
                  </a:lnTo>
                  <a:lnTo>
                    <a:pt x="142" y="239"/>
                  </a:lnTo>
                  <a:lnTo>
                    <a:pt x="141" y="248"/>
                  </a:lnTo>
                  <a:lnTo>
                    <a:pt x="141" y="254"/>
                  </a:lnTo>
                  <a:lnTo>
                    <a:pt x="141" y="254"/>
                  </a:lnTo>
                  <a:lnTo>
                    <a:pt x="144" y="258"/>
                  </a:lnTo>
                  <a:lnTo>
                    <a:pt x="147" y="261"/>
                  </a:lnTo>
                  <a:lnTo>
                    <a:pt x="157" y="270"/>
                  </a:lnTo>
                  <a:lnTo>
                    <a:pt x="157" y="270"/>
                  </a:lnTo>
                  <a:lnTo>
                    <a:pt x="161" y="273"/>
                  </a:lnTo>
                  <a:lnTo>
                    <a:pt x="168" y="274"/>
                  </a:lnTo>
                  <a:lnTo>
                    <a:pt x="181" y="277"/>
                  </a:lnTo>
                  <a:lnTo>
                    <a:pt x="181" y="277"/>
                  </a:lnTo>
                  <a:lnTo>
                    <a:pt x="186" y="280"/>
                  </a:lnTo>
                  <a:lnTo>
                    <a:pt x="192" y="283"/>
                  </a:lnTo>
                  <a:lnTo>
                    <a:pt x="199" y="289"/>
                  </a:lnTo>
                  <a:lnTo>
                    <a:pt x="199" y="289"/>
                  </a:lnTo>
                  <a:lnTo>
                    <a:pt x="200" y="290"/>
                  </a:lnTo>
                  <a:lnTo>
                    <a:pt x="203" y="291"/>
                  </a:lnTo>
                  <a:lnTo>
                    <a:pt x="210" y="291"/>
                  </a:lnTo>
                  <a:lnTo>
                    <a:pt x="218" y="293"/>
                  </a:lnTo>
                  <a:lnTo>
                    <a:pt x="221" y="294"/>
                  </a:lnTo>
                  <a:lnTo>
                    <a:pt x="222" y="296"/>
                  </a:lnTo>
                  <a:lnTo>
                    <a:pt x="222" y="296"/>
                  </a:lnTo>
                  <a:lnTo>
                    <a:pt x="223" y="299"/>
                  </a:lnTo>
                  <a:lnTo>
                    <a:pt x="223" y="302"/>
                  </a:lnTo>
                  <a:lnTo>
                    <a:pt x="223" y="306"/>
                  </a:lnTo>
                  <a:lnTo>
                    <a:pt x="225" y="309"/>
                  </a:lnTo>
                  <a:lnTo>
                    <a:pt x="225" y="309"/>
                  </a:lnTo>
                  <a:lnTo>
                    <a:pt x="231" y="320"/>
                  </a:lnTo>
                  <a:lnTo>
                    <a:pt x="234" y="326"/>
                  </a:lnTo>
                  <a:lnTo>
                    <a:pt x="236" y="331"/>
                  </a:lnTo>
                  <a:lnTo>
                    <a:pt x="236" y="331"/>
                  </a:lnTo>
                  <a:lnTo>
                    <a:pt x="239" y="332"/>
                  </a:lnTo>
                  <a:lnTo>
                    <a:pt x="242" y="333"/>
                  </a:lnTo>
                  <a:lnTo>
                    <a:pt x="250" y="333"/>
                  </a:lnTo>
                  <a:lnTo>
                    <a:pt x="250" y="333"/>
                  </a:lnTo>
                  <a:lnTo>
                    <a:pt x="255" y="332"/>
                  </a:lnTo>
                  <a:lnTo>
                    <a:pt x="255" y="332"/>
                  </a:lnTo>
                  <a:lnTo>
                    <a:pt x="257" y="333"/>
                  </a:lnTo>
                  <a:lnTo>
                    <a:pt x="258" y="335"/>
                  </a:lnTo>
                  <a:lnTo>
                    <a:pt x="258" y="338"/>
                  </a:lnTo>
                  <a:lnTo>
                    <a:pt x="258" y="348"/>
                  </a:lnTo>
                  <a:lnTo>
                    <a:pt x="258" y="348"/>
                  </a:lnTo>
                  <a:lnTo>
                    <a:pt x="260" y="351"/>
                  </a:lnTo>
                  <a:lnTo>
                    <a:pt x="263" y="354"/>
                  </a:lnTo>
                  <a:lnTo>
                    <a:pt x="267" y="355"/>
                  </a:lnTo>
                  <a:lnTo>
                    <a:pt x="270" y="358"/>
                  </a:lnTo>
                  <a:lnTo>
                    <a:pt x="270" y="358"/>
                  </a:lnTo>
                  <a:lnTo>
                    <a:pt x="271" y="362"/>
                  </a:lnTo>
                  <a:lnTo>
                    <a:pt x="271" y="370"/>
                  </a:lnTo>
                  <a:lnTo>
                    <a:pt x="270" y="378"/>
                  </a:lnTo>
                  <a:lnTo>
                    <a:pt x="267" y="384"/>
                  </a:lnTo>
                  <a:lnTo>
                    <a:pt x="267" y="384"/>
                  </a:lnTo>
                  <a:lnTo>
                    <a:pt x="264" y="388"/>
                  </a:lnTo>
                  <a:lnTo>
                    <a:pt x="264" y="393"/>
                  </a:lnTo>
                  <a:lnTo>
                    <a:pt x="265" y="401"/>
                  </a:lnTo>
                  <a:lnTo>
                    <a:pt x="265" y="401"/>
                  </a:lnTo>
                  <a:lnTo>
                    <a:pt x="268" y="415"/>
                  </a:lnTo>
                  <a:lnTo>
                    <a:pt x="270" y="428"/>
                  </a:lnTo>
                  <a:lnTo>
                    <a:pt x="270" y="428"/>
                  </a:lnTo>
                  <a:lnTo>
                    <a:pt x="271" y="430"/>
                  </a:lnTo>
                  <a:lnTo>
                    <a:pt x="274" y="432"/>
                  </a:lnTo>
                  <a:lnTo>
                    <a:pt x="286" y="435"/>
                  </a:lnTo>
                  <a:lnTo>
                    <a:pt x="296" y="435"/>
                  </a:lnTo>
                  <a:lnTo>
                    <a:pt x="302" y="436"/>
                  </a:lnTo>
                  <a:lnTo>
                    <a:pt x="302" y="436"/>
                  </a:lnTo>
                  <a:lnTo>
                    <a:pt x="305" y="439"/>
                  </a:lnTo>
                  <a:lnTo>
                    <a:pt x="306" y="443"/>
                  </a:lnTo>
                  <a:lnTo>
                    <a:pt x="309" y="449"/>
                  </a:lnTo>
                  <a:lnTo>
                    <a:pt x="309" y="454"/>
                  </a:lnTo>
                  <a:lnTo>
                    <a:pt x="309" y="454"/>
                  </a:lnTo>
                  <a:lnTo>
                    <a:pt x="309" y="458"/>
                  </a:lnTo>
                  <a:lnTo>
                    <a:pt x="312" y="461"/>
                  </a:lnTo>
                  <a:lnTo>
                    <a:pt x="316" y="465"/>
                  </a:lnTo>
                  <a:lnTo>
                    <a:pt x="316" y="465"/>
                  </a:lnTo>
                  <a:lnTo>
                    <a:pt x="318" y="470"/>
                  </a:lnTo>
                  <a:lnTo>
                    <a:pt x="319" y="475"/>
                  </a:lnTo>
                  <a:lnTo>
                    <a:pt x="318" y="483"/>
                  </a:lnTo>
                  <a:lnTo>
                    <a:pt x="316" y="487"/>
                  </a:lnTo>
                  <a:lnTo>
                    <a:pt x="316" y="487"/>
                  </a:lnTo>
                  <a:lnTo>
                    <a:pt x="315" y="490"/>
                  </a:lnTo>
                  <a:lnTo>
                    <a:pt x="316" y="493"/>
                  </a:lnTo>
                  <a:lnTo>
                    <a:pt x="323" y="497"/>
                  </a:lnTo>
                  <a:lnTo>
                    <a:pt x="323" y="497"/>
                  </a:lnTo>
                  <a:lnTo>
                    <a:pt x="325" y="499"/>
                  </a:lnTo>
                  <a:lnTo>
                    <a:pt x="326" y="501"/>
                  </a:lnTo>
                  <a:lnTo>
                    <a:pt x="329" y="507"/>
                  </a:lnTo>
                  <a:lnTo>
                    <a:pt x="329" y="516"/>
                  </a:lnTo>
                  <a:lnTo>
                    <a:pt x="329" y="522"/>
                  </a:lnTo>
                  <a:lnTo>
                    <a:pt x="329" y="522"/>
                  </a:lnTo>
                  <a:lnTo>
                    <a:pt x="328" y="523"/>
                  </a:lnTo>
                  <a:lnTo>
                    <a:pt x="325" y="528"/>
                  </a:lnTo>
                  <a:lnTo>
                    <a:pt x="315" y="535"/>
                  </a:lnTo>
                  <a:lnTo>
                    <a:pt x="293" y="551"/>
                  </a:lnTo>
                  <a:lnTo>
                    <a:pt x="293" y="551"/>
                  </a:lnTo>
                  <a:lnTo>
                    <a:pt x="287" y="556"/>
                  </a:lnTo>
                  <a:lnTo>
                    <a:pt x="283" y="562"/>
                  </a:lnTo>
                  <a:lnTo>
                    <a:pt x="280" y="570"/>
                  </a:lnTo>
                  <a:lnTo>
                    <a:pt x="277" y="575"/>
                  </a:lnTo>
                  <a:lnTo>
                    <a:pt x="277" y="575"/>
                  </a:lnTo>
                  <a:lnTo>
                    <a:pt x="276" y="580"/>
                  </a:lnTo>
                  <a:lnTo>
                    <a:pt x="276" y="580"/>
                  </a:lnTo>
                  <a:lnTo>
                    <a:pt x="283" y="581"/>
                  </a:lnTo>
                  <a:lnTo>
                    <a:pt x="289" y="584"/>
                  </a:lnTo>
                  <a:lnTo>
                    <a:pt x="289" y="584"/>
                  </a:lnTo>
                  <a:lnTo>
                    <a:pt x="302" y="593"/>
                  </a:lnTo>
                  <a:lnTo>
                    <a:pt x="318" y="601"/>
                  </a:lnTo>
                  <a:lnTo>
                    <a:pt x="318" y="601"/>
                  </a:lnTo>
                  <a:lnTo>
                    <a:pt x="323" y="606"/>
                  </a:lnTo>
                  <a:lnTo>
                    <a:pt x="328" y="609"/>
                  </a:lnTo>
                  <a:lnTo>
                    <a:pt x="329" y="613"/>
                  </a:lnTo>
                  <a:lnTo>
                    <a:pt x="335" y="619"/>
                  </a:lnTo>
                  <a:lnTo>
                    <a:pt x="335" y="619"/>
                  </a:lnTo>
                  <a:lnTo>
                    <a:pt x="342" y="626"/>
                  </a:lnTo>
                  <a:lnTo>
                    <a:pt x="349" y="632"/>
                  </a:lnTo>
                  <a:lnTo>
                    <a:pt x="349" y="632"/>
                  </a:lnTo>
                  <a:lnTo>
                    <a:pt x="351" y="627"/>
                  </a:lnTo>
                  <a:lnTo>
                    <a:pt x="351" y="627"/>
                  </a:lnTo>
                  <a:lnTo>
                    <a:pt x="351" y="625"/>
                  </a:lnTo>
                  <a:lnTo>
                    <a:pt x="352" y="623"/>
                  </a:lnTo>
                  <a:lnTo>
                    <a:pt x="357" y="619"/>
                  </a:lnTo>
                  <a:lnTo>
                    <a:pt x="357" y="619"/>
                  </a:lnTo>
                  <a:lnTo>
                    <a:pt x="362" y="613"/>
                  </a:lnTo>
                  <a:lnTo>
                    <a:pt x="364" y="610"/>
                  </a:lnTo>
                  <a:lnTo>
                    <a:pt x="365" y="606"/>
                  </a:lnTo>
                  <a:lnTo>
                    <a:pt x="365" y="606"/>
                  </a:lnTo>
                  <a:lnTo>
                    <a:pt x="365" y="594"/>
                  </a:lnTo>
                  <a:lnTo>
                    <a:pt x="367" y="588"/>
                  </a:lnTo>
                  <a:lnTo>
                    <a:pt x="368" y="585"/>
                  </a:lnTo>
                  <a:lnTo>
                    <a:pt x="368" y="585"/>
                  </a:lnTo>
                  <a:lnTo>
                    <a:pt x="371" y="584"/>
                  </a:lnTo>
                  <a:lnTo>
                    <a:pt x="374" y="583"/>
                  </a:lnTo>
                  <a:lnTo>
                    <a:pt x="377" y="583"/>
                  </a:lnTo>
                  <a:lnTo>
                    <a:pt x="377" y="584"/>
                  </a:lnTo>
                  <a:lnTo>
                    <a:pt x="377" y="584"/>
                  </a:lnTo>
                  <a:lnTo>
                    <a:pt x="373" y="593"/>
                  </a:lnTo>
                  <a:lnTo>
                    <a:pt x="371" y="597"/>
                  </a:lnTo>
                  <a:lnTo>
                    <a:pt x="371" y="598"/>
                  </a:lnTo>
                  <a:lnTo>
                    <a:pt x="373" y="598"/>
                  </a:lnTo>
                  <a:lnTo>
                    <a:pt x="373" y="598"/>
                  </a:lnTo>
                  <a:lnTo>
                    <a:pt x="381" y="591"/>
                  </a:lnTo>
                  <a:lnTo>
                    <a:pt x="390" y="583"/>
                  </a:lnTo>
                  <a:lnTo>
                    <a:pt x="390" y="583"/>
                  </a:lnTo>
                  <a:lnTo>
                    <a:pt x="393" y="575"/>
                  </a:lnTo>
                  <a:lnTo>
                    <a:pt x="397" y="567"/>
                  </a:lnTo>
                  <a:lnTo>
                    <a:pt x="400" y="558"/>
                  </a:lnTo>
                  <a:lnTo>
                    <a:pt x="402" y="555"/>
                  </a:lnTo>
                  <a:lnTo>
                    <a:pt x="404" y="554"/>
                  </a:lnTo>
                  <a:lnTo>
                    <a:pt x="404" y="554"/>
                  </a:lnTo>
                  <a:lnTo>
                    <a:pt x="412" y="551"/>
                  </a:lnTo>
                  <a:lnTo>
                    <a:pt x="413" y="549"/>
                  </a:lnTo>
                  <a:lnTo>
                    <a:pt x="416" y="546"/>
                  </a:lnTo>
                  <a:lnTo>
                    <a:pt x="416" y="546"/>
                  </a:lnTo>
                  <a:lnTo>
                    <a:pt x="416" y="543"/>
                  </a:lnTo>
                  <a:lnTo>
                    <a:pt x="416" y="539"/>
                  </a:lnTo>
                  <a:lnTo>
                    <a:pt x="416" y="535"/>
                  </a:lnTo>
                  <a:lnTo>
                    <a:pt x="418" y="532"/>
                  </a:lnTo>
                  <a:lnTo>
                    <a:pt x="418" y="532"/>
                  </a:lnTo>
                  <a:lnTo>
                    <a:pt x="418" y="528"/>
                  </a:lnTo>
                  <a:lnTo>
                    <a:pt x="416" y="525"/>
                  </a:lnTo>
                  <a:lnTo>
                    <a:pt x="415" y="520"/>
                  </a:lnTo>
                  <a:lnTo>
                    <a:pt x="415" y="516"/>
                  </a:lnTo>
                  <a:lnTo>
                    <a:pt x="415" y="516"/>
                  </a:lnTo>
                  <a:lnTo>
                    <a:pt x="415" y="512"/>
                  </a:lnTo>
                  <a:lnTo>
                    <a:pt x="415" y="507"/>
                  </a:lnTo>
                  <a:lnTo>
                    <a:pt x="415" y="501"/>
                  </a:lnTo>
                  <a:lnTo>
                    <a:pt x="418" y="497"/>
                  </a:lnTo>
                  <a:lnTo>
                    <a:pt x="418" y="497"/>
                  </a:lnTo>
                  <a:lnTo>
                    <a:pt x="431" y="483"/>
                  </a:lnTo>
                  <a:lnTo>
                    <a:pt x="438" y="475"/>
                  </a:lnTo>
                  <a:lnTo>
                    <a:pt x="446" y="471"/>
                  </a:lnTo>
                  <a:lnTo>
                    <a:pt x="446" y="471"/>
                  </a:lnTo>
                  <a:lnTo>
                    <a:pt x="451" y="470"/>
                  </a:lnTo>
                  <a:lnTo>
                    <a:pt x="455" y="467"/>
                  </a:lnTo>
                  <a:lnTo>
                    <a:pt x="458" y="465"/>
                  </a:lnTo>
                  <a:lnTo>
                    <a:pt x="461" y="462"/>
                  </a:lnTo>
                  <a:lnTo>
                    <a:pt x="461" y="462"/>
                  </a:lnTo>
                  <a:lnTo>
                    <a:pt x="465" y="461"/>
                  </a:lnTo>
                  <a:lnTo>
                    <a:pt x="470" y="458"/>
                  </a:lnTo>
                  <a:lnTo>
                    <a:pt x="474" y="454"/>
                  </a:lnTo>
                  <a:lnTo>
                    <a:pt x="478" y="451"/>
                  </a:lnTo>
                  <a:lnTo>
                    <a:pt x="478" y="451"/>
                  </a:lnTo>
                  <a:lnTo>
                    <a:pt x="487" y="449"/>
                  </a:lnTo>
                  <a:lnTo>
                    <a:pt x="497" y="449"/>
                  </a:lnTo>
                  <a:lnTo>
                    <a:pt x="509" y="448"/>
                  </a:lnTo>
                  <a:lnTo>
                    <a:pt x="517" y="446"/>
                  </a:lnTo>
                  <a:lnTo>
                    <a:pt x="517" y="446"/>
                  </a:lnTo>
                  <a:lnTo>
                    <a:pt x="525" y="443"/>
                  </a:lnTo>
                  <a:lnTo>
                    <a:pt x="529" y="439"/>
                  </a:lnTo>
                  <a:lnTo>
                    <a:pt x="536" y="432"/>
                  </a:lnTo>
                  <a:lnTo>
                    <a:pt x="536" y="432"/>
                  </a:lnTo>
                  <a:lnTo>
                    <a:pt x="542" y="417"/>
                  </a:lnTo>
                  <a:lnTo>
                    <a:pt x="548" y="407"/>
                  </a:lnTo>
                  <a:lnTo>
                    <a:pt x="552" y="401"/>
                  </a:lnTo>
                  <a:lnTo>
                    <a:pt x="552" y="401"/>
                  </a:lnTo>
                  <a:lnTo>
                    <a:pt x="555" y="396"/>
                  </a:lnTo>
                  <a:lnTo>
                    <a:pt x="558" y="388"/>
                  </a:lnTo>
                  <a:lnTo>
                    <a:pt x="561" y="380"/>
                  </a:lnTo>
                  <a:lnTo>
                    <a:pt x="562" y="373"/>
                  </a:lnTo>
                  <a:lnTo>
                    <a:pt x="562" y="373"/>
                  </a:lnTo>
                  <a:lnTo>
                    <a:pt x="564" y="364"/>
                  </a:lnTo>
                  <a:lnTo>
                    <a:pt x="565" y="355"/>
                  </a:lnTo>
                  <a:lnTo>
                    <a:pt x="568" y="342"/>
                  </a:lnTo>
                  <a:lnTo>
                    <a:pt x="568" y="342"/>
                  </a:lnTo>
                  <a:lnTo>
                    <a:pt x="570" y="339"/>
                  </a:lnTo>
                  <a:lnTo>
                    <a:pt x="571" y="336"/>
                  </a:lnTo>
                  <a:lnTo>
                    <a:pt x="571" y="333"/>
                  </a:lnTo>
                  <a:lnTo>
                    <a:pt x="572" y="326"/>
                  </a:lnTo>
                  <a:lnTo>
                    <a:pt x="572" y="326"/>
                  </a:lnTo>
                  <a:lnTo>
                    <a:pt x="571" y="303"/>
                  </a:lnTo>
                  <a:lnTo>
                    <a:pt x="571" y="293"/>
                  </a:lnTo>
                  <a:lnTo>
                    <a:pt x="572" y="289"/>
                  </a:lnTo>
                  <a:lnTo>
                    <a:pt x="574" y="287"/>
                  </a:lnTo>
                  <a:lnTo>
                    <a:pt x="574" y="287"/>
                  </a:lnTo>
                  <a:lnTo>
                    <a:pt x="581" y="281"/>
                  </a:lnTo>
                  <a:lnTo>
                    <a:pt x="587" y="274"/>
                  </a:lnTo>
                  <a:lnTo>
                    <a:pt x="587" y="274"/>
                  </a:lnTo>
                  <a:lnTo>
                    <a:pt x="599" y="255"/>
                  </a:lnTo>
                  <a:lnTo>
                    <a:pt x="606" y="245"/>
                  </a:lnTo>
                  <a:lnTo>
                    <a:pt x="613" y="236"/>
                  </a:lnTo>
                  <a:lnTo>
                    <a:pt x="613" y="236"/>
                  </a:lnTo>
                  <a:lnTo>
                    <a:pt x="622" y="229"/>
                  </a:lnTo>
                  <a:lnTo>
                    <a:pt x="630" y="219"/>
                  </a:lnTo>
                  <a:lnTo>
                    <a:pt x="636" y="209"/>
                  </a:lnTo>
                  <a:lnTo>
                    <a:pt x="638" y="205"/>
                  </a:lnTo>
                  <a:lnTo>
                    <a:pt x="639" y="200"/>
                  </a:lnTo>
                  <a:lnTo>
                    <a:pt x="639" y="200"/>
                  </a:lnTo>
                  <a:lnTo>
                    <a:pt x="638" y="186"/>
                  </a:lnTo>
                  <a:lnTo>
                    <a:pt x="636" y="178"/>
                  </a:lnTo>
                  <a:lnTo>
                    <a:pt x="635" y="173"/>
                  </a:lnTo>
                  <a:close/>
                  <a:moveTo>
                    <a:pt x="403" y="154"/>
                  </a:moveTo>
                  <a:lnTo>
                    <a:pt x="403" y="154"/>
                  </a:lnTo>
                  <a:lnTo>
                    <a:pt x="402" y="154"/>
                  </a:lnTo>
                  <a:lnTo>
                    <a:pt x="400" y="152"/>
                  </a:lnTo>
                  <a:lnTo>
                    <a:pt x="400" y="148"/>
                  </a:lnTo>
                  <a:lnTo>
                    <a:pt x="402" y="144"/>
                  </a:lnTo>
                  <a:lnTo>
                    <a:pt x="403" y="141"/>
                  </a:lnTo>
                  <a:lnTo>
                    <a:pt x="403" y="141"/>
                  </a:lnTo>
                  <a:lnTo>
                    <a:pt x="404" y="141"/>
                  </a:lnTo>
                  <a:lnTo>
                    <a:pt x="406" y="142"/>
                  </a:lnTo>
                  <a:lnTo>
                    <a:pt x="406" y="147"/>
                  </a:lnTo>
                  <a:lnTo>
                    <a:pt x="406" y="151"/>
                  </a:lnTo>
                  <a:lnTo>
                    <a:pt x="404" y="154"/>
                  </a:lnTo>
                  <a:lnTo>
                    <a:pt x="403" y="154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256"/>
            <p:cNvSpPr>
              <a:spLocks/>
            </p:cNvSpPr>
            <p:nvPr/>
          </p:nvSpPr>
          <p:spPr bwMode="auto">
            <a:xfrm>
              <a:off x="2406651" y="4631166"/>
              <a:ext cx="1014413" cy="1003300"/>
            </a:xfrm>
            <a:custGeom>
              <a:avLst/>
              <a:gdLst>
                <a:gd name="T0" fmla="*/ 620 w 639"/>
                <a:gd name="T1" fmla="*/ 157 h 632"/>
                <a:gd name="T2" fmla="*/ 568 w 639"/>
                <a:gd name="T3" fmla="*/ 136 h 632"/>
                <a:gd name="T4" fmla="*/ 513 w 639"/>
                <a:gd name="T5" fmla="*/ 125 h 632"/>
                <a:gd name="T6" fmla="*/ 481 w 639"/>
                <a:gd name="T7" fmla="*/ 119 h 632"/>
                <a:gd name="T8" fmla="*/ 436 w 639"/>
                <a:gd name="T9" fmla="*/ 92 h 632"/>
                <a:gd name="T10" fmla="*/ 412 w 639"/>
                <a:gd name="T11" fmla="*/ 112 h 632"/>
                <a:gd name="T12" fmla="*/ 418 w 639"/>
                <a:gd name="T13" fmla="*/ 87 h 632"/>
                <a:gd name="T14" fmla="*/ 391 w 639"/>
                <a:gd name="T15" fmla="*/ 78 h 632"/>
                <a:gd name="T16" fmla="*/ 378 w 639"/>
                <a:gd name="T17" fmla="*/ 86 h 632"/>
                <a:gd name="T18" fmla="*/ 394 w 639"/>
                <a:gd name="T19" fmla="*/ 60 h 632"/>
                <a:gd name="T20" fmla="*/ 373 w 639"/>
                <a:gd name="T21" fmla="*/ 21 h 632"/>
                <a:gd name="T22" fmla="*/ 336 w 639"/>
                <a:gd name="T23" fmla="*/ 50 h 632"/>
                <a:gd name="T24" fmla="*/ 300 w 639"/>
                <a:gd name="T25" fmla="*/ 47 h 632"/>
                <a:gd name="T26" fmla="*/ 258 w 639"/>
                <a:gd name="T27" fmla="*/ 63 h 632"/>
                <a:gd name="T28" fmla="*/ 236 w 639"/>
                <a:gd name="T29" fmla="*/ 45 h 632"/>
                <a:gd name="T30" fmla="*/ 225 w 639"/>
                <a:gd name="T31" fmla="*/ 0 h 632"/>
                <a:gd name="T32" fmla="*/ 203 w 639"/>
                <a:gd name="T33" fmla="*/ 19 h 632"/>
                <a:gd name="T34" fmla="*/ 157 w 639"/>
                <a:gd name="T35" fmla="*/ 15 h 632"/>
                <a:gd name="T36" fmla="*/ 167 w 639"/>
                <a:gd name="T37" fmla="*/ 50 h 632"/>
                <a:gd name="T38" fmla="*/ 137 w 639"/>
                <a:gd name="T39" fmla="*/ 70 h 632"/>
                <a:gd name="T40" fmla="*/ 105 w 639"/>
                <a:gd name="T41" fmla="*/ 54 h 632"/>
                <a:gd name="T42" fmla="*/ 87 w 639"/>
                <a:gd name="T43" fmla="*/ 65 h 632"/>
                <a:gd name="T44" fmla="*/ 76 w 639"/>
                <a:gd name="T45" fmla="*/ 84 h 632"/>
                <a:gd name="T46" fmla="*/ 70 w 639"/>
                <a:gd name="T47" fmla="*/ 134 h 632"/>
                <a:gd name="T48" fmla="*/ 53 w 639"/>
                <a:gd name="T49" fmla="*/ 151 h 632"/>
                <a:gd name="T50" fmla="*/ 31 w 639"/>
                <a:gd name="T51" fmla="*/ 154 h 632"/>
                <a:gd name="T52" fmla="*/ 11 w 639"/>
                <a:gd name="T53" fmla="*/ 177 h 632"/>
                <a:gd name="T54" fmla="*/ 11 w 639"/>
                <a:gd name="T55" fmla="*/ 218 h 632"/>
                <a:gd name="T56" fmla="*/ 50 w 639"/>
                <a:gd name="T57" fmla="*/ 225 h 632"/>
                <a:gd name="T58" fmla="*/ 61 w 639"/>
                <a:gd name="T59" fmla="*/ 247 h 632"/>
                <a:gd name="T60" fmla="*/ 109 w 639"/>
                <a:gd name="T61" fmla="*/ 238 h 632"/>
                <a:gd name="T62" fmla="*/ 141 w 639"/>
                <a:gd name="T63" fmla="*/ 231 h 632"/>
                <a:gd name="T64" fmla="*/ 157 w 639"/>
                <a:gd name="T65" fmla="*/ 270 h 632"/>
                <a:gd name="T66" fmla="*/ 199 w 639"/>
                <a:gd name="T67" fmla="*/ 289 h 632"/>
                <a:gd name="T68" fmla="*/ 223 w 639"/>
                <a:gd name="T69" fmla="*/ 299 h 632"/>
                <a:gd name="T70" fmla="*/ 236 w 639"/>
                <a:gd name="T71" fmla="*/ 331 h 632"/>
                <a:gd name="T72" fmla="*/ 258 w 639"/>
                <a:gd name="T73" fmla="*/ 335 h 632"/>
                <a:gd name="T74" fmla="*/ 270 w 639"/>
                <a:gd name="T75" fmla="*/ 358 h 632"/>
                <a:gd name="T76" fmla="*/ 265 w 639"/>
                <a:gd name="T77" fmla="*/ 401 h 632"/>
                <a:gd name="T78" fmla="*/ 296 w 639"/>
                <a:gd name="T79" fmla="*/ 435 h 632"/>
                <a:gd name="T80" fmla="*/ 309 w 639"/>
                <a:gd name="T81" fmla="*/ 458 h 632"/>
                <a:gd name="T82" fmla="*/ 316 w 639"/>
                <a:gd name="T83" fmla="*/ 487 h 632"/>
                <a:gd name="T84" fmla="*/ 329 w 639"/>
                <a:gd name="T85" fmla="*/ 516 h 632"/>
                <a:gd name="T86" fmla="*/ 287 w 639"/>
                <a:gd name="T87" fmla="*/ 556 h 632"/>
                <a:gd name="T88" fmla="*/ 289 w 639"/>
                <a:gd name="T89" fmla="*/ 584 h 632"/>
                <a:gd name="T90" fmla="*/ 335 w 639"/>
                <a:gd name="T91" fmla="*/ 619 h 632"/>
                <a:gd name="T92" fmla="*/ 352 w 639"/>
                <a:gd name="T93" fmla="*/ 623 h 632"/>
                <a:gd name="T94" fmla="*/ 367 w 639"/>
                <a:gd name="T95" fmla="*/ 588 h 632"/>
                <a:gd name="T96" fmla="*/ 373 w 639"/>
                <a:gd name="T97" fmla="*/ 593 h 632"/>
                <a:gd name="T98" fmla="*/ 393 w 639"/>
                <a:gd name="T99" fmla="*/ 575 h 632"/>
                <a:gd name="T100" fmla="*/ 416 w 639"/>
                <a:gd name="T101" fmla="*/ 546 h 632"/>
                <a:gd name="T102" fmla="*/ 416 w 639"/>
                <a:gd name="T103" fmla="*/ 525 h 632"/>
                <a:gd name="T104" fmla="*/ 418 w 639"/>
                <a:gd name="T105" fmla="*/ 497 h 632"/>
                <a:gd name="T106" fmla="*/ 461 w 639"/>
                <a:gd name="T107" fmla="*/ 462 h 632"/>
                <a:gd name="T108" fmla="*/ 497 w 639"/>
                <a:gd name="T109" fmla="*/ 449 h 632"/>
                <a:gd name="T110" fmla="*/ 542 w 639"/>
                <a:gd name="T111" fmla="*/ 417 h 632"/>
                <a:gd name="T112" fmla="*/ 562 w 639"/>
                <a:gd name="T113" fmla="*/ 373 h 632"/>
                <a:gd name="T114" fmla="*/ 572 w 639"/>
                <a:gd name="T115" fmla="*/ 326 h 632"/>
                <a:gd name="T116" fmla="*/ 587 w 639"/>
                <a:gd name="T117" fmla="*/ 274 h 632"/>
                <a:gd name="T118" fmla="*/ 636 w 639"/>
                <a:gd name="T119" fmla="*/ 209 h 6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9" h="632">
                  <a:moveTo>
                    <a:pt x="635" y="173"/>
                  </a:moveTo>
                  <a:lnTo>
                    <a:pt x="635" y="173"/>
                  </a:lnTo>
                  <a:lnTo>
                    <a:pt x="633" y="168"/>
                  </a:lnTo>
                  <a:lnTo>
                    <a:pt x="632" y="165"/>
                  </a:lnTo>
                  <a:lnTo>
                    <a:pt x="632" y="162"/>
                  </a:lnTo>
                  <a:lnTo>
                    <a:pt x="629" y="161"/>
                  </a:lnTo>
                  <a:lnTo>
                    <a:pt x="629" y="161"/>
                  </a:lnTo>
                  <a:lnTo>
                    <a:pt x="620" y="157"/>
                  </a:lnTo>
                  <a:lnTo>
                    <a:pt x="613" y="154"/>
                  </a:lnTo>
                  <a:lnTo>
                    <a:pt x="606" y="152"/>
                  </a:lnTo>
                  <a:lnTo>
                    <a:pt x="606" y="152"/>
                  </a:lnTo>
                  <a:lnTo>
                    <a:pt x="591" y="151"/>
                  </a:lnTo>
                  <a:lnTo>
                    <a:pt x="584" y="149"/>
                  </a:lnTo>
                  <a:lnTo>
                    <a:pt x="580" y="147"/>
                  </a:lnTo>
                  <a:lnTo>
                    <a:pt x="580" y="147"/>
                  </a:lnTo>
                  <a:lnTo>
                    <a:pt x="568" y="136"/>
                  </a:lnTo>
                  <a:lnTo>
                    <a:pt x="562" y="131"/>
                  </a:lnTo>
                  <a:lnTo>
                    <a:pt x="558" y="129"/>
                  </a:lnTo>
                  <a:lnTo>
                    <a:pt x="552" y="129"/>
                  </a:lnTo>
                  <a:lnTo>
                    <a:pt x="552" y="129"/>
                  </a:lnTo>
                  <a:lnTo>
                    <a:pt x="533" y="128"/>
                  </a:lnTo>
                  <a:lnTo>
                    <a:pt x="517" y="126"/>
                  </a:lnTo>
                  <a:lnTo>
                    <a:pt x="517" y="126"/>
                  </a:lnTo>
                  <a:lnTo>
                    <a:pt x="513" y="125"/>
                  </a:lnTo>
                  <a:lnTo>
                    <a:pt x="509" y="123"/>
                  </a:lnTo>
                  <a:lnTo>
                    <a:pt x="504" y="120"/>
                  </a:lnTo>
                  <a:lnTo>
                    <a:pt x="499" y="120"/>
                  </a:lnTo>
                  <a:lnTo>
                    <a:pt x="499" y="120"/>
                  </a:lnTo>
                  <a:lnTo>
                    <a:pt x="490" y="120"/>
                  </a:lnTo>
                  <a:lnTo>
                    <a:pt x="490" y="120"/>
                  </a:lnTo>
                  <a:lnTo>
                    <a:pt x="486" y="120"/>
                  </a:lnTo>
                  <a:lnTo>
                    <a:pt x="481" y="119"/>
                  </a:lnTo>
                  <a:lnTo>
                    <a:pt x="481" y="119"/>
                  </a:lnTo>
                  <a:lnTo>
                    <a:pt x="477" y="113"/>
                  </a:lnTo>
                  <a:lnTo>
                    <a:pt x="474" y="110"/>
                  </a:lnTo>
                  <a:lnTo>
                    <a:pt x="471" y="109"/>
                  </a:lnTo>
                  <a:lnTo>
                    <a:pt x="471" y="109"/>
                  </a:lnTo>
                  <a:lnTo>
                    <a:pt x="444" y="96"/>
                  </a:lnTo>
                  <a:lnTo>
                    <a:pt x="444" y="96"/>
                  </a:lnTo>
                  <a:lnTo>
                    <a:pt x="436" y="92"/>
                  </a:lnTo>
                  <a:lnTo>
                    <a:pt x="432" y="90"/>
                  </a:lnTo>
                  <a:lnTo>
                    <a:pt x="428" y="92"/>
                  </a:lnTo>
                  <a:lnTo>
                    <a:pt x="428" y="92"/>
                  </a:lnTo>
                  <a:lnTo>
                    <a:pt x="423" y="96"/>
                  </a:lnTo>
                  <a:lnTo>
                    <a:pt x="419" y="103"/>
                  </a:lnTo>
                  <a:lnTo>
                    <a:pt x="416" y="109"/>
                  </a:lnTo>
                  <a:lnTo>
                    <a:pt x="413" y="112"/>
                  </a:lnTo>
                  <a:lnTo>
                    <a:pt x="412" y="112"/>
                  </a:lnTo>
                  <a:lnTo>
                    <a:pt x="412" y="112"/>
                  </a:lnTo>
                  <a:lnTo>
                    <a:pt x="412" y="112"/>
                  </a:lnTo>
                  <a:lnTo>
                    <a:pt x="412" y="110"/>
                  </a:lnTo>
                  <a:lnTo>
                    <a:pt x="415" y="105"/>
                  </a:lnTo>
                  <a:lnTo>
                    <a:pt x="420" y="94"/>
                  </a:lnTo>
                  <a:lnTo>
                    <a:pt x="420" y="94"/>
                  </a:lnTo>
                  <a:lnTo>
                    <a:pt x="419" y="90"/>
                  </a:lnTo>
                  <a:lnTo>
                    <a:pt x="418" y="87"/>
                  </a:lnTo>
                  <a:lnTo>
                    <a:pt x="413" y="86"/>
                  </a:lnTo>
                  <a:lnTo>
                    <a:pt x="413" y="86"/>
                  </a:lnTo>
                  <a:lnTo>
                    <a:pt x="403" y="87"/>
                  </a:lnTo>
                  <a:lnTo>
                    <a:pt x="400" y="87"/>
                  </a:lnTo>
                  <a:lnTo>
                    <a:pt x="397" y="86"/>
                  </a:lnTo>
                  <a:lnTo>
                    <a:pt x="397" y="86"/>
                  </a:lnTo>
                  <a:lnTo>
                    <a:pt x="393" y="80"/>
                  </a:lnTo>
                  <a:lnTo>
                    <a:pt x="391" y="78"/>
                  </a:lnTo>
                  <a:lnTo>
                    <a:pt x="389" y="80"/>
                  </a:lnTo>
                  <a:lnTo>
                    <a:pt x="389" y="80"/>
                  </a:lnTo>
                  <a:lnTo>
                    <a:pt x="383" y="86"/>
                  </a:lnTo>
                  <a:lnTo>
                    <a:pt x="381" y="87"/>
                  </a:lnTo>
                  <a:lnTo>
                    <a:pt x="380" y="87"/>
                  </a:lnTo>
                  <a:lnTo>
                    <a:pt x="378" y="87"/>
                  </a:lnTo>
                  <a:lnTo>
                    <a:pt x="378" y="87"/>
                  </a:lnTo>
                  <a:lnTo>
                    <a:pt x="378" y="86"/>
                  </a:lnTo>
                  <a:lnTo>
                    <a:pt x="380" y="84"/>
                  </a:lnTo>
                  <a:lnTo>
                    <a:pt x="383" y="81"/>
                  </a:lnTo>
                  <a:lnTo>
                    <a:pt x="390" y="76"/>
                  </a:lnTo>
                  <a:lnTo>
                    <a:pt x="390" y="76"/>
                  </a:lnTo>
                  <a:lnTo>
                    <a:pt x="391" y="73"/>
                  </a:lnTo>
                  <a:lnTo>
                    <a:pt x="393" y="68"/>
                  </a:lnTo>
                  <a:lnTo>
                    <a:pt x="394" y="64"/>
                  </a:lnTo>
                  <a:lnTo>
                    <a:pt x="394" y="60"/>
                  </a:lnTo>
                  <a:lnTo>
                    <a:pt x="394" y="60"/>
                  </a:lnTo>
                  <a:lnTo>
                    <a:pt x="391" y="55"/>
                  </a:lnTo>
                  <a:lnTo>
                    <a:pt x="387" y="50"/>
                  </a:lnTo>
                  <a:lnTo>
                    <a:pt x="387" y="50"/>
                  </a:lnTo>
                  <a:lnTo>
                    <a:pt x="384" y="44"/>
                  </a:lnTo>
                  <a:lnTo>
                    <a:pt x="380" y="35"/>
                  </a:lnTo>
                  <a:lnTo>
                    <a:pt x="373" y="21"/>
                  </a:lnTo>
                  <a:lnTo>
                    <a:pt x="373" y="21"/>
                  </a:lnTo>
                  <a:lnTo>
                    <a:pt x="370" y="16"/>
                  </a:lnTo>
                  <a:lnTo>
                    <a:pt x="370" y="16"/>
                  </a:lnTo>
                  <a:lnTo>
                    <a:pt x="362" y="29"/>
                  </a:lnTo>
                  <a:lnTo>
                    <a:pt x="355" y="38"/>
                  </a:lnTo>
                  <a:lnTo>
                    <a:pt x="355" y="38"/>
                  </a:lnTo>
                  <a:lnTo>
                    <a:pt x="349" y="44"/>
                  </a:lnTo>
                  <a:lnTo>
                    <a:pt x="342" y="48"/>
                  </a:lnTo>
                  <a:lnTo>
                    <a:pt x="336" y="50"/>
                  </a:lnTo>
                  <a:lnTo>
                    <a:pt x="332" y="51"/>
                  </a:lnTo>
                  <a:lnTo>
                    <a:pt x="332" y="51"/>
                  </a:lnTo>
                  <a:lnTo>
                    <a:pt x="328" y="51"/>
                  </a:lnTo>
                  <a:lnTo>
                    <a:pt x="320" y="50"/>
                  </a:lnTo>
                  <a:lnTo>
                    <a:pt x="320" y="50"/>
                  </a:lnTo>
                  <a:lnTo>
                    <a:pt x="310" y="47"/>
                  </a:lnTo>
                  <a:lnTo>
                    <a:pt x="305" y="47"/>
                  </a:lnTo>
                  <a:lnTo>
                    <a:pt x="300" y="47"/>
                  </a:lnTo>
                  <a:lnTo>
                    <a:pt x="300" y="47"/>
                  </a:lnTo>
                  <a:lnTo>
                    <a:pt x="292" y="50"/>
                  </a:lnTo>
                  <a:lnTo>
                    <a:pt x="281" y="52"/>
                  </a:lnTo>
                  <a:lnTo>
                    <a:pt x="273" y="57"/>
                  </a:lnTo>
                  <a:lnTo>
                    <a:pt x="265" y="58"/>
                  </a:lnTo>
                  <a:lnTo>
                    <a:pt x="265" y="58"/>
                  </a:lnTo>
                  <a:lnTo>
                    <a:pt x="261" y="60"/>
                  </a:lnTo>
                  <a:lnTo>
                    <a:pt x="258" y="63"/>
                  </a:lnTo>
                  <a:lnTo>
                    <a:pt x="255" y="65"/>
                  </a:lnTo>
                  <a:lnTo>
                    <a:pt x="251" y="67"/>
                  </a:lnTo>
                  <a:lnTo>
                    <a:pt x="251" y="67"/>
                  </a:lnTo>
                  <a:lnTo>
                    <a:pt x="248" y="67"/>
                  </a:lnTo>
                  <a:lnTo>
                    <a:pt x="245" y="64"/>
                  </a:lnTo>
                  <a:lnTo>
                    <a:pt x="241" y="60"/>
                  </a:lnTo>
                  <a:lnTo>
                    <a:pt x="238" y="52"/>
                  </a:lnTo>
                  <a:lnTo>
                    <a:pt x="236" y="45"/>
                  </a:lnTo>
                  <a:lnTo>
                    <a:pt x="236" y="45"/>
                  </a:lnTo>
                  <a:lnTo>
                    <a:pt x="236" y="32"/>
                  </a:lnTo>
                  <a:lnTo>
                    <a:pt x="236" y="21"/>
                  </a:lnTo>
                  <a:lnTo>
                    <a:pt x="236" y="21"/>
                  </a:lnTo>
                  <a:lnTo>
                    <a:pt x="236" y="15"/>
                  </a:lnTo>
                  <a:lnTo>
                    <a:pt x="234" y="8"/>
                  </a:lnTo>
                  <a:lnTo>
                    <a:pt x="229" y="3"/>
                  </a:lnTo>
                  <a:lnTo>
                    <a:pt x="225" y="0"/>
                  </a:lnTo>
                  <a:lnTo>
                    <a:pt x="225" y="0"/>
                  </a:lnTo>
                  <a:lnTo>
                    <a:pt x="223" y="0"/>
                  </a:lnTo>
                  <a:lnTo>
                    <a:pt x="222" y="2"/>
                  </a:lnTo>
                  <a:lnTo>
                    <a:pt x="219" y="6"/>
                  </a:lnTo>
                  <a:lnTo>
                    <a:pt x="216" y="12"/>
                  </a:lnTo>
                  <a:lnTo>
                    <a:pt x="212" y="16"/>
                  </a:lnTo>
                  <a:lnTo>
                    <a:pt x="212" y="16"/>
                  </a:lnTo>
                  <a:lnTo>
                    <a:pt x="203" y="19"/>
                  </a:lnTo>
                  <a:lnTo>
                    <a:pt x="190" y="21"/>
                  </a:lnTo>
                  <a:lnTo>
                    <a:pt x="170" y="21"/>
                  </a:lnTo>
                  <a:lnTo>
                    <a:pt x="170" y="21"/>
                  </a:lnTo>
                  <a:lnTo>
                    <a:pt x="167" y="21"/>
                  </a:lnTo>
                  <a:lnTo>
                    <a:pt x="166" y="19"/>
                  </a:lnTo>
                  <a:lnTo>
                    <a:pt x="163" y="16"/>
                  </a:lnTo>
                  <a:lnTo>
                    <a:pt x="158" y="15"/>
                  </a:lnTo>
                  <a:lnTo>
                    <a:pt x="157" y="15"/>
                  </a:lnTo>
                  <a:lnTo>
                    <a:pt x="154" y="16"/>
                  </a:lnTo>
                  <a:lnTo>
                    <a:pt x="154" y="16"/>
                  </a:lnTo>
                  <a:lnTo>
                    <a:pt x="152" y="18"/>
                  </a:lnTo>
                  <a:lnTo>
                    <a:pt x="152" y="22"/>
                  </a:lnTo>
                  <a:lnTo>
                    <a:pt x="157" y="29"/>
                  </a:lnTo>
                  <a:lnTo>
                    <a:pt x="166" y="47"/>
                  </a:lnTo>
                  <a:lnTo>
                    <a:pt x="166" y="47"/>
                  </a:lnTo>
                  <a:lnTo>
                    <a:pt x="167" y="50"/>
                  </a:lnTo>
                  <a:lnTo>
                    <a:pt x="167" y="51"/>
                  </a:lnTo>
                  <a:lnTo>
                    <a:pt x="164" y="55"/>
                  </a:lnTo>
                  <a:lnTo>
                    <a:pt x="160" y="60"/>
                  </a:lnTo>
                  <a:lnTo>
                    <a:pt x="155" y="63"/>
                  </a:lnTo>
                  <a:lnTo>
                    <a:pt x="155" y="63"/>
                  </a:lnTo>
                  <a:lnTo>
                    <a:pt x="145" y="68"/>
                  </a:lnTo>
                  <a:lnTo>
                    <a:pt x="137" y="70"/>
                  </a:lnTo>
                  <a:lnTo>
                    <a:pt x="137" y="70"/>
                  </a:lnTo>
                  <a:lnTo>
                    <a:pt x="131" y="68"/>
                  </a:lnTo>
                  <a:lnTo>
                    <a:pt x="125" y="64"/>
                  </a:lnTo>
                  <a:lnTo>
                    <a:pt x="121" y="60"/>
                  </a:lnTo>
                  <a:lnTo>
                    <a:pt x="118" y="55"/>
                  </a:lnTo>
                  <a:lnTo>
                    <a:pt x="118" y="55"/>
                  </a:lnTo>
                  <a:lnTo>
                    <a:pt x="116" y="52"/>
                  </a:lnTo>
                  <a:lnTo>
                    <a:pt x="113" y="52"/>
                  </a:lnTo>
                  <a:lnTo>
                    <a:pt x="105" y="54"/>
                  </a:lnTo>
                  <a:lnTo>
                    <a:pt x="105" y="54"/>
                  </a:lnTo>
                  <a:lnTo>
                    <a:pt x="102" y="54"/>
                  </a:lnTo>
                  <a:lnTo>
                    <a:pt x="102" y="57"/>
                  </a:lnTo>
                  <a:lnTo>
                    <a:pt x="103" y="63"/>
                  </a:lnTo>
                  <a:lnTo>
                    <a:pt x="103" y="63"/>
                  </a:lnTo>
                  <a:lnTo>
                    <a:pt x="102" y="65"/>
                  </a:lnTo>
                  <a:lnTo>
                    <a:pt x="97" y="65"/>
                  </a:lnTo>
                  <a:lnTo>
                    <a:pt x="87" y="65"/>
                  </a:lnTo>
                  <a:lnTo>
                    <a:pt x="87" y="65"/>
                  </a:lnTo>
                  <a:lnTo>
                    <a:pt x="83" y="65"/>
                  </a:lnTo>
                  <a:lnTo>
                    <a:pt x="80" y="68"/>
                  </a:lnTo>
                  <a:lnTo>
                    <a:pt x="73" y="77"/>
                  </a:lnTo>
                  <a:lnTo>
                    <a:pt x="73" y="77"/>
                  </a:lnTo>
                  <a:lnTo>
                    <a:pt x="73" y="78"/>
                  </a:lnTo>
                  <a:lnTo>
                    <a:pt x="73" y="80"/>
                  </a:lnTo>
                  <a:lnTo>
                    <a:pt x="76" y="84"/>
                  </a:lnTo>
                  <a:lnTo>
                    <a:pt x="80" y="90"/>
                  </a:lnTo>
                  <a:lnTo>
                    <a:pt x="83" y="94"/>
                  </a:lnTo>
                  <a:lnTo>
                    <a:pt x="83" y="94"/>
                  </a:lnTo>
                  <a:lnTo>
                    <a:pt x="83" y="102"/>
                  </a:lnTo>
                  <a:lnTo>
                    <a:pt x="80" y="109"/>
                  </a:lnTo>
                  <a:lnTo>
                    <a:pt x="74" y="125"/>
                  </a:lnTo>
                  <a:lnTo>
                    <a:pt x="74" y="125"/>
                  </a:lnTo>
                  <a:lnTo>
                    <a:pt x="70" y="134"/>
                  </a:lnTo>
                  <a:lnTo>
                    <a:pt x="68" y="142"/>
                  </a:lnTo>
                  <a:lnTo>
                    <a:pt x="67" y="152"/>
                  </a:lnTo>
                  <a:lnTo>
                    <a:pt x="64" y="151"/>
                  </a:lnTo>
                  <a:lnTo>
                    <a:pt x="64" y="151"/>
                  </a:lnTo>
                  <a:lnTo>
                    <a:pt x="61" y="151"/>
                  </a:lnTo>
                  <a:lnTo>
                    <a:pt x="57" y="151"/>
                  </a:lnTo>
                  <a:lnTo>
                    <a:pt x="57" y="151"/>
                  </a:lnTo>
                  <a:lnTo>
                    <a:pt x="53" y="151"/>
                  </a:lnTo>
                  <a:lnTo>
                    <a:pt x="48" y="152"/>
                  </a:lnTo>
                  <a:lnTo>
                    <a:pt x="48" y="152"/>
                  </a:lnTo>
                  <a:lnTo>
                    <a:pt x="44" y="154"/>
                  </a:lnTo>
                  <a:lnTo>
                    <a:pt x="40" y="154"/>
                  </a:lnTo>
                  <a:lnTo>
                    <a:pt x="40" y="154"/>
                  </a:lnTo>
                  <a:lnTo>
                    <a:pt x="35" y="154"/>
                  </a:lnTo>
                  <a:lnTo>
                    <a:pt x="31" y="154"/>
                  </a:lnTo>
                  <a:lnTo>
                    <a:pt x="31" y="154"/>
                  </a:lnTo>
                  <a:lnTo>
                    <a:pt x="26" y="157"/>
                  </a:lnTo>
                  <a:lnTo>
                    <a:pt x="22" y="161"/>
                  </a:lnTo>
                  <a:lnTo>
                    <a:pt x="21" y="165"/>
                  </a:lnTo>
                  <a:lnTo>
                    <a:pt x="19" y="170"/>
                  </a:lnTo>
                  <a:lnTo>
                    <a:pt x="19" y="170"/>
                  </a:lnTo>
                  <a:lnTo>
                    <a:pt x="19" y="171"/>
                  </a:lnTo>
                  <a:lnTo>
                    <a:pt x="16" y="173"/>
                  </a:lnTo>
                  <a:lnTo>
                    <a:pt x="11" y="177"/>
                  </a:lnTo>
                  <a:lnTo>
                    <a:pt x="3" y="181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0" y="189"/>
                  </a:lnTo>
                  <a:lnTo>
                    <a:pt x="3" y="197"/>
                  </a:lnTo>
                  <a:lnTo>
                    <a:pt x="8" y="215"/>
                  </a:lnTo>
                  <a:lnTo>
                    <a:pt x="8" y="215"/>
                  </a:lnTo>
                  <a:lnTo>
                    <a:pt x="11" y="218"/>
                  </a:lnTo>
                  <a:lnTo>
                    <a:pt x="13" y="220"/>
                  </a:lnTo>
                  <a:lnTo>
                    <a:pt x="22" y="225"/>
                  </a:lnTo>
                  <a:lnTo>
                    <a:pt x="31" y="228"/>
                  </a:lnTo>
                  <a:lnTo>
                    <a:pt x="38" y="229"/>
                  </a:lnTo>
                  <a:lnTo>
                    <a:pt x="38" y="229"/>
                  </a:lnTo>
                  <a:lnTo>
                    <a:pt x="44" y="228"/>
                  </a:lnTo>
                  <a:lnTo>
                    <a:pt x="50" y="225"/>
                  </a:lnTo>
                  <a:lnTo>
                    <a:pt x="50" y="225"/>
                  </a:lnTo>
                  <a:lnTo>
                    <a:pt x="55" y="222"/>
                  </a:lnTo>
                  <a:lnTo>
                    <a:pt x="58" y="222"/>
                  </a:lnTo>
                  <a:lnTo>
                    <a:pt x="58" y="222"/>
                  </a:lnTo>
                  <a:lnTo>
                    <a:pt x="60" y="225"/>
                  </a:lnTo>
                  <a:lnTo>
                    <a:pt x="60" y="232"/>
                  </a:lnTo>
                  <a:lnTo>
                    <a:pt x="60" y="241"/>
                  </a:lnTo>
                  <a:lnTo>
                    <a:pt x="61" y="247"/>
                  </a:lnTo>
                  <a:lnTo>
                    <a:pt x="61" y="247"/>
                  </a:lnTo>
                  <a:lnTo>
                    <a:pt x="63" y="248"/>
                  </a:lnTo>
                  <a:lnTo>
                    <a:pt x="66" y="248"/>
                  </a:lnTo>
                  <a:lnTo>
                    <a:pt x="73" y="248"/>
                  </a:lnTo>
                  <a:lnTo>
                    <a:pt x="90" y="247"/>
                  </a:lnTo>
                  <a:lnTo>
                    <a:pt x="90" y="247"/>
                  </a:lnTo>
                  <a:lnTo>
                    <a:pt x="97" y="245"/>
                  </a:lnTo>
                  <a:lnTo>
                    <a:pt x="103" y="242"/>
                  </a:lnTo>
                  <a:lnTo>
                    <a:pt x="109" y="238"/>
                  </a:lnTo>
                  <a:lnTo>
                    <a:pt x="115" y="235"/>
                  </a:lnTo>
                  <a:lnTo>
                    <a:pt x="115" y="235"/>
                  </a:lnTo>
                  <a:lnTo>
                    <a:pt x="126" y="231"/>
                  </a:lnTo>
                  <a:lnTo>
                    <a:pt x="132" y="228"/>
                  </a:lnTo>
                  <a:lnTo>
                    <a:pt x="138" y="226"/>
                  </a:lnTo>
                  <a:lnTo>
                    <a:pt x="138" y="226"/>
                  </a:lnTo>
                  <a:lnTo>
                    <a:pt x="139" y="228"/>
                  </a:lnTo>
                  <a:lnTo>
                    <a:pt x="141" y="231"/>
                  </a:lnTo>
                  <a:lnTo>
                    <a:pt x="142" y="239"/>
                  </a:lnTo>
                  <a:lnTo>
                    <a:pt x="141" y="248"/>
                  </a:lnTo>
                  <a:lnTo>
                    <a:pt x="141" y="254"/>
                  </a:lnTo>
                  <a:lnTo>
                    <a:pt x="141" y="254"/>
                  </a:lnTo>
                  <a:lnTo>
                    <a:pt x="144" y="258"/>
                  </a:lnTo>
                  <a:lnTo>
                    <a:pt x="147" y="261"/>
                  </a:lnTo>
                  <a:lnTo>
                    <a:pt x="157" y="270"/>
                  </a:lnTo>
                  <a:lnTo>
                    <a:pt x="157" y="270"/>
                  </a:lnTo>
                  <a:lnTo>
                    <a:pt x="161" y="273"/>
                  </a:lnTo>
                  <a:lnTo>
                    <a:pt x="168" y="274"/>
                  </a:lnTo>
                  <a:lnTo>
                    <a:pt x="181" y="277"/>
                  </a:lnTo>
                  <a:lnTo>
                    <a:pt x="181" y="277"/>
                  </a:lnTo>
                  <a:lnTo>
                    <a:pt x="186" y="280"/>
                  </a:lnTo>
                  <a:lnTo>
                    <a:pt x="192" y="283"/>
                  </a:lnTo>
                  <a:lnTo>
                    <a:pt x="199" y="289"/>
                  </a:lnTo>
                  <a:lnTo>
                    <a:pt x="199" y="289"/>
                  </a:lnTo>
                  <a:lnTo>
                    <a:pt x="200" y="290"/>
                  </a:lnTo>
                  <a:lnTo>
                    <a:pt x="203" y="291"/>
                  </a:lnTo>
                  <a:lnTo>
                    <a:pt x="210" y="291"/>
                  </a:lnTo>
                  <a:lnTo>
                    <a:pt x="218" y="293"/>
                  </a:lnTo>
                  <a:lnTo>
                    <a:pt x="221" y="294"/>
                  </a:lnTo>
                  <a:lnTo>
                    <a:pt x="222" y="296"/>
                  </a:lnTo>
                  <a:lnTo>
                    <a:pt x="222" y="296"/>
                  </a:lnTo>
                  <a:lnTo>
                    <a:pt x="223" y="299"/>
                  </a:lnTo>
                  <a:lnTo>
                    <a:pt x="223" y="302"/>
                  </a:lnTo>
                  <a:lnTo>
                    <a:pt x="223" y="306"/>
                  </a:lnTo>
                  <a:lnTo>
                    <a:pt x="225" y="309"/>
                  </a:lnTo>
                  <a:lnTo>
                    <a:pt x="225" y="309"/>
                  </a:lnTo>
                  <a:lnTo>
                    <a:pt x="231" y="320"/>
                  </a:lnTo>
                  <a:lnTo>
                    <a:pt x="234" y="326"/>
                  </a:lnTo>
                  <a:lnTo>
                    <a:pt x="236" y="331"/>
                  </a:lnTo>
                  <a:lnTo>
                    <a:pt x="236" y="331"/>
                  </a:lnTo>
                  <a:lnTo>
                    <a:pt x="239" y="332"/>
                  </a:lnTo>
                  <a:lnTo>
                    <a:pt x="242" y="333"/>
                  </a:lnTo>
                  <a:lnTo>
                    <a:pt x="250" y="333"/>
                  </a:lnTo>
                  <a:lnTo>
                    <a:pt x="250" y="333"/>
                  </a:lnTo>
                  <a:lnTo>
                    <a:pt x="255" y="332"/>
                  </a:lnTo>
                  <a:lnTo>
                    <a:pt x="255" y="332"/>
                  </a:lnTo>
                  <a:lnTo>
                    <a:pt x="257" y="333"/>
                  </a:lnTo>
                  <a:lnTo>
                    <a:pt x="258" y="335"/>
                  </a:lnTo>
                  <a:lnTo>
                    <a:pt x="258" y="338"/>
                  </a:lnTo>
                  <a:lnTo>
                    <a:pt x="258" y="348"/>
                  </a:lnTo>
                  <a:lnTo>
                    <a:pt x="258" y="348"/>
                  </a:lnTo>
                  <a:lnTo>
                    <a:pt x="260" y="351"/>
                  </a:lnTo>
                  <a:lnTo>
                    <a:pt x="263" y="354"/>
                  </a:lnTo>
                  <a:lnTo>
                    <a:pt x="267" y="355"/>
                  </a:lnTo>
                  <a:lnTo>
                    <a:pt x="270" y="358"/>
                  </a:lnTo>
                  <a:lnTo>
                    <a:pt x="270" y="358"/>
                  </a:lnTo>
                  <a:lnTo>
                    <a:pt x="271" y="362"/>
                  </a:lnTo>
                  <a:lnTo>
                    <a:pt x="271" y="370"/>
                  </a:lnTo>
                  <a:lnTo>
                    <a:pt x="270" y="378"/>
                  </a:lnTo>
                  <a:lnTo>
                    <a:pt x="267" y="384"/>
                  </a:lnTo>
                  <a:lnTo>
                    <a:pt x="267" y="384"/>
                  </a:lnTo>
                  <a:lnTo>
                    <a:pt x="264" y="388"/>
                  </a:lnTo>
                  <a:lnTo>
                    <a:pt x="264" y="393"/>
                  </a:lnTo>
                  <a:lnTo>
                    <a:pt x="265" y="401"/>
                  </a:lnTo>
                  <a:lnTo>
                    <a:pt x="265" y="401"/>
                  </a:lnTo>
                  <a:lnTo>
                    <a:pt x="268" y="415"/>
                  </a:lnTo>
                  <a:lnTo>
                    <a:pt x="270" y="428"/>
                  </a:lnTo>
                  <a:lnTo>
                    <a:pt x="270" y="428"/>
                  </a:lnTo>
                  <a:lnTo>
                    <a:pt x="271" y="430"/>
                  </a:lnTo>
                  <a:lnTo>
                    <a:pt x="274" y="432"/>
                  </a:lnTo>
                  <a:lnTo>
                    <a:pt x="286" y="435"/>
                  </a:lnTo>
                  <a:lnTo>
                    <a:pt x="296" y="435"/>
                  </a:lnTo>
                  <a:lnTo>
                    <a:pt x="302" y="436"/>
                  </a:lnTo>
                  <a:lnTo>
                    <a:pt x="302" y="436"/>
                  </a:lnTo>
                  <a:lnTo>
                    <a:pt x="305" y="439"/>
                  </a:lnTo>
                  <a:lnTo>
                    <a:pt x="306" y="443"/>
                  </a:lnTo>
                  <a:lnTo>
                    <a:pt x="309" y="449"/>
                  </a:lnTo>
                  <a:lnTo>
                    <a:pt x="309" y="454"/>
                  </a:lnTo>
                  <a:lnTo>
                    <a:pt x="309" y="454"/>
                  </a:lnTo>
                  <a:lnTo>
                    <a:pt x="309" y="458"/>
                  </a:lnTo>
                  <a:lnTo>
                    <a:pt x="312" y="461"/>
                  </a:lnTo>
                  <a:lnTo>
                    <a:pt x="316" y="465"/>
                  </a:lnTo>
                  <a:lnTo>
                    <a:pt x="316" y="465"/>
                  </a:lnTo>
                  <a:lnTo>
                    <a:pt x="318" y="470"/>
                  </a:lnTo>
                  <a:lnTo>
                    <a:pt x="319" y="475"/>
                  </a:lnTo>
                  <a:lnTo>
                    <a:pt x="318" y="483"/>
                  </a:lnTo>
                  <a:lnTo>
                    <a:pt x="316" y="487"/>
                  </a:lnTo>
                  <a:lnTo>
                    <a:pt x="316" y="487"/>
                  </a:lnTo>
                  <a:lnTo>
                    <a:pt x="315" y="490"/>
                  </a:lnTo>
                  <a:lnTo>
                    <a:pt x="316" y="493"/>
                  </a:lnTo>
                  <a:lnTo>
                    <a:pt x="323" y="497"/>
                  </a:lnTo>
                  <a:lnTo>
                    <a:pt x="323" y="497"/>
                  </a:lnTo>
                  <a:lnTo>
                    <a:pt x="325" y="499"/>
                  </a:lnTo>
                  <a:lnTo>
                    <a:pt x="326" y="501"/>
                  </a:lnTo>
                  <a:lnTo>
                    <a:pt x="329" y="507"/>
                  </a:lnTo>
                  <a:lnTo>
                    <a:pt x="329" y="516"/>
                  </a:lnTo>
                  <a:lnTo>
                    <a:pt x="329" y="522"/>
                  </a:lnTo>
                  <a:lnTo>
                    <a:pt x="329" y="522"/>
                  </a:lnTo>
                  <a:lnTo>
                    <a:pt x="328" y="523"/>
                  </a:lnTo>
                  <a:lnTo>
                    <a:pt x="325" y="528"/>
                  </a:lnTo>
                  <a:lnTo>
                    <a:pt x="315" y="535"/>
                  </a:lnTo>
                  <a:lnTo>
                    <a:pt x="293" y="551"/>
                  </a:lnTo>
                  <a:lnTo>
                    <a:pt x="293" y="551"/>
                  </a:lnTo>
                  <a:lnTo>
                    <a:pt x="287" y="556"/>
                  </a:lnTo>
                  <a:lnTo>
                    <a:pt x="283" y="562"/>
                  </a:lnTo>
                  <a:lnTo>
                    <a:pt x="280" y="570"/>
                  </a:lnTo>
                  <a:lnTo>
                    <a:pt x="277" y="575"/>
                  </a:lnTo>
                  <a:lnTo>
                    <a:pt x="277" y="575"/>
                  </a:lnTo>
                  <a:lnTo>
                    <a:pt x="276" y="580"/>
                  </a:lnTo>
                  <a:lnTo>
                    <a:pt x="276" y="580"/>
                  </a:lnTo>
                  <a:lnTo>
                    <a:pt x="283" y="581"/>
                  </a:lnTo>
                  <a:lnTo>
                    <a:pt x="289" y="584"/>
                  </a:lnTo>
                  <a:lnTo>
                    <a:pt x="289" y="584"/>
                  </a:lnTo>
                  <a:lnTo>
                    <a:pt x="302" y="593"/>
                  </a:lnTo>
                  <a:lnTo>
                    <a:pt x="318" y="601"/>
                  </a:lnTo>
                  <a:lnTo>
                    <a:pt x="318" y="601"/>
                  </a:lnTo>
                  <a:lnTo>
                    <a:pt x="323" y="606"/>
                  </a:lnTo>
                  <a:lnTo>
                    <a:pt x="328" y="609"/>
                  </a:lnTo>
                  <a:lnTo>
                    <a:pt x="329" y="613"/>
                  </a:lnTo>
                  <a:lnTo>
                    <a:pt x="335" y="619"/>
                  </a:lnTo>
                  <a:lnTo>
                    <a:pt x="335" y="619"/>
                  </a:lnTo>
                  <a:lnTo>
                    <a:pt x="342" y="626"/>
                  </a:lnTo>
                  <a:lnTo>
                    <a:pt x="349" y="632"/>
                  </a:lnTo>
                  <a:lnTo>
                    <a:pt x="349" y="632"/>
                  </a:lnTo>
                  <a:lnTo>
                    <a:pt x="351" y="627"/>
                  </a:lnTo>
                  <a:lnTo>
                    <a:pt x="351" y="627"/>
                  </a:lnTo>
                  <a:lnTo>
                    <a:pt x="351" y="625"/>
                  </a:lnTo>
                  <a:lnTo>
                    <a:pt x="352" y="623"/>
                  </a:lnTo>
                  <a:lnTo>
                    <a:pt x="357" y="619"/>
                  </a:lnTo>
                  <a:lnTo>
                    <a:pt x="357" y="619"/>
                  </a:lnTo>
                  <a:lnTo>
                    <a:pt x="362" y="613"/>
                  </a:lnTo>
                  <a:lnTo>
                    <a:pt x="364" y="610"/>
                  </a:lnTo>
                  <a:lnTo>
                    <a:pt x="365" y="606"/>
                  </a:lnTo>
                  <a:lnTo>
                    <a:pt x="365" y="606"/>
                  </a:lnTo>
                  <a:lnTo>
                    <a:pt x="365" y="594"/>
                  </a:lnTo>
                  <a:lnTo>
                    <a:pt x="367" y="588"/>
                  </a:lnTo>
                  <a:lnTo>
                    <a:pt x="368" y="585"/>
                  </a:lnTo>
                  <a:lnTo>
                    <a:pt x="368" y="585"/>
                  </a:lnTo>
                  <a:lnTo>
                    <a:pt x="371" y="584"/>
                  </a:lnTo>
                  <a:lnTo>
                    <a:pt x="374" y="583"/>
                  </a:lnTo>
                  <a:lnTo>
                    <a:pt x="377" y="583"/>
                  </a:lnTo>
                  <a:lnTo>
                    <a:pt x="377" y="584"/>
                  </a:lnTo>
                  <a:lnTo>
                    <a:pt x="377" y="584"/>
                  </a:lnTo>
                  <a:lnTo>
                    <a:pt x="373" y="593"/>
                  </a:lnTo>
                  <a:lnTo>
                    <a:pt x="371" y="597"/>
                  </a:lnTo>
                  <a:lnTo>
                    <a:pt x="371" y="598"/>
                  </a:lnTo>
                  <a:lnTo>
                    <a:pt x="373" y="598"/>
                  </a:lnTo>
                  <a:lnTo>
                    <a:pt x="373" y="598"/>
                  </a:lnTo>
                  <a:lnTo>
                    <a:pt x="381" y="591"/>
                  </a:lnTo>
                  <a:lnTo>
                    <a:pt x="390" y="583"/>
                  </a:lnTo>
                  <a:lnTo>
                    <a:pt x="390" y="583"/>
                  </a:lnTo>
                  <a:lnTo>
                    <a:pt x="393" y="575"/>
                  </a:lnTo>
                  <a:lnTo>
                    <a:pt x="397" y="567"/>
                  </a:lnTo>
                  <a:lnTo>
                    <a:pt x="400" y="558"/>
                  </a:lnTo>
                  <a:lnTo>
                    <a:pt x="402" y="555"/>
                  </a:lnTo>
                  <a:lnTo>
                    <a:pt x="404" y="554"/>
                  </a:lnTo>
                  <a:lnTo>
                    <a:pt x="404" y="554"/>
                  </a:lnTo>
                  <a:lnTo>
                    <a:pt x="412" y="551"/>
                  </a:lnTo>
                  <a:lnTo>
                    <a:pt x="413" y="549"/>
                  </a:lnTo>
                  <a:lnTo>
                    <a:pt x="416" y="546"/>
                  </a:lnTo>
                  <a:lnTo>
                    <a:pt x="416" y="546"/>
                  </a:lnTo>
                  <a:lnTo>
                    <a:pt x="416" y="543"/>
                  </a:lnTo>
                  <a:lnTo>
                    <a:pt x="416" y="539"/>
                  </a:lnTo>
                  <a:lnTo>
                    <a:pt x="416" y="535"/>
                  </a:lnTo>
                  <a:lnTo>
                    <a:pt x="418" y="532"/>
                  </a:lnTo>
                  <a:lnTo>
                    <a:pt x="418" y="532"/>
                  </a:lnTo>
                  <a:lnTo>
                    <a:pt x="418" y="528"/>
                  </a:lnTo>
                  <a:lnTo>
                    <a:pt x="416" y="525"/>
                  </a:lnTo>
                  <a:lnTo>
                    <a:pt x="415" y="520"/>
                  </a:lnTo>
                  <a:lnTo>
                    <a:pt x="415" y="516"/>
                  </a:lnTo>
                  <a:lnTo>
                    <a:pt x="415" y="516"/>
                  </a:lnTo>
                  <a:lnTo>
                    <a:pt x="415" y="512"/>
                  </a:lnTo>
                  <a:lnTo>
                    <a:pt x="415" y="507"/>
                  </a:lnTo>
                  <a:lnTo>
                    <a:pt x="415" y="501"/>
                  </a:lnTo>
                  <a:lnTo>
                    <a:pt x="418" y="497"/>
                  </a:lnTo>
                  <a:lnTo>
                    <a:pt x="418" y="497"/>
                  </a:lnTo>
                  <a:lnTo>
                    <a:pt x="431" y="483"/>
                  </a:lnTo>
                  <a:lnTo>
                    <a:pt x="438" y="475"/>
                  </a:lnTo>
                  <a:lnTo>
                    <a:pt x="446" y="471"/>
                  </a:lnTo>
                  <a:lnTo>
                    <a:pt x="446" y="471"/>
                  </a:lnTo>
                  <a:lnTo>
                    <a:pt x="451" y="470"/>
                  </a:lnTo>
                  <a:lnTo>
                    <a:pt x="455" y="467"/>
                  </a:lnTo>
                  <a:lnTo>
                    <a:pt x="458" y="465"/>
                  </a:lnTo>
                  <a:lnTo>
                    <a:pt x="461" y="462"/>
                  </a:lnTo>
                  <a:lnTo>
                    <a:pt x="461" y="462"/>
                  </a:lnTo>
                  <a:lnTo>
                    <a:pt x="465" y="461"/>
                  </a:lnTo>
                  <a:lnTo>
                    <a:pt x="470" y="458"/>
                  </a:lnTo>
                  <a:lnTo>
                    <a:pt x="474" y="454"/>
                  </a:lnTo>
                  <a:lnTo>
                    <a:pt x="478" y="451"/>
                  </a:lnTo>
                  <a:lnTo>
                    <a:pt x="478" y="451"/>
                  </a:lnTo>
                  <a:lnTo>
                    <a:pt x="487" y="449"/>
                  </a:lnTo>
                  <a:lnTo>
                    <a:pt x="497" y="449"/>
                  </a:lnTo>
                  <a:lnTo>
                    <a:pt x="509" y="448"/>
                  </a:lnTo>
                  <a:lnTo>
                    <a:pt x="517" y="446"/>
                  </a:lnTo>
                  <a:lnTo>
                    <a:pt x="517" y="446"/>
                  </a:lnTo>
                  <a:lnTo>
                    <a:pt x="525" y="443"/>
                  </a:lnTo>
                  <a:lnTo>
                    <a:pt x="529" y="439"/>
                  </a:lnTo>
                  <a:lnTo>
                    <a:pt x="536" y="432"/>
                  </a:lnTo>
                  <a:lnTo>
                    <a:pt x="536" y="432"/>
                  </a:lnTo>
                  <a:lnTo>
                    <a:pt x="542" y="417"/>
                  </a:lnTo>
                  <a:lnTo>
                    <a:pt x="548" y="407"/>
                  </a:lnTo>
                  <a:lnTo>
                    <a:pt x="552" y="401"/>
                  </a:lnTo>
                  <a:lnTo>
                    <a:pt x="552" y="401"/>
                  </a:lnTo>
                  <a:lnTo>
                    <a:pt x="555" y="396"/>
                  </a:lnTo>
                  <a:lnTo>
                    <a:pt x="558" y="388"/>
                  </a:lnTo>
                  <a:lnTo>
                    <a:pt x="561" y="380"/>
                  </a:lnTo>
                  <a:lnTo>
                    <a:pt x="562" y="373"/>
                  </a:lnTo>
                  <a:lnTo>
                    <a:pt x="562" y="373"/>
                  </a:lnTo>
                  <a:lnTo>
                    <a:pt x="564" y="364"/>
                  </a:lnTo>
                  <a:lnTo>
                    <a:pt x="565" y="355"/>
                  </a:lnTo>
                  <a:lnTo>
                    <a:pt x="568" y="342"/>
                  </a:lnTo>
                  <a:lnTo>
                    <a:pt x="568" y="342"/>
                  </a:lnTo>
                  <a:lnTo>
                    <a:pt x="570" y="339"/>
                  </a:lnTo>
                  <a:lnTo>
                    <a:pt x="571" y="336"/>
                  </a:lnTo>
                  <a:lnTo>
                    <a:pt x="571" y="333"/>
                  </a:lnTo>
                  <a:lnTo>
                    <a:pt x="572" y="326"/>
                  </a:lnTo>
                  <a:lnTo>
                    <a:pt x="572" y="326"/>
                  </a:lnTo>
                  <a:lnTo>
                    <a:pt x="571" y="303"/>
                  </a:lnTo>
                  <a:lnTo>
                    <a:pt x="571" y="293"/>
                  </a:lnTo>
                  <a:lnTo>
                    <a:pt x="572" y="289"/>
                  </a:lnTo>
                  <a:lnTo>
                    <a:pt x="574" y="287"/>
                  </a:lnTo>
                  <a:lnTo>
                    <a:pt x="574" y="287"/>
                  </a:lnTo>
                  <a:lnTo>
                    <a:pt x="581" y="281"/>
                  </a:lnTo>
                  <a:lnTo>
                    <a:pt x="587" y="274"/>
                  </a:lnTo>
                  <a:lnTo>
                    <a:pt x="587" y="274"/>
                  </a:lnTo>
                  <a:lnTo>
                    <a:pt x="599" y="255"/>
                  </a:lnTo>
                  <a:lnTo>
                    <a:pt x="606" y="245"/>
                  </a:lnTo>
                  <a:lnTo>
                    <a:pt x="613" y="236"/>
                  </a:lnTo>
                  <a:lnTo>
                    <a:pt x="613" y="236"/>
                  </a:lnTo>
                  <a:lnTo>
                    <a:pt x="622" y="229"/>
                  </a:lnTo>
                  <a:lnTo>
                    <a:pt x="630" y="219"/>
                  </a:lnTo>
                  <a:lnTo>
                    <a:pt x="636" y="209"/>
                  </a:lnTo>
                  <a:lnTo>
                    <a:pt x="638" y="205"/>
                  </a:lnTo>
                  <a:lnTo>
                    <a:pt x="639" y="200"/>
                  </a:lnTo>
                  <a:lnTo>
                    <a:pt x="639" y="200"/>
                  </a:lnTo>
                  <a:lnTo>
                    <a:pt x="638" y="186"/>
                  </a:lnTo>
                  <a:lnTo>
                    <a:pt x="636" y="178"/>
                  </a:lnTo>
                  <a:lnTo>
                    <a:pt x="635" y="17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257"/>
            <p:cNvSpPr>
              <a:spLocks/>
            </p:cNvSpPr>
            <p:nvPr/>
          </p:nvSpPr>
          <p:spPr bwMode="auto">
            <a:xfrm>
              <a:off x="3041651" y="4855004"/>
              <a:ext cx="9525" cy="20638"/>
            </a:xfrm>
            <a:custGeom>
              <a:avLst/>
              <a:gdLst>
                <a:gd name="T0" fmla="*/ 3 w 6"/>
                <a:gd name="T1" fmla="*/ 13 h 13"/>
                <a:gd name="T2" fmla="*/ 3 w 6"/>
                <a:gd name="T3" fmla="*/ 13 h 13"/>
                <a:gd name="T4" fmla="*/ 2 w 6"/>
                <a:gd name="T5" fmla="*/ 13 h 13"/>
                <a:gd name="T6" fmla="*/ 0 w 6"/>
                <a:gd name="T7" fmla="*/ 11 h 13"/>
                <a:gd name="T8" fmla="*/ 0 w 6"/>
                <a:gd name="T9" fmla="*/ 7 h 13"/>
                <a:gd name="T10" fmla="*/ 2 w 6"/>
                <a:gd name="T11" fmla="*/ 3 h 13"/>
                <a:gd name="T12" fmla="*/ 3 w 6"/>
                <a:gd name="T13" fmla="*/ 0 h 13"/>
                <a:gd name="T14" fmla="*/ 3 w 6"/>
                <a:gd name="T15" fmla="*/ 0 h 13"/>
                <a:gd name="T16" fmla="*/ 4 w 6"/>
                <a:gd name="T17" fmla="*/ 0 h 13"/>
                <a:gd name="T18" fmla="*/ 6 w 6"/>
                <a:gd name="T19" fmla="*/ 1 h 13"/>
                <a:gd name="T20" fmla="*/ 6 w 6"/>
                <a:gd name="T21" fmla="*/ 6 h 13"/>
                <a:gd name="T22" fmla="*/ 6 w 6"/>
                <a:gd name="T23" fmla="*/ 10 h 13"/>
                <a:gd name="T24" fmla="*/ 4 w 6"/>
                <a:gd name="T25" fmla="*/ 13 h 13"/>
                <a:gd name="T26" fmla="*/ 3 w 6"/>
                <a:gd name="T2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" h="13">
                  <a:moveTo>
                    <a:pt x="3" y="13"/>
                  </a:moveTo>
                  <a:lnTo>
                    <a:pt x="3" y="13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0" y="7"/>
                  </a:lnTo>
                  <a:lnTo>
                    <a:pt x="2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6" y="6"/>
                  </a:lnTo>
                  <a:lnTo>
                    <a:pt x="6" y="10"/>
                  </a:lnTo>
                  <a:lnTo>
                    <a:pt x="4" y="13"/>
                  </a:lnTo>
                  <a:lnTo>
                    <a:pt x="3" y="1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258"/>
            <p:cNvSpPr>
              <a:spLocks/>
            </p:cNvSpPr>
            <p:nvPr/>
          </p:nvSpPr>
          <p:spPr bwMode="auto">
            <a:xfrm>
              <a:off x="2114551" y="4480354"/>
              <a:ext cx="76200" cy="66675"/>
            </a:xfrm>
            <a:custGeom>
              <a:avLst/>
              <a:gdLst>
                <a:gd name="T0" fmla="*/ 48 w 48"/>
                <a:gd name="T1" fmla="*/ 19 h 42"/>
                <a:gd name="T2" fmla="*/ 48 w 48"/>
                <a:gd name="T3" fmla="*/ 19 h 42"/>
                <a:gd name="T4" fmla="*/ 41 w 48"/>
                <a:gd name="T5" fmla="*/ 13 h 42"/>
                <a:gd name="T6" fmla="*/ 38 w 48"/>
                <a:gd name="T7" fmla="*/ 10 h 42"/>
                <a:gd name="T8" fmla="*/ 35 w 48"/>
                <a:gd name="T9" fmla="*/ 5 h 42"/>
                <a:gd name="T10" fmla="*/ 35 w 48"/>
                <a:gd name="T11" fmla="*/ 5 h 42"/>
                <a:gd name="T12" fmla="*/ 34 w 48"/>
                <a:gd name="T13" fmla="*/ 1 h 42"/>
                <a:gd name="T14" fmla="*/ 34 w 48"/>
                <a:gd name="T15" fmla="*/ 1 h 42"/>
                <a:gd name="T16" fmla="*/ 0 w 48"/>
                <a:gd name="T17" fmla="*/ 0 h 42"/>
                <a:gd name="T18" fmla="*/ 0 w 48"/>
                <a:gd name="T19" fmla="*/ 0 h 42"/>
                <a:gd name="T20" fmla="*/ 2 w 48"/>
                <a:gd name="T21" fmla="*/ 4 h 42"/>
                <a:gd name="T22" fmla="*/ 2 w 48"/>
                <a:gd name="T23" fmla="*/ 4 h 42"/>
                <a:gd name="T24" fmla="*/ 2 w 48"/>
                <a:gd name="T25" fmla="*/ 11 h 42"/>
                <a:gd name="T26" fmla="*/ 2 w 48"/>
                <a:gd name="T27" fmla="*/ 16 h 42"/>
                <a:gd name="T28" fmla="*/ 3 w 48"/>
                <a:gd name="T29" fmla="*/ 19 h 42"/>
                <a:gd name="T30" fmla="*/ 3 w 48"/>
                <a:gd name="T31" fmla="*/ 19 h 42"/>
                <a:gd name="T32" fmla="*/ 11 w 48"/>
                <a:gd name="T33" fmla="*/ 23 h 42"/>
                <a:gd name="T34" fmla="*/ 13 w 48"/>
                <a:gd name="T35" fmla="*/ 23 h 42"/>
                <a:gd name="T36" fmla="*/ 15 w 48"/>
                <a:gd name="T37" fmla="*/ 21 h 42"/>
                <a:gd name="T38" fmla="*/ 15 w 48"/>
                <a:gd name="T39" fmla="*/ 21 h 42"/>
                <a:gd name="T40" fmla="*/ 15 w 48"/>
                <a:gd name="T41" fmla="*/ 19 h 42"/>
                <a:gd name="T42" fmla="*/ 16 w 48"/>
                <a:gd name="T43" fmla="*/ 21 h 42"/>
                <a:gd name="T44" fmla="*/ 16 w 48"/>
                <a:gd name="T45" fmla="*/ 21 h 42"/>
                <a:gd name="T46" fmla="*/ 19 w 48"/>
                <a:gd name="T47" fmla="*/ 27 h 42"/>
                <a:gd name="T48" fmla="*/ 22 w 48"/>
                <a:gd name="T49" fmla="*/ 29 h 42"/>
                <a:gd name="T50" fmla="*/ 27 w 48"/>
                <a:gd name="T51" fmla="*/ 30 h 42"/>
                <a:gd name="T52" fmla="*/ 27 w 48"/>
                <a:gd name="T53" fmla="*/ 30 h 42"/>
                <a:gd name="T54" fmla="*/ 31 w 48"/>
                <a:gd name="T55" fmla="*/ 32 h 42"/>
                <a:gd name="T56" fmla="*/ 32 w 48"/>
                <a:gd name="T57" fmla="*/ 34 h 42"/>
                <a:gd name="T58" fmla="*/ 34 w 48"/>
                <a:gd name="T59" fmla="*/ 39 h 42"/>
                <a:gd name="T60" fmla="*/ 34 w 48"/>
                <a:gd name="T61" fmla="*/ 39 h 42"/>
                <a:gd name="T62" fmla="*/ 37 w 48"/>
                <a:gd name="T63" fmla="*/ 40 h 42"/>
                <a:gd name="T64" fmla="*/ 40 w 48"/>
                <a:gd name="T65" fmla="*/ 42 h 42"/>
                <a:gd name="T66" fmla="*/ 45 w 48"/>
                <a:gd name="T67" fmla="*/ 42 h 42"/>
                <a:gd name="T68" fmla="*/ 45 w 48"/>
                <a:gd name="T69" fmla="*/ 42 h 42"/>
                <a:gd name="T70" fmla="*/ 45 w 48"/>
                <a:gd name="T71" fmla="*/ 34 h 42"/>
                <a:gd name="T72" fmla="*/ 44 w 48"/>
                <a:gd name="T73" fmla="*/ 30 h 42"/>
                <a:gd name="T74" fmla="*/ 44 w 48"/>
                <a:gd name="T75" fmla="*/ 30 h 42"/>
                <a:gd name="T76" fmla="*/ 44 w 48"/>
                <a:gd name="T77" fmla="*/ 27 h 42"/>
                <a:gd name="T78" fmla="*/ 44 w 48"/>
                <a:gd name="T79" fmla="*/ 24 h 42"/>
                <a:gd name="T80" fmla="*/ 48 w 48"/>
                <a:gd name="T8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" h="42">
                  <a:moveTo>
                    <a:pt x="48" y="19"/>
                  </a:moveTo>
                  <a:lnTo>
                    <a:pt x="48" y="19"/>
                  </a:lnTo>
                  <a:lnTo>
                    <a:pt x="41" y="13"/>
                  </a:lnTo>
                  <a:lnTo>
                    <a:pt x="38" y="10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11"/>
                  </a:lnTo>
                  <a:lnTo>
                    <a:pt x="2" y="16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11" y="23"/>
                  </a:lnTo>
                  <a:lnTo>
                    <a:pt x="13" y="23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5" y="19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9" y="27"/>
                  </a:lnTo>
                  <a:lnTo>
                    <a:pt x="22" y="29"/>
                  </a:lnTo>
                  <a:lnTo>
                    <a:pt x="27" y="30"/>
                  </a:lnTo>
                  <a:lnTo>
                    <a:pt x="27" y="30"/>
                  </a:lnTo>
                  <a:lnTo>
                    <a:pt x="31" y="32"/>
                  </a:lnTo>
                  <a:lnTo>
                    <a:pt x="32" y="34"/>
                  </a:lnTo>
                  <a:lnTo>
                    <a:pt x="34" y="39"/>
                  </a:lnTo>
                  <a:lnTo>
                    <a:pt x="34" y="39"/>
                  </a:lnTo>
                  <a:lnTo>
                    <a:pt x="37" y="40"/>
                  </a:lnTo>
                  <a:lnTo>
                    <a:pt x="40" y="42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5" y="34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27"/>
                  </a:lnTo>
                  <a:lnTo>
                    <a:pt x="44" y="24"/>
                  </a:lnTo>
                  <a:lnTo>
                    <a:pt x="48" y="19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285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259"/>
            <p:cNvSpPr>
              <a:spLocks/>
            </p:cNvSpPr>
            <p:nvPr/>
          </p:nvSpPr>
          <p:spPr bwMode="auto">
            <a:xfrm>
              <a:off x="2114551" y="4480354"/>
              <a:ext cx="76200" cy="66675"/>
            </a:xfrm>
            <a:custGeom>
              <a:avLst/>
              <a:gdLst>
                <a:gd name="T0" fmla="*/ 48 w 48"/>
                <a:gd name="T1" fmla="*/ 19 h 42"/>
                <a:gd name="T2" fmla="*/ 48 w 48"/>
                <a:gd name="T3" fmla="*/ 19 h 42"/>
                <a:gd name="T4" fmla="*/ 41 w 48"/>
                <a:gd name="T5" fmla="*/ 13 h 42"/>
                <a:gd name="T6" fmla="*/ 38 w 48"/>
                <a:gd name="T7" fmla="*/ 10 h 42"/>
                <a:gd name="T8" fmla="*/ 35 w 48"/>
                <a:gd name="T9" fmla="*/ 5 h 42"/>
                <a:gd name="T10" fmla="*/ 35 w 48"/>
                <a:gd name="T11" fmla="*/ 5 h 42"/>
                <a:gd name="T12" fmla="*/ 34 w 48"/>
                <a:gd name="T13" fmla="*/ 1 h 42"/>
                <a:gd name="T14" fmla="*/ 34 w 48"/>
                <a:gd name="T15" fmla="*/ 1 h 42"/>
                <a:gd name="T16" fmla="*/ 0 w 48"/>
                <a:gd name="T17" fmla="*/ 0 h 42"/>
                <a:gd name="T18" fmla="*/ 0 w 48"/>
                <a:gd name="T19" fmla="*/ 0 h 42"/>
                <a:gd name="T20" fmla="*/ 2 w 48"/>
                <a:gd name="T21" fmla="*/ 4 h 42"/>
                <a:gd name="T22" fmla="*/ 2 w 48"/>
                <a:gd name="T23" fmla="*/ 4 h 42"/>
                <a:gd name="T24" fmla="*/ 2 w 48"/>
                <a:gd name="T25" fmla="*/ 11 h 42"/>
                <a:gd name="T26" fmla="*/ 2 w 48"/>
                <a:gd name="T27" fmla="*/ 16 h 42"/>
                <a:gd name="T28" fmla="*/ 3 w 48"/>
                <a:gd name="T29" fmla="*/ 19 h 42"/>
                <a:gd name="T30" fmla="*/ 3 w 48"/>
                <a:gd name="T31" fmla="*/ 19 h 42"/>
                <a:gd name="T32" fmla="*/ 11 w 48"/>
                <a:gd name="T33" fmla="*/ 23 h 42"/>
                <a:gd name="T34" fmla="*/ 13 w 48"/>
                <a:gd name="T35" fmla="*/ 23 h 42"/>
                <a:gd name="T36" fmla="*/ 15 w 48"/>
                <a:gd name="T37" fmla="*/ 21 h 42"/>
                <a:gd name="T38" fmla="*/ 15 w 48"/>
                <a:gd name="T39" fmla="*/ 21 h 42"/>
                <a:gd name="T40" fmla="*/ 15 w 48"/>
                <a:gd name="T41" fmla="*/ 19 h 42"/>
                <a:gd name="T42" fmla="*/ 16 w 48"/>
                <a:gd name="T43" fmla="*/ 21 h 42"/>
                <a:gd name="T44" fmla="*/ 16 w 48"/>
                <a:gd name="T45" fmla="*/ 21 h 42"/>
                <a:gd name="T46" fmla="*/ 19 w 48"/>
                <a:gd name="T47" fmla="*/ 27 h 42"/>
                <a:gd name="T48" fmla="*/ 22 w 48"/>
                <a:gd name="T49" fmla="*/ 29 h 42"/>
                <a:gd name="T50" fmla="*/ 27 w 48"/>
                <a:gd name="T51" fmla="*/ 30 h 42"/>
                <a:gd name="T52" fmla="*/ 27 w 48"/>
                <a:gd name="T53" fmla="*/ 30 h 42"/>
                <a:gd name="T54" fmla="*/ 31 w 48"/>
                <a:gd name="T55" fmla="*/ 32 h 42"/>
                <a:gd name="T56" fmla="*/ 32 w 48"/>
                <a:gd name="T57" fmla="*/ 34 h 42"/>
                <a:gd name="T58" fmla="*/ 34 w 48"/>
                <a:gd name="T59" fmla="*/ 39 h 42"/>
                <a:gd name="T60" fmla="*/ 34 w 48"/>
                <a:gd name="T61" fmla="*/ 39 h 42"/>
                <a:gd name="T62" fmla="*/ 37 w 48"/>
                <a:gd name="T63" fmla="*/ 40 h 42"/>
                <a:gd name="T64" fmla="*/ 40 w 48"/>
                <a:gd name="T65" fmla="*/ 42 h 42"/>
                <a:gd name="T66" fmla="*/ 45 w 48"/>
                <a:gd name="T67" fmla="*/ 42 h 42"/>
                <a:gd name="T68" fmla="*/ 45 w 48"/>
                <a:gd name="T69" fmla="*/ 42 h 42"/>
                <a:gd name="T70" fmla="*/ 45 w 48"/>
                <a:gd name="T71" fmla="*/ 34 h 42"/>
                <a:gd name="T72" fmla="*/ 44 w 48"/>
                <a:gd name="T73" fmla="*/ 30 h 42"/>
                <a:gd name="T74" fmla="*/ 44 w 48"/>
                <a:gd name="T75" fmla="*/ 30 h 42"/>
                <a:gd name="T76" fmla="*/ 44 w 48"/>
                <a:gd name="T77" fmla="*/ 27 h 42"/>
                <a:gd name="T78" fmla="*/ 44 w 48"/>
                <a:gd name="T79" fmla="*/ 24 h 42"/>
                <a:gd name="T80" fmla="*/ 48 w 48"/>
                <a:gd name="T8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8" h="42">
                  <a:moveTo>
                    <a:pt x="48" y="19"/>
                  </a:moveTo>
                  <a:lnTo>
                    <a:pt x="48" y="19"/>
                  </a:lnTo>
                  <a:lnTo>
                    <a:pt x="41" y="13"/>
                  </a:lnTo>
                  <a:lnTo>
                    <a:pt x="38" y="10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11"/>
                  </a:lnTo>
                  <a:lnTo>
                    <a:pt x="2" y="16"/>
                  </a:lnTo>
                  <a:lnTo>
                    <a:pt x="3" y="19"/>
                  </a:lnTo>
                  <a:lnTo>
                    <a:pt x="3" y="19"/>
                  </a:lnTo>
                  <a:lnTo>
                    <a:pt x="11" y="23"/>
                  </a:lnTo>
                  <a:lnTo>
                    <a:pt x="13" y="23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5" y="19"/>
                  </a:lnTo>
                  <a:lnTo>
                    <a:pt x="16" y="21"/>
                  </a:lnTo>
                  <a:lnTo>
                    <a:pt x="16" y="21"/>
                  </a:lnTo>
                  <a:lnTo>
                    <a:pt x="19" y="27"/>
                  </a:lnTo>
                  <a:lnTo>
                    <a:pt x="22" y="29"/>
                  </a:lnTo>
                  <a:lnTo>
                    <a:pt x="27" y="30"/>
                  </a:lnTo>
                  <a:lnTo>
                    <a:pt x="27" y="30"/>
                  </a:lnTo>
                  <a:lnTo>
                    <a:pt x="31" y="32"/>
                  </a:lnTo>
                  <a:lnTo>
                    <a:pt x="32" y="34"/>
                  </a:lnTo>
                  <a:lnTo>
                    <a:pt x="34" y="39"/>
                  </a:lnTo>
                  <a:lnTo>
                    <a:pt x="34" y="39"/>
                  </a:lnTo>
                  <a:lnTo>
                    <a:pt x="37" y="40"/>
                  </a:lnTo>
                  <a:lnTo>
                    <a:pt x="40" y="42"/>
                  </a:lnTo>
                  <a:lnTo>
                    <a:pt x="45" y="42"/>
                  </a:lnTo>
                  <a:lnTo>
                    <a:pt x="45" y="42"/>
                  </a:lnTo>
                  <a:lnTo>
                    <a:pt x="45" y="34"/>
                  </a:lnTo>
                  <a:lnTo>
                    <a:pt x="44" y="30"/>
                  </a:lnTo>
                  <a:lnTo>
                    <a:pt x="44" y="30"/>
                  </a:lnTo>
                  <a:lnTo>
                    <a:pt x="44" y="27"/>
                  </a:lnTo>
                  <a:lnTo>
                    <a:pt x="44" y="24"/>
                  </a:lnTo>
                  <a:lnTo>
                    <a:pt x="48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260"/>
            <p:cNvSpPr>
              <a:spLocks/>
            </p:cNvSpPr>
            <p:nvPr/>
          </p:nvSpPr>
          <p:spPr bwMode="auto">
            <a:xfrm>
              <a:off x="2065338" y="4375579"/>
              <a:ext cx="114300" cy="106363"/>
            </a:xfrm>
            <a:custGeom>
              <a:avLst/>
              <a:gdLst>
                <a:gd name="T0" fmla="*/ 63 w 72"/>
                <a:gd name="T1" fmla="*/ 56 h 67"/>
                <a:gd name="T2" fmla="*/ 63 w 72"/>
                <a:gd name="T3" fmla="*/ 56 h 67"/>
                <a:gd name="T4" fmla="*/ 65 w 72"/>
                <a:gd name="T5" fmla="*/ 54 h 67"/>
                <a:gd name="T6" fmla="*/ 65 w 72"/>
                <a:gd name="T7" fmla="*/ 51 h 67"/>
                <a:gd name="T8" fmla="*/ 65 w 72"/>
                <a:gd name="T9" fmla="*/ 50 h 67"/>
                <a:gd name="T10" fmla="*/ 66 w 72"/>
                <a:gd name="T11" fmla="*/ 47 h 67"/>
                <a:gd name="T12" fmla="*/ 66 w 72"/>
                <a:gd name="T13" fmla="*/ 47 h 67"/>
                <a:gd name="T14" fmla="*/ 66 w 72"/>
                <a:gd name="T15" fmla="*/ 42 h 67"/>
                <a:gd name="T16" fmla="*/ 66 w 72"/>
                <a:gd name="T17" fmla="*/ 35 h 67"/>
                <a:gd name="T18" fmla="*/ 68 w 72"/>
                <a:gd name="T19" fmla="*/ 28 h 67"/>
                <a:gd name="T20" fmla="*/ 69 w 72"/>
                <a:gd name="T21" fmla="*/ 24 h 67"/>
                <a:gd name="T22" fmla="*/ 69 w 72"/>
                <a:gd name="T23" fmla="*/ 24 h 67"/>
                <a:gd name="T24" fmla="*/ 72 w 72"/>
                <a:gd name="T25" fmla="*/ 19 h 67"/>
                <a:gd name="T26" fmla="*/ 72 w 72"/>
                <a:gd name="T27" fmla="*/ 16 h 67"/>
                <a:gd name="T28" fmla="*/ 72 w 72"/>
                <a:gd name="T29" fmla="*/ 12 h 67"/>
                <a:gd name="T30" fmla="*/ 71 w 72"/>
                <a:gd name="T31" fmla="*/ 9 h 67"/>
                <a:gd name="T32" fmla="*/ 71 w 72"/>
                <a:gd name="T33" fmla="*/ 9 h 67"/>
                <a:gd name="T34" fmla="*/ 68 w 72"/>
                <a:gd name="T35" fmla="*/ 0 h 67"/>
                <a:gd name="T36" fmla="*/ 68 w 72"/>
                <a:gd name="T37" fmla="*/ 0 h 67"/>
                <a:gd name="T38" fmla="*/ 44 w 72"/>
                <a:gd name="T39" fmla="*/ 11 h 67"/>
                <a:gd name="T40" fmla="*/ 44 w 72"/>
                <a:gd name="T41" fmla="*/ 11 h 67"/>
                <a:gd name="T42" fmla="*/ 24 w 72"/>
                <a:gd name="T43" fmla="*/ 21 h 67"/>
                <a:gd name="T44" fmla="*/ 0 w 72"/>
                <a:gd name="T45" fmla="*/ 37 h 67"/>
                <a:gd name="T46" fmla="*/ 0 w 72"/>
                <a:gd name="T47" fmla="*/ 37 h 67"/>
                <a:gd name="T48" fmla="*/ 1 w 72"/>
                <a:gd name="T49" fmla="*/ 38 h 67"/>
                <a:gd name="T50" fmla="*/ 1 w 72"/>
                <a:gd name="T51" fmla="*/ 38 h 67"/>
                <a:gd name="T52" fmla="*/ 8 w 72"/>
                <a:gd name="T53" fmla="*/ 44 h 67"/>
                <a:gd name="T54" fmla="*/ 17 w 72"/>
                <a:gd name="T55" fmla="*/ 50 h 67"/>
                <a:gd name="T56" fmla="*/ 17 w 72"/>
                <a:gd name="T57" fmla="*/ 50 h 67"/>
                <a:gd name="T58" fmla="*/ 20 w 72"/>
                <a:gd name="T59" fmla="*/ 54 h 67"/>
                <a:gd name="T60" fmla="*/ 24 w 72"/>
                <a:gd name="T61" fmla="*/ 58 h 67"/>
                <a:gd name="T62" fmla="*/ 24 w 72"/>
                <a:gd name="T63" fmla="*/ 58 h 67"/>
                <a:gd name="T64" fmla="*/ 29 w 72"/>
                <a:gd name="T65" fmla="*/ 61 h 67"/>
                <a:gd name="T66" fmla="*/ 31 w 72"/>
                <a:gd name="T67" fmla="*/ 66 h 67"/>
                <a:gd name="T68" fmla="*/ 31 w 72"/>
                <a:gd name="T69" fmla="*/ 66 h 67"/>
                <a:gd name="T70" fmla="*/ 65 w 72"/>
                <a:gd name="T71" fmla="*/ 67 h 67"/>
                <a:gd name="T72" fmla="*/ 65 w 72"/>
                <a:gd name="T73" fmla="*/ 67 h 67"/>
                <a:gd name="T74" fmla="*/ 62 w 72"/>
                <a:gd name="T75" fmla="*/ 60 h 67"/>
                <a:gd name="T76" fmla="*/ 62 w 72"/>
                <a:gd name="T77" fmla="*/ 57 h 67"/>
                <a:gd name="T78" fmla="*/ 63 w 72"/>
                <a:gd name="T79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2" h="67">
                  <a:moveTo>
                    <a:pt x="63" y="56"/>
                  </a:moveTo>
                  <a:lnTo>
                    <a:pt x="63" y="56"/>
                  </a:lnTo>
                  <a:lnTo>
                    <a:pt x="65" y="54"/>
                  </a:lnTo>
                  <a:lnTo>
                    <a:pt x="65" y="51"/>
                  </a:lnTo>
                  <a:lnTo>
                    <a:pt x="65" y="50"/>
                  </a:lnTo>
                  <a:lnTo>
                    <a:pt x="66" y="47"/>
                  </a:lnTo>
                  <a:lnTo>
                    <a:pt x="66" y="47"/>
                  </a:lnTo>
                  <a:lnTo>
                    <a:pt x="66" y="42"/>
                  </a:lnTo>
                  <a:lnTo>
                    <a:pt x="66" y="35"/>
                  </a:lnTo>
                  <a:lnTo>
                    <a:pt x="68" y="28"/>
                  </a:lnTo>
                  <a:lnTo>
                    <a:pt x="69" y="24"/>
                  </a:lnTo>
                  <a:lnTo>
                    <a:pt x="69" y="24"/>
                  </a:lnTo>
                  <a:lnTo>
                    <a:pt x="72" y="19"/>
                  </a:lnTo>
                  <a:lnTo>
                    <a:pt x="72" y="16"/>
                  </a:lnTo>
                  <a:lnTo>
                    <a:pt x="72" y="12"/>
                  </a:lnTo>
                  <a:lnTo>
                    <a:pt x="71" y="9"/>
                  </a:lnTo>
                  <a:lnTo>
                    <a:pt x="71" y="9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24" y="21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8" y="44"/>
                  </a:lnTo>
                  <a:lnTo>
                    <a:pt x="17" y="50"/>
                  </a:lnTo>
                  <a:lnTo>
                    <a:pt x="17" y="50"/>
                  </a:lnTo>
                  <a:lnTo>
                    <a:pt x="20" y="54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9" y="61"/>
                  </a:lnTo>
                  <a:lnTo>
                    <a:pt x="31" y="66"/>
                  </a:lnTo>
                  <a:lnTo>
                    <a:pt x="31" y="66"/>
                  </a:lnTo>
                  <a:lnTo>
                    <a:pt x="65" y="67"/>
                  </a:lnTo>
                  <a:lnTo>
                    <a:pt x="65" y="67"/>
                  </a:lnTo>
                  <a:lnTo>
                    <a:pt x="62" y="60"/>
                  </a:lnTo>
                  <a:lnTo>
                    <a:pt x="62" y="57"/>
                  </a:lnTo>
                  <a:lnTo>
                    <a:pt x="63" y="56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285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261"/>
            <p:cNvSpPr>
              <a:spLocks/>
            </p:cNvSpPr>
            <p:nvPr/>
          </p:nvSpPr>
          <p:spPr bwMode="auto">
            <a:xfrm>
              <a:off x="2065338" y="4375579"/>
              <a:ext cx="114300" cy="106363"/>
            </a:xfrm>
            <a:custGeom>
              <a:avLst/>
              <a:gdLst>
                <a:gd name="T0" fmla="*/ 63 w 72"/>
                <a:gd name="T1" fmla="*/ 56 h 67"/>
                <a:gd name="T2" fmla="*/ 63 w 72"/>
                <a:gd name="T3" fmla="*/ 56 h 67"/>
                <a:gd name="T4" fmla="*/ 65 w 72"/>
                <a:gd name="T5" fmla="*/ 54 h 67"/>
                <a:gd name="T6" fmla="*/ 65 w 72"/>
                <a:gd name="T7" fmla="*/ 51 h 67"/>
                <a:gd name="T8" fmla="*/ 65 w 72"/>
                <a:gd name="T9" fmla="*/ 50 h 67"/>
                <a:gd name="T10" fmla="*/ 66 w 72"/>
                <a:gd name="T11" fmla="*/ 47 h 67"/>
                <a:gd name="T12" fmla="*/ 66 w 72"/>
                <a:gd name="T13" fmla="*/ 47 h 67"/>
                <a:gd name="T14" fmla="*/ 66 w 72"/>
                <a:gd name="T15" fmla="*/ 42 h 67"/>
                <a:gd name="T16" fmla="*/ 66 w 72"/>
                <a:gd name="T17" fmla="*/ 35 h 67"/>
                <a:gd name="T18" fmla="*/ 68 w 72"/>
                <a:gd name="T19" fmla="*/ 28 h 67"/>
                <a:gd name="T20" fmla="*/ 69 w 72"/>
                <a:gd name="T21" fmla="*/ 24 h 67"/>
                <a:gd name="T22" fmla="*/ 69 w 72"/>
                <a:gd name="T23" fmla="*/ 24 h 67"/>
                <a:gd name="T24" fmla="*/ 72 w 72"/>
                <a:gd name="T25" fmla="*/ 19 h 67"/>
                <a:gd name="T26" fmla="*/ 72 w 72"/>
                <a:gd name="T27" fmla="*/ 16 h 67"/>
                <a:gd name="T28" fmla="*/ 72 w 72"/>
                <a:gd name="T29" fmla="*/ 12 h 67"/>
                <a:gd name="T30" fmla="*/ 71 w 72"/>
                <a:gd name="T31" fmla="*/ 9 h 67"/>
                <a:gd name="T32" fmla="*/ 71 w 72"/>
                <a:gd name="T33" fmla="*/ 9 h 67"/>
                <a:gd name="T34" fmla="*/ 68 w 72"/>
                <a:gd name="T35" fmla="*/ 0 h 67"/>
                <a:gd name="T36" fmla="*/ 68 w 72"/>
                <a:gd name="T37" fmla="*/ 0 h 67"/>
                <a:gd name="T38" fmla="*/ 44 w 72"/>
                <a:gd name="T39" fmla="*/ 11 h 67"/>
                <a:gd name="T40" fmla="*/ 44 w 72"/>
                <a:gd name="T41" fmla="*/ 11 h 67"/>
                <a:gd name="T42" fmla="*/ 24 w 72"/>
                <a:gd name="T43" fmla="*/ 21 h 67"/>
                <a:gd name="T44" fmla="*/ 0 w 72"/>
                <a:gd name="T45" fmla="*/ 37 h 67"/>
                <a:gd name="T46" fmla="*/ 0 w 72"/>
                <a:gd name="T47" fmla="*/ 37 h 67"/>
                <a:gd name="T48" fmla="*/ 1 w 72"/>
                <a:gd name="T49" fmla="*/ 38 h 67"/>
                <a:gd name="T50" fmla="*/ 1 w 72"/>
                <a:gd name="T51" fmla="*/ 38 h 67"/>
                <a:gd name="T52" fmla="*/ 8 w 72"/>
                <a:gd name="T53" fmla="*/ 44 h 67"/>
                <a:gd name="T54" fmla="*/ 17 w 72"/>
                <a:gd name="T55" fmla="*/ 50 h 67"/>
                <a:gd name="T56" fmla="*/ 17 w 72"/>
                <a:gd name="T57" fmla="*/ 50 h 67"/>
                <a:gd name="T58" fmla="*/ 20 w 72"/>
                <a:gd name="T59" fmla="*/ 54 h 67"/>
                <a:gd name="T60" fmla="*/ 24 w 72"/>
                <a:gd name="T61" fmla="*/ 58 h 67"/>
                <a:gd name="T62" fmla="*/ 24 w 72"/>
                <a:gd name="T63" fmla="*/ 58 h 67"/>
                <a:gd name="T64" fmla="*/ 29 w 72"/>
                <a:gd name="T65" fmla="*/ 61 h 67"/>
                <a:gd name="T66" fmla="*/ 31 w 72"/>
                <a:gd name="T67" fmla="*/ 66 h 67"/>
                <a:gd name="T68" fmla="*/ 31 w 72"/>
                <a:gd name="T69" fmla="*/ 66 h 67"/>
                <a:gd name="T70" fmla="*/ 65 w 72"/>
                <a:gd name="T71" fmla="*/ 67 h 67"/>
                <a:gd name="T72" fmla="*/ 65 w 72"/>
                <a:gd name="T73" fmla="*/ 67 h 67"/>
                <a:gd name="T74" fmla="*/ 62 w 72"/>
                <a:gd name="T75" fmla="*/ 60 h 67"/>
                <a:gd name="T76" fmla="*/ 62 w 72"/>
                <a:gd name="T77" fmla="*/ 57 h 67"/>
                <a:gd name="T78" fmla="*/ 63 w 72"/>
                <a:gd name="T79" fmla="*/ 5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2" h="67">
                  <a:moveTo>
                    <a:pt x="63" y="56"/>
                  </a:moveTo>
                  <a:lnTo>
                    <a:pt x="63" y="56"/>
                  </a:lnTo>
                  <a:lnTo>
                    <a:pt x="65" y="54"/>
                  </a:lnTo>
                  <a:lnTo>
                    <a:pt x="65" y="51"/>
                  </a:lnTo>
                  <a:lnTo>
                    <a:pt x="65" y="50"/>
                  </a:lnTo>
                  <a:lnTo>
                    <a:pt x="66" y="47"/>
                  </a:lnTo>
                  <a:lnTo>
                    <a:pt x="66" y="47"/>
                  </a:lnTo>
                  <a:lnTo>
                    <a:pt x="66" y="42"/>
                  </a:lnTo>
                  <a:lnTo>
                    <a:pt x="66" y="35"/>
                  </a:lnTo>
                  <a:lnTo>
                    <a:pt x="68" y="28"/>
                  </a:lnTo>
                  <a:lnTo>
                    <a:pt x="69" y="24"/>
                  </a:lnTo>
                  <a:lnTo>
                    <a:pt x="69" y="24"/>
                  </a:lnTo>
                  <a:lnTo>
                    <a:pt x="72" y="19"/>
                  </a:lnTo>
                  <a:lnTo>
                    <a:pt x="72" y="16"/>
                  </a:lnTo>
                  <a:lnTo>
                    <a:pt x="72" y="12"/>
                  </a:lnTo>
                  <a:lnTo>
                    <a:pt x="71" y="9"/>
                  </a:lnTo>
                  <a:lnTo>
                    <a:pt x="71" y="9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44" y="11"/>
                  </a:lnTo>
                  <a:lnTo>
                    <a:pt x="44" y="11"/>
                  </a:lnTo>
                  <a:lnTo>
                    <a:pt x="24" y="21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" y="38"/>
                  </a:lnTo>
                  <a:lnTo>
                    <a:pt x="1" y="38"/>
                  </a:lnTo>
                  <a:lnTo>
                    <a:pt x="8" y="44"/>
                  </a:lnTo>
                  <a:lnTo>
                    <a:pt x="17" y="50"/>
                  </a:lnTo>
                  <a:lnTo>
                    <a:pt x="17" y="50"/>
                  </a:lnTo>
                  <a:lnTo>
                    <a:pt x="20" y="54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9" y="61"/>
                  </a:lnTo>
                  <a:lnTo>
                    <a:pt x="31" y="66"/>
                  </a:lnTo>
                  <a:lnTo>
                    <a:pt x="31" y="66"/>
                  </a:lnTo>
                  <a:lnTo>
                    <a:pt x="65" y="67"/>
                  </a:lnTo>
                  <a:lnTo>
                    <a:pt x="65" y="67"/>
                  </a:lnTo>
                  <a:lnTo>
                    <a:pt x="62" y="60"/>
                  </a:lnTo>
                  <a:lnTo>
                    <a:pt x="62" y="57"/>
                  </a:lnTo>
                  <a:lnTo>
                    <a:pt x="63" y="5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262"/>
            <p:cNvSpPr>
              <a:spLocks/>
            </p:cNvSpPr>
            <p:nvPr/>
          </p:nvSpPr>
          <p:spPr bwMode="auto">
            <a:xfrm>
              <a:off x="2381251" y="5210604"/>
              <a:ext cx="207963" cy="1141413"/>
            </a:xfrm>
            <a:custGeom>
              <a:avLst/>
              <a:gdLst>
                <a:gd name="T0" fmla="*/ 48 w 131"/>
                <a:gd name="T1" fmla="*/ 652 h 719"/>
                <a:gd name="T2" fmla="*/ 31 w 131"/>
                <a:gd name="T3" fmla="*/ 655 h 719"/>
                <a:gd name="T4" fmla="*/ 32 w 131"/>
                <a:gd name="T5" fmla="*/ 625 h 719"/>
                <a:gd name="T6" fmla="*/ 54 w 131"/>
                <a:gd name="T7" fmla="*/ 571 h 719"/>
                <a:gd name="T8" fmla="*/ 56 w 131"/>
                <a:gd name="T9" fmla="*/ 535 h 719"/>
                <a:gd name="T10" fmla="*/ 61 w 131"/>
                <a:gd name="T11" fmla="*/ 519 h 719"/>
                <a:gd name="T12" fmla="*/ 66 w 131"/>
                <a:gd name="T13" fmla="*/ 509 h 719"/>
                <a:gd name="T14" fmla="*/ 53 w 131"/>
                <a:gd name="T15" fmla="*/ 491 h 719"/>
                <a:gd name="T16" fmla="*/ 53 w 131"/>
                <a:gd name="T17" fmla="*/ 467 h 719"/>
                <a:gd name="T18" fmla="*/ 57 w 131"/>
                <a:gd name="T19" fmla="*/ 415 h 719"/>
                <a:gd name="T20" fmla="*/ 66 w 131"/>
                <a:gd name="T21" fmla="*/ 386 h 719"/>
                <a:gd name="T22" fmla="*/ 76 w 131"/>
                <a:gd name="T23" fmla="*/ 331 h 719"/>
                <a:gd name="T24" fmla="*/ 82 w 131"/>
                <a:gd name="T25" fmla="*/ 300 h 719"/>
                <a:gd name="T26" fmla="*/ 77 w 131"/>
                <a:gd name="T27" fmla="*/ 233 h 719"/>
                <a:gd name="T28" fmla="*/ 102 w 131"/>
                <a:gd name="T29" fmla="*/ 136 h 719"/>
                <a:gd name="T30" fmla="*/ 129 w 131"/>
                <a:gd name="T31" fmla="*/ 96 h 719"/>
                <a:gd name="T32" fmla="*/ 119 w 131"/>
                <a:gd name="T33" fmla="*/ 84 h 719"/>
                <a:gd name="T34" fmla="*/ 106 w 131"/>
                <a:gd name="T35" fmla="*/ 38 h 719"/>
                <a:gd name="T36" fmla="*/ 96 w 131"/>
                <a:gd name="T37" fmla="*/ 10 h 719"/>
                <a:gd name="T38" fmla="*/ 74 w 131"/>
                <a:gd name="T39" fmla="*/ 12 h 719"/>
                <a:gd name="T40" fmla="*/ 76 w 131"/>
                <a:gd name="T41" fmla="*/ 47 h 719"/>
                <a:gd name="T42" fmla="*/ 77 w 131"/>
                <a:gd name="T43" fmla="*/ 87 h 719"/>
                <a:gd name="T44" fmla="*/ 69 w 131"/>
                <a:gd name="T45" fmla="*/ 99 h 719"/>
                <a:gd name="T46" fmla="*/ 70 w 131"/>
                <a:gd name="T47" fmla="*/ 141 h 719"/>
                <a:gd name="T48" fmla="*/ 63 w 131"/>
                <a:gd name="T49" fmla="*/ 187 h 719"/>
                <a:gd name="T50" fmla="*/ 58 w 131"/>
                <a:gd name="T51" fmla="*/ 207 h 719"/>
                <a:gd name="T52" fmla="*/ 60 w 131"/>
                <a:gd name="T53" fmla="*/ 247 h 719"/>
                <a:gd name="T54" fmla="*/ 47 w 131"/>
                <a:gd name="T55" fmla="*/ 306 h 719"/>
                <a:gd name="T56" fmla="*/ 25 w 131"/>
                <a:gd name="T57" fmla="*/ 355 h 719"/>
                <a:gd name="T58" fmla="*/ 29 w 131"/>
                <a:gd name="T59" fmla="*/ 377 h 719"/>
                <a:gd name="T60" fmla="*/ 27 w 131"/>
                <a:gd name="T61" fmla="*/ 409 h 719"/>
                <a:gd name="T62" fmla="*/ 24 w 131"/>
                <a:gd name="T63" fmla="*/ 448 h 719"/>
                <a:gd name="T64" fmla="*/ 24 w 131"/>
                <a:gd name="T65" fmla="*/ 477 h 719"/>
                <a:gd name="T66" fmla="*/ 35 w 131"/>
                <a:gd name="T67" fmla="*/ 455 h 719"/>
                <a:gd name="T68" fmla="*/ 37 w 131"/>
                <a:gd name="T69" fmla="*/ 446 h 719"/>
                <a:gd name="T70" fmla="*/ 40 w 131"/>
                <a:gd name="T71" fmla="*/ 465 h 719"/>
                <a:gd name="T72" fmla="*/ 34 w 131"/>
                <a:gd name="T73" fmla="*/ 493 h 719"/>
                <a:gd name="T74" fmla="*/ 35 w 131"/>
                <a:gd name="T75" fmla="*/ 513 h 719"/>
                <a:gd name="T76" fmla="*/ 35 w 131"/>
                <a:gd name="T77" fmla="*/ 523 h 719"/>
                <a:gd name="T78" fmla="*/ 28 w 131"/>
                <a:gd name="T79" fmla="*/ 541 h 719"/>
                <a:gd name="T80" fmla="*/ 16 w 131"/>
                <a:gd name="T81" fmla="*/ 538 h 719"/>
                <a:gd name="T82" fmla="*/ 6 w 131"/>
                <a:gd name="T83" fmla="*/ 538 h 719"/>
                <a:gd name="T84" fmla="*/ 0 w 131"/>
                <a:gd name="T85" fmla="*/ 561 h 719"/>
                <a:gd name="T86" fmla="*/ 9 w 131"/>
                <a:gd name="T87" fmla="*/ 559 h 719"/>
                <a:gd name="T88" fmla="*/ 27 w 131"/>
                <a:gd name="T89" fmla="*/ 584 h 719"/>
                <a:gd name="T90" fmla="*/ 21 w 131"/>
                <a:gd name="T91" fmla="*/ 587 h 719"/>
                <a:gd name="T92" fmla="*/ 18 w 131"/>
                <a:gd name="T93" fmla="*/ 601 h 719"/>
                <a:gd name="T94" fmla="*/ 16 w 131"/>
                <a:gd name="T95" fmla="*/ 619 h 719"/>
                <a:gd name="T96" fmla="*/ 15 w 131"/>
                <a:gd name="T97" fmla="*/ 629 h 719"/>
                <a:gd name="T98" fmla="*/ 15 w 131"/>
                <a:gd name="T99" fmla="*/ 645 h 719"/>
                <a:gd name="T100" fmla="*/ 15 w 131"/>
                <a:gd name="T101" fmla="*/ 661 h 719"/>
                <a:gd name="T102" fmla="*/ 18 w 131"/>
                <a:gd name="T103" fmla="*/ 678 h 719"/>
                <a:gd name="T104" fmla="*/ 18 w 131"/>
                <a:gd name="T105" fmla="*/ 690 h 719"/>
                <a:gd name="T106" fmla="*/ 22 w 131"/>
                <a:gd name="T107" fmla="*/ 704 h 719"/>
                <a:gd name="T108" fmla="*/ 29 w 131"/>
                <a:gd name="T109" fmla="*/ 696 h 719"/>
                <a:gd name="T110" fmla="*/ 32 w 131"/>
                <a:gd name="T111" fmla="*/ 716 h 719"/>
                <a:gd name="T112" fmla="*/ 45 w 131"/>
                <a:gd name="T113" fmla="*/ 713 h 719"/>
                <a:gd name="T114" fmla="*/ 61 w 131"/>
                <a:gd name="T115" fmla="*/ 709 h 719"/>
                <a:gd name="T116" fmla="*/ 73 w 131"/>
                <a:gd name="T117" fmla="*/ 710 h 719"/>
                <a:gd name="T118" fmla="*/ 95 w 131"/>
                <a:gd name="T119" fmla="*/ 697 h 719"/>
                <a:gd name="T120" fmla="*/ 79 w 131"/>
                <a:gd name="T121" fmla="*/ 688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1" h="719">
                  <a:moveTo>
                    <a:pt x="51" y="684"/>
                  </a:moveTo>
                  <a:lnTo>
                    <a:pt x="51" y="684"/>
                  </a:lnTo>
                  <a:lnTo>
                    <a:pt x="48" y="677"/>
                  </a:lnTo>
                  <a:lnTo>
                    <a:pt x="48" y="669"/>
                  </a:lnTo>
                  <a:lnTo>
                    <a:pt x="48" y="656"/>
                  </a:lnTo>
                  <a:lnTo>
                    <a:pt x="48" y="656"/>
                  </a:lnTo>
                  <a:lnTo>
                    <a:pt x="48" y="652"/>
                  </a:lnTo>
                  <a:lnTo>
                    <a:pt x="47" y="651"/>
                  </a:lnTo>
                  <a:lnTo>
                    <a:pt x="45" y="651"/>
                  </a:lnTo>
                  <a:lnTo>
                    <a:pt x="42" y="652"/>
                  </a:lnTo>
                  <a:lnTo>
                    <a:pt x="42" y="652"/>
                  </a:lnTo>
                  <a:lnTo>
                    <a:pt x="37" y="656"/>
                  </a:lnTo>
                  <a:lnTo>
                    <a:pt x="34" y="656"/>
                  </a:lnTo>
                  <a:lnTo>
                    <a:pt x="31" y="655"/>
                  </a:lnTo>
                  <a:lnTo>
                    <a:pt x="31" y="655"/>
                  </a:lnTo>
                  <a:lnTo>
                    <a:pt x="29" y="651"/>
                  </a:lnTo>
                  <a:lnTo>
                    <a:pt x="28" y="642"/>
                  </a:lnTo>
                  <a:lnTo>
                    <a:pt x="28" y="633"/>
                  </a:lnTo>
                  <a:lnTo>
                    <a:pt x="29" y="629"/>
                  </a:lnTo>
                  <a:lnTo>
                    <a:pt x="32" y="625"/>
                  </a:lnTo>
                  <a:lnTo>
                    <a:pt x="32" y="625"/>
                  </a:lnTo>
                  <a:lnTo>
                    <a:pt x="42" y="610"/>
                  </a:lnTo>
                  <a:lnTo>
                    <a:pt x="45" y="604"/>
                  </a:lnTo>
                  <a:lnTo>
                    <a:pt x="47" y="598"/>
                  </a:lnTo>
                  <a:lnTo>
                    <a:pt x="47" y="598"/>
                  </a:lnTo>
                  <a:lnTo>
                    <a:pt x="48" y="585"/>
                  </a:lnTo>
                  <a:lnTo>
                    <a:pt x="50" y="578"/>
                  </a:lnTo>
                  <a:lnTo>
                    <a:pt x="54" y="571"/>
                  </a:lnTo>
                  <a:lnTo>
                    <a:pt x="54" y="571"/>
                  </a:lnTo>
                  <a:lnTo>
                    <a:pt x="56" y="568"/>
                  </a:lnTo>
                  <a:lnTo>
                    <a:pt x="56" y="564"/>
                  </a:lnTo>
                  <a:lnTo>
                    <a:pt x="57" y="552"/>
                  </a:lnTo>
                  <a:lnTo>
                    <a:pt x="56" y="542"/>
                  </a:lnTo>
                  <a:lnTo>
                    <a:pt x="56" y="535"/>
                  </a:lnTo>
                  <a:lnTo>
                    <a:pt x="56" y="535"/>
                  </a:lnTo>
                  <a:lnTo>
                    <a:pt x="54" y="532"/>
                  </a:lnTo>
                  <a:lnTo>
                    <a:pt x="56" y="529"/>
                  </a:lnTo>
                  <a:lnTo>
                    <a:pt x="58" y="526"/>
                  </a:lnTo>
                  <a:lnTo>
                    <a:pt x="61" y="522"/>
                  </a:lnTo>
                  <a:lnTo>
                    <a:pt x="63" y="520"/>
                  </a:lnTo>
                  <a:lnTo>
                    <a:pt x="61" y="519"/>
                  </a:lnTo>
                  <a:lnTo>
                    <a:pt x="61" y="519"/>
                  </a:lnTo>
                  <a:lnTo>
                    <a:pt x="56" y="513"/>
                  </a:lnTo>
                  <a:lnTo>
                    <a:pt x="54" y="513"/>
                  </a:lnTo>
                  <a:lnTo>
                    <a:pt x="56" y="512"/>
                  </a:lnTo>
                  <a:lnTo>
                    <a:pt x="56" y="512"/>
                  </a:lnTo>
                  <a:lnTo>
                    <a:pt x="61" y="510"/>
                  </a:lnTo>
                  <a:lnTo>
                    <a:pt x="66" y="509"/>
                  </a:lnTo>
                  <a:lnTo>
                    <a:pt x="66" y="509"/>
                  </a:lnTo>
                  <a:lnTo>
                    <a:pt x="64" y="506"/>
                  </a:lnTo>
                  <a:lnTo>
                    <a:pt x="64" y="506"/>
                  </a:lnTo>
                  <a:lnTo>
                    <a:pt x="60" y="503"/>
                  </a:lnTo>
                  <a:lnTo>
                    <a:pt x="56" y="500"/>
                  </a:lnTo>
                  <a:lnTo>
                    <a:pt x="53" y="496"/>
                  </a:lnTo>
                  <a:lnTo>
                    <a:pt x="51" y="494"/>
                  </a:lnTo>
                  <a:lnTo>
                    <a:pt x="53" y="491"/>
                  </a:lnTo>
                  <a:lnTo>
                    <a:pt x="53" y="491"/>
                  </a:lnTo>
                  <a:lnTo>
                    <a:pt x="54" y="487"/>
                  </a:lnTo>
                  <a:lnTo>
                    <a:pt x="57" y="486"/>
                  </a:lnTo>
                  <a:lnTo>
                    <a:pt x="58" y="483"/>
                  </a:lnTo>
                  <a:lnTo>
                    <a:pt x="57" y="478"/>
                  </a:lnTo>
                  <a:lnTo>
                    <a:pt x="57" y="478"/>
                  </a:lnTo>
                  <a:lnTo>
                    <a:pt x="53" y="467"/>
                  </a:lnTo>
                  <a:lnTo>
                    <a:pt x="51" y="461"/>
                  </a:lnTo>
                  <a:lnTo>
                    <a:pt x="51" y="455"/>
                  </a:lnTo>
                  <a:lnTo>
                    <a:pt x="51" y="455"/>
                  </a:lnTo>
                  <a:lnTo>
                    <a:pt x="54" y="441"/>
                  </a:lnTo>
                  <a:lnTo>
                    <a:pt x="56" y="423"/>
                  </a:lnTo>
                  <a:lnTo>
                    <a:pt x="56" y="423"/>
                  </a:lnTo>
                  <a:lnTo>
                    <a:pt x="57" y="415"/>
                  </a:lnTo>
                  <a:lnTo>
                    <a:pt x="58" y="407"/>
                  </a:lnTo>
                  <a:lnTo>
                    <a:pt x="58" y="407"/>
                  </a:lnTo>
                  <a:lnTo>
                    <a:pt x="60" y="403"/>
                  </a:lnTo>
                  <a:lnTo>
                    <a:pt x="61" y="397"/>
                  </a:lnTo>
                  <a:lnTo>
                    <a:pt x="64" y="390"/>
                  </a:lnTo>
                  <a:lnTo>
                    <a:pt x="64" y="390"/>
                  </a:lnTo>
                  <a:lnTo>
                    <a:pt x="66" y="386"/>
                  </a:lnTo>
                  <a:lnTo>
                    <a:pt x="66" y="377"/>
                  </a:lnTo>
                  <a:lnTo>
                    <a:pt x="64" y="357"/>
                  </a:lnTo>
                  <a:lnTo>
                    <a:pt x="64" y="357"/>
                  </a:lnTo>
                  <a:lnTo>
                    <a:pt x="66" y="348"/>
                  </a:lnTo>
                  <a:lnTo>
                    <a:pt x="69" y="341"/>
                  </a:lnTo>
                  <a:lnTo>
                    <a:pt x="71" y="335"/>
                  </a:lnTo>
                  <a:lnTo>
                    <a:pt x="76" y="331"/>
                  </a:lnTo>
                  <a:lnTo>
                    <a:pt x="76" y="331"/>
                  </a:lnTo>
                  <a:lnTo>
                    <a:pt x="77" y="328"/>
                  </a:lnTo>
                  <a:lnTo>
                    <a:pt x="79" y="323"/>
                  </a:lnTo>
                  <a:lnTo>
                    <a:pt x="79" y="315"/>
                  </a:lnTo>
                  <a:lnTo>
                    <a:pt x="80" y="307"/>
                  </a:lnTo>
                  <a:lnTo>
                    <a:pt x="82" y="300"/>
                  </a:lnTo>
                  <a:lnTo>
                    <a:pt x="82" y="300"/>
                  </a:lnTo>
                  <a:lnTo>
                    <a:pt x="82" y="297"/>
                  </a:lnTo>
                  <a:lnTo>
                    <a:pt x="83" y="293"/>
                  </a:lnTo>
                  <a:lnTo>
                    <a:pt x="82" y="280"/>
                  </a:lnTo>
                  <a:lnTo>
                    <a:pt x="80" y="258"/>
                  </a:lnTo>
                  <a:lnTo>
                    <a:pt x="80" y="258"/>
                  </a:lnTo>
                  <a:lnTo>
                    <a:pt x="79" y="242"/>
                  </a:lnTo>
                  <a:lnTo>
                    <a:pt x="77" y="233"/>
                  </a:lnTo>
                  <a:lnTo>
                    <a:pt x="79" y="225"/>
                  </a:lnTo>
                  <a:lnTo>
                    <a:pt x="79" y="225"/>
                  </a:lnTo>
                  <a:lnTo>
                    <a:pt x="90" y="189"/>
                  </a:lnTo>
                  <a:lnTo>
                    <a:pt x="100" y="152"/>
                  </a:lnTo>
                  <a:lnTo>
                    <a:pt x="100" y="152"/>
                  </a:lnTo>
                  <a:lnTo>
                    <a:pt x="100" y="145"/>
                  </a:lnTo>
                  <a:lnTo>
                    <a:pt x="102" y="136"/>
                  </a:lnTo>
                  <a:lnTo>
                    <a:pt x="103" y="128"/>
                  </a:lnTo>
                  <a:lnTo>
                    <a:pt x="106" y="123"/>
                  </a:lnTo>
                  <a:lnTo>
                    <a:pt x="108" y="121"/>
                  </a:lnTo>
                  <a:lnTo>
                    <a:pt x="108" y="121"/>
                  </a:lnTo>
                  <a:lnTo>
                    <a:pt x="115" y="113"/>
                  </a:lnTo>
                  <a:lnTo>
                    <a:pt x="124" y="105"/>
                  </a:lnTo>
                  <a:lnTo>
                    <a:pt x="129" y="96"/>
                  </a:lnTo>
                  <a:lnTo>
                    <a:pt x="131" y="93"/>
                  </a:lnTo>
                  <a:lnTo>
                    <a:pt x="131" y="90"/>
                  </a:lnTo>
                  <a:lnTo>
                    <a:pt x="131" y="90"/>
                  </a:lnTo>
                  <a:lnTo>
                    <a:pt x="126" y="89"/>
                  </a:lnTo>
                  <a:lnTo>
                    <a:pt x="124" y="89"/>
                  </a:lnTo>
                  <a:lnTo>
                    <a:pt x="119" y="87"/>
                  </a:lnTo>
                  <a:lnTo>
                    <a:pt x="119" y="84"/>
                  </a:lnTo>
                  <a:lnTo>
                    <a:pt x="118" y="81"/>
                  </a:lnTo>
                  <a:lnTo>
                    <a:pt x="118" y="81"/>
                  </a:lnTo>
                  <a:lnTo>
                    <a:pt x="113" y="63"/>
                  </a:lnTo>
                  <a:lnTo>
                    <a:pt x="108" y="47"/>
                  </a:lnTo>
                  <a:lnTo>
                    <a:pt x="108" y="47"/>
                  </a:lnTo>
                  <a:lnTo>
                    <a:pt x="106" y="41"/>
                  </a:lnTo>
                  <a:lnTo>
                    <a:pt x="106" y="38"/>
                  </a:lnTo>
                  <a:lnTo>
                    <a:pt x="108" y="35"/>
                  </a:lnTo>
                  <a:lnTo>
                    <a:pt x="105" y="31"/>
                  </a:lnTo>
                  <a:lnTo>
                    <a:pt x="105" y="31"/>
                  </a:lnTo>
                  <a:lnTo>
                    <a:pt x="98" y="21"/>
                  </a:lnTo>
                  <a:lnTo>
                    <a:pt x="96" y="16"/>
                  </a:lnTo>
                  <a:lnTo>
                    <a:pt x="96" y="10"/>
                  </a:lnTo>
                  <a:lnTo>
                    <a:pt x="96" y="10"/>
                  </a:lnTo>
                  <a:lnTo>
                    <a:pt x="98" y="3"/>
                  </a:lnTo>
                  <a:lnTo>
                    <a:pt x="96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86" y="3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9" y="21"/>
                  </a:lnTo>
                  <a:lnTo>
                    <a:pt x="80" y="25"/>
                  </a:lnTo>
                  <a:lnTo>
                    <a:pt x="79" y="29"/>
                  </a:lnTo>
                  <a:lnTo>
                    <a:pt x="79" y="29"/>
                  </a:lnTo>
                  <a:lnTo>
                    <a:pt x="76" y="38"/>
                  </a:lnTo>
                  <a:lnTo>
                    <a:pt x="76" y="42"/>
                  </a:lnTo>
                  <a:lnTo>
                    <a:pt x="76" y="47"/>
                  </a:lnTo>
                  <a:lnTo>
                    <a:pt x="76" y="47"/>
                  </a:lnTo>
                  <a:lnTo>
                    <a:pt x="79" y="52"/>
                  </a:lnTo>
                  <a:lnTo>
                    <a:pt x="79" y="57"/>
                  </a:lnTo>
                  <a:lnTo>
                    <a:pt x="79" y="63"/>
                  </a:lnTo>
                  <a:lnTo>
                    <a:pt x="79" y="63"/>
                  </a:lnTo>
                  <a:lnTo>
                    <a:pt x="79" y="78"/>
                  </a:lnTo>
                  <a:lnTo>
                    <a:pt x="77" y="87"/>
                  </a:lnTo>
                  <a:lnTo>
                    <a:pt x="77" y="89"/>
                  </a:lnTo>
                  <a:lnTo>
                    <a:pt x="76" y="90"/>
                  </a:lnTo>
                  <a:lnTo>
                    <a:pt x="76" y="90"/>
                  </a:lnTo>
                  <a:lnTo>
                    <a:pt x="70" y="94"/>
                  </a:lnTo>
                  <a:lnTo>
                    <a:pt x="69" y="96"/>
                  </a:lnTo>
                  <a:lnTo>
                    <a:pt x="69" y="99"/>
                  </a:lnTo>
                  <a:lnTo>
                    <a:pt x="69" y="99"/>
                  </a:lnTo>
                  <a:lnTo>
                    <a:pt x="71" y="107"/>
                  </a:lnTo>
                  <a:lnTo>
                    <a:pt x="71" y="113"/>
                  </a:lnTo>
                  <a:lnTo>
                    <a:pt x="71" y="119"/>
                  </a:lnTo>
                  <a:lnTo>
                    <a:pt x="71" y="119"/>
                  </a:lnTo>
                  <a:lnTo>
                    <a:pt x="70" y="131"/>
                  </a:lnTo>
                  <a:lnTo>
                    <a:pt x="70" y="141"/>
                  </a:lnTo>
                  <a:lnTo>
                    <a:pt x="70" y="141"/>
                  </a:lnTo>
                  <a:lnTo>
                    <a:pt x="67" y="154"/>
                  </a:lnTo>
                  <a:lnTo>
                    <a:pt x="66" y="167"/>
                  </a:lnTo>
                  <a:lnTo>
                    <a:pt x="66" y="167"/>
                  </a:lnTo>
                  <a:lnTo>
                    <a:pt x="66" y="177"/>
                  </a:lnTo>
                  <a:lnTo>
                    <a:pt x="64" y="184"/>
                  </a:lnTo>
                  <a:lnTo>
                    <a:pt x="63" y="187"/>
                  </a:lnTo>
                  <a:lnTo>
                    <a:pt x="63" y="187"/>
                  </a:lnTo>
                  <a:lnTo>
                    <a:pt x="60" y="190"/>
                  </a:lnTo>
                  <a:lnTo>
                    <a:pt x="57" y="196"/>
                  </a:lnTo>
                  <a:lnTo>
                    <a:pt x="56" y="202"/>
                  </a:lnTo>
                  <a:lnTo>
                    <a:pt x="56" y="203"/>
                  </a:lnTo>
                  <a:lnTo>
                    <a:pt x="57" y="206"/>
                  </a:lnTo>
                  <a:lnTo>
                    <a:pt x="57" y="206"/>
                  </a:lnTo>
                  <a:lnTo>
                    <a:pt x="58" y="207"/>
                  </a:lnTo>
                  <a:lnTo>
                    <a:pt x="60" y="210"/>
                  </a:lnTo>
                  <a:lnTo>
                    <a:pt x="57" y="215"/>
                  </a:lnTo>
                  <a:lnTo>
                    <a:pt x="57" y="215"/>
                  </a:lnTo>
                  <a:lnTo>
                    <a:pt x="57" y="222"/>
                  </a:lnTo>
                  <a:lnTo>
                    <a:pt x="57" y="231"/>
                  </a:lnTo>
                  <a:lnTo>
                    <a:pt x="60" y="247"/>
                  </a:lnTo>
                  <a:lnTo>
                    <a:pt x="60" y="247"/>
                  </a:lnTo>
                  <a:lnTo>
                    <a:pt x="60" y="254"/>
                  </a:lnTo>
                  <a:lnTo>
                    <a:pt x="60" y="261"/>
                  </a:lnTo>
                  <a:lnTo>
                    <a:pt x="58" y="274"/>
                  </a:lnTo>
                  <a:lnTo>
                    <a:pt x="58" y="274"/>
                  </a:lnTo>
                  <a:lnTo>
                    <a:pt x="51" y="290"/>
                  </a:lnTo>
                  <a:lnTo>
                    <a:pt x="51" y="290"/>
                  </a:lnTo>
                  <a:lnTo>
                    <a:pt x="47" y="306"/>
                  </a:lnTo>
                  <a:lnTo>
                    <a:pt x="40" y="323"/>
                  </a:lnTo>
                  <a:lnTo>
                    <a:pt x="40" y="323"/>
                  </a:lnTo>
                  <a:lnTo>
                    <a:pt x="35" y="336"/>
                  </a:lnTo>
                  <a:lnTo>
                    <a:pt x="34" y="342"/>
                  </a:lnTo>
                  <a:lnTo>
                    <a:pt x="31" y="348"/>
                  </a:lnTo>
                  <a:lnTo>
                    <a:pt x="31" y="348"/>
                  </a:lnTo>
                  <a:lnTo>
                    <a:pt x="25" y="355"/>
                  </a:lnTo>
                  <a:lnTo>
                    <a:pt x="24" y="359"/>
                  </a:lnTo>
                  <a:lnTo>
                    <a:pt x="25" y="364"/>
                  </a:lnTo>
                  <a:lnTo>
                    <a:pt x="25" y="364"/>
                  </a:lnTo>
                  <a:lnTo>
                    <a:pt x="29" y="370"/>
                  </a:lnTo>
                  <a:lnTo>
                    <a:pt x="31" y="373"/>
                  </a:lnTo>
                  <a:lnTo>
                    <a:pt x="29" y="377"/>
                  </a:lnTo>
                  <a:lnTo>
                    <a:pt x="29" y="377"/>
                  </a:lnTo>
                  <a:lnTo>
                    <a:pt x="29" y="380"/>
                  </a:lnTo>
                  <a:lnTo>
                    <a:pt x="31" y="383"/>
                  </a:lnTo>
                  <a:lnTo>
                    <a:pt x="31" y="386"/>
                  </a:lnTo>
                  <a:lnTo>
                    <a:pt x="31" y="390"/>
                  </a:lnTo>
                  <a:lnTo>
                    <a:pt x="31" y="390"/>
                  </a:lnTo>
                  <a:lnTo>
                    <a:pt x="29" y="400"/>
                  </a:lnTo>
                  <a:lnTo>
                    <a:pt x="27" y="409"/>
                  </a:lnTo>
                  <a:lnTo>
                    <a:pt x="27" y="409"/>
                  </a:lnTo>
                  <a:lnTo>
                    <a:pt x="25" y="415"/>
                  </a:lnTo>
                  <a:lnTo>
                    <a:pt x="25" y="422"/>
                  </a:lnTo>
                  <a:lnTo>
                    <a:pt x="24" y="433"/>
                  </a:lnTo>
                  <a:lnTo>
                    <a:pt x="24" y="433"/>
                  </a:lnTo>
                  <a:lnTo>
                    <a:pt x="25" y="442"/>
                  </a:lnTo>
                  <a:lnTo>
                    <a:pt x="24" y="448"/>
                  </a:lnTo>
                  <a:lnTo>
                    <a:pt x="24" y="448"/>
                  </a:lnTo>
                  <a:lnTo>
                    <a:pt x="21" y="454"/>
                  </a:lnTo>
                  <a:lnTo>
                    <a:pt x="19" y="462"/>
                  </a:lnTo>
                  <a:lnTo>
                    <a:pt x="19" y="462"/>
                  </a:lnTo>
                  <a:lnTo>
                    <a:pt x="21" y="471"/>
                  </a:lnTo>
                  <a:lnTo>
                    <a:pt x="22" y="475"/>
                  </a:lnTo>
                  <a:lnTo>
                    <a:pt x="24" y="477"/>
                  </a:lnTo>
                  <a:lnTo>
                    <a:pt x="24" y="477"/>
                  </a:lnTo>
                  <a:lnTo>
                    <a:pt x="25" y="475"/>
                  </a:lnTo>
                  <a:lnTo>
                    <a:pt x="28" y="471"/>
                  </a:lnTo>
                  <a:lnTo>
                    <a:pt x="29" y="462"/>
                  </a:lnTo>
                  <a:lnTo>
                    <a:pt x="29" y="462"/>
                  </a:lnTo>
                  <a:lnTo>
                    <a:pt x="34" y="458"/>
                  </a:lnTo>
                  <a:lnTo>
                    <a:pt x="35" y="455"/>
                  </a:lnTo>
                  <a:lnTo>
                    <a:pt x="35" y="452"/>
                  </a:lnTo>
                  <a:lnTo>
                    <a:pt x="35" y="452"/>
                  </a:lnTo>
                  <a:lnTo>
                    <a:pt x="34" y="446"/>
                  </a:lnTo>
                  <a:lnTo>
                    <a:pt x="34" y="445"/>
                  </a:lnTo>
                  <a:lnTo>
                    <a:pt x="35" y="445"/>
                  </a:lnTo>
                  <a:lnTo>
                    <a:pt x="35" y="445"/>
                  </a:lnTo>
                  <a:lnTo>
                    <a:pt x="37" y="446"/>
                  </a:lnTo>
                  <a:lnTo>
                    <a:pt x="38" y="445"/>
                  </a:lnTo>
                  <a:lnTo>
                    <a:pt x="40" y="445"/>
                  </a:lnTo>
                  <a:lnTo>
                    <a:pt x="40" y="449"/>
                  </a:lnTo>
                  <a:lnTo>
                    <a:pt x="40" y="449"/>
                  </a:lnTo>
                  <a:lnTo>
                    <a:pt x="41" y="457"/>
                  </a:lnTo>
                  <a:lnTo>
                    <a:pt x="40" y="465"/>
                  </a:lnTo>
                  <a:lnTo>
                    <a:pt x="40" y="465"/>
                  </a:lnTo>
                  <a:lnTo>
                    <a:pt x="38" y="471"/>
                  </a:lnTo>
                  <a:lnTo>
                    <a:pt x="38" y="478"/>
                  </a:lnTo>
                  <a:lnTo>
                    <a:pt x="40" y="483"/>
                  </a:lnTo>
                  <a:lnTo>
                    <a:pt x="38" y="486"/>
                  </a:lnTo>
                  <a:lnTo>
                    <a:pt x="38" y="486"/>
                  </a:lnTo>
                  <a:lnTo>
                    <a:pt x="37" y="490"/>
                  </a:lnTo>
                  <a:lnTo>
                    <a:pt x="34" y="493"/>
                  </a:lnTo>
                  <a:lnTo>
                    <a:pt x="34" y="493"/>
                  </a:lnTo>
                  <a:lnTo>
                    <a:pt x="38" y="499"/>
                  </a:lnTo>
                  <a:lnTo>
                    <a:pt x="40" y="504"/>
                  </a:lnTo>
                  <a:lnTo>
                    <a:pt x="40" y="504"/>
                  </a:lnTo>
                  <a:lnTo>
                    <a:pt x="38" y="509"/>
                  </a:lnTo>
                  <a:lnTo>
                    <a:pt x="37" y="512"/>
                  </a:lnTo>
                  <a:lnTo>
                    <a:pt x="35" y="513"/>
                  </a:lnTo>
                  <a:lnTo>
                    <a:pt x="35" y="513"/>
                  </a:lnTo>
                  <a:lnTo>
                    <a:pt x="32" y="513"/>
                  </a:lnTo>
                  <a:lnTo>
                    <a:pt x="31" y="514"/>
                  </a:lnTo>
                  <a:lnTo>
                    <a:pt x="31" y="517"/>
                  </a:lnTo>
                  <a:lnTo>
                    <a:pt x="32" y="520"/>
                  </a:lnTo>
                  <a:lnTo>
                    <a:pt x="32" y="520"/>
                  </a:lnTo>
                  <a:lnTo>
                    <a:pt x="35" y="523"/>
                  </a:lnTo>
                  <a:lnTo>
                    <a:pt x="34" y="526"/>
                  </a:lnTo>
                  <a:lnTo>
                    <a:pt x="34" y="526"/>
                  </a:lnTo>
                  <a:lnTo>
                    <a:pt x="31" y="529"/>
                  </a:lnTo>
                  <a:lnTo>
                    <a:pt x="29" y="532"/>
                  </a:lnTo>
                  <a:lnTo>
                    <a:pt x="28" y="538"/>
                  </a:lnTo>
                  <a:lnTo>
                    <a:pt x="28" y="538"/>
                  </a:lnTo>
                  <a:lnTo>
                    <a:pt x="28" y="541"/>
                  </a:lnTo>
                  <a:lnTo>
                    <a:pt x="27" y="542"/>
                  </a:lnTo>
                  <a:lnTo>
                    <a:pt x="24" y="541"/>
                  </a:lnTo>
                  <a:lnTo>
                    <a:pt x="24" y="541"/>
                  </a:lnTo>
                  <a:lnTo>
                    <a:pt x="21" y="539"/>
                  </a:lnTo>
                  <a:lnTo>
                    <a:pt x="19" y="539"/>
                  </a:lnTo>
                  <a:lnTo>
                    <a:pt x="18" y="539"/>
                  </a:lnTo>
                  <a:lnTo>
                    <a:pt x="16" y="538"/>
                  </a:lnTo>
                  <a:lnTo>
                    <a:pt x="16" y="538"/>
                  </a:lnTo>
                  <a:lnTo>
                    <a:pt x="14" y="535"/>
                  </a:lnTo>
                  <a:lnTo>
                    <a:pt x="11" y="533"/>
                  </a:lnTo>
                  <a:lnTo>
                    <a:pt x="9" y="533"/>
                  </a:lnTo>
                  <a:lnTo>
                    <a:pt x="6" y="535"/>
                  </a:lnTo>
                  <a:lnTo>
                    <a:pt x="6" y="535"/>
                  </a:lnTo>
                  <a:lnTo>
                    <a:pt x="6" y="538"/>
                  </a:lnTo>
                  <a:lnTo>
                    <a:pt x="6" y="541"/>
                  </a:lnTo>
                  <a:lnTo>
                    <a:pt x="6" y="542"/>
                  </a:lnTo>
                  <a:lnTo>
                    <a:pt x="5" y="543"/>
                  </a:lnTo>
                  <a:lnTo>
                    <a:pt x="5" y="543"/>
                  </a:lnTo>
                  <a:lnTo>
                    <a:pt x="2" y="548"/>
                  </a:lnTo>
                  <a:lnTo>
                    <a:pt x="0" y="555"/>
                  </a:lnTo>
                  <a:lnTo>
                    <a:pt x="0" y="561"/>
                  </a:lnTo>
                  <a:lnTo>
                    <a:pt x="0" y="562"/>
                  </a:lnTo>
                  <a:lnTo>
                    <a:pt x="0" y="562"/>
                  </a:lnTo>
                  <a:lnTo>
                    <a:pt x="0" y="562"/>
                  </a:lnTo>
                  <a:lnTo>
                    <a:pt x="6" y="558"/>
                  </a:lnTo>
                  <a:lnTo>
                    <a:pt x="8" y="558"/>
                  </a:lnTo>
                  <a:lnTo>
                    <a:pt x="9" y="559"/>
                  </a:lnTo>
                  <a:lnTo>
                    <a:pt x="9" y="559"/>
                  </a:lnTo>
                  <a:lnTo>
                    <a:pt x="12" y="572"/>
                  </a:lnTo>
                  <a:lnTo>
                    <a:pt x="12" y="572"/>
                  </a:lnTo>
                  <a:lnTo>
                    <a:pt x="15" y="578"/>
                  </a:lnTo>
                  <a:lnTo>
                    <a:pt x="16" y="581"/>
                  </a:lnTo>
                  <a:lnTo>
                    <a:pt x="18" y="583"/>
                  </a:lnTo>
                  <a:lnTo>
                    <a:pt x="18" y="583"/>
                  </a:lnTo>
                  <a:lnTo>
                    <a:pt x="27" y="584"/>
                  </a:lnTo>
                  <a:lnTo>
                    <a:pt x="29" y="585"/>
                  </a:lnTo>
                  <a:lnTo>
                    <a:pt x="29" y="585"/>
                  </a:lnTo>
                  <a:lnTo>
                    <a:pt x="29" y="587"/>
                  </a:lnTo>
                  <a:lnTo>
                    <a:pt x="29" y="587"/>
                  </a:lnTo>
                  <a:lnTo>
                    <a:pt x="28" y="587"/>
                  </a:lnTo>
                  <a:lnTo>
                    <a:pt x="24" y="587"/>
                  </a:lnTo>
                  <a:lnTo>
                    <a:pt x="21" y="587"/>
                  </a:lnTo>
                  <a:lnTo>
                    <a:pt x="16" y="588"/>
                  </a:lnTo>
                  <a:lnTo>
                    <a:pt x="16" y="588"/>
                  </a:lnTo>
                  <a:lnTo>
                    <a:pt x="15" y="590"/>
                  </a:lnTo>
                  <a:lnTo>
                    <a:pt x="15" y="593"/>
                  </a:lnTo>
                  <a:lnTo>
                    <a:pt x="18" y="598"/>
                  </a:lnTo>
                  <a:lnTo>
                    <a:pt x="18" y="598"/>
                  </a:lnTo>
                  <a:lnTo>
                    <a:pt x="18" y="601"/>
                  </a:lnTo>
                  <a:lnTo>
                    <a:pt x="18" y="603"/>
                  </a:lnTo>
                  <a:lnTo>
                    <a:pt x="15" y="607"/>
                  </a:lnTo>
                  <a:lnTo>
                    <a:pt x="15" y="607"/>
                  </a:lnTo>
                  <a:lnTo>
                    <a:pt x="14" y="613"/>
                  </a:lnTo>
                  <a:lnTo>
                    <a:pt x="15" y="616"/>
                  </a:lnTo>
                  <a:lnTo>
                    <a:pt x="16" y="619"/>
                  </a:lnTo>
                  <a:lnTo>
                    <a:pt x="16" y="619"/>
                  </a:lnTo>
                  <a:lnTo>
                    <a:pt x="19" y="619"/>
                  </a:lnTo>
                  <a:lnTo>
                    <a:pt x="21" y="622"/>
                  </a:lnTo>
                  <a:lnTo>
                    <a:pt x="19" y="623"/>
                  </a:lnTo>
                  <a:lnTo>
                    <a:pt x="18" y="625"/>
                  </a:lnTo>
                  <a:lnTo>
                    <a:pt x="18" y="625"/>
                  </a:lnTo>
                  <a:lnTo>
                    <a:pt x="15" y="626"/>
                  </a:lnTo>
                  <a:lnTo>
                    <a:pt x="15" y="629"/>
                  </a:lnTo>
                  <a:lnTo>
                    <a:pt x="18" y="635"/>
                  </a:lnTo>
                  <a:lnTo>
                    <a:pt x="18" y="635"/>
                  </a:lnTo>
                  <a:lnTo>
                    <a:pt x="19" y="642"/>
                  </a:lnTo>
                  <a:lnTo>
                    <a:pt x="19" y="643"/>
                  </a:lnTo>
                  <a:lnTo>
                    <a:pt x="16" y="645"/>
                  </a:lnTo>
                  <a:lnTo>
                    <a:pt x="16" y="645"/>
                  </a:lnTo>
                  <a:lnTo>
                    <a:pt x="15" y="645"/>
                  </a:lnTo>
                  <a:lnTo>
                    <a:pt x="15" y="646"/>
                  </a:lnTo>
                  <a:lnTo>
                    <a:pt x="16" y="651"/>
                  </a:lnTo>
                  <a:lnTo>
                    <a:pt x="18" y="655"/>
                  </a:lnTo>
                  <a:lnTo>
                    <a:pt x="18" y="658"/>
                  </a:lnTo>
                  <a:lnTo>
                    <a:pt x="18" y="658"/>
                  </a:lnTo>
                  <a:lnTo>
                    <a:pt x="16" y="659"/>
                  </a:lnTo>
                  <a:lnTo>
                    <a:pt x="15" y="661"/>
                  </a:lnTo>
                  <a:lnTo>
                    <a:pt x="18" y="665"/>
                  </a:lnTo>
                  <a:lnTo>
                    <a:pt x="18" y="665"/>
                  </a:lnTo>
                  <a:lnTo>
                    <a:pt x="21" y="671"/>
                  </a:lnTo>
                  <a:lnTo>
                    <a:pt x="21" y="672"/>
                  </a:lnTo>
                  <a:lnTo>
                    <a:pt x="19" y="675"/>
                  </a:lnTo>
                  <a:lnTo>
                    <a:pt x="19" y="675"/>
                  </a:lnTo>
                  <a:lnTo>
                    <a:pt x="18" y="678"/>
                  </a:lnTo>
                  <a:lnTo>
                    <a:pt x="18" y="681"/>
                  </a:lnTo>
                  <a:lnTo>
                    <a:pt x="19" y="684"/>
                  </a:lnTo>
                  <a:lnTo>
                    <a:pt x="18" y="687"/>
                  </a:lnTo>
                  <a:lnTo>
                    <a:pt x="18" y="687"/>
                  </a:lnTo>
                  <a:lnTo>
                    <a:pt x="16" y="687"/>
                  </a:lnTo>
                  <a:lnTo>
                    <a:pt x="16" y="688"/>
                  </a:lnTo>
                  <a:lnTo>
                    <a:pt x="18" y="690"/>
                  </a:lnTo>
                  <a:lnTo>
                    <a:pt x="18" y="693"/>
                  </a:lnTo>
                  <a:lnTo>
                    <a:pt x="18" y="693"/>
                  </a:lnTo>
                  <a:lnTo>
                    <a:pt x="18" y="697"/>
                  </a:lnTo>
                  <a:lnTo>
                    <a:pt x="19" y="701"/>
                  </a:lnTo>
                  <a:lnTo>
                    <a:pt x="21" y="704"/>
                  </a:lnTo>
                  <a:lnTo>
                    <a:pt x="22" y="704"/>
                  </a:lnTo>
                  <a:lnTo>
                    <a:pt x="22" y="704"/>
                  </a:lnTo>
                  <a:lnTo>
                    <a:pt x="22" y="704"/>
                  </a:lnTo>
                  <a:lnTo>
                    <a:pt x="27" y="697"/>
                  </a:lnTo>
                  <a:lnTo>
                    <a:pt x="29" y="693"/>
                  </a:lnTo>
                  <a:lnTo>
                    <a:pt x="29" y="693"/>
                  </a:lnTo>
                  <a:lnTo>
                    <a:pt x="31" y="693"/>
                  </a:lnTo>
                  <a:lnTo>
                    <a:pt x="31" y="693"/>
                  </a:lnTo>
                  <a:lnTo>
                    <a:pt x="29" y="696"/>
                  </a:lnTo>
                  <a:lnTo>
                    <a:pt x="28" y="703"/>
                  </a:lnTo>
                  <a:lnTo>
                    <a:pt x="28" y="703"/>
                  </a:lnTo>
                  <a:lnTo>
                    <a:pt x="27" y="710"/>
                  </a:lnTo>
                  <a:lnTo>
                    <a:pt x="27" y="713"/>
                  </a:lnTo>
                  <a:lnTo>
                    <a:pt x="28" y="716"/>
                  </a:lnTo>
                  <a:lnTo>
                    <a:pt x="28" y="716"/>
                  </a:lnTo>
                  <a:lnTo>
                    <a:pt x="32" y="716"/>
                  </a:lnTo>
                  <a:lnTo>
                    <a:pt x="35" y="716"/>
                  </a:lnTo>
                  <a:lnTo>
                    <a:pt x="38" y="716"/>
                  </a:lnTo>
                  <a:lnTo>
                    <a:pt x="37" y="717"/>
                  </a:lnTo>
                  <a:lnTo>
                    <a:pt x="37" y="717"/>
                  </a:lnTo>
                  <a:lnTo>
                    <a:pt x="37" y="719"/>
                  </a:lnTo>
                  <a:lnTo>
                    <a:pt x="40" y="719"/>
                  </a:lnTo>
                  <a:lnTo>
                    <a:pt x="45" y="713"/>
                  </a:lnTo>
                  <a:lnTo>
                    <a:pt x="45" y="713"/>
                  </a:lnTo>
                  <a:lnTo>
                    <a:pt x="54" y="707"/>
                  </a:lnTo>
                  <a:lnTo>
                    <a:pt x="58" y="706"/>
                  </a:lnTo>
                  <a:lnTo>
                    <a:pt x="60" y="704"/>
                  </a:lnTo>
                  <a:lnTo>
                    <a:pt x="61" y="706"/>
                  </a:lnTo>
                  <a:lnTo>
                    <a:pt x="61" y="706"/>
                  </a:lnTo>
                  <a:lnTo>
                    <a:pt x="61" y="709"/>
                  </a:lnTo>
                  <a:lnTo>
                    <a:pt x="60" y="711"/>
                  </a:lnTo>
                  <a:lnTo>
                    <a:pt x="60" y="714"/>
                  </a:lnTo>
                  <a:lnTo>
                    <a:pt x="63" y="714"/>
                  </a:lnTo>
                  <a:lnTo>
                    <a:pt x="63" y="714"/>
                  </a:lnTo>
                  <a:lnTo>
                    <a:pt x="70" y="714"/>
                  </a:lnTo>
                  <a:lnTo>
                    <a:pt x="71" y="713"/>
                  </a:lnTo>
                  <a:lnTo>
                    <a:pt x="73" y="710"/>
                  </a:lnTo>
                  <a:lnTo>
                    <a:pt x="73" y="710"/>
                  </a:lnTo>
                  <a:lnTo>
                    <a:pt x="74" y="706"/>
                  </a:lnTo>
                  <a:lnTo>
                    <a:pt x="77" y="704"/>
                  </a:lnTo>
                  <a:lnTo>
                    <a:pt x="84" y="700"/>
                  </a:lnTo>
                  <a:lnTo>
                    <a:pt x="84" y="700"/>
                  </a:lnTo>
                  <a:lnTo>
                    <a:pt x="92" y="698"/>
                  </a:lnTo>
                  <a:lnTo>
                    <a:pt x="95" y="697"/>
                  </a:lnTo>
                  <a:lnTo>
                    <a:pt x="96" y="694"/>
                  </a:lnTo>
                  <a:lnTo>
                    <a:pt x="96" y="694"/>
                  </a:lnTo>
                  <a:lnTo>
                    <a:pt x="98" y="693"/>
                  </a:lnTo>
                  <a:lnTo>
                    <a:pt x="98" y="693"/>
                  </a:lnTo>
                  <a:lnTo>
                    <a:pt x="89" y="690"/>
                  </a:lnTo>
                  <a:lnTo>
                    <a:pt x="79" y="688"/>
                  </a:lnTo>
                  <a:lnTo>
                    <a:pt x="79" y="688"/>
                  </a:lnTo>
                  <a:lnTo>
                    <a:pt x="63" y="688"/>
                  </a:lnTo>
                  <a:lnTo>
                    <a:pt x="56" y="687"/>
                  </a:lnTo>
                  <a:lnTo>
                    <a:pt x="53" y="685"/>
                  </a:lnTo>
                  <a:lnTo>
                    <a:pt x="51" y="684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263"/>
            <p:cNvSpPr>
              <a:spLocks/>
            </p:cNvSpPr>
            <p:nvPr/>
          </p:nvSpPr>
          <p:spPr bwMode="auto">
            <a:xfrm>
              <a:off x="2381251" y="5210604"/>
              <a:ext cx="207963" cy="1141413"/>
            </a:xfrm>
            <a:custGeom>
              <a:avLst/>
              <a:gdLst>
                <a:gd name="T0" fmla="*/ 48 w 131"/>
                <a:gd name="T1" fmla="*/ 652 h 719"/>
                <a:gd name="T2" fmla="*/ 31 w 131"/>
                <a:gd name="T3" fmla="*/ 655 h 719"/>
                <a:gd name="T4" fmla="*/ 32 w 131"/>
                <a:gd name="T5" fmla="*/ 625 h 719"/>
                <a:gd name="T6" fmla="*/ 54 w 131"/>
                <a:gd name="T7" fmla="*/ 571 h 719"/>
                <a:gd name="T8" fmla="*/ 56 w 131"/>
                <a:gd name="T9" fmla="*/ 535 h 719"/>
                <a:gd name="T10" fmla="*/ 61 w 131"/>
                <a:gd name="T11" fmla="*/ 519 h 719"/>
                <a:gd name="T12" fmla="*/ 66 w 131"/>
                <a:gd name="T13" fmla="*/ 509 h 719"/>
                <a:gd name="T14" fmla="*/ 53 w 131"/>
                <a:gd name="T15" fmla="*/ 491 h 719"/>
                <a:gd name="T16" fmla="*/ 53 w 131"/>
                <a:gd name="T17" fmla="*/ 467 h 719"/>
                <a:gd name="T18" fmla="*/ 57 w 131"/>
                <a:gd name="T19" fmla="*/ 415 h 719"/>
                <a:gd name="T20" fmla="*/ 66 w 131"/>
                <a:gd name="T21" fmla="*/ 386 h 719"/>
                <a:gd name="T22" fmla="*/ 76 w 131"/>
                <a:gd name="T23" fmla="*/ 331 h 719"/>
                <a:gd name="T24" fmla="*/ 82 w 131"/>
                <a:gd name="T25" fmla="*/ 300 h 719"/>
                <a:gd name="T26" fmla="*/ 77 w 131"/>
                <a:gd name="T27" fmla="*/ 233 h 719"/>
                <a:gd name="T28" fmla="*/ 102 w 131"/>
                <a:gd name="T29" fmla="*/ 136 h 719"/>
                <a:gd name="T30" fmla="*/ 129 w 131"/>
                <a:gd name="T31" fmla="*/ 96 h 719"/>
                <a:gd name="T32" fmla="*/ 119 w 131"/>
                <a:gd name="T33" fmla="*/ 84 h 719"/>
                <a:gd name="T34" fmla="*/ 106 w 131"/>
                <a:gd name="T35" fmla="*/ 38 h 719"/>
                <a:gd name="T36" fmla="*/ 96 w 131"/>
                <a:gd name="T37" fmla="*/ 10 h 719"/>
                <a:gd name="T38" fmla="*/ 74 w 131"/>
                <a:gd name="T39" fmla="*/ 12 h 719"/>
                <a:gd name="T40" fmla="*/ 76 w 131"/>
                <a:gd name="T41" fmla="*/ 47 h 719"/>
                <a:gd name="T42" fmla="*/ 77 w 131"/>
                <a:gd name="T43" fmla="*/ 87 h 719"/>
                <a:gd name="T44" fmla="*/ 69 w 131"/>
                <a:gd name="T45" fmla="*/ 99 h 719"/>
                <a:gd name="T46" fmla="*/ 70 w 131"/>
                <a:gd name="T47" fmla="*/ 141 h 719"/>
                <a:gd name="T48" fmla="*/ 63 w 131"/>
                <a:gd name="T49" fmla="*/ 187 h 719"/>
                <a:gd name="T50" fmla="*/ 58 w 131"/>
                <a:gd name="T51" fmla="*/ 207 h 719"/>
                <a:gd name="T52" fmla="*/ 60 w 131"/>
                <a:gd name="T53" fmla="*/ 247 h 719"/>
                <a:gd name="T54" fmla="*/ 47 w 131"/>
                <a:gd name="T55" fmla="*/ 306 h 719"/>
                <a:gd name="T56" fmla="*/ 25 w 131"/>
                <a:gd name="T57" fmla="*/ 355 h 719"/>
                <a:gd name="T58" fmla="*/ 29 w 131"/>
                <a:gd name="T59" fmla="*/ 377 h 719"/>
                <a:gd name="T60" fmla="*/ 27 w 131"/>
                <a:gd name="T61" fmla="*/ 409 h 719"/>
                <a:gd name="T62" fmla="*/ 24 w 131"/>
                <a:gd name="T63" fmla="*/ 448 h 719"/>
                <a:gd name="T64" fmla="*/ 24 w 131"/>
                <a:gd name="T65" fmla="*/ 477 h 719"/>
                <a:gd name="T66" fmla="*/ 35 w 131"/>
                <a:gd name="T67" fmla="*/ 455 h 719"/>
                <a:gd name="T68" fmla="*/ 37 w 131"/>
                <a:gd name="T69" fmla="*/ 446 h 719"/>
                <a:gd name="T70" fmla="*/ 40 w 131"/>
                <a:gd name="T71" fmla="*/ 465 h 719"/>
                <a:gd name="T72" fmla="*/ 34 w 131"/>
                <a:gd name="T73" fmla="*/ 493 h 719"/>
                <a:gd name="T74" fmla="*/ 35 w 131"/>
                <a:gd name="T75" fmla="*/ 513 h 719"/>
                <a:gd name="T76" fmla="*/ 35 w 131"/>
                <a:gd name="T77" fmla="*/ 523 h 719"/>
                <a:gd name="T78" fmla="*/ 28 w 131"/>
                <a:gd name="T79" fmla="*/ 541 h 719"/>
                <a:gd name="T80" fmla="*/ 16 w 131"/>
                <a:gd name="T81" fmla="*/ 538 h 719"/>
                <a:gd name="T82" fmla="*/ 6 w 131"/>
                <a:gd name="T83" fmla="*/ 538 h 719"/>
                <a:gd name="T84" fmla="*/ 0 w 131"/>
                <a:gd name="T85" fmla="*/ 561 h 719"/>
                <a:gd name="T86" fmla="*/ 9 w 131"/>
                <a:gd name="T87" fmla="*/ 559 h 719"/>
                <a:gd name="T88" fmla="*/ 27 w 131"/>
                <a:gd name="T89" fmla="*/ 584 h 719"/>
                <a:gd name="T90" fmla="*/ 21 w 131"/>
                <a:gd name="T91" fmla="*/ 587 h 719"/>
                <a:gd name="T92" fmla="*/ 18 w 131"/>
                <a:gd name="T93" fmla="*/ 601 h 719"/>
                <a:gd name="T94" fmla="*/ 16 w 131"/>
                <a:gd name="T95" fmla="*/ 619 h 719"/>
                <a:gd name="T96" fmla="*/ 15 w 131"/>
                <a:gd name="T97" fmla="*/ 629 h 719"/>
                <a:gd name="T98" fmla="*/ 15 w 131"/>
                <a:gd name="T99" fmla="*/ 645 h 719"/>
                <a:gd name="T100" fmla="*/ 15 w 131"/>
                <a:gd name="T101" fmla="*/ 661 h 719"/>
                <a:gd name="T102" fmla="*/ 18 w 131"/>
                <a:gd name="T103" fmla="*/ 678 h 719"/>
                <a:gd name="T104" fmla="*/ 18 w 131"/>
                <a:gd name="T105" fmla="*/ 690 h 719"/>
                <a:gd name="T106" fmla="*/ 22 w 131"/>
                <a:gd name="T107" fmla="*/ 704 h 719"/>
                <a:gd name="T108" fmla="*/ 29 w 131"/>
                <a:gd name="T109" fmla="*/ 696 h 719"/>
                <a:gd name="T110" fmla="*/ 32 w 131"/>
                <a:gd name="T111" fmla="*/ 716 h 719"/>
                <a:gd name="T112" fmla="*/ 45 w 131"/>
                <a:gd name="T113" fmla="*/ 713 h 719"/>
                <a:gd name="T114" fmla="*/ 61 w 131"/>
                <a:gd name="T115" fmla="*/ 709 h 719"/>
                <a:gd name="T116" fmla="*/ 73 w 131"/>
                <a:gd name="T117" fmla="*/ 710 h 719"/>
                <a:gd name="T118" fmla="*/ 95 w 131"/>
                <a:gd name="T119" fmla="*/ 697 h 719"/>
                <a:gd name="T120" fmla="*/ 79 w 131"/>
                <a:gd name="T121" fmla="*/ 688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1" h="719">
                  <a:moveTo>
                    <a:pt x="51" y="684"/>
                  </a:moveTo>
                  <a:lnTo>
                    <a:pt x="51" y="684"/>
                  </a:lnTo>
                  <a:lnTo>
                    <a:pt x="48" y="677"/>
                  </a:lnTo>
                  <a:lnTo>
                    <a:pt x="48" y="669"/>
                  </a:lnTo>
                  <a:lnTo>
                    <a:pt x="48" y="656"/>
                  </a:lnTo>
                  <a:lnTo>
                    <a:pt x="48" y="656"/>
                  </a:lnTo>
                  <a:lnTo>
                    <a:pt x="48" y="652"/>
                  </a:lnTo>
                  <a:lnTo>
                    <a:pt x="47" y="651"/>
                  </a:lnTo>
                  <a:lnTo>
                    <a:pt x="45" y="651"/>
                  </a:lnTo>
                  <a:lnTo>
                    <a:pt x="42" y="652"/>
                  </a:lnTo>
                  <a:lnTo>
                    <a:pt x="42" y="652"/>
                  </a:lnTo>
                  <a:lnTo>
                    <a:pt x="37" y="656"/>
                  </a:lnTo>
                  <a:lnTo>
                    <a:pt x="34" y="656"/>
                  </a:lnTo>
                  <a:lnTo>
                    <a:pt x="31" y="655"/>
                  </a:lnTo>
                  <a:lnTo>
                    <a:pt x="31" y="655"/>
                  </a:lnTo>
                  <a:lnTo>
                    <a:pt x="29" y="651"/>
                  </a:lnTo>
                  <a:lnTo>
                    <a:pt x="28" y="642"/>
                  </a:lnTo>
                  <a:lnTo>
                    <a:pt x="28" y="633"/>
                  </a:lnTo>
                  <a:lnTo>
                    <a:pt x="29" y="629"/>
                  </a:lnTo>
                  <a:lnTo>
                    <a:pt x="32" y="625"/>
                  </a:lnTo>
                  <a:lnTo>
                    <a:pt x="32" y="625"/>
                  </a:lnTo>
                  <a:lnTo>
                    <a:pt x="42" y="610"/>
                  </a:lnTo>
                  <a:lnTo>
                    <a:pt x="45" y="604"/>
                  </a:lnTo>
                  <a:lnTo>
                    <a:pt x="47" y="598"/>
                  </a:lnTo>
                  <a:lnTo>
                    <a:pt x="47" y="598"/>
                  </a:lnTo>
                  <a:lnTo>
                    <a:pt x="48" y="585"/>
                  </a:lnTo>
                  <a:lnTo>
                    <a:pt x="50" y="578"/>
                  </a:lnTo>
                  <a:lnTo>
                    <a:pt x="54" y="571"/>
                  </a:lnTo>
                  <a:lnTo>
                    <a:pt x="54" y="571"/>
                  </a:lnTo>
                  <a:lnTo>
                    <a:pt x="56" y="568"/>
                  </a:lnTo>
                  <a:lnTo>
                    <a:pt x="56" y="564"/>
                  </a:lnTo>
                  <a:lnTo>
                    <a:pt x="57" y="552"/>
                  </a:lnTo>
                  <a:lnTo>
                    <a:pt x="56" y="542"/>
                  </a:lnTo>
                  <a:lnTo>
                    <a:pt x="56" y="535"/>
                  </a:lnTo>
                  <a:lnTo>
                    <a:pt x="56" y="535"/>
                  </a:lnTo>
                  <a:lnTo>
                    <a:pt x="54" y="532"/>
                  </a:lnTo>
                  <a:lnTo>
                    <a:pt x="56" y="529"/>
                  </a:lnTo>
                  <a:lnTo>
                    <a:pt x="58" y="526"/>
                  </a:lnTo>
                  <a:lnTo>
                    <a:pt x="61" y="522"/>
                  </a:lnTo>
                  <a:lnTo>
                    <a:pt x="63" y="520"/>
                  </a:lnTo>
                  <a:lnTo>
                    <a:pt x="61" y="519"/>
                  </a:lnTo>
                  <a:lnTo>
                    <a:pt x="61" y="519"/>
                  </a:lnTo>
                  <a:lnTo>
                    <a:pt x="56" y="513"/>
                  </a:lnTo>
                  <a:lnTo>
                    <a:pt x="54" y="513"/>
                  </a:lnTo>
                  <a:lnTo>
                    <a:pt x="56" y="512"/>
                  </a:lnTo>
                  <a:lnTo>
                    <a:pt x="56" y="512"/>
                  </a:lnTo>
                  <a:lnTo>
                    <a:pt x="61" y="510"/>
                  </a:lnTo>
                  <a:lnTo>
                    <a:pt x="66" y="509"/>
                  </a:lnTo>
                  <a:lnTo>
                    <a:pt x="66" y="509"/>
                  </a:lnTo>
                  <a:lnTo>
                    <a:pt x="64" y="506"/>
                  </a:lnTo>
                  <a:lnTo>
                    <a:pt x="64" y="506"/>
                  </a:lnTo>
                  <a:lnTo>
                    <a:pt x="60" y="503"/>
                  </a:lnTo>
                  <a:lnTo>
                    <a:pt x="56" y="500"/>
                  </a:lnTo>
                  <a:lnTo>
                    <a:pt x="53" y="496"/>
                  </a:lnTo>
                  <a:lnTo>
                    <a:pt x="51" y="494"/>
                  </a:lnTo>
                  <a:lnTo>
                    <a:pt x="53" y="491"/>
                  </a:lnTo>
                  <a:lnTo>
                    <a:pt x="53" y="491"/>
                  </a:lnTo>
                  <a:lnTo>
                    <a:pt x="54" y="487"/>
                  </a:lnTo>
                  <a:lnTo>
                    <a:pt x="57" y="486"/>
                  </a:lnTo>
                  <a:lnTo>
                    <a:pt x="58" y="483"/>
                  </a:lnTo>
                  <a:lnTo>
                    <a:pt x="57" y="478"/>
                  </a:lnTo>
                  <a:lnTo>
                    <a:pt x="57" y="478"/>
                  </a:lnTo>
                  <a:lnTo>
                    <a:pt x="53" y="467"/>
                  </a:lnTo>
                  <a:lnTo>
                    <a:pt x="51" y="461"/>
                  </a:lnTo>
                  <a:lnTo>
                    <a:pt x="51" y="455"/>
                  </a:lnTo>
                  <a:lnTo>
                    <a:pt x="51" y="455"/>
                  </a:lnTo>
                  <a:lnTo>
                    <a:pt x="54" y="441"/>
                  </a:lnTo>
                  <a:lnTo>
                    <a:pt x="56" y="423"/>
                  </a:lnTo>
                  <a:lnTo>
                    <a:pt x="56" y="423"/>
                  </a:lnTo>
                  <a:lnTo>
                    <a:pt x="57" y="415"/>
                  </a:lnTo>
                  <a:lnTo>
                    <a:pt x="58" y="407"/>
                  </a:lnTo>
                  <a:lnTo>
                    <a:pt x="58" y="407"/>
                  </a:lnTo>
                  <a:lnTo>
                    <a:pt x="60" y="403"/>
                  </a:lnTo>
                  <a:lnTo>
                    <a:pt x="61" y="397"/>
                  </a:lnTo>
                  <a:lnTo>
                    <a:pt x="64" y="390"/>
                  </a:lnTo>
                  <a:lnTo>
                    <a:pt x="64" y="390"/>
                  </a:lnTo>
                  <a:lnTo>
                    <a:pt x="66" y="386"/>
                  </a:lnTo>
                  <a:lnTo>
                    <a:pt x="66" y="377"/>
                  </a:lnTo>
                  <a:lnTo>
                    <a:pt x="64" y="357"/>
                  </a:lnTo>
                  <a:lnTo>
                    <a:pt x="64" y="357"/>
                  </a:lnTo>
                  <a:lnTo>
                    <a:pt x="66" y="348"/>
                  </a:lnTo>
                  <a:lnTo>
                    <a:pt x="69" y="341"/>
                  </a:lnTo>
                  <a:lnTo>
                    <a:pt x="71" y="335"/>
                  </a:lnTo>
                  <a:lnTo>
                    <a:pt x="76" y="331"/>
                  </a:lnTo>
                  <a:lnTo>
                    <a:pt x="76" y="331"/>
                  </a:lnTo>
                  <a:lnTo>
                    <a:pt x="77" y="328"/>
                  </a:lnTo>
                  <a:lnTo>
                    <a:pt x="79" y="323"/>
                  </a:lnTo>
                  <a:lnTo>
                    <a:pt x="79" y="315"/>
                  </a:lnTo>
                  <a:lnTo>
                    <a:pt x="80" y="307"/>
                  </a:lnTo>
                  <a:lnTo>
                    <a:pt x="82" y="300"/>
                  </a:lnTo>
                  <a:lnTo>
                    <a:pt x="82" y="300"/>
                  </a:lnTo>
                  <a:lnTo>
                    <a:pt x="82" y="297"/>
                  </a:lnTo>
                  <a:lnTo>
                    <a:pt x="83" y="293"/>
                  </a:lnTo>
                  <a:lnTo>
                    <a:pt x="82" y="280"/>
                  </a:lnTo>
                  <a:lnTo>
                    <a:pt x="80" y="258"/>
                  </a:lnTo>
                  <a:lnTo>
                    <a:pt x="80" y="258"/>
                  </a:lnTo>
                  <a:lnTo>
                    <a:pt x="79" y="242"/>
                  </a:lnTo>
                  <a:lnTo>
                    <a:pt x="77" y="233"/>
                  </a:lnTo>
                  <a:lnTo>
                    <a:pt x="79" y="225"/>
                  </a:lnTo>
                  <a:lnTo>
                    <a:pt x="79" y="225"/>
                  </a:lnTo>
                  <a:lnTo>
                    <a:pt x="90" y="189"/>
                  </a:lnTo>
                  <a:lnTo>
                    <a:pt x="100" y="152"/>
                  </a:lnTo>
                  <a:lnTo>
                    <a:pt x="100" y="152"/>
                  </a:lnTo>
                  <a:lnTo>
                    <a:pt x="100" y="145"/>
                  </a:lnTo>
                  <a:lnTo>
                    <a:pt x="102" y="136"/>
                  </a:lnTo>
                  <a:lnTo>
                    <a:pt x="103" y="128"/>
                  </a:lnTo>
                  <a:lnTo>
                    <a:pt x="106" y="123"/>
                  </a:lnTo>
                  <a:lnTo>
                    <a:pt x="108" y="121"/>
                  </a:lnTo>
                  <a:lnTo>
                    <a:pt x="108" y="121"/>
                  </a:lnTo>
                  <a:lnTo>
                    <a:pt x="115" y="113"/>
                  </a:lnTo>
                  <a:lnTo>
                    <a:pt x="124" y="105"/>
                  </a:lnTo>
                  <a:lnTo>
                    <a:pt x="129" y="96"/>
                  </a:lnTo>
                  <a:lnTo>
                    <a:pt x="131" y="93"/>
                  </a:lnTo>
                  <a:lnTo>
                    <a:pt x="131" y="90"/>
                  </a:lnTo>
                  <a:lnTo>
                    <a:pt x="131" y="90"/>
                  </a:lnTo>
                  <a:lnTo>
                    <a:pt x="126" y="89"/>
                  </a:lnTo>
                  <a:lnTo>
                    <a:pt x="124" y="89"/>
                  </a:lnTo>
                  <a:lnTo>
                    <a:pt x="119" y="87"/>
                  </a:lnTo>
                  <a:lnTo>
                    <a:pt x="119" y="84"/>
                  </a:lnTo>
                  <a:lnTo>
                    <a:pt x="118" y="81"/>
                  </a:lnTo>
                  <a:lnTo>
                    <a:pt x="118" y="81"/>
                  </a:lnTo>
                  <a:lnTo>
                    <a:pt x="113" y="63"/>
                  </a:lnTo>
                  <a:lnTo>
                    <a:pt x="108" y="47"/>
                  </a:lnTo>
                  <a:lnTo>
                    <a:pt x="108" y="47"/>
                  </a:lnTo>
                  <a:lnTo>
                    <a:pt x="106" y="41"/>
                  </a:lnTo>
                  <a:lnTo>
                    <a:pt x="106" y="38"/>
                  </a:lnTo>
                  <a:lnTo>
                    <a:pt x="108" y="35"/>
                  </a:lnTo>
                  <a:lnTo>
                    <a:pt x="105" y="31"/>
                  </a:lnTo>
                  <a:lnTo>
                    <a:pt x="105" y="31"/>
                  </a:lnTo>
                  <a:lnTo>
                    <a:pt x="98" y="21"/>
                  </a:lnTo>
                  <a:lnTo>
                    <a:pt x="96" y="16"/>
                  </a:lnTo>
                  <a:lnTo>
                    <a:pt x="96" y="10"/>
                  </a:lnTo>
                  <a:lnTo>
                    <a:pt x="96" y="10"/>
                  </a:lnTo>
                  <a:lnTo>
                    <a:pt x="98" y="3"/>
                  </a:lnTo>
                  <a:lnTo>
                    <a:pt x="96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86" y="3"/>
                  </a:lnTo>
                  <a:lnTo>
                    <a:pt x="74" y="12"/>
                  </a:lnTo>
                  <a:lnTo>
                    <a:pt x="74" y="12"/>
                  </a:lnTo>
                  <a:lnTo>
                    <a:pt x="79" y="21"/>
                  </a:lnTo>
                  <a:lnTo>
                    <a:pt x="80" y="25"/>
                  </a:lnTo>
                  <a:lnTo>
                    <a:pt x="79" y="29"/>
                  </a:lnTo>
                  <a:lnTo>
                    <a:pt x="79" y="29"/>
                  </a:lnTo>
                  <a:lnTo>
                    <a:pt x="76" y="38"/>
                  </a:lnTo>
                  <a:lnTo>
                    <a:pt x="76" y="42"/>
                  </a:lnTo>
                  <a:lnTo>
                    <a:pt x="76" y="47"/>
                  </a:lnTo>
                  <a:lnTo>
                    <a:pt x="76" y="47"/>
                  </a:lnTo>
                  <a:lnTo>
                    <a:pt x="79" y="52"/>
                  </a:lnTo>
                  <a:lnTo>
                    <a:pt x="79" y="57"/>
                  </a:lnTo>
                  <a:lnTo>
                    <a:pt x="79" y="63"/>
                  </a:lnTo>
                  <a:lnTo>
                    <a:pt x="79" y="63"/>
                  </a:lnTo>
                  <a:lnTo>
                    <a:pt x="79" y="78"/>
                  </a:lnTo>
                  <a:lnTo>
                    <a:pt x="77" y="87"/>
                  </a:lnTo>
                  <a:lnTo>
                    <a:pt x="77" y="89"/>
                  </a:lnTo>
                  <a:lnTo>
                    <a:pt x="76" y="90"/>
                  </a:lnTo>
                  <a:lnTo>
                    <a:pt x="76" y="90"/>
                  </a:lnTo>
                  <a:lnTo>
                    <a:pt x="70" y="94"/>
                  </a:lnTo>
                  <a:lnTo>
                    <a:pt x="69" y="96"/>
                  </a:lnTo>
                  <a:lnTo>
                    <a:pt x="69" y="99"/>
                  </a:lnTo>
                  <a:lnTo>
                    <a:pt x="69" y="99"/>
                  </a:lnTo>
                  <a:lnTo>
                    <a:pt x="71" y="107"/>
                  </a:lnTo>
                  <a:lnTo>
                    <a:pt x="71" y="113"/>
                  </a:lnTo>
                  <a:lnTo>
                    <a:pt x="71" y="119"/>
                  </a:lnTo>
                  <a:lnTo>
                    <a:pt x="71" y="119"/>
                  </a:lnTo>
                  <a:lnTo>
                    <a:pt x="70" y="131"/>
                  </a:lnTo>
                  <a:lnTo>
                    <a:pt x="70" y="141"/>
                  </a:lnTo>
                  <a:lnTo>
                    <a:pt x="70" y="141"/>
                  </a:lnTo>
                  <a:lnTo>
                    <a:pt x="67" y="154"/>
                  </a:lnTo>
                  <a:lnTo>
                    <a:pt x="66" y="167"/>
                  </a:lnTo>
                  <a:lnTo>
                    <a:pt x="66" y="167"/>
                  </a:lnTo>
                  <a:lnTo>
                    <a:pt x="66" y="177"/>
                  </a:lnTo>
                  <a:lnTo>
                    <a:pt x="64" y="184"/>
                  </a:lnTo>
                  <a:lnTo>
                    <a:pt x="63" y="187"/>
                  </a:lnTo>
                  <a:lnTo>
                    <a:pt x="63" y="187"/>
                  </a:lnTo>
                  <a:lnTo>
                    <a:pt x="60" y="190"/>
                  </a:lnTo>
                  <a:lnTo>
                    <a:pt x="57" y="196"/>
                  </a:lnTo>
                  <a:lnTo>
                    <a:pt x="56" y="202"/>
                  </a:lnTo>
                  <a:lnTo>
                    <a:pt x="56" y="203"/>
                  </a:lnTo>
                  <a:lnTo>
                    <a:pt x="57" y="206"/>
                  </a:lnTo>
                  <a:lnTo>
                    <a:pt x="57" y="206"/>
                  </a:lnTo>
                  <a:lnTo>
                    <a:pt x="58" y="207"/>
                  </a:lnTo>
                  <a:lnTo>
                    <a:pt x="60" y="210"/>
                  </a:lnTo>
                  <a:lnTo>
                    <a:pt x="57" y="215"/>
                  </a:lnTo>
                  <a:lnTo>
                    <a:pt x="57" y="215"/>
                  </a:lnTo>
                  <a:lnTo>
                    <a:pt x="57" y="222"/>
                  </a:lnTo>
                  <a:lnTo>
                    <a:pt x="57" y="231"/>
                  </a:lnTo>
                  <a:lnTo>
                    <a:pt x="60" y="247"/>
                  </a:lnTo>
                  <a:lnTo>
                    <a:pt x="60" y="247"/>
                  </a:lnTo>
                  <a:lnTo>
                    <a:pt x="60" y="254"/>
                  </a:lnTo>
                  <a:lnTo>
                    <a:pt x="60" y="261"/>
                  </a:lnTo>
                  <a:lnTo>
                    <a:pt x="58" y="274"/>
                  </a:lnTo>
                  <a:lnTo>
                    <a:pt x="58" y="274"/>
                  </a:lnTo>
                  <a:lnTo>
                    <a:pt x="51" y="290"/>
                  </a:lnTo>
                  <a:lnTo>
                    <a:pt x="51" y="290"/>
                  </a:lnTo>
                  <a:lnTo>
                    <a:pt x="47" y="306"/>
                  </a:lnTo>
                  <a:lnTo>
                    <a:pt x="40" y="323"/>
                  </a:lnTo>
                  <a:lnTo>
                    <a:pt x="40" y="323"/>
                  </a:lnTo>
                  <a:lnTo>
                    <a:pt x="35" y="336"/>
                  </a:lnTo>
                  <a:lnTo>
                    <a:pt x="34" y="342"/>
                  </a:lnTo>
                  <a:lnTo>
                    <a:pt x="31" y="348"/>
                  </a:lnTo>
                  <a:lnTo>
                    <a:pt x="31" y="348"/>
                  </a:lnTo>
                  <a:lnTo>
                    <a:pt x="25" y="355"/>
                  </a:lnTo>
                  <a:lnTo>
                    <a:pt x="24" y="359"/>
                  </a:lnTo>
                  <a:lnTo>
                    <a:pt x="25" y="364"/>
                  </a:lnTo>
                  <a:lnTo>
                    <a:pt x="25" y="364"/>
                  </a:lnTo>
                  <a:lnTo>
                    <a:pt x="29" y="370"/>
                  </a:lnTo>
                  <a:lnTo>
                    <a:pt x="31" y="373"/>
                  </a:lnTo>
                  <a:lnTo>
                    <a:pt x="29" y="377"/>
                  </a:lnTo>
                  <a:lnTo>
                    <a:pt x="29" y="377"/>
                  </a:lnTo>
                  <a:lnTo>
                    <a:pt x="29" y="380"/>
                  </a:lnTo>
                  <a:lnTo>
                    <a:pt x="31" y="383"/>
                  </a:lnTo>
                  <a:lnTo>
                    <a:pt x="31" y="386"/>
                  </a:lnTo>
                  <a:lnTo>
                    <a:pt x="31" y="390"/>
                  </a:lnTo>
                  <a:lnTo>
                    <a:pt x="31" y="390"/>
                  </a:lnTo>
                  <a:lnTo>
                    <a:pt x="29" y="400"/>
                  </a:lnTo>
                  <a:lnTo>
                    <a:pt x="27" y="409"/>
                  </a:lnTo>
                  <a:lnTo>
                    <a:pt x="27" y="409"/>
                  </a:lnTo>
                  <a:lnTo>
                    <a:pt x="25" y="415"/>
                  </a:lnTo>
                  <a:lnTo>
                    <a:pt x="25" y="422"/>
                  </a:lnTo>
                  <a:lnTo>
                    <a:pt x="24" y="433"/>
                  </a:lnTo>
                  <a:lnTo>
                    <a:pt x="24" y="433"/>
                  </a:lnTo>
                  <a:lnTo>
                    <a:pt x="25" y="442"/>
                  </a:lnTo>
                  <a:lnTo>
                    <a:pt x="24" y="448"/>
                  </a:lnTo>
                  <a:lnTo>
                    <a:pt x="24" y="448"/>
                  </a:lnTo>
                  <a:lnTo>
                    <a:pt x="21" y="454"/>
                  </a:lnTo>
                  <a:lnTo>
                    <a:pt x="19" y="462"/>
                  </a:lnTo>
                  <a:lnTo>
                    <a:pt x="19" y="462"/>
                  </a:lnTo>
                  <a:lnTo>
                    <a:pt x="21" y="471"/>
                  </a:lnTo>
                  <a:lnTo>
                    <a:pt x="22" y="475"/>
                  </a:lnTo>
                  <a:lnTo>
                    <a:pt x="24" y="477"/>
                  </a:lnTo>
                  <a:lnTo>
                    <a:pt x="24" y="477"/>
                  </a:lnTo>
                  <a:lnTo>
                    <a:pt x="25" y="475"/>
                  </a:lnTo>
                  <a:lnTo>
                    <a:pt x="28" y="471"/>
                  </a:lnTo>
                  <a:lnTo>
                    <a:pt x="29" y="462"/>
                  </a:lnTo>
                  <a:lnTo>
                    <a:pt x="29" y="462"/>
                  </a:lnTo>
                  <a:lnTo>
                    <a:pt x="34" y="458"/>
                  </a:lnTo>
                  <a:lnTo>
                    <a:pt x="35" y="455"/>
                  </a:lnTo>
                  <a:lnTo>
                    <a:pt x="35" y="452"/>
                  </a:lnTo>
                  <a:lnTo>
                    <a:pt x="35" y="452"/>
                  </a:lnTo>
                  <a:lnTo>
                    <a:pt x="34" y="446"/>
                  </a:lnTo>
                  <a:lnTo>
                    <a:pt x="34" y="445"/>
                  </a:lnTo>
                  <a:lnTo>
                    <a:pt x="35" y="445"/>
                  </a:lnTo>
                  <a:lnTo>
                    <a:pt x="35" y="445"/>
                  </a:lnTo>
                  <a:lnTo>
                    <a:pt x="37" y="446"/>
                  </a:lnTo>
                  <a:lnTo>
                    <a:pt x="38" y="445"/>
                  </a:lnTo>
                  <a:lnTo>
                    <a:pt x="40" y="445"/>
                  </a:lnTo>
                  <a:lnTo>
                    <a:pt x="40" y="449"/>
                  </a:lnTo>
                  <a:lnTo>
                    <a:pt x="40" y="449"/>
                  </a:lnTo>
                  <a:lnTo>
                    <a:pt x="41" y="457"/>
                  </a:lnTo>
                  <a:lnTo>
                    <a:pt x="40" y="465"/>
                  </a:lnTo>
                  <a:lnTo>
                    <a:pt x="40" y="465"/>
                  </a:lnTo>
                  <a:lnTo>
                    <a:pt x="38" y="471"/>
                  </a:lnTo>
                  <a:lnTo>
                    <a:pt x="38" y="478"/>
                  </a:lnTo>
                  <a:lnTo>
                    <a:pt x="40" y="483"/>
                  </a:lnTo>
                  <a:lnTo>
                    <a:pt x="38" y="486"/>
                  </a:lnTo>
                  <a:lnTo>
                    <a:pt x="38" y="486"/>
                  </a:lnTo>
                  <a:lnTo>
                    <a:pt x="37" y="490"/>
                  </a:lnTo>
                  <a:lnTo>
                    <a:pt x="34" y="493"/>
                  </a:lnTo>
                  <a:lnTo>
                    <a:pt x="34" y="493"/>
                  </a:lnTo>
                  <a:lnTo>
                    <a:pt x="38" y="499"/>
                  </a:lnTo>
                  <a:lnTo>
                    <a:pt x="40" y="504"/>
                  </a:lnTo>
                  <a:lnTo>
                    <a:pt x="40" y="504"/>
                  </a:lnTo>
                  <a:lnTo>
                    <a:pt x="38" y="509"/>
                  </a:lnTo>
                  <a:lnTo>
                    <a:pt x="37" y="512"/>
                  </a:lnTo>
                  <a:lnTo>
                    <a:pt x="35" y="513"/>
                  </a:lnTo>
                  <a:lnTo>
                    <a:pt x="35" y="513"/>
                  </a:lnTo>
                  <a:lnTo>
                    <a:pt x="32" y="513"/>
                  </a:lnTo>
                  <a:lnTo>
                    <a:pt x="31" y="514"/>
                  </a:lnTo>
                  <a:lnTo>
                    <a:pt x="31" y="517"/>
                  </a:lnTo>
                  <a:lnTo>
                    <a:pt x="32" y="520"/>
                  </a:lnTo>
                  <a:lnTo>
                    <a:pt x="32" y="520"/>
                  </a:lnTo>
                  <a:lnTo>
                    <a:pt x="35" y="523"/>
                  </a:lnTo>
                  <a:lnTo>
                    <a:pt x="34" y="526"/>
                  </a:lnTo>
                  <a:lnTo>
                    <a:pt x="34" y="526"/>
                  </a:lnTo>
                  <a:lnTo>
                    <a:pt x="31" y="529"/>
                  </a:lnTo>
                  <a:lnTo>
                    <a:pt x="29" y="532"/>
                  </a:lnTo>
                  <a:lnTo>
                    <a:pt x="28" y="538"/>
                  </a:lnTo>
                  <a:lnTo>
                    <a:pt x="28" y="538"/>
                  </a:lnTo>
                  <a:lnTo>
                    <a:pt x="28" y="541"/>
                  </a:lnTo>
                  <a:lnTo>
                    <a:pt x="27" y="542"/>
                  </a:lnTo>
                  <a:lnTo>
                    <a:pt x="24" y="541"/>
                  </a:lnTo>
                  <a:lnTo>
                    <a:pt x="24" y="541"/>
                  </a:lnTo>
                  <a:lnTo>
                    <a:pt x="21" y="539"/>
                  </a:lnTo>
                  <a:lnTo>
                    <a:pt x="19" y="539"/>
                  </a:lnTo>
                  <a:lnTo>
                    <a:pt x="18" y="539"/>
                  </a:lnTo>
                  <a:lnTo>
                    <a:pt x="16" y="538"/>
                  </a:lnTo>
                  <a:lnTo>
                    <a:pt x="16" y="538"/>
                  </a:lnTo>
                  <a:lnTo>
                    <a:pt x="14" y="535"/>
                  </a:lnTo>
                  <a:lnTo>
                    <a:pt x="11" y="533"/>
                  </a:lnTo>
                  <a:lnTo>
                    <a:pt x="9" y="533"/>
                  </a:lnTo>
                  <a:lnTo>
                    <a:pt x="6" y="535"/>
                  </a:lnTo>
                  <a:lnTo>
                    <a:pt x="6" y="535"/>
                  </a:lnTo>
                  <a:lnTo>
                    <a:pt x="6" y="538"/>
                  </a:lnTo>
                  <a:lnTo>
                    <a:pt x="6" y="541"/>
                  </a:lnTo>
                  <a:lnTo>
                    <a:pt x="6" y="542"/>
                  </a:lnTo>
                  <a:lnTo>
                    <a:pt x="5" y="543"/>
                  </a:lnTo>
                  <a:lnTo>
                    <a:pt x="5" y="543"/>
                  </a:lnTo>
                  <a:lnTo>
                    <a:pt x="2" y="548"/>
                  </a:lnTo>
                  <a:lnTo>
                    <a:pt x="0" y="555"/>
                  </a:lnTo>
                  <a:lnTo>
                    <a:pt x="0" y="561"/>
                  </a:lnTo>
                  <a:lnTo>
                    <a:pt x="0" y="562"/>
                  </a:lnTo>
                  <a:lnTo>
                    <a:pt x="0" y="562"/>
                  </a:lnTo>
                  <a:lnTo>
                    <a:pt x="0" y="562"/>
                  </a:lnTo>
                  <a:lnTo>
                    <a:pt x="6" y="558"/>
                  </a:lnTo>
                  <a:lnTo>
                    <a:pt x="8" y="558"/>
                  </a:lnTo>
                  <a:lnTo>
                    <a:pt x="9" y="559"/>
                  </a:lnTo>
                  <a:lnTo>
                    <a:pt x="9" y="559"/>
                  </a:lnTo>
                  <a:lnTo>
                    <a:pt x="12" y="572"/>
                  </a:lnTo>
                  <a:lnTo>
                    <a:pt x="12" y="572"/>
                  </a:lnTo>
                  <a:lnTo>
                    <a:pt x="15" y="578"/>
                  </a:lnTo>
                  <a:lnTo>
                    <a:pt x="16" y="581"/>
                  </a:lnTo>
                  <a:lnTo>
                    <a:pt x="18" y="583"/>
                  </a:lnTo>
                  <a:lnTo>
                    <a:pt x="18" y="583"/>
                  </a:lnTo>
                  <a:lnTo>
                    <a:pt x="27" y="584"/>
                  </a:lnTo>
                  <a:lnTo>
                    <a:pt x="29" y="585"/>
                  </a:lnTo>
                  <a:lnTo>
                    <a:pt x="29" y="585"/>
                  </a:lnTo>
                  <a:lnTo>
                    <a:pt x="29" y="587"/>
                  </a:lnTo>
                  <a:lnTo>
                    <a:pt x="29" y="587"/>
                  </a:lnTo>
                  <a:lnTo>
                    <a:pt x="28" y="587"/>
                  </a:lnTo>
                  <a:lnTo>
                    <a:pt x="24" y="587"/>
                  </a:lnTo>
                  <a:lnTo>
                    <a:pt x="21" y="587"/>
                  </a:lnTo>
                  <a:lnTo>
                    <a:pt x="16" y="588"/>
                  </a:lnTo>
                  <a:lnTo>
                    <a:pt x="16" y="588"/>
                  </a:lnTo>
                  <a:lnTo>
                    <a:pt x="15" y="590"/>
                  </a:lnTo>
                  <a:lnTo>
                    <a:pt x="15" y="593"/>
                  </a:lnTo>
                  <a:lnTo>
                    <a:pt x="18" y="598"/>
                  </a:lnTo>
                  <a:lnTo>
                    <a:pt x="18" y="598"/>
                  </a:lnTo>
                  <a:lnTo>
                    <a:pt x="18" y="601"/>
                  </a:lnTo>
                  <a:lnTo>
                    <a:pt x="18" y="603"/>
                  </a:lnTo>
                  <a:lnTo>
                    <a:pt x="15" y="607"/>
                  </a:lnTo>
                  <a:lnTo>
                    <a:pt x="15" y="607"/>
                  </a:lnTo>
                  <a:lnTo>
                    <a:pt x="14" y="613"/>
                  </a:lnTo>
                  <a:lnTo>
                    <a:pt x="15" y="616"/>
                  </a:lnTo>
                  <a:lnTo>
                    <a:pt x="16" y="619"/>
                  </a:lnTo>
                  <a:lnTo>
                    <a:pt x="16" y="619"/>
                  </a:lnTo>
                  <a:lnTo>
                    <a:pt x="19" y="619"/>
                  </a:lnTo>
                  <a:lnTo>
                    <a:pt x="21" y="622"/>
                  </a:lnTo>
                  <a:lnTo>
                    <a:pt x="19" y="623"/>
                  </a:lnTo>
                  <a:lnTo>
                    <a:pt x="18" y="625"/>
                  </a:lnTo>
                  <a:lnTo>
                    <a:pt x="18" y="625"/>
                  </a:lnTo>
                  <a:lnTo>
                    <a:pt x="15" y="626"/>
                  </a:lnTo>
                  <a:lnTo>
                    <a:pt x="15" y="629"/>
                  </a:lnTo>
                  <a:lnTo>
                    <a:pt x="18" y="635"/>
                  </a:lnTo>
                  <a:lnTo>
                    <a:pt x="18" y="635"/>
                  </a:lnTo>
                  <a:lnTo>
                    <a:pt x="19" y="642"/>
                  </a:lnTo>
                  <a:lnTo>
                    <a:pt x="19" y="643"/>
                  </a:lnTo>
                  <a:lnTo>
                    <a:pt x="16" y="645"/>
                  </a:lnTo>
                  <a:lnTo>
                    <a:pt x="16" y="645"/>
                  </a:lnTo>
                  <a:lnTo>
                    <a:pt x="15" y="645"/>
                  </a:lnTo>
                  <a:lnTo>
                    <a:pt x="15" y="646"/>
                  </a:lnTo>
                  <a:lnTo>
                    <a:pt x="16" y="651"/>
                  </a:lnTo>
                  <a:lnTo>
                    <a:pt x="18" y="655"/>
                  </a:lnTo>
                  <a:lnTo>
                    <a:pt x="18" y="658"/>
                  </a:lnTo>
                  <a:lnTo>
                    <a:pt x="18" y="658"/>
                  </a:lnTo>
                  <a:lnTo>
                    <a:pt x="16" y="659"/>
                  </a:lnTo>
                  <a:lnTo>
                    <a:pt x="15" y="661"/>
                  </a:lnTo>
                  <a:lnTo>
                    <a:pt x="18" y="665"/>
                  </a:lnTo>
                  <a:lnTo>
                    <a:pt x="18" y="665"/>
                  </a:lnTo>
                  <a:lnTo>
                    <a:pt x="21" y="671"/>
                  </a:lnTo>
                  <a:lnTo>
                    <a:pt x="21" y="672"/>
                  </a:lnTo>
                  <a:lnTo>
                    <a:pt x="19" y="675"/>
                  </a:lnTo>
                  <a:lnTo>
                    <a:pt x="19" y="675"/>
                  </a:lnTo>
                  <a:lnTo>
                    <a:pt x="18" y="678"/>
                  </a:lnTo>
                  <a:lnTo>
                    <a:pt x="18" y="681"/>
                  </a:lnTo>
                  <a:lnTo>
                    <a:pt x="19" y="684"/>
                  </a:lnTo>
                  <a:lnTo>
                    <a:pt x="18" y="687"/>
                  </a:lnTo>
                  <a:lnTo>
                    <a:pt x="18" y="687"/>
                  </a:lnTo>
                  <a:lnTo>
                    <a:pt x="16" y="687"/>
                  </a:lnTo>
                  <a:lnTo>
                    <a:pt x="16" y="688"/>
                  </a:lnTo>
                  <a:lnTo>
                    <a:pt x="18" y="690"/>
                  </a:lnTo>
                  <a:lnTo>
                    <a:pt x="18" y="693"/>
                  </a:lnTo>
                  <a:lnTo>
                    <a:pt x="18" y="693"/>
                  </a:lnTo>
                  <a:lnTo>
                    <a:pt x="18" y="697"/>
                  </a:lnTo>
                  <a:lnTo>
                    <a:pt x="19" y="701"/>
                  </a:lnTo>
                  <a:lnTo>
                    <a:pt x="21" y="704"/>
                  </a:lnTo>
                  <a:lnTo>
                    <a:pt x="22" y="704"/>
                  </a:lnTo>
                  <a:lnTo>
                    <a:pt x="22" y="704"/>
                  </a:lnTo>
                  <a:lnTo>
                    <a:pt x="22" y="704"/>
                  </a:lnTo>
                  <a:lnTo>
                    <a:pt x="27" y="697"/>
                  </a:lnTo>
                  <a:lnTo>
                    <a:pt x="29" y="693"/>
                  </a:lnTo>
                  <a:lnTo>
                    <a:pt x="29" y="693"/>
                  </a:lnTo>
                  <a:lnTo>
                    <a:pt x="31" y="693"/>
                  </a:lnTo>
                  <a:lnTo>
                    <a:pt x="31" y="693"/>
                  </a:lnTo>
                  <a:lnTo>
                    <a:pt x="29" y="696"/>
                  </a:lnTo>
                  <a:lnTo>
                    <a:pt x="28" y="703"/>
                  </a:lnTo>
                  <a:lnTo>
                    <a:pt x="28" y="703"/>
                  </a:lnTo>
                  <a:lnTo>
                    <a:pt x="27" y="710"/>
                  </a:lnTo>
                  <a:lnTo>
                    <a:pt x="27" y="713"/>
                  </a:lnTo>
                  <a:lnTo>
                    <a:pt x="28" y="716"/>
                  </a:lnTo>
                  <a:lnTo>
                    <a:pt x="28" y="716"/>
                  </a:lnTo>
                  <a:lnTo>
                    <a:pt x="32" y="716"/>
                  </a:lnTo>
                  <a:lnTo>
                    <a:pt x="35" y="716"/>
                  </a:lnTo>
                  <a:lnTo>
                    <a:pt x="38" y="716"/>
                  </a:lnTo>
                  <a:lnTo>
                    <a:pt x="37" y="717"/>
                  </a:lnTo>
                  <a:lnTo>
                    <a:pt x="37" y="717"/>
                  </a:lnTo>
                  <a:lnTo>
                    <a:pt x="37" y="719"/>
                  </a:lnTo>
                  <a:lnTo>
                    <a:pt x="40" y="719"/>
                  </a:lnTo>
                  <a:lnTo>
                    <a:pt x="45" y="713"/>
                  </a:lnTo>
                  <a:lnTo>
                    <a:pt x="45" y="713"/>
                  </a:lnTo>
                  <a:lnTo>
                    <a:pt x="54" y="707"/>
                  </a:lnTo>
                  <a:lnTo>
                    <a:pt x="58" y="706"/>
                  </a:lnTo>
                  <a:lnTo>
                    <a:pt x="60" y="704"/>
                  </a:lnTo>
                  <a:lnTo>
                    <a:pt x="61" y="706"/>
                  </a:lnTo>
                  <a:lnTo>
                    <a:pt x="61" y="706"/>
                  </a:lnTo>
                  <a:lnTo>
                    <a:pt x="61" y="709"/>
                  </a:lnTo>
                  <a:lnTo>
                    <a:pt x="60" y="711"/>
                  </a:lnTo>
                  <a:lnTo>
                    <a:pt x="60" y="714"/>
                  </a:lnTo>
                  <a:lnTo>
                    <a:pt x="63" y="714"/>
                  </a:lnTo>
                  <a:lnTo>
                    <a:pt x="63" y="714"/>
                  </a:lnTo>
                  <a:lnTo>
                    <a:pt x="70" y="714"/>
                  </a:lnTo>
                  <a:lnTo>
                    <a:pt x="71" y="713"/>
                  </a:lnTo>
                  <a:lnTo>
                    <a:pt x="73" y="710"/>
                  </a:lnTo>
                  <a:lnTo>
                    <a:pt x="73" y="710"/>
                  </a:lnTo>
                  <a:lnTo>
                    <a:pt x="74" y="706"/>
                  </a:lnTo>
                  <a:lnTo>
                    <a:pt x="77" y="704"/>
                  </a:lnTo>
                  <a:lnTo>
                    <a:pt x="84" y="700"/>
                  </a:lnTo>
                  <a:lnTo>
                    <a:pt x="84" y="700"/>
                  </a:lnTo>
                  <a:lnTo>
                    <a:pt x="92" y="698"/>
                  </a:lnTo>
                  <a:lnTo>
                    <a:pt x="95" y="697"/>
                  </a:lnTo>
                  <a:lnTo>
                    <a:pt x="96" y="694"/>
                  </a:lnTo>
                  <a:lnTo>
                    <a:pt x="96" y="694"/>
                  </a:lnTo>
                  <a:lnTo>
                    <a:pt x="98" y="693"/>
                  </a:lnTo>
                  <a:lnTo>
                    <a:pt x="98" y="693"/>
                  </a:lnTo>
                  <a:lnTo>
                    <a:pt x="89" y="690"/>
                  </a:lnTo>
                  <a:lnTo>
                    <a:pt x="79" y="688"/>
                  </a:lnTo>
                  <a:lnTo>
                    <a:pt x="79" y="688"/>
                  </a:lnTo>
                  <a:lnTo>
                    <a:pt x="63" y="688"/>
                  </a:lnTo>
                  <a:lnTo>
                    <a:pt x="56" y="687"/>
                  </a:lnTo>
                  <a:lnTo>
                    <a:pt x="53" y="685"/>
                  </a:lnTo>
                  <a:lnTo>
                    <a:pt x="51" y="68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264"/>
            <p:cNvSpPr>
              <a:spLocks/>
            </p:cNvSpPr>
            <p:nvPr/>
          </p:nvSpPr>
          <p:spPr bwMode="auto">
            <a:xfrm>
              <a:off x="2184401" y="4510516"/>
              <a:ext cx="153988" cy="74613"/>
            </a:xfrm>
            <a:custGeom>
              <a:avLst/>
              <a:gdLst>
                <a:gd name="T0" fmla="*/ 84 w 97"/>
                <a:gd name="T1" fmla="*/ 11 h 47"/>
                <a:gd name="T2" fmla="*/ 64 w 97"/>
                <a:gd name="T3" fmla="*/ 7 h 47"/>
                <a:gd name="T4" fmla="*/ 59 w 97"/>
                <a:gd name="T5" fmla="*/ 7 h 47"/>
                <a:gd name="T6" fmla="*/ 46 w 97"/>
                <a:gd name="T7" fmla="*/ 13 h 47"/>
                <a:gd name="T8" fmla="*/ 36 w 97"/>
                <a:gd name="T9" fmla="*/ 15 h 47"/>
                <a:gd name="T10" fmla="*/ 26 w 97"/>
                <a:gd name="T11" fmla="*/ 14 h 47"/>
                <a:gd name="T12" fmla="*/ 23 w 97"/>
                <a:gd name="T13" fmla="*/ 13 h 47"/>
                <a:gd name="T14" fmla="*/ 19 w 97"/>
                <a:gd name="T15" fmla="*/ 14 h 47"/>
                <a:gd name="T16" fmla="*/ 14 w 97"/>
                <a:gd name="T17" fmla="*/ 13 h 47"/>
                <a:gd name="T18" fmla="*/ 11 w 97"/>
                <a:gd name="T19" fmla="*/ 7 h 47"/>
                <a:gd name="T20" fmla="*/ 6 w 97"/>
                <a:gd name="T21" fmla="*/ 0 h 47"/>
                <a:gd name="T22" fmla="*/ 4 w 97"/>
                <a:gd name="T23" fmla="*/ 0 h 47"/>
                <a:gd name="T24" fmla="*/ 0 w 97"/>
                <a:gd name="T25" fmla="*/ 5 h 47"/>
                <a:gd name="T26" fmla="*/ 0 w 97"/>
                <a:gd name="T27" fmla="*/ 11 h 47"/>
                <a:gd name="T28" fmla="*/ 1 w 97"/>
                <a:gd name="T29" fmla="*/ 15 h 47"/>
                <a:gd name="T30" fmla="*/ 3 w 97"/>
                <a:gd name="T31" fmla="*/ 23 h 47"/>
                <a:gd name="T32" fmla="*/ 6 w 97"/>
                <a:gd name="T33" fmla="*/ 24 h 47"/>
                <a:gd name="T34" fmla="*/ 14 w 97"/>
                <a:gd name="T35" fmla="*/ 26 h 47"/>
                <a:gd name="T36" fmla="*/ 19 w 97"/>
                <a:gd name="T37" fmla="*/ 27 h 47"/>
                <a:gd name="T38" fmla="*/ 26 w 97"/>
                <a:gd name="T39" fmla="*/ 34 h 47"/>
                <a:gd name="T40" fmla="*/ 32 w 97"/>
                <a:gd name="T41" fmla="*/ 39 h 47"/>
                <a:gd name="T42" fmla="*/ 43 w 97"/>
                <a:gd name="T43" fmla="*/ 39 h 47"/>
                <a:gd name="T44" fmla="*/ 51 w 97"/>
                <a:gd name="T45" fmla="*/ 39 h 47"/>
                <a:gd name="T46" fmla="*/ 51 w 97"/>
                <a:gd name="T47" fmla="*/ 37 h 47"/>
                <a:gd name="T48" fmla="*/ 45 w 97"/>
                <a:gd name="T49" fmla="*/ 28 h 47"/>
                <a:gd name="T50" fmla="*/ 46 w 97"/>
                <a:gd name="T51" fmla="*/ 26 h 47"/>
                <a:gd name="T52" fmla="*/ 51 w 97"/>
                <a:gd name="T53" fmla="*/ 23 h 47"/>
                <a:gd name="T54" fmla="*/ 55 w 97"/>
                <a:gd name="T55" fmla="*/ 18 h 47"/>
                <a:gd name="T56" fmla="*/ 64 w 97"/>
                <a:gd name="T57" fmla="*/ 14 h 47"/>
                <a:gd name="T58" fmla="*/ 67 w 97"/>
                <a:gd name="T59" fmla="*/ 15 h 47"/>
                <a:gd name="T60" fmla="*/ 78 w 97"/>
                <a:gd name="T61" fmla="*/ 23 h 47"/>
                <a:gd name="T62" fmla="*/ 80 w 97"/>
                <a:gd name="T63" fmla="*/ 27 h 47"/>
                <a:gd name="T64" fmla="*/ 81 w 97"/>
                <a:gd name="T65" fmla="*/ 36 h 47"/>
                <a:gd name="T66" fmla="*/ 87 w 97"/>
                <a:gd name="T67" fmla="*/ 44 h 47"/>
                <a:gd name="T68" fmla="*/ 90 w 97"/>
                <a:gd name="T69" fmla="*/ 47 h 47"/>
                <a:gd name="T70" fmla="*/ 94 w 97"/>
                <a:gd name="T71" fmla="*/ 33 h 47"/>
                <a:gd name="T72" fmla="*/ 97 w 97"/>
                <a:gd name="T73" fmla="*/ 20 h 47"/>
                <a:gd name="T74" fmla="*/ 88 w 97"/>
                <a:gd name="T75" fmla="*/ 1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7" h="47">
                  <a:moveTo>
                    <a:pt x="84" y="11"/>
                  </a:moveTo>
                  <a:lnTo>
                    <a:pt x="84" y="11"/>
                  </a:lnTo>
                  <a:lnTo>
                    <a:pt x="69" y="7"/>
                  </a:lnTo>
                  <a:lnTo>
                    <a:pt x="64" y="7"/>
                  </a:lnTo>
                  <a:lnTo>
                    <a:pt x="59" y="7"/>
                  </a:lnTo>
                  <a:lnTo>
                    <a:pt x="59" y="7"/>
                  </a:lnTo>
                  <a:lnTo>
                    <a:pt x="52" y="10"/>
                  </a:lnTo>
                  <a:lnTo>
                    <a:pt x="46" y="13"/>
                  </a:lnTo>
                  <a:lnTo>
                    <a:pt x="46" y="13"/>
                  </a:lnTo>
                  <a:lnTo>
                    <a:pt x="36" y="15"/>
                  </a:lnTo>
                  <a:lnTo>
                    <a:pt x="30" y="15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3" y="13"/>
                  </a:lnTo>
                  <a:lnTo>
                    <a:pt x="20" y="14"/>
                  </a:lnTo>
                  <a:lnTo>
                    <a:pt x="19" y="14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8"/>
                  </a:lnTo>
                  <a:lnTo>
                    <a:pt x="11" y="7"/>
                  </a:lnTo>
                  <a:lnTo>
                    <a:pt x="10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15"/>
                  </a:lnTo>
                  <a:lnTo>
                    <a:pt x="1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6" y="24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23" y="30"/>
                  </a:lnTo>
                  <a:lnTo>
                    <a:pt x="26" y="34"/>
                  </a:lnTo>
                  <a:lnTo>
                    <a:pt x="27" y="37"/>
                  </a:lnTo>
                  <a:lnTo>
                    <a:pt x="32" y="39"/>
                  </a:lnTo>
                  <a:lnTo>
                    <a:pt x="32" y="39"/>
                  </a:lnTo>
                  <a:lnTo>
                    <a:pt x="43" y="39"/>
                  </a:lnTo>
                  <a:lnTo>
                    <a:pt x="49" y="39"/>
                  </a:lnTo>
                  <a:lnTo>
                    <a:pt x="51" y="39"/>
                  </a:lnTo>
                  <a:lnTo>
                    <a:pt x="51" y="37"/>
                  </a:lnTo>
                  <a:lnTo>
                    <a:pt x="51" y="37"/>
                  </a:lnTo>
                  <a:lnTo>
                    <a:pt x="46" y="31"/>
                  </a:lnTo>
                  <a:lnTo>
                    <a:pt x="45" y="28"/>
                  </a:lnTo>
                  <a:lnTo>
                    <a:pt x="45" y="27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51" y="23"/>
                  </a:lnTo>
                  <a:lnTo>
                    <a:pt x="55" y="18"/>
                  </a:lnTo>
                  <a:lnTo>
                    <a:pt x="55" y="18"/>
                  </a:lnTo>
                  <a:lnTo>
                    <a:pt x="61" y="14"/>
                  </a:lnTo>
                  <a:lnTo>
                    <a:pt x="64" y="14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75" y="20"/>
                  </a:lnTo>
                  <a:lnTo>
                    <a:pt x="78" y="23"/>
                  </a:lnTo>
                  <a:lnTo>
                    <a:pt x="80" y="27"/>
                  </a:lnTo>
                  <a:lnTo>
                    <a:pt x="80" y="27"/>
                  </a:lnTo>
                  <a:lnTo>
                    <a:pt x="80" y="31"/>
                  </a:lnTo>
                  <a:lnTo>
                    <a:pt x="81" y="36"/>
                  </a:lnTo>
                  <a:lnTo>
                    <a:pt x="84" y="42"/>
                  </a:lnTo>
                  <a:lnTo>
                    <a:pt x="87" y="44"/>
                  </a:lnTo>
                  <a:lnTo>
                    <a:pt x="87" y="44"/>
                  </a:lnTo>
                  <a:lnTo>
                    <a:pt x="90" y="47"/>
                  </a:lnTo>
                  <a:lnTo>
                    <a:pt x="90" y="47"/>
                  </a:lnTo>
                  <a:lnTo>
                    <a:pt x="94" y="33"/>
                  </a:lnTo>
                  <a:lnTo>
                    <a:pt x="97" y="20"/>
                  </a:lnTo>
                  <a:lnTo>
                    <a:pt x="97" y="20"/>
                  </a:lnTo>
                  <a:lnTo>
                    <a:pt x="91" y="15"/>
                  </a:lnTo>
                  <a:lnTo>
                    <a:pt x="88" y="13"/>
                  </a:lnTo>
                  <a:lnTo>
                    <a:pt x="84" y="11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285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265"/>
            <p:cNvSpPr>
              <a:spLocks/>
            </p:cNvSpPr>
            <p:nvPr/>
          </p:nvSpPr>
          <p:spPr bwMode="auto">
            <a:xfrm>
              <a:off x="2184401" y="4510516"/>
              <a:ext cx="153988" cy="74613"/>
            </a:xfrm>
            <a:custGeom>
              <a:avLst/>
              <a:gdLst>
                <a:gd name="T0" fmla="*/ 84 w 97"/>
                <a:gd name="T1" fmla="*/ 11 h 47"/>
                <a:gd name="T2" fmla="*/ 64 w 97"/>
                <a:gd name="T3" fmla="*/ 7 h 47"/>
                <a:gd name="T4" fmla="*/ 59 w 97"/>
                <a:gd name="T5" fmla="*/ 7 h 47"/>
                <a:gd name="T6" fmla="*/ 46 w 97"/>
                <a:gd name="T7" fmla="*/ 13 h 47"/>
                <a:gd name="T8" fmla="*/ 36 w 97"/>
                <a:gd name="T9" fmla="*/ 15 h 47"/>
                <a:gd name="T10" fmla="*/ 26 w 97"/>
                <a:gd name="T11" fmla="*/ 14 h 47"/>
                <a:gd name="T12" fmla="*/ 23 w 97"/>
                <a:gd name="T13" fmla="*/ 13 h 47"/>
                <a:gd name="T14" fmla="*/ 19 w 97"/>
                <a:gd name="T15" fmla="*/ 14 h 47"/>
                <a:gd name="T16" fmla="*/ 14 w 97"/>
                <a:gd name="T17" fmla="*/ 13 h 47"/>
                <a:gd name="T18" fmla="*/ 11 w 97"/>
                <a:gd name="T19" fmla="*/ 7 h 47"/>
                <a:gd name="T20" fmla="*/ 6 w 97"/>
                <a:gd name="T21" fmla="*/ 0 h 47"/>
                <a:gd name="T22" fmla="*/ 4 w 97"/>
                <a:gd name="T23" fmla="*/ 0 h 47"/>
                <a:gd name="T24" fmla="*/ 0 w 97"/>
                <a:gd name="T25" fmla="*/ 5 h 47"/>
                <a:gd name="T26" fmla="*/ 0 w 97"/>
                <a:gd name="T27" fmla="*/ 11 h 47"/>
                <a:gd name="T28" fmla="*/ 1 w 97"/>
                <a:gd name="T29" fmla="*/ 15 h 47"/>
                <a:gd name="T30" fmla="*/ 3 w 97"/>
                <a:gd name="T31" fmla="*/ 23 h 47"/>
                <a:gd name="T32" fmla="*/ 6 w 97"/>
                <a:gd name="T33" fmla="*/ 24 h 47"/>
                <a:gd name="T34" fmla="*/ 14 w 97"/>
                <a:gd name="T35" fmla="*/ 26 h 47"/>
                <a:gd name="T36" fmla="*/ 19 w 97"/>
                <a:gd name="T37" fmla="*/ 27 h 47"/>
                <a:gd name="T38" fmla="*/ 26 w 97"/>
                <a:gd name="T39" fmla="*/ 34 h 47"/>
                <a:gd name="T40" fmla="*/ 32 w 97"/>
                <a:gd name="T41" fmla="*/ 39 h 47"/>
                <a:gd name="T42" fmla="*/ 43 w 97"/>
                <a:gd name="T43" fmla="*/ 39 h 47"/>
                <a:gd name="T44" fmla="*/ 51 w 97"/>
                <a:gd name="T45" fmla="*/ 39 h 47"/>
                <a:gd name="T46" fmla="*/ 51 w 97"/>
                <a:gd name="T47" fmla="*/ 37 h 47"/>
                <a:gd name="T48" fmla="*/ 45 w 97"/>
                <a:gd name="T49" fmla="*/ 28 h 47"/>
                <a:gd name="T50" fmla="*/ 46 w 97"/>
                <a:gd name="T51" fmla="*/ 26 h 47"/>
                <a:gd name="T52" fmla="*/ 51 w 97"/>
                <a:gd name="T53" fmla="*/ 23 h 47"/>
                <a:gd name="T54" fmla="*/ 55 w 97"/>
                <a:gd name="T55" fmla="*/ 18 h 47"/>
                <a:gd name="T56" fmla="*/ 64 w 97"/>
                <a:gd name="T57" fmla="*/ 14 h 47"/>
                <a:gd name="T58" fmla="*/ 67 w 97"/>
                <a:gd name="T59" fmla="*/ 15 h 47"/>
                <a:gd name="T60" fmla="*/ 78 w 97"/>
                <a:gd name="T61" fmla="*/ 23 h 47"/>
                <a:gd name="T62" fmla="*/ 80 w 97"/>
                <a:gd name="T63" fmla="*/ 27 h 47"/>
                <a:gd name="T64" fmla="*/ 81 w 97"/>
                <a:gd name="T65" fmla="*/ 36 h 47"/>
                <a:gd name="T66" fmla="*/ 87 w 97"/>
                <a:gd name="T67" fmla="*/ 44 h 47"/>
                <a:gd name="T68" fmla="*/ 90 w 97"/>
                <a:gd name="T69" fmla="*/ 47 h 47"/>
                <a:gd name="T70" fmla="*/ 94 w 97"/>
                <a:gd name="T71" fmla="*/ 33 h 47"/>
                <a:gd name="T72" fmla="*/ 97 w 97"/>
                <a:gd name="T73" fmla="*/ 20 h 47"/>
                <a:gd name="T74" fmla="*/ 88 w 97"/>
                <a:gd name="T75" fmla="*/ 13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7" h="47">
                  <a:moveTo>
                    <a:pt x="84" y="11"/>
                  </a:moveTo>
                  <a:lnTo>
                    <a:pt x="84" y="11"/>
                  </a:lnTo>
                  <a:lnTo>
                    <a:pt x="69" y="7"/>
                  </a:lnTo>
                  <a:lnTo>
                    <a:pt x="64" y="7"/>
                  </a:lnTo>
                  <a:lnTo>
                    <a:pt x="59" y="7"/>
                  </a:lnTo>
                  <a:lnTo>
                    <a:pt x="59" y="7"/>
                  </a:lnTo>
                  <a:lnTo>
                    <a:pt x="52" y="10"/>
                  </a:lnTo>
                  <a:lnTo>
                    <a:pt x="46" y="13"/>
                  </a:lnTo>
                  <a:lnTo>
                    <a:pt x="46" y="13"/>
                  </a:lnTo>
                  <a:lnTo>
                    <a:pt x="36" y="15"/>
                  </a:lnTo>
                  <a:lnTo>
                    <a:pt x="30" y="15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3" y="13"/>
                  </a:lnTo>
                  <a:lnTo>
                    <a:pt x="20" y="14"/>
                  </a:lnTo>
                  <a:lnTo>
                    <a:pt x="19" y="14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3" y="8"/>
                  </a:lnTo>
                  <a:lnTo>
                    <a:pt x="11" y="7"/>
                  </a:lnTo>
                  <a:lnTo>
                    <a:pt x="10" y="4"/>
                  </a:lnTo>
                  <a:lnTo>
                    <a:pt x="6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15"/>
                  </a:lnTo>
                  <a:lnTo>
                    <a:pt x="1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6" y="24"/>
                  </a:lnTo>
                  <a:lnTo>
                    <a:pt x="10" y="26"/>
                  </a:lnTo>
                  <a:lnTo>
                    <a:pt x="14" y="26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23" y="30"/>
                  </a:lnTo>
                  <a:lnTo>
                    <a:pt x="26" y="34"/>
                  </a:lnTo>
                  <a:lnTo>
                    <a:pt x="27" y="37"/>
                  </a:lnTo>
                  <a:lnTo>
                    <a:pt x="32" y="39"/>
                  </a:lnTo>
                  <a:lnTo>
                    <a:pt x="32" y="39"/>
                  </a:lnTo>
                  <a:lnTo>
                    <a:pt x="43" y="39"/>
                  </a:lnTo>
                  <a:lnTo>
                    <a:pt x="49" y="39"/>
                  </a:lnTo>
                  <a:lnTo>
                    <a:pt x="51" y="39"/>
                  </a:lnTo>
                  <a:lnTo>
                    <a:pt x="51" y="37"/>
                  </a:lnTo>
                  <a:lnTo>
                    <a:pt x="51" y="37"/>
                  </a:lnTo>
                  <a:lnTo>
                    <a:pt x="46" y="31"/>
                  </a:lnTo>
                  <a:lnTo>
                    <a:pt x="45" y="28"/>
                  </a:lnTo>
                  <a:lnTo>
                    <a:pt x="45" y="27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51" y="23"/>
                  </a:lnTo>
                  <a:lnTo>
                    <a:pt x="55" y="18"/>
                  </a:lnTo>
                  <a:lnTo>
                    <a:pt x="55" y="18"/>
                  </a:lnTo>
                  <a:lnTo>
                    <a:pt x="61" y="14"/>
                  </a:lnTo>
                  <a:lnTo>
                    <a:pt x="64" y="14"/>
                  </a:lnTo>
                  <a:lnTo>
                    <a:pt x="67" y="15"/>
                  </a:lnTo>
                  <a:lnTo>
                    <a:pt x="67" y="15"/>
                  </a:lnTo>
                  <a:lnTo>
                    <a:pt x="75" y="20"/>
                  </a:lnTo>
                  <a:lnTo>
                    <a:pt x="78" y="23"/>
                  </a:lnTo>
                  <a:lnTo>
                    <a:pt x="80" y="27"/>
                  </a:lnTo>
                  <a:lnTo>
                    <a:pt x="80" y="27"/>
                  </a:lnTo>
                  <a:lnTo>
                    <a:pt x="80" y="31"/>
                  </a:lnTo>
                  <a:lnTo>
                    <a:pt x="81" y="36"/>
                  </a:lnTo>
                  <a:lnTo>
                    <a:pt x="84" y="42"/>
                  </a:lnTo>
                  <a:lnTo>
                    <a:pt x="87" y="44"/>
                  </a:lnTo>
                  <a:lnTo>
                    <a:pt x="87" y="44"/>
                  </a:lnTo>
                  <a:lnTo>
                    <a:pt x="90" y="47"/>
                  </a:lnTo>
                  <a:lnTo>
                    <a:pt x="90" y="47"/>
                  </a:lnTo>
                  <a:lnTo>
                    <a:pt x="94" y="33"/>
                  </a:lnTo>
                  <a:lnTo>
                    <a:pt x="97" y="20"/>
                  </a:lnTo>
                  <a:lnTo>
                    <a:pt x="97" y="20"/>
                  </a:lnTo>
                  <a:lnTo>
                    <a:pt x="91" y="15"/>
                  </a:lnTo>
                  <a:lnTo>
                    <a:pt x="88" y="13"/>
                  </a:lnTo>
                  <a:lnTo>
                    <a:pt x="84" y="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659"/>
            <p:cNvSpPr>
              <a:spLocks noEditPoints="1"/>
            </p:cNvSpPr>
            <p:nvPr/>
          </p:nvSpPr>
          <p:spPr bwMode="auto">
            <a:xfrm>
              <a:off x="2519363" y="4989942"/>
              <a:ext cx="317500" cy="361950"/>
            </a:xfrm>
            <a:custGeom>
              <a:avLst/>
              <a:gdLst>
                <a:gd name="T0" fmla="*/ 196 w 200"/>
                <a:gd name="T1" fmla="*/ 129 h 228"/>
                <a:gd name="T2" fmla="*/ 187 w 200"/>
                <a:gd name="T3" fmla="*/ 122 h 228"/>
                <a:gd name="T4" fmla="*/ 187 w 200"/>
                <a:gd name="T5" fmla="*/ 109 h 228"/>
                <a:gd name="T6" fmla="*/ 184 w 200"/>
                <a:gd name="T7" fmla="*/ 106 h 228"/>
                <a:gd name="T8" fmla="*/ 165 w 200"/>
                <a:gd name="T9" fmla="*/ 105 h 228"/>
                <a:gd name="T10" fmla="*/ 160 w 200"/>
                <a:gd name="T11" fmla="*/ 94 h 228"/>
                <a:gd name="T12" fmla="*/ 152 w 200"/>
                <a:gd name="T13" fmla="*/ 80 h 228"/>
                <a:gd name="T14" fmla="*/ 151 w 200"/>
                <a:gd name="T15" fmla="*/ 70 h 228"/>
                <a:gd name="T16" fmla="*/ 147 w 200"/>
                <a:gd name="T17" fmla="*/ 67 h 228"/>
                <a:gd name="T18" fmla="*/ 129 w 200"/>
                <a:gd name="T19" fmla="*/ 64 h 228"/>
                <a:gd name="T20" fmla="*/ 121 w 200"/>
                <a:gd name="T21" fmla="*/ 57 h 228"/>
                <a:gd name="T22" fmla="*/ 110 w 200"/>
                <a:gd name="T23" fmla="*/ 51 h 228"/>
                <a:gd name="T24" fmla="*/ 86 w 200"/>
                <a:gd name="T25" fmla="*/ 44 h 228"/>
                <a:gd name="T26" fmla="*/ 73 w 200"/>
                <a:gd name="T27" fmla="*/ 32 h 228"/>
                <a:gd name="T28" fmla="*/ 70 w 200"/>
                <a:gd name="T29" fmla="*/ 22 h 228"/>
                <a:gd name="T30" fmla="*/ 68 w 200"/>
                <a:gd name="T31" fmla="*/ 2 h 228"/>
                <a:gd name="T32" fmla="*/ 61 w 200"/>
                <a:gd name="T33" fmla="*/ 2 h 228"/>
                <a:gd name="T34" fmla="*/ 44 w 200"/>
                <a:gd name="T35" fmla="*/ 9 h 228"/>
                <a:gd name="T36" fmla="*/ 26 w 200"/>
                <a:gd name="T37" fmla="*/ 19 h 228"/>
                <a:gd name="T38" fmla="*/ 5 w 200"/>
                <a:gd name="T39" fmla="*/ 22 h 228"/>
                <a:gd name="T40" fmla="*/ 8 w 200"/>
                <a:gd name="T41" fmla="*/ 47 h 228"/>
                <a:gd name="T42" fmla="*/ 6 w 200"/>
                <a:gd name="T43" fmla="*/ 58 h 228"/>
                <a:gd name="T44" fmla="*/ 2 w 200"/>
                <a:gd name="T45" fmla="*/ 89 h 228"/>
                <a:gd name="T46" fmla="*/ 0 w 200"/>
                <a:gd name="T47" fmla="*/ 93 h 228"/>
                <a:gd name="T48" fmla="*/ 8 w 200"/>
                <a:gd name="T49" fmla="*/ 102 h 228"/>
                <a:gd name="T50" fmla="*/ 16 w 200"/>
                <a:gd name="T51" fmla="*/ 110 h 228"/>
                <a:gd name="T52" fmla="*/ 21 w 200"/>
                <a:gd name="T53" fmla="*/ 116 h 228"/>
                <a:gd name="T54" fmla="*/ 21 w 200"/>
                <a:gd name="T55" fmla="*/ 122 h 228"/>
                <a:gd name="T56" fmla="*/ 6 w 200"/>
                <a:gd name="T57" fmla="*/ 139 h 228"/>
                <a:gd name="T58" fmla="*/ 11 w 200"/>
                <a:gd name="T59" fmla="*/ 142 h 228"/>
                <a:gd name="T60" fmla="*/ 9 w 200"/>
                <a:gd name="T61" fmla="*/ 155 h 228"/>
                <a:gd name="T62" fmla="*/ 18 w 200"/>
                <a:gd name="T63" fmla="*/ 170 h 228"/>
                <a:gd name="T64" fmla="*/ 19 w 200"/>
                <a:gd name="T65" fmla="*/ 180 h 228"/>
                <a:gd name="T66" fmla="*/ 26 w 200"/>
                <a:gd name="T67" fmla="*/ 202 h 228"/>
                <a:gd name="T68" fmla="*/ 32 w 200"/>
                <a:gd name="T69" fmla="*/ 223 h 228"/>
                <a:gd name="T70" fmla="*/ 37 w 200"/>
                <a:gd name="T71" fmla="*/ 228 h 228"/>
                <a:gd name="T72" fmla="*/ 63 w 200"/>
                <a:gd name="T73" fmla="*/ 215 h 228"/>
                <a:gd name="T74" fmla="*/ 87 w 200"/>
                <a:gd name="T75" fmla="*/ 219 h 228"/>
                <a:gd name="T76" fmla="*/ 93 w 200"/>
                <a:gd name="T77" fmla="*/ 212 h 228"/>
                <a:gd name="T78" fmla="*/ 99 w 200"/>
                <a:gd name="T79" fmla="*/ 206 h 228"/>
                <a:gd name="T80" fmla="*/ 115 w 200"/>
                <a:gd name="T81" fmla="*/ 207 h 228"/>
                <a:gd name="T82" fmla="*/ 123 w 200"/>
                <a:gd name="T83" fmla="*/ 174 h 228"/>
                <a:gd name="T84" fmla="*/ 126 w 200"/>
                <a:gd name="T85" fmla="*/ 160 h 228"/>
                <a:gd name="T86" fmla="*/ 134 w 200"/>
                <a:gd name="T87" fmla="*/ 155 h 228"/>
                <a:gd name="T88" fmla="*/ 145 w 200"/>
                <a:gd name="T89" fmla="*/ 158 h 228"/>
                <a:gd name="T90" fmla="*/ 157 w 200"/>
                <a:gd name="T91" fmla="*/ 160 h 228"/>
                <a:gd name="T92" fmla="*/ 179 w 200"/>
                <a:gd name="T93" fmla="*/ 154 h 228"/>
                <a:gd name="T94" fmla="*/ 193 w 200"/>
                <a:gd name="T95" fmla="*/ 162 h 228"/>
                <a:gd name="T96" fmla="*/ 196 w 200"/>
                <a:gd name="T97" fmla="*/ 158 h 228"/>
                <a:gd name="T98" fmla="*/ 200 w 200"/>
                <a:gd name="T99" fmla="*/ 136 h 228"/>
                <a:gd name="T100" fmla="*/ 45 w 200"/>
                <a:gd name="T101" fmla="*/ 167 h 228"/>
                <a:gd name="T102" fmla="*/ 39 w 200"/>
                <a:gd name="T103" fmla="*/ 162 h 228"/>
                <a:gd name="T104" fmla="*/ 39 w 200"/>
                <a:gd name="T105" fmla="*/ 157 h 228"/>
                <a:gd name="T106" fmla="*/ 45 w 200"/>
                <a:gd name="T107" fmla="*/ 160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0" h="228">
                  <a:moveTo>
                    <a:pt x="199" y="132"/>
                  </a:moveTo>
                  <a:lnTo>
                    <a:pt x="199" y="132"/>
                  </a:lnTo>
                  <a:lnTo>
                    <a:pt x="196" y="129"/>
                  </a:lnTo>
                  <a:lnTo>
                    <a:pt x="192" y="128"/>
                  </a:lnTo>
                  <a:lnTo>
                    <a:pt x="189" y="125"/>
                  </a:lnTo>
                  <a:lnTo>
                    <a:pt x="187" y="122"/>
                  </a:lnTo>
                  <a:lnTo>
                    <a:pt x="187" y="122"/>
                  </a:lnTo>
                  <a:lnTo>
                    <a:pt x="187" y="112"/>
                  </a:lnTo>
                  <a:lnTo>
                    <a:pt x="187" y="109"/>
                  </a:lnTo>
                  <a:lnTo>
                    <a:pt x="186" y="107"/>
                  </a:lnTo>
                  <a:lnTo>
                    <a:pt x="184" y="106"/>
                  </a:lnTo>
                  <a:lnTo>
                    <a:pt x="184" y="106"/>
                  </a:lnTo>
                  <a:lnTo>
                    <a:pt x="176" y="107"/>
                  </a:lnTo>
                  <a:lnTo>
                    <a:pt x="170" y="107"/>
                  </a:lnTo>
                  <a:lnTo>
                    <a:pt x="165" y="105"/>
                  </a:lnTo>
                  <a:lnTo>
                    <a:pt x="165" y="105"/>
                  </a:lnTo>
                  <a:lnTo>
                    <a:pt x="163" y="100"/>
                  </a:lnTo>
                  <a:lnTo>
                    <a:pt x="160" y="94"/>
                  </a:lnTo>
                  <a:lnTo>
                    <a:pt x="154" y="83"/>
                  </a:lnTo>
                  <a:lnTo>
                    <a:pt x="154" y="83"/>
                  </a:lnTo>
                  <a:lnTo>
                    <a:pt x="152" y="80"/>
                  </a:lnTo>
                  <a:lnTo>
                    <a:pt x="152" y="76"/>
                  </a:lnTo>
                  <a:lnTo>
                    <a:pt x="152" y="73"/>
                  </a:lnTo>
                  <a:lnTo>
                    <a:pt x="151" y="70"/>
                  </a:lnTo>
                  <a:lnTo>
                    <a:pt x="151" y="70"/>
                  </a:lnTo>
                  <a:lnTo>
                    <a:pt x="150" y="68"/>
                  </a:lnTo>
                  <a:lnTo>
                    <a:pt x="147" y="67"/>
                  </a:lnTo>
                  <a:lnTo>
                    <a:pt x="139" y="65"/>
                  </a:lnTo>
                  <a:lnTo>
                    <a:pt x="132" y="65"/>
                  </a:lnTo>
                  <a:lnTo>
                    <a:pt x="129" y="64"/>
                  </a:lnTo>
                  <a:lnTo>
                    <a:pt x="128" y="63"/>
                  </a:lnTo>
                  <a:lnTo>
                    <a:pt x="128" y="63"/>
                  </a:lnTo>
                  <a:lnTo>
                    <a:pt x="121" y="57"/>
                  </a:lnTo>
                  <a:lnTo>
                    <a:pt x="115" y="54"/>
                  </a:lnTo>
                  <a:lnTo>
                    <a:pt x="110" y="51"/>
                  </a:lnTo>
                  <a:lnTo>
                    <a:pt x="110" y="51"/>
                  </a:lnTo>
                  <a:lnTo>
                    <a:pt x="97" y="48"/>
                  </a:lnTo>
                  <a:lnTo>
                    <a:pt x="90" y="47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76" y="35"/>
                  </a:lnTo>
                  <a:lnTo>
                    <a:pt x="73" y="32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70" y="22"/>
                  </a:lnTo>
                  <a:lnTo>
                    <a:pt x="71" y="13"/>
                  </a:lnTo>
                  <a:lnTo>
                    <a:pt x="70" y="5"/>
                  </a:lnTo>
                  <a:lnTo>
                    <a:pt x="68" y="2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1" y="2"/>
                  </a:lnTo>
                  <a:lnTo>
                    <a:pt x="55" y="5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38" y="12"/>
                  </a:lnTo>
                  <a:lnTo>
                    <a:pt x="32" y="16"/>
                  </a:lnTo>
                  <a:lnTo>
                    <a:pt x="26" y="19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8" y="39"/>
                  </a:lnTo>
                  <a:lnTo>
                    <a:pt x="8" y="47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6" y="58"/>
                  </a:lnTo>
                  <a:lnTo>
                    <a:pt x="5" y="70"/>
                  </a:lnTo>
                  <a:lnTo>
                    <a:pt x="3" y="81"/>
                  </a:lnTo>
                  <a:lnTo>
                    <a:pt x="2" y="89"/>
                  </a:lnTo>
                  <a:lnTo>
                    <a:pt x="2" y="89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3" y="100"/>
                  </a:lnTo>
                  <a:lnTo>
                    <a:pt x="3" y="100"/>
                  </a:lnTo>
                  <a:lnTo>
                    <a:pt x="8" y="102"/>
                  </a:lnTo>
                  <a:lnTo>
                    <a:pt x="8" y="102"/>
                  </a:lnTo>
                  <a:lnTo>
                    <a:pt x="12" y="106"/>
                  </a:lnTo>
                  <a:lnTo>
                    <a:pt x="16" y="110"/>
                  </a:lnTo>
                  <a:lnTo>
                    <a:pt x="16" y="110"/>
                  </a:lnTo>
                  <a:lnTo>
                    <a:pt x="21" y="113"/>
                  </a:lnTo>
                  <a:lnTo>
                    <a:pt x="21" y="116"/>
                  </a:lnTo>
                  <a:lnTo>
                    <a:pt x="21" y="119"/>
                  </a:lnTo>
                  <a:lnTo>
                    <a:pt x="21" y="119"/>
                  </a:lnTo>
                  <a:lnTo>
                    <a:pt x="21" y="122"/>
                  </a:lnTo>
                  <a:lnTo>
                    <a:pt x="19" y="125"/>
                  </a:lnTo>
                  <a:lnTo>
                    <a:pt x="13" y="131"/>
                  </a:lnTo>
                  <a:lnTo>
                    <a:pt x="6" y="139"/>
                  </a:lnTo>
                  <a:lnTo>
                    <a:pt x="6" y="139"/>
                  </a:lnTo>
                  <a:lnTo>
                    <a:pt x="9" y="139"/>
                  </a:lnTo>
                  <a:lnTo>
                    <a:pt x="11" y="142"/>
                  </a:lnTo>
                  <a:lnTo>
                    <a:pt x="9" y="149"/>
                  </a:lnTo>
                  <a:lnTo>
                    <a:pt x="9" y="149"/>
                  </a:lnTo>
                  <a:lnTo>
                    <a:pt x="9" y="155"/>
                  </a:lnTo>
                  <a:lnTo>
                    <a:pt x="11" y="160"/>
                  </a:lnTo>
                  <a:lnTo>
                    <a:pt x="18" y="170"/>
                  </a:lnTo>
                  <a:lnTo>
                    <a:pt x="18" y="170"/>
                  </a:lnTo>
                  <a:lnTo>
                    <a:pt x="21" y="174"/>
                  </a:lnTo>
                  <a:lnTo>
                    <a:pt x="19" y="177"/>
                  </a:lnTo>
                  <a:lnTo>
                    <a:pt x="19" y="180"/>
                  </a:lnTo>
                  <a:lnTo>
                    <a:pt x="21" y="186"/>
                  </a:lnTo>
                  <a:lnTo>
                    <a:pt x="21" y="186"/>
                  </a:lnTo>
                  <a:lnTo>
                    <a:pt x="26" y="202"/>
                  </a:lnTo>
                  <a:lnTo>
                    <a:pt x="31" y="220"/>
                  </a:lnTo>
                  <a:lnTo>
                    <a:pt x="31" y="220"/>
                  </a:lnTo>
                  <a:lnTo>
                    <a:pt x="32" y="223"/>
                  </a:lnTo>
                  <a:lnTo>
                    <a:pt x="34" y="226"/>
                  </a:lnTo>
                  <a:lnTo>
                    <a:pt x="37" y="228"/>
                  </a:lnTo>
                  <a:lnTo>
                    <a:pt x="37" y="228"/>
                  </a:lnTo>
                  <a:lnTo>
                    <a:pt x="57" y="215"/>
                  </a:lnTo>
                  <a:lnTo>
                    <a:pt x="57" y="215"/>
                  </a:lnTo>
                  <a:lnTo>
                    <a:pt x="63" y="215"/>
                  </a:lnTo>
                  <a:lnTo>
                    <a:pt x="71" y="216"/>
                  </a:lnTo>
                  <a:lnTo>
                    <a:pt x="87" y="219"/>
                  </a:lnTo>
                  <a:lnTo>
                    <a:pt x="87" y="219"/>
                  </a:lnTo>
                  <a:lnTo>
                    <a:pt x="90" y="217"/>
                  </a:lnTo>
                  <a:lnTo>
                    <a:pt x="92" y="215"/>
                  </a:lnTo>
                  <a:lnTo>
                    <a:pt x="93" y="212"/>
                  </a:lnTo>
                  <a:lnTo>
                    <a:pt x="95" y="209"/>
                  </a:lnTo>
                  <a:lnTo>
                    <a:pt x="95" y="209"/>
                  </a:lnTo>
                  <a:lnTo>
                    <a:pt x="99" y="206"/>
                  </a:lnTo>
                  <a:lnTo>
                    <a:pt x="103" y="206"/>
                  </a:lnTo>
                  <a:lnTo>
                    <a:pt x="115" y="207"/>
                  </a:lnTo>
                  <a:lnTo>
                    <a:pt x="115" y="207"/>
                  </a:lnTo>
                  <a:lnTo>
                    <a:pt x="123" y="210"/>
                  </a:lnTo>
                  <a:lnTo>
                    <a:pt x="123" y="210"/>
                  </a:lnTo>
                  <a:lnTo>
                    <a:pt x="123" y="174"/>
                  </a:lnTo>
                  <a:lnTo>
                    <a:pt x="123" y="174"/>
                  </a:lnTo>
                  <a:lnTo>
                    <a:pt x="123" y="165"/>
                  </a:lnTo>
                  <a:lnTo>
                    <a:pt x="126" y="160"/>
                  </a:lnTo>
                  <a:lnTo>
                    <a:pt x="129" y="155"/>
                  </a:lnTo>
                  <a:lnTo>
                    <a:pt x="131" y="155"/>
                  </a:lnTo>
                  <a:lnTo>
                    <a:pt x="134" y="155"/>
                  </a:lnTo>
                  <a:lnTo>
                    <a:pt x="134" y="155"/>
                  </a:lnTo>
                  <a:lnTo>
                    <a:pt x="139" y="157"/>
                  </a:lnTo>
                  <a:lnTo>
                    <a:pt x="145" y="158"/>
                  </a:lnTo>
                  <a:lnTo>
                    <a:pt x="151" y="160"/>
                  </a:lnTo>
                  <a:lnTo>
                    <a:pt x="157" y="160"/>
                  </a:lnTo>
                  <a:lnTo>
                    <a:pt x="157" y="160"/>
                  </a:lnTo>
                  <a:lnTo>
                    <a:pt x="170" y="154"/>
                  </a:lnTo>
                  <a:lnTo>
                    <a:pt x="176" y="154"/>
                  </a:lnTo>
                  <a:lnTo>
                    <a:pt x="179" y="154"/>
                  </a:lnTo>
                  <a:lnTo>
                    <a:pt x="179" y="154"/>
                  </a:lnTo>
                  <a:lnTo>
                    <a:pt x="184" y="157"/>
                  </a:lnTo>
                  <a:lnTo>
                    <a:pt x="193" y="162"/>
                  </a:lnTo>
                  <a:lnTo>
                    <a:pt x="193" y="162"/>
                  </a:lnTo>
                  <a:lnTo>
                    <a:pt x="196" y="158"/>
                  </a:lnTo>
                  <a:lnTo>
                    <a:pt x="196" y="158"/>
                  </a:lnTo>
                  <a:lnTo>
                    <a:pt x="199" y="152"/>
                  </a:lnTo>
                  <a:lnTo>
                    <a:pt x="200" y="144"/>
                  </a:lnTo>
                  <a:lnTo>
                    <a:pt x="200" y="136"/>
                  </a:lnTo>
                  <a:lnTo>
                    <a:pt x="199" y="132"/>
                  </a:lnTo>
                  <a:close/>
                  <a:moveTo>
                    <a:pt x="45" y="167"/>
                  </a:moveTo>
                  <a:lnTo>
                    <a:pt x="45" y="167"/>
                  </a:lnTo>
                  <a:lnTo>
                    <a:pt x="44" y="167"/>
                  </a:lnTo>
                  <a:lnTo>
                    <a:pt x="42" y="167"/>
                  </a:lnTo>
                  <a:lnTo>
                    <a:pt x="39" y="162"/>
                  </a:lnTo>
                  <a:lnTo>
                    <a:pt x="38" y="158"/>
                  </a:lnTo>
                  <a:lnTo>
                    <a:pt x="39" y="157"/>
                  </a:lnTo>
                  <a:lnTo>
                    <a:pt x="39" y="157"/>
                  </a:lnTo>
                  <a:lnTo>
                    <a:pt x="39" y="157"/>
                  </a:lnTo>
                  <a:lnTo>
                    <a:pt x="42" y="158"/>
                  </a:lnTo>
                  <a:lnTo>
                    <a:pt x="45" y="160"/>
                  </a:lnTo>
                  <a:lnTo>
                    <a:pt x="47" y="162"/>
                  </a:lnTo>
                  <a:lnTo>
                    <a:pt x="45" y="167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660"/>
            <p:cNvSpPr>
              <a:spLocks/>
            </p:cNvSpPr>
            <p:nvPr/>
          </p:nvSpPr>
          <p:spPr bwMode="auto">
            <a:xfrm>
              <a:off x="2519363" y="4989942"/>
              <a:ext cx="317500" cy="361950"/>
            </a:xfrm>
            <a:custGeom>
              <a:avLst/>
              <a:gdLst>
                <a:gd name="T0" fmla="*/ 196 w 200"/>
                <a:gd name="T1" fmla="*/ 129 h 228"/>
                <a:gd name="T2" fmla="*/ 187 w 200"/>
                <a:gd name="T3" fmla="*/ 122 h 228"/>
                <a:gd name="T4" fmla="*/ 187 w 200"/>
                <a:gd name="T5" fmla="*/ 109 h 228"/>
                <a:gd name="T6" fmla="*/ 184 w 200"/>
                <a:gd name="T7" fmla="*/ 106 h 228"/>
                <a:gd name="T8" fmla="*/ 165 w 200"/>
                <a:gd name="T9" fmla="*/ 105 h 228"/>
                <a:gd name="T10" fmla="*/ 160 w 200"/>
                <a:gd name="T11" fmla="*/ 94 h 228"/>
                <a:gd name="T12" fmla="*/ 152 w 200"/>
                <a:gd name="T13" fmla="*/ 80 h 228"/>
                <a:gd name="T14" fmla="*/ 151 w 200"/>
                <a:gd name="T15" fmla="*/ 70 h 228"/>
                <a:gd name="T16" fmla="*/ 147 w 200"/>
                <a:gd name="T17" fmla="*/ 67 h 228"/>
                <a:gd name="T18" fmla="*/ 129 w 200"/>
                <a:gd name="T19" fmla="*/ 64 h 228"/>
                <a:gd name="T20" fmla="*/ 121 w 200"/>
                <a:gd name="T21" fmla="*/ 57 h 228"/>
                <a:gd name="T22" fmla="*/ 110 w 200"/>
                <a:gd name="T23" fmla="*/ 51 h 228"/>
                <a:gd name="T24" fmla="*/ 86 w 200"/>
                <a:gd name="T25" fmla="*/ 44 h 228"/>
                <a:gd name="T26" fmla="*/ 73 w 200"/>
                <a:gd name="T27" fmla="*/ 32 h 228"/>
                <a:gd name="T28" fmla="*/ 70 w 200"/>
                <a:gd name="T29" fmla="*/ 22 h 228"/>
                <a:gd name="T30" fmla="*/ 68 w 200"/>
                <a:gd name="T31" fmla="*/ 2 h 228"/>
                <a:gd name="T32" fmla="*/ 61 w 200"/>
                <a:gd name="T33" fmla="*/ 2 h 228"/>
                <a:gd name="T34" fmla="*/ 44 w 200"/>
                <a:gd name="T35" fmla="*/ 9 h 228"/>
                <a:gd name="T36" fmla="*/ 26 w 200"/>
                <a:gd name="T37" fmla="*/ 19 h 228"/>
                <a:gd name="T38" fmla="*/ 5 w 200"/>
                <a:gd name="T39" fmla="*/ 22 h 228"/>
                <a:gd name="T40" fmla="*/ 8 w 200"/>
                <a:gd name="T41" fmla="*/ 47 h 228"/>
                <a:gd name="T42" fmla="*/ 6 w 200"/>
                <a:gd name="T43" fmla="*/ 58 h 228"/>
                <a:gd name="T44" fmla="*/ 2 w 200"/>
                <a:gd name="T45" fmla="*/ 89 h 228"/>
                <a:gd name="T46" fmla="*/ 0 w 200"/>
                <a:gd name="T47" fmla="*/ 93 h 228"/>
                <a:gd name="T48" fmla="*/ 8 w 200"/>
                <a:gd name="T49" fmla="*/ 102 h 228"/>
                <a:gd name="T50" fmla="*/ 16 w 200"/>
                <a:gd name="T51" fmla="*/ 110 h 228"/>
                <a:gd name="T52" fmla="*/ 21 w 200"/>
                <a:gd name="T53" fmla="*/ 116 h 228"/>
                <a:gd name="T54" fmla="*/ 21 w 200"/>
                <a:gd name="T55" fmla="*/ 122 h 228"/>
                <a:gd name="T56" fmla="*/ 6 w 200"/>
                <a:gd name="T57" fmla="*/ 139 h 228"/>
                <a:gd name="T58" fmla="*/ 11 w 200"/>
                <a:gd name="T59" fmla="*/ 142 h 228"/>
                <a:gd name="T60" fmla="*/ 9 w 200"/>
                <a:gd name="T61" fmla="*/ 155 h 228"/>
                <a:gd name="T62" fmla="*/ 18 w 200"/>
                <a:gd name="T63" fmla="*/ 170 h 228"/>
                <a:gd name="T64" fmla="*/ 19 w 200"/>
                <a:gd name="T65" fmla="*/ 180 h 228"/>
                <a:gd name="T66" fmla="*/ 26 w 200"/>
                <a:gd name="T67" fmla="*/ 202 h 228"/>
                <a:gd name="T68" fmla="*/ 32 w 200"/>
                <a:gd name="T69" fmla="*/ 223 h 228"/>
                <a:gd name="T70" fmla="*/ 37 w 200"/>
                <a:gd name="T71" fmla="*/ 228 h 228"/>
                <a:gd name="T72" fmla="*/ 63 w 200"/>
                <a:gd name="T73" fmla="*/ 215 h 228"/>
                <a:gd name="T74" fmla="*/ 87 w 200"/>
                <a:gd name="T75" fmla="*/ 219 h 228"/>
                <a:gd name="T76" fmla="*/ 93 w 200"/>
                <a:gd name="T77" fmla="*/ 212 h 228"/>
                <a:gd name="T78" fmla="*/ 99 w 200"/>
                <a:gd name="T79" fmla="*/ 206 h 228"/>
                <a:gd name="T80" fmla="*/ 115 w 200"/>
                <a:gd name="T81" fmla="*/ 207 h 228"/>
                <a:gd name="T82" fmla="*/ 123 w 200"/>
                <a:gd name="T83" fmla="*/ 174 h 228"/>
                <a:gd name="T84" fmla="*/ 126 w 200"/>
                <a:gd name="T85" fmla="*/ 160 h 228"/>
                <a:gd name="T86" fmla="*/ 134 w 200"/>
                <a:gd name="T87" fmla="*/ 155 h 228"/>
                <a:gd name="T88" fmla="*/ 145 w 200"/>
                <a:gd name="T89" fmla="*/ 158 h 228"/>
                <a:gd name="T90" fmla="*/ 157 w 200"/>
                <a:gd name="T91" fmla="*/ 160 h 228"/>
                <a:gd name="T92" fmla="*/ 179 w 200"/>
                <a:gd name="T93" fmla="*/ 154 h 228"/>
                <a:gd name="T94" fmla="*/ 193 w 200"/>
                <a:gd name="T95" fmla="*/ 162 h 228"/>
                <a:gd name="T96" fmla="*/ 196 w 200"/>
                <a:gd name="T97" fmla="*/ 158 h 228"/>
                <a:gd name="T98" fmla="*/ 200 w 200"/>
                <a:gd name="T99" fmla="*/ 136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0" h="228">
                  <a:moveTo>
                    <a:pt x="199" y="132"/>
                  </a:moveTo>
                  <a:lnTo>
                    <a:pt x="199" y="132"/>
                  </a:lnTo>
                  <a:lnTo>
                    <a:pt x="196" y="129"/>
                  </a:lnTo>
                  <a:lnTo>
                    <a:pt x="192" y="128"/>
                  </a:lnTo>
                  <a:lnTo>
                    <a:pt x="189" y="125"/>
                  </a:lnTo>
                  <a:lnTo>
                    <a:pt x="187" y="122"/>
                  </a:lnTo>
                  <a:lnTo>
                    <a:pt x="187" y="122"/>
                  </a:lnTo>
                  <a:lnTo>
                    <a:pt x="187" y="112"/>
                  </a:lnTo>
                  <a:lnTo>
                    <a:pt x="187" y="109"/>
                  </a:lnTo>
                  <a:lnTo>
                    <a:pt x="186" y="107"/>
                  </a:lnTo>
                  <a:lnTo>
                    <a:pt x="184" y="106"/>
                  </a:lnTo>
                  <a:lnTo>
                    <a:pt x="184" y="106"/>
                  </a:lnTo>
                  <a:lnTo>
                    <a:pt x="176" y="107"/>
                  </a:lnTo>
                  <a:lnTo>
                    <a:pt x="170" y="107"/>
                  </a:lnTo>
                  <a:lnTo>
                    <a:pt x="165" y="105"/>
                  </a:lnTo>
                  <a:lnTo>
                    <a:pt x="165" y="105"/>
                  </a:lnTo>
                  <a:lnTo>
                    <a:pt x="163" y="100"/>
                  </a:lnTo>
                  <a:lnTo>
                    <a:pt x="160" y="94"/>
                  </a:lnTo>
                  <a:lnTo>
                    <a:pt x="154" y="83"/>
                  </a:lnTo>
                  <a:lnTo>
                    <a:pt x="154" y="83"/>
                  </a:lnTo>
                  <a:lnTo>
                    <a:pt x="152" y="80"/>
                  </a:lnTo>
                  <a:lnTo>
                    <a:pt x="152" y="76"/>
                  </a:lnTo>
                  <a:lnTo>
                    <a:pt x="152" y="73"/>
                  </a:lnTo>
                  <a:lnTo>
                    <a:pt x="151" y="70"/>
                  </a:lnTo>
                  <a:lnTo>
                    <a:pt x="151" y="70"/>
                  </a:lnTo>
                  <a:lnTo>
                    <a:pt x="150" y="68"/>
                  </a:lnTo>
                  <a:lnTo>
                    <a:pt x="147" y="67"/>
                  </a:lnTo>
                  <a:lnTo>
                    <a:pt x="139" y="65"/>
                  </a:lnTo>
                  <a:lnTo>
                    <a:pt x="132" y="65"/>
                  </a:lnTo>
                  <a:lnTo>
                    <a:pt x="129" y="64"/>
                  </a:lnTo>
                  <a:lnTo>
                    <a:pt x="128" y="63"/>
                  </a:lnTo>
                  <a:lnTo>
                    <a:pt x="128" y="63"/>
                  </a:lnTo>
                  <a:lnTo>
                    <a:pt x="121" y="57"/>
                  </a:lnTo>
                  <a:lnTo>
                    <a:pt x="115" y="54"/>
                  </a:lnTo>
                  <a:lnTo>
                    <a:pt x="110" y="51"/>
                  </a:lnTo>
                  <a:lnTo>
                    <a:pt x="110" y="51"/>
                  </a:lnTo>
                  <a:lnTo>
                    <a:pt x="97" y="48"/>
                  </a:lnTo>
                  <a:lnTo>
                    <a:pt x="90" y="47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76" y="35"/>
                  </a:lnTo>
                  <a:lnTo>
                    <a:pt x="73" y="32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70" y="22"/>
                  </a:lnTo>
                  <a:lnTo>
                    <a:pt x="71" y="13"/>
                  </a:lnTo>
                  <a:lnTo>
                    <a:pt x="70" y="5"/>
                  </a:lnTo>
                  <a:lnTo>
                    <a:pt x="68" y="2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1" y="2"/>
                  </a:lnTo>
                  <a:lnTo>
                    <a:pt x="55" y="5"/>
                  </a:lnTo>
                  <a:lnTo>
                    <a:pt x="44" y="9"/>
                  </a:lnTo>
                  <a:lnTo>
                    <a:pt x="44" y="9"/>
                  </a:lnTo>
                  <a:lnTo>
                    <a:pt x="38" y="12"/>
                  </a:lnTo>
                  <a:lnTo>
                    <a:pt x="32" y="16"/>
                  </a:lnTo>
                  <a:lnTo>
                    <a:pt x="26" y="19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5" y="22"/>
                  </a:lnTo>
                  <a:lnTo>
                    <a:pt x="5" y="22"/>
                  </a:lnTo>
                  <a:lnTo>
                    <a:pt x="8" y="39"/>
                  </a:lnTo>
                  <a:lnTo>
                    <a:pt x="8" y="47"/>
                  </a:lnTo>
                  <a:lnTo>
                    <a:pt x="8" y="51"/>
                  </a:lnTo>
                  <a:lnTo>
                    <a:pt x="8" y="51"/>
                  </a:lnTo>
                  <a:lnTo>
                    <a:pt x="6" y="58"/>
                  </a:lnTo>
                  <a:lnTo>
                    <a:pt x="5" y="70"/>
                  </a:lnTo>
                  <a:lnTo>
                    <a:pt x="3" y="81"/>
                  </a:lnTo>
                  <a:lnTo>
                    <a:pt x="2" y="89"/>
                  </a:lnTo>
                  <a:lnTo>
                    <a:pt x="2" y="89"/>
                  </a:lnTo>
                  <a:lnTo>
                    <a:pt x="0" y="90"/>
                  </a:lnTo>
                  <a:lnTo>
                    <a:pt x="0" y="93"/>
                  </a:lnTo>
                  <a:lnTo>
                    <a:pt x="3" y="100"/>
                  </a:lnTo>
                  <a:lnTo>
                    <a:pt x="3" y="100"/>
                  </a:lnTo>
                  <a:lnTo>
                    <a:pt x="8" y="102"/>
                  </a:lnTo>
                  <a:lnTo>
                    <a:pt x="8" y="102"/>
                  </a:lnTo>
                  <a:lnTo>
                    <a:pt x="12" y="106"/>
                  </a:lnTo>
                  <a:lnTo>
                    <a:pt x="16" y="110"/>
                  </a:lnTo>
                  <a:lnTo>
                    <a:pt x="16" y="110"/>
                  </a:lnTo>
                  <a:lnTo>
                    <a:pt x="21" y="113"/>
                  </a:lnTo>
                  <a:lnTo>
                    <a:pt x="21" y="116"/>
                  </a:lnTo>
                  <a:lnTo>
                    <a:pt x="21" y="119"/>
                  </a:lnTo>
                  <a:lnTo>
                    <a:pt x="21" y="119"/>
                  </a:lnTo>
                  <a:lnTo>
                    <a:pt x="21" y="122"/>
                  </a:lnTo>
                  <a:lnTo>
                    <a:pt x="19" y="125"/>
                  </a:lnTo>
                  <a:lnTo>
                    <a:pt x="13" y="131"/>
                  </a:lnTo>
                  <a:lnTo>
                    <a:pt x="6" y="139"/>
                  </a:lnTo>
                  <a:lnTo>
                    <a:pt x="6" y="139"/>
                  </a:lnTo>
                  <a:lnTo>
                    <a:pt x="9" y="139"/>
                  </a:lnTo>
                  <a:lnTo>
                    <a:pt x="11" y="142"/>
                  </a:lnTo>
                  <a:lnTo>
                    <a:pt x="9" y="149"/>
                  </a:lnTo>
                  <a:lnTo>
                    <a:pt x="9" y="149"/>
                  </a:lnTo>
                  <a:lnTo>
                    <a:pt x="9" y="155"/>
                  </a:lnTo>
                  <a:lnTo>
                    <a:pt x="11" y="160"/>
                  </a:lnTo>
                  <a:lnTo>
                    <a:pt x="18" y="170"/>
                  </a:lnTo>
                  <a:lnTo>
                    <a:pt x="18" y="170"/>
                  </a:lnTo>
                  <a:lnTo>
                    <a:pt x="21" y="174"/>
                  </a:lnTo>
                  <a:lnTo>
                    <a:pt x="19" y="177"/>
                  </a:lnTo>
                  <a:lnTo>
                    <a:pt x="19" y="180"/>
                  </a:lnTo>
                  <a:lnTo>
                    <a:pt x="21" y="186"/>
                  </a:lnTo>
                  <a:lnTo>
                    <a:pt x="21" y="186"/>
                  </a:lnTo>
                  <a:lnTo>
                    <a:pt x="26" y="202"/>
                  </a:lnTo>
                  <a:lnTo>
                    <a:pt x="31" y="220"/>
                  </a:lnTo>
                  <a:lnTo>
                    <a:pt x="31" y="220"/>
                  </a:lnTo>
                  <a:lnTo>
                    <a:pt x="32" y="223"/>
                  </a:lnTo>
                  <a:lnTo>
                    <a:pt x="34" y="226"/>
                  </a:lnTo>
                  <a:lnTo>
                    <a:pt x="37" y="228"/>
                  </a:lnTo>
                  <a:lnTo>
                    <a:pt x="37" y="228"/>
                  </a:lnTo>
                  <a:lnTo>
                    <a:pt x="57" y="215"/>
                  </a:lnTo>
                  <a:lnTo>
                    <a:pt x="57" y="215"/>
                  </a:lnTo>
                  <a:lnTo>
                    <a:pt x="63" y="215"/>
                  </a:lnTo>
                  <a:lnTo>
                    <a:pt x="71" y="216"/>
                  </a:lnTo>
                  <a:lnTo>
                    <a:pt x="87" y="219"/>
                  </a:lnTo>
                  <a:lnTo>
                    <a:pt x="87" y="219"/>
                  </a:lnTo>
                  <a:lnTo>
                    <a:pt x="90" y="217"/>
                  </a:lnTo>
                  <a:lnTo>
                    <a:pt x="92" y="215"/>
                  </a:lnTo>
                  <a:lnTo>
                    <a:pt x="93" y="212"/>
                  </a:lnTo>
                  <a:lnTo>
                    <a:pt x="95" y="209"/>
                  </a:lnTo>
                  <a:lnTo>
                    <a:pt x="95" y="209"/>
                  </a:lnTo>
                  <a:lnTo>
                    <a:pt x="99" y="206"/>
                  </a:lnTo>
                  <a:lnTo>
                    <a:pt x="103" y="206"/>
                  </a:lnTo>
                  <a:lnTo>
                    <a:pt x="115" y="207"/>
                  </a:lnTo>
                  <a:lnTo>
                    <a:pt x="115" y="207"/>
                  </a:lnTo>
                  <a:lnTo>
                    <a:pt x="123" y="210"/>
                  </a:lnTo>
                  <a:lnTo>
                    <a:pt x="123" y="210"/>
                  </a:lnTo>
                  <a:lnTo>
                    <a:pt x="123" y="174"/>
                  </a:lnTo>
                  <a:lnTo>
                    <a:pt x="123" y="174"/>
                  </a:lnTo>
                  <a:lnTo>
                    <a:pt x="123" y="165"/>
                  </a:lnTo>
                  <a:lnTo>
                    <a:pt x="126" y="160"/>
                  </a:lnTo>
                  <a:lnTo>
                    <a:pt x="129" y="155"/>
                  </a:lnTo>
                  <a:lnTo>
                    <a:pt x="131" y="155"/>
                  </a:lnTo>
                  <a:lnTo>
                    <a:pt x="134" y="155"/>
                  </a:lnTo>
                  <a:lnTo>
                    <a:pt x="134" y="155"/>
                  </a:lnTo>
                  <a:lnTo>
                    <a:pt x="139" y="157"/>
                  </a:lnTo>
                  <a:lnTo>
                    <a:pt x="145" y="158"/>
                  </a:lnTo>
                  <a:lnTo>
                    <a:pt x="151" y="160"/>
                  </a:lnTo>
                  <a:lnTo>
                    <a:pt x="157" y="160"/>
                  </a:lnTo>
                  <a:lnTo>
                    <a:pt x="157" y="160"/>
                  </a:lnTo>
                  <a:lnTo>
                    <a:pt x="170" y="154"/>
                  </a:lnTo>
                  <a:lnTo>
                    <a:pt x="176" y="154"/>
                  </a:lnTo>
                  <a:lnTo>
                    <a:pt x="179" y="154"/>
                  </a:lnTo>
                  <a:lnTo>
                    <a:pt x="179" y="154"/>
                  </a:lnTo>
                  <a:lnTo>
                    <a:pt x="184" y="157"/>
                  </a:lnTo>
                  <a:lnTo>
                    <a:pt x="193" y="162"/>
                  </a:lnTo>
                  <a:lnTo>
                    <a:pt x="193" y="162"/>
                  </a:lnTo>
                  <a:lnTo>
                    <a:pt x="196" y="158"/>
                  </a:lnTo>
                  <a:lnTo>
                    <a:pt x="196" y="158"/>
                  </a:lnTo>
                  <a:lnTo>
                    <a:pt x="199" y="152"/>
                  </a:lnTo>
                  <a:lnTo>
                    <a:pt x="200" y="144"/>
                  </a:lnTo>
                  <a:lnTo>
                    <a:pt x="200" y="136"/>
                  </a:lnTo>
                  <a:lnTo>
                    <a:pt x="199" y="13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661"/>
            <p:cNvSpPr>
              <a:spLocks/>
            </p:cNvSpPr>
            <p:nvPr/>
          </p:nvSpPr>
          <p:spPr bwMode="auto">
            <a:xfrm>
              <a:off x="2579688" y="5239179"/>
              <a:ext cx="14288" cy="15875"/>
            </a:xfrm>
            <a:custGeom>
              <a:avLst/>
              <a:gdLst>
                <a:gd name="T0" fmla="*/ 7 w 9"/>
                <a:gd name="T1" fmla="*/ 10 h 10"/>
                <a:gd name="T2" fmla="*/ 7 w 9"/>
                <a:gd name="T3" fmla="*/ 10 h 10"/>
                <a:gd name="T4" fmla="*/ 6 w 9"/>
                <a:gd name="T5" fmla="*/ 10 h 10"/>
                <a:gd name="T6" fmla="*/ 4 w 9"/>
                <a:gd name="T7" fmla="*/ 10 h 10"/>
                <a:gd name="T8" fmla="*/ 1 w 9"/>
                <a:gd name="T9" fmla="*/ 5 h 10"/>
                <a:gd name="T10" fmla="*/ 0 w 9"/>
                <a:gd name="T11" fmla="*/ 1 h 10"/>
                <a:gd name="T12" fmla="*/ 1 w 9"/>
                <a:gd name="T13" fmla="*/ 0 h 10"/>
                <a:gd name="T14" fmla="*/ 1 w 9"/>
                <a:gd name="T15" fmla="*/ 0 h 10"/>
                <a:gd name="T16" fmla="*/ 1 w 9"/>
                <a:gd name="T17" fmla="*/ 0 h 10"/>
                <a:gd name="T18" fmla="*/ 4 w 9"/>
                <a:gd name="T19" fmla="*/ 1 h 10"/>
                <a:gd name="T20" fmla="*/ 7 w 9"/>
                <a:gd name="T21" fmla="*/ 3 h 10"/>
                <a:gd name="T22" fmla="*/ 9 w 9"/>
                <a:gd name="T23" fmla="*/ 5 h 10"/>
                <a:gd name="T24" fmla="*/ 7 w 9"/>
                <a:gd name="T25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0">
                  <a:moveTo>
                    <a:pt x="7" y="10"/>
                  </a:moveTo>
                  <a:lnTo>
                    <a:pt x="7" y="10"/>
                  </a:lnTo>
                  <a:lnTo>
                    <a:pt x="6" y="10"/>
                  </a:lnTo>
                  <a:lnTo>
                    <a:pt x="4" y="10"/>
                  </a:lnTo>
                  <a:lnTo>
                    <a:pt x="1" y="5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4" y="1"/>
                  </a:lnTo>
                  <a:lnTo>
                    <a:pt x="7" y="3"/>
                  </a:lnTo>
                  <a:lnTo>
                    <a:pt x="9" y="5"/>
                  </a:lnTo>
                  <a:lnTo>
                    <a:pt x="7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662"/>
            <p:cNvSpPr>
              <a:spLocks/>
            </p:cNvSpPr>
            <p:nvPr/>
          </p:nvSpPr>
          <p:spPr bwMode="auto">
            <a:xfrm>
              <a:off x="2220913" y="4767692"/>
              <a:ext cx="331788" cy="461963"/>
            </a:xfrm>
            <a:custGeom>
              <a:avLst/>
              <a:gdLst>
                <a:gd name="T0" fmla="*/ 203 w 209"/>
                <a:gd name="T1" fmla="*/ 259 h 291"/>
                <a:gd name="T2" fmla="*/ 190 w 209"/>
                <a:gd name="T3" fmla="*/ 253 h 291"/>
                <a:gd name="T4" fmla="*/ 185 w 209"/>
                <a:gd name="T5" fmla="*/ 242 h 291"/>
                <a:gd name="T6" fmla="*/ 188 w 209"/>
                <a:gd name="T7" fmla="*/ 233 h 291"/>
                <a:gd name="T8" fmla="*/ 191 w 209"/>
                <a:gd name="T9" fmla="*/ 221 h 291"/>
                <a:gd name="T10" fmla="*/ 196 w 209"/>
                <a:gd name="T11" fmla="*/ 191 h 291"/>
                <a:gd name="T12" fmla="*/ 193 w 209"/>
                <a:gd name="T13" fmla="*/ 162 h 291"/>
                <a:gd name="T14" fmla="*/ 178 w 209"/>
                <a:gd name="T15" fmla="*/ 161 h 291"/>
                <a:gd name="T16" fmla="*/ 175 w 209"/>
                <a:gd name="T17" fmla="*/ 136 h 291"/>
                <a:gd name="T18" fmla="*/ 161 w 209"/>
                <a:gd name="T19" fmla="*/ 142 h 291"/>
                <a:gd name="T20" fmla="*/ 139 w 209"/>
                <a:gd name="T21" fmla="*/ 139 h 291"/>
                <a:gd name="T22" fmla="*/ 125 w 209"/>
                <a:gd name="T23" fmla="*/ 129 h 291"/>
                <a:gd name="T24" fmla="*/ 117 w 209"/>
                <a:gd name="T25" fmla="*/ 98 h 291"/>
                <a:gd name="T26" fmla="*/ 136 w 209"/>
                <a:gd name="T27" fmla="*/ 85 h 291"/>
                <a:gd name="T28" fmla="*/ 139 w 209"/>
                <a:gd name="T29" fmla="*/ 75 h 291"/>
                <a:gd name="T30" fmla="*/ 152 w 209"/>
                <a:gd name="T31" fmla="*/ 68 h 291"/>
                <a:gd name="T32" fmla="*/ 165 w 209"/>
                <a:gd name="T33" fmla="*/ 66 h 291"/>
                <a:gd name="T34" fmla="*/ 181 w 209"/>
                <a:gd name="T35" fmla="*/ 65 h 291"/>
                <a:gd name="T36" fmla="*/ 180 w 209"/>
                <a:gd name="T37" fmla="*/ 56 h 291"/>
                <a:gd name="T38" fmla="*/ 180 w 209"/>
                <a:gd name="T39" fmla="*/ 40 h 291"/>
                <a:gd name="T40" fmla="*/ 175 w 209"/>
                <a:gd name="T41" fmla="*/ 34 h 291"/>
                <a:gd name="T42" fmla="*/ 159 w 209"/>
                <a:gd name="T43" fmla="*/ 33 h 291"/>
                <a:gd name="T44" fmla="*/ 126 w 209"/>
                <a:gd name="T45" fmla="*/ 16 h 291"/>
                <a:gd name="T46" fmla="*/ 109 w 209"/>
                <a:gd name="T47" fmla="*/ 0 h 291"/>
                <a:gd name="T48" fmla="*/ 106 w 209"/>
                <a:gd name="T49" fmla="*/ 16 h 291"/>
                <a:gd name="T50" fmla="*/ 93 w 209"/>
                <a:gd name="T51" fmla="*/ 30 h 291"/>
                <a:gd name="T52" fmla="*/ 84 w 209"/>
                <a:gd name="T53" fmla="*/ 37 h 291"/>
                <a:gd name="T54" fmla="*/ 55 w 209"/>
                <a:gd name="T55" fmla="*/ 48 h 291"/>
                <a:gd name="T56" fmla="*/ 44 w 209"/>
                <a:gd name="T57" fmla="*/ 68 h 291"/>
                <a:gd name="T58" fmla="*/ 29 w 209"/>
                <a:gd name="T59" fmla="*/ 65 h 291"/>
                <a:gd name="T60" fmla="*/ 17 w 209"/>
                <a:gd name="T61" fmla="*/ 62 h 291"/>
                <a:gd name="T62" fmla="*/ 19 w 209"/>
                <a:gd name="T63" fmla="*/ 50 h 291"/>
                <a:gd name="T64" fmla="*/ 15 w 209"/>
                <a:gd name="T65" fmla="*/ 46 h 291"/>
                <a:gd name="T66" fmla="*/ 0 w 209"/>
                <a:gd name="T67" fmla="*/ 62 h 291"/>
                <a:gd name="T68" fmla="*/ 6 w 209"/>
                <a:gd name="T69" fmla="*/ 71 h 291"/>
                <a:gd name="T70" fmla="*/ 3 w 209"/>
                <a:gd name="T71" fmla="*/ 78 h 291"/>
                <a:gd name="T72" fmla="*/ 12 w 209"/>
                <a:gd name="T73" fmla="*/ 82 h 291"/>
                <a:gd name="T74" fmla="*/ 28 w 209"/>
                <a:gd name="T75" fmla="*/ 95 h 291"/>
                <a:gd name="T76" fmla="*/ 30 w 209"/>
                <a:gd name="T77" fmla="*/ 107 h 291"/>
                <a:gd name="T78" fmla="*/ 44 w 209"/>
                <a:gd name="T79" fmla="*/ 123 h 291"/>
                <a:gd name="T80" fmla="*/ 65 w 209"/>
                <a:gd name="T81" fmla="*/ 163 h 291"/>
                <a:gd name="T82" fmla="*/ 77 w 209"/>
                <a:gd name="T83" fmla="*/ 178 h 291"/>
                <a:gd name="T84" fmla="*/ 78 w 209"/>
                <a:gd name="T85" fmla="*/ 195 h 291"/>
                <a:gd name="T86" fmla="*/ 87 w 209"/>
                <a:gd name="T87" fmla="*/ 223 h 291"/>
                <a:gd name="T88" fmla="*/ 101 w 209"/>
                <a:gd name="T89" fmla="*/ 239 h 291"/>
                <a:gd name="T90" fmla="*/ 122 w 209"/>
                <a:gd name="T91" fmla="*/ 256 h 291"/>
                <a:gd name="T92" fmla="*/ 159 w 209"/>
                <a:gd name="T93" fmla="*/ 276 h 291"/>
                <a:gd name="T94" fmla="*/ 175 w 209"/>
                <a:gd name="T95" fmla="*/ 289 h 291"/>
                <a:gd name="T96" fmla="*/ 194 w 209"/>
                <a:gd name="T97" fmla="*/ 279 h 291"/>
                <a:gd name="T98" fmla="*/ 209 w 209"/>
                <a:gd name="T99" fmla="*/ 26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9" h="291">
                  <a:moveTo>
                    <a:pt x="209" y="259"/>
                  </a:moveTo>
                  <a:lnTo>
                    <a:pt x="209" y="259"/>
                  </a:lnTo>
                  <a:lnTo>
                    <a:pt x="206" y="259"/>
                  </a:lnTo>
                  <a:lnTo>
                    <a:pt x="203" y="259"/>
                  </a:lnTo>
                  <a:lnTo>
                    <a:pt x="203" y="259"/>
                  </a:lnTo>
                  <a:lnTo>
                    <a:pt x="197" y="259"/>
                  </a:lnTo>
                  <a:lnTo>
                    <a:pt x="194" y="258"/>
                  </a:lnTo>
                  <a:lnTo>
                    <a:pt x="190" y="253"/>
                  </a:lnTo>
                  <a:lnTo>
                    <a:pt x="190" y="253"/>
                  </a:lnTo>
                  <a:lnTo>
                    <a:pt x="184" y="247"/>
                  </a:lnTo>
                  <a:lnTo>
                    <a:pt x="184" y="245"/>
                  </a:lnTo>
                  <a:lnTo>
                    <a:pt x="185" y="242"/>
                  </a:lnTo>
                  <a:lnTo>
                    <a:pt x="185" y="242"/>
                  </a:lnTo>
                  <a:lnTo>
                    <a:pt x="191" y="240"/>
                  </a:lnTo>
                  <a:lnTo>
                    <a:pt x="191" y="240"/>
                  </a:lnTo>
                  <a:lnTo>
                    <a:pt x="188" y="233"/>
                  </a:lnTo>
                  <a:lnTo>
                    <a:pt x="188" y="230"/>
                  </a:lnTo>
                  <a:lnTo>
                    <a:pt x="190" y="229"/>
                  </a:lnTo>
                  <a:lnTo>
                    <a:pt x="190" y="229"/>
                  </a:lnTo>
                  <a:lnTo>
                    <a:pt x="191" y="221"/>
                  </a:lnTo>
                  <a:lnTo>
                    <a:pt x="193" y="210"/>
                  </a:lnTo>
                  <a:lnTo>
                    <a:pt x="194" y="198"/>
                  </a:lnTo>
                  <a:lnTo>
                    <a:pt x="196" y="191"/>
                  </a:lnTo>
                  <a:lnTo>
                    <a:pt x="196" y="191"/>
                  </a:lnTo>
                  <a:lnTo>
                    <a:pt x="196" y="187"/>
                  </a:lnTo>
                  <a:lnTo>
                    <a:pt x="196" y="179"/>
                  </a:lnTo>
                  <a:lnTo>
                    <a:pt x="193" y="162"/>
                  </a:lnTo>
                  <a:lnTo>
                    <a:pt x="193" y="162"/>
                  </a:lnTo>
                  <a:lnTo>
                    <a:pt x="183" y="162"/>
                  </a:lnTo>
                  <a:lnTo>
                    <a:pt x="180" y="162"/>
                  </a:lnTo>
                  <a:lnTo>
                    <a:pt x="178" y="161"/>
                  </a:lnTo>
                  <a:lnTo>
                    <a:pt x="178" y="161"/>
                  </a:lnTo>
                  <a:lnTo>
                    <a:pt x="177" y="155"/>
                  </a:lnTo>
                  <a:lnTo>
                    <a:pt x="177" y="146"/>
                  </a:lnTo>
                  <a:lnTo>
                    <a:pt x="177" y="139"/>
                  </a:lnTo>
                  <a:lnTo>
                    <a:pt x="175" y="136"/>
                  </a:lnTo>
                  <a:lnTo>
                    <a:pt x="175" y="136"/>
                  </a:lnTo>
                  <a:lnTo>
                    <a:pt x="172" y="136"/>
                  </a:lnTo>
                  <a:lnTo>
                    <a:pt x="167" y="139"/>
                  </a:lnTo>
                  <a:lnTo>
                    <a:pt x="161" y="142"/>
                  </a:lnTo>
                  <a:lnTo>
                    <a:pt x="155" y="143"/>
                  </a:lnTo>
                  <a:lnTo>
                    <a:pt x="155" y="143"/>
                  </a:lnTo>
                  <a:lnTo>
                    <a:pt x="148" y="142"/>
                  </a:lnTo>
                  <a:lnTo>
                    <a:pt x="139" y="139"/>
                  </a:lnTo>
                  <a:lnTo>
                    <a:pt x="130" y="134"/>
                  </a:lnTo>
                  <a:lnTo>
                    <a:pt x="128" y="132"/>
                  </a:lnTo>
                  <a:lnTo>
                    <a:pt x="125" y="129"/>
                  </a:lnTo>
                  <a:lnTo>
                    <a:pt x="125" y="129"/>
                  </a:lnTo>
                  <a:lnTo>
                    <a:pt x="120" y="111"/>
                  </a:lnTo>
                  <a:lnTo>
                    <a:pt x="117" y="103"/>
                  </a:lnTo>
                  <a:lnTo>
                    <a:pt x="117" y="98"/>
                  </a:lnTo>
                  <a:lnTo>
                    <a:pt x="117" y="98"/>
                  </a:lnTo>
                  <a:lnTo>
                    <a:pt x="120" y="95"/>
                  </a:lnTo>
                  <a:lnTo>
                    <a:pt x="128" y="91"/>
                  </a:lnTo>
                  <a:lnTo>
                    <a:pt x="133" y="87"/>
                  </a:lnTo>
                  <a:lnTo>
                    <a:pt x="136" y="85"/>
                  </a:lnTo>
                  <a:lnTo>
                    <a:pt x="136" y="84"/>
                  </a:lnTo>
                  <a:lnTo>
                    <a:pt x="136" y="84"/>
                  </a:lnTo>
                  <a:lnTo>
                    <a:pt x="138" y="79"/>
                  </a:lnTo>
                  <a:lnTo>
                    <a:pt x="139" y="75"/>
                  </a:lnTo>
                  <a:lnTo>
                    <a:pt x="143" y="71"/>
                  </a:lnTo>
                  <a:lnTo>
                    <a:pt x="148" y="68"/>
                  </a:lnTo>
                  <a:lnTo>
                    <a:pt x="148" y="68"/>
                  </a:lnTo>
                  <a:lnTo>
                    <a:pt x="152" y="68"/>
                  </a:lnTo>
                  <a:lnTo>
                    <a:pt x="157" y="68"/>
                  </a:lnTo>
                  <a:lnTo>
                    <a:pt x="161" y="68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70" y="65"/>
                  </a:lnTo>
                  <a:lnTo>
                    <a:pt x="175" y="65"/>
                  </a:lnTo>
                  <a:lnTo>
                    <a:pt x="180" y="65"/>
                  </a:lnTo>
                  <a:lnTo>
                    <a:pt x="181" y="65"/>
                  </a:lnTo>
                  <a:lnTo>
                    <a:pt x="181" y="63"/>
                  </a:lnTo>
                  <a:lnTo>
                    <a:pt x="181" y="63"/>
                  </a:lnTo>
                  <a:lnTo>
                    <a:pt x="181" y="59"/>
                  </a:lnTo>
                  <a:lnTo>
                    <a:pt x="180" y="56"/>
                  </a:lnTo>
                  <a:lnTo>
                    <a:pt x="178" y="52"/>
                  </a:lnTo>
                  <a:lnTo>
                    <a:pt x="178" y="49"/>
                  </a:lnTo>
                  <a:lnTo>
                    <a:pt x="178" y="49"/>
                  </a:lnTo>
                  <a:lnTo>
                    <a:pt x="180" y="40"/>
                  </a:lnTo>
                  <a:lnTo>
                    <a:pt x="180" y="36"/>
                  </a:lnTo>
                  <a:lnTo>
                    <a:pt x="178" y="34"/>
                  </a:lnTo>
                  <a:lnTo>
                    <a:pt x="178" y="34"/>
                  </a:lnTo>
                  <a:lnTo>
                    <a:pt x="175" y="34"/>
                  </a:lnTo>
                  <a:lnTo>
                    <a:pt x="172" y="36"/>
                  </a:lnTo>
                  <a:lnTo>
                    <a:pt x="167" y="36"/>
                  </a:lnTo>
                  <a:lnTo>
                    <a:pt x="159" y="33"/>
                  </a:lnTo>
                  <a:lnTo>
                    <a:pt x="159" y="33"/>
                  </a:lnTo>
                  <a:lnTo>
                    <a:pt x="142" y="26"/>
                  </a:lnTo>
                  <a:lnTo>
                    <a:pt x="133" y="21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17" y="6"/>
                  </a:lnTo>
                  <a:lnTo>
                    <a:pt x="113" y="1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7" y="10"/>
                  </a:lnTo>
                  <a:lnTo>
                    <a:pt x="106" y="16"/>
                  </a:lnTo>
                  <a:lnTo>
                    <a:pt x="106" y="16"/>
                  </a:lnTo>
                  <a:lnTo>
                    <a:pt x="103" y="21"/>
                  </a:lnTo>
                  <a:lnTo>
                    <a:pt x="99" y="26"/>
                  </a:lnTo>
                  <a:lnTo>
                    <a:pt x="93" y="30"/>
                  </a:lnTo>
                  <a:lnTo>
                    <a:pt x="90" y="34"/>
                  </a:lnTo>
                  <a:lnTo>
                    <a:pt x="90" y="34"/>
                  </a:lnTo>
                  <a:lnTo>
                    <a:pt x="87" y="36"/>
                  </a:lnTo>
                  <a:lnTo>
                    <a:pt x="84" y="37"/>
                  </a:lnTo>
                  <a:lnTo>
                    <a:pt x="75" y="42"/>
                  </a:lnTo>
                  <a:lnTo>
                    <a:pt x="58" y="46"/>
                  </a:lnTo>
                  <a:lnTo>
                    <a:pt x="58" y="46"/>
                  </a:lnTo>
                  <a:lnTo>
                    <a:pt x="55" y="48"/>
                  </a:lnTo>
                  <a:lnTo>
                    <a:pt x="52" y="50"/>
                  </a:lnTo>
                  <a:lnTo>
                    <a:pt x="49" y="58"/>
                  </a:lnTo>
                  <a:lnTo>
                    <a:pt x="45" y="65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39" y="68"/>
                  </a:lnTo>
                  <a:lnTo>
                    <a:pt x="33" y="68"/>
                  </a:lnTo>
                  <a:lnTo>
                    <a:pt x="29" y="65"/>
                  </a:lnTo>
                  <a:lnTo>
                    <a:pt x="25" y="63"/>
                  </a:lnTo>
                  <a:lnTo>
                    <a:pt x="25" y="63"/>
                  </a:lnTo>
                  <a:lnTo>
                    <a:pt x="22" y="62"/>
                  </a:lnTo>
                  <a:lnTo>
                    <a:pt x="17" y="62"/>
                  </a:lnTo>
                  <a:lnTo>
                    <a:pt x="13" y="62"/>
                  </a:lnTo>
                  <a:lnTo>
                    <a:pt x="13" y="62"/>
                  </a:lnTo>
                  <a:lnTo>
                    <a:pt x="15" y="58"/>
                  </a:lnTo>
                  <a:lnTo>
                    <a:pt x="19" y="50"/>
                  </a:lnTo>
                  <a:lnTo>
                    <a:pt x="19" y="50"/>
                  </a:lnTo>
                  <a:lnTo>
                    <a:pt x="17" y="49"/>
                  </a:lnTo>
                  <a:lnTo>
                    <a:pt x="15" y="46"/>
                  </a:lnTo>
                  <a:lnTo>
                    <a:pt x="15" y="46"/>
                  </a:lnTo>
                  <a:lnTo>
                    <a:pt x="10" y="49"/>
                  </a:lnTo>
                  <a:lnTo>
                    <a:pt x="4" y="55"/>
                  </a:lnTo>
                  <a:lnTo>
                    <a:pt x="4" y="55"/>
                  </a:lnTo>
                  <a:lnTo>
                    <a:pt x="0" y="62"/>
                  </a:lnTo>
                  <a:lnTo>
                    <a:pt x="0" y="63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6" y="71"/>
                  </a:lnTo>
                  <a:lnTo>
                    <a:pt x="7" y="72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3" y="78"/>
                  </a:lnTo>
                  <a:lnTo>
                    <a:pt x="3" y="79"/>
                  </a:lnTo>
                  <a:lnTo>
                    <a:pt x="6" y="81"/>
                  </a:lnTo>
                  <a:lnTo>
                    <a:pt x="6" y="81"/>
                  </a:lnTo>
                  <a:lnTo>
                    <a:pt x="12" y="82"/>
                  </a:lnTo>
                  <a:lnTo>
                    <a:pt x="17" y="87"/>
                  </a:lnTo>
                  <a:lnTo>
                    <a:pt x="25" y="91"/>
                  </a:lnTo>
                  <a:lnTo>
                    <a:pt x="28" y="95"/>
                  </a:lnTo>
                  <a:lnTo>
                    <a:pt x="28" y="95"/>
                  </a:lnTo>
                  <a:lnTo>
                    <a:pt x="29" y="98"/>
                  </a:lnTo>
                  <a:lnTo>
                    <a:pt x="29" y="101"/>
                  </a:lnTo>
                  <a:lnTo>
                    <a:pt x="29" y="103"/>
                  </a:lnTo>
                  <a:lnTo>
                    <a:pt x="30" y="107"/>
                  </a:lnTo>
                  <a:lnTo>
                    <a:pt x="30" y="107"/>
                  </a:lnTo>
                  <a:lnTo>
                    <a:pt x="39" y="116"/>
                  </a:lnTo>
                  <a:lnTo>
                    <a:pt x="42" y="120"/>
                  </a:lnTo>
                  <a:lnTo>
                    <a:pt x="44" y="123"/>
                  </a:lnTo>
                  <a:lnTo>
                    <a:pt x="44" y="123"/>
                  </a:lnTo>
                  <a:lnTo>
                    <a:pt x="48" y="130"/>
                  </a:lnTo>
                  <a:lnTo>
                    <a:pt x="54" y="143"/>
                  </a:lnTo>
                  <a:lnTo>
                    <a:pt x="65" y="163"/>
                  </a:lnTo>
                  <a:lnTo>
                    <a:pt x="65" y="163"/>
                  </a:lnTo>
                  <a:lnTo>
                    <a:pt x="68" y="168"/>
                  </a:lnTo>
                  <a:lnTo>
                    <a:pt x="73" y="174"/>
                  </a:lnTo>
                  <a:lnTo>
                    <a:pt x="77" y="178"/>
                  </a:lnTo>
                  <a:lnTo>
                    <a:pt x="78" y="181"/>
                  </a:lnTo>
                  <a:lnTo>
                    <a:pt x="78" y="184"/>
                  </a:lnTo>
                  <a:lnTo>
                    <a:pt x="78" y="184"/>
                  </a:lnTo>
                  <a:lnTo>
                    <a:pt x="78" y="195"/>
                  </a:lnTo>
                  <a:lnTo>
                    <a:pt x="80" y="201"/>
                  </a:lnTo>
                  <a:lnTo>
                    <a:pt x="81" y="208"/>
                  </a:lnTo>
                  <a:lnTo>
                    <a:pt x="81" y="208"/>
                  </a:lnTo>
                  <a:lnTo>
                    <a:pt x="87" y="223"/>
                  </a:lnTo>
                  <a:lnTo>
                    <a:pt x="90" y="229"/>
                  </a:lnTo>
                  <a:lnTo>
                    <a:pt x="93" y="231"/>
                  </a:lnTo>
                  <a:lnTo>
                    <a:pt x="93" y="231"/>
                  </a:lnTo>
                  <a:lnTo>
                    <a:pt x="101" y="239"/>
                  </a:lnTo>
                  <a:lnTo>
                    <a:pt x="110" y="247"/>
                  </a:lnTo>
                  <a:lnTo>
                    <a:pt x="110" y="247"/>
                  </a:lnTo>
                  <a:lnTo>
                    <a:pt x="115" y="252"/>
                  </a:lnTo>
                  <a:lnTo>
                    <a:pt x="122" y="256"/>
                  </a:lnTo>
                  <a:lnTo>
                    <a:pt x="135" y="262"/>
                  </a:lnTo>
                  <a:lnTo>
                    <a:pt x="135" y="262"/>
                  </a:lnTo>
                  <a:lnTo>
                    <a:pt x="148" y="268"/>
                  </a:lnTo>
                  <a:lnTo>
                    <a:pt x="159" y="276"/>
                  </a:lnTo>
                  <a:lnTo>
                    <a:pt x="159" y="276"/>
                  </a:lnTo>
                  <a:lnTo>
                    <a:pt x="168" y="282"/>
                  </a:lnTo>
                  <a:lnTo>
                    <a:pt x="172" y="287"/>
                  </a:lnTo>
                  <a:lnTo>
                    <a:pt x="175" y="289"/>
                  </a:lnTo>
                  <a:lnTo>
                    <a:pt x="175" y="291"/>
                  </a:lnTo>
                  <a:lnTo>
                    <a:pt x="175" y="291"/>
                  </a:lnTo>
                  <a:lnTo>
                    <a:pt x="187" y="282"/>
                  </a:lnTo>
                  <a:lnTo>
                    <a:pt x="194" y="279"/>
                  </a:lnTo>
                  <a:lnTo>
                    <a:pt x="194" y="279"/>
                  </a:lnTo>
                  <a:lnTo>
                    <a:pt x="201" y="271"/>
                  </a:lnTo>
                  <a:lnTo>
                    <a:pt x="207" y="265"/>
                  </a:lnTo>
                  <a:lnTo>
                    <a:pt x="209" y="262"/>
                  </a:lnTo>
                  <a:lnTo>
                    <a:pt x="209" y="259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663"/>
            <p:cNvSpPr>
              <a:spLocks/>
            </p:cNvSpPr>
            <p:nvPr/>
          </p:nvSpPr>
          <p:spPr bwMode="auto">
            <a:xfrm>
              <a:off x="2220913" y="4767692"/>
              <a:ext cx="331788" cy="461963"/>
            </a:xfrm>
            <a:custGeom>
              <a:avLst/>
              <a:gdLst>
                <a:gd name="T0" fmla="*/ 203 w 209"/>
                <a:gd name="T1" fmla="*/ 259 h 291"/>
                <a:gd name="T2" fmla="*/ 190 w 209"/>
                <a:gd name="T3" fmla="*/ 253 h 291"/>
                <a:gd name="T4" fmla="*/ 185 w 209"/>
                <a:gd name="T5" fmla="*/ 242 h 291"/>
                <a:gd name="T6" fmla="*/ 188 w 209"/>
                <a:gd name="T7" fmla="*/ 233 h 291"/>
                <a:gd name="T8" fmla="*/ 191 w 209"/>
                <a:gd name="T9" fmla="*/ 221 h 291"/>
                <a:gd name="T10" fmla="*/ 196 w 209"/>
                <a:gd name="T11" fmla="*/ 191 h 291"/>
                <a:gd name="T12" fmla="*/ 193 w 209"/>
                <a:gd name="T13" fmla="*/ 162 h 291"/>
                <a:gd name="T14" fmla="*/ 178 w 209"/>
                <a:gd name="T15" fmla="*/ 161 h 291"/>
                <a:gd name="T16" fmla="*/ 175 w 209"/>
                <a:gd name="T17" fmla="*/ 136 h 291"/>
                <a:gd name="T18" fmla="*/ 161 w 209"/>
                <a:gd name="T19" fmla="*/ 142 h 291"/>
                <a:gd name="T20" fmla="*/ 139 w 209"/>
                <a:gd name="T21" fmla="*/ 139 h 291"/>
                <a:gd name="T22" fmla="*/ 125 w 209"/>
                <a:gd name="T23" fmla="*/ 129 h 291"/>
                <a:gd name="T24" fmla="*/ 117 w 209"/>
                <a:gd name="T25" fmla="*/ 98 h 291"/>
                <a:gd name="T26" fmla="*/ 136 w 209"/>
                <a:gd name="T27" fmla="*/ 85 h 291"/>
                <a:gd name="T28" fmla="*/ 139 w 209"/>
                <a:gd name="T29" fmla="*/ 75 h 291"/>
                <a:gd name="T30" fmla="*/ 152 w 209"/>
                <a:gd name="T31" fmla="*/ 68 h 291"/>
                <a:gd name="T32" fmla="*/ 165 w 209"/>
                <a:gd name="T33" fmla="*/ 66 h 291"/>
                <a:gd name="T34" fmla="*/ 181 w 209"/>
                <a:gd name="T35" fmla="*/ 65 h 291"/>
                <a:gd name="T36" fmla="*/ 180 w 209"/>
                <a:gd name="T37" fmla="*/ 56 h 291"/>
                <a:gd name="T38" fmla="*/ 180 w 209"/>
                <a:gd name="T39" fmla="*/ 40 h 291"/>
                <a:gd name="T40" fmla="*/ 175 w 209"/>
                <a:gd name="T41" fmla="*/ 34 h 291"/>
                <a:gd name="T42" fmla="*/ 159 w 209"/>
                <a:gd name="T43" fmla="*/ 33 h 291"/>
                <a:gd name="T44" fmla="*/ 126 w 209"/>
                <a:gd name="T45" fmla="*/ 16 h 291"/>
                <a:gd name="T46" fmla="*/ 109 w 209"/>
                <a:gd name="T47" fmla="*/ 0 h 291"/>
                <a:gd name="T48" fmla="*/ 106 w 209"/>
                <a:gd name="T49" fmla="*/ 16 h 291"/>
                <a:gd name="T50" fmla="*/ 93 w 209"/>
                <a:gd name="T51" fmla="*/ 30 h 291"/>
                <a:gd name="T52" fmla="*/ 84 w 209"/>
                <a:gd name="T53" fmla="*/ 37 h 291"/>
                <a:gd name="T54" fmla="*/ 55 w 209"/>
                <a:gd name="T55" fmla="*/ 48 h 291"/>
                <a:gd name="T56" fmla="*/ 44 w 209"/>
                <a:gd name="T57" fmla="*/ 68 h 291"/>
                <a:gd name="T58" fmla="*/ 29 w 209"/>
                <a:gd name="T59" fmla="*/ 65 h 291"/>
                <a:gd name="T60" fmla="*/ 17 w 209"/>
                <a:gd name="T61" fmla="*/ 62 h 291"/>
                <a:gd name="T62" fmla="*/ 19 w 209"/>
                <a:gd name="T63" fmla="*/ 50 h 291"/>
                <a:gd name="T64" fmla="*/ 15 w 209"/>
                <a:gd name="T65" fmla="*/ 46 h 291"/>
                <a:gd name="T66" fmla="*/ 0 w 209"/>
                <a:gd name="T67" fmla="*/ 62 h 291"/>
                <a:gd name="T68" fmla="*/ 6 w 209"/>
                <a:gd name="T69" fmla="*/ 71 h 291"/>
                <a:gd name="T70" fmla="*/ 3 w 209"/>
                <a:gd name="T71" fmla="*/ 78 h 291"/>
                <a:gd name="T72" fmla="*/ 12 w 209"/>
                <a:gd name="T73" fmla="*/ 82 h 291"/>
                <a:gd name="T74" fmla="*/ 28 w 209"/>
                <a:gd name="T75" fmla="*/ 95 h 291"/>
                <a:gd name="T76" fmla="*/ 30 w 209"/>
                <a:gd name="T77" fmla="*/ 107 h 291"/>
                <a:gd name="T78" fmla="*/ 44 w 209"/>
                <a:gd name="T79" fmla="*/ 123 h 291"/>
                <a:gd name="T80" fmla="*/ 65 w 209"/>
                <a:gd name="T81" fmla="*/ 163 h 291"/>
                <a:gd name="T82" fmla="*/ 77 w 209"/>
                <a:gd name="T83" fmla="*/ 178 h 291"/>
                <a:gd name="T84" fmla="*/ 78 w 209"/>
                <a:gd name="T85" fmla="*/ 195 h 291"/>
                <a:gd name="T86" fmla="*/ 87 w 209"/>
                <a:gd name="T87" fmla="*/ 223 h 291"/>
                <a:gd name="T88" fmla="*/ 101 w 209"/>
                <a:gd name="T89" fmla="*/ 239 h 291"/>
                <a:gd name="T90" fmla="*/ 122 w 209"/>
                <a:gd name="T91" fmla="*/ 256 h 291"/>
                <a:gd name="T92" fmla="*/ 159 w 209"/>
                <a:gd name="T93" fmla="*/ 276 h 291"/>
                <a:gd name="T94" fmla="*/ 175 w 209"/>
                <a:gd name="T95" fmla="*/ 289 h 291"/>
                <a:gd name="T96" fmla="*/ 194 w 209"/>
                <a:gd name="T97" fmla="*/ 279 h 291"/>
                <a:gd name="T98" fmla="*/ 209 w 209"/>
                <a:gd name="T99" fmla="*/ 262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09" h="291">
                  <a:moveTo>
                    <a:pt x="209" y="259"/>
                  </a:moveTo>
                  <a:lnTo>
                    <a:pt x="209" y="259"/>
                  </a:lnTo>
                  <a:lnTo>
                    <a:pt x="206" y="259"/>
                  </a:lnTo>
                  <a:lnTo>
                    <a:pt x="203" y="259"/>
                  </a:lnTo>
                  <a:lnTo>
                    <a:pt x="203" y="259"/>
                  </a:lnTo>
                  <a:lnTo>
                    <a:pt x="197" y="259"/>
                  </a:lnTo>
                  <a:lnTo>
                    <a:pt x="194" y="258"/>
                  </a:lnTo>
                  <a:lnTo>
                    <a:pt x="190" y="253"/>
                  </a:lnTo>
                  <a:lnTo>
                    <a:pt x="190" y="253"/>
                  </a:lnTo>
                  <a:lnTo>
                    <a:pt x="184" y="247"/>
                  </a:lnTo>
                  <a:lnTo>
                    <a:pt x="184" y="245"/>
                  </a:lnTo>
                  <a:lnTo>
                    <a:pt x="185" y="242"/>
                  </a:lnTo>
                  <a:lnTo>
                    <a:pt x="185" y="242"/>
                  </a:lnTo>
                  <a:lnTo>
                    <a:pt x="191" y="240"/>
                  </a:lnTo>
                  <a:lnTo>
                    <a:pt x="191" y="240"/>
                  </a:lnTo>
                  <a:lnTo>
                    <a:pt x="188" y="233"/>
                  </a:lnTo>
                  <a:lnTo>
                    <a:pt x="188" y="230"/>
                  </a:lnTo>
                  <a:lnTo>
                    <a:pt x="190" y="229"/>
                  </a:lnTo>
                  <a:lnTo>
                    <a:pt x="190" y="229"/>
                  </a:lnTo>
                  <a:lnTo>
                    <a:pt x="191" y="221"/>
                  </a:lnTo>
                  <a:lnTo>
                    <a:pt x="193" y="210"/>
                  </a:lnTo>
                  <a:lnTo>
                    <a:pt x="194" y="198"/>
                  </a:lnTo>
                  <a:lnTo>
                    <a:pt x="196" y="191"/>
                  </a:lnTo>
                  <a:lnTo>
                    <a:pt x="196" y="191"/>
                  </a:lnTo>
                  <a:lnTo>
                    <a:pt x="196" y="187"/>
                  </a:lnTo>
                  <a:lnTo>
                    <a:pt x="196" y="179"/>
                  </a:lnTo>
                  <a:lnTo>
                    <a:pt x="193" y="162"/>
                  </a:lnTo>
                  <a:lnTo>
                    <a:pt x="193" y="162"/>
                  </a:lnTo>
                  <a:lnTo>
                    <a:pt x="183" y="162"/>
                  </a:lnTo>
                  <a:lnTo>
                    <a:pt x="180" y="162"/>
                  </a:lnTo>
                  <a:lnTo>
                    <a:pt x="178" y="161"/>
                  </a:lnTo>
                  <a:lnTo>
                    <a:pt x="178" y="161"/>
                  </a:lnTo>
                  <a:lnTo>
                    <a:pt x="177" y="155"/>
                  </a:lnTo>
                  <a:lnTo>
                    <a:pt x="177" y="146"/>
                  </a:lnTo>
                  <a:lnTo>
                    <a:pt x="177" y="139"/>
                  </a:lnTo>
                  <a:lnTo>
                    <a:pt x="175" y="136"/>
                  </a:lnTo>
                  <a:lnTo>
                    <a:pt x="175" y="136"/>
                  </a:lnTo>
                  <a:lnTo>
                    <a:pt x="172" y="136"/>
                  </a:lnTo>
                  <a:lnTo>
                    <a:pt x="167" y="139"/>
                  </a:lnTo>
                  <a:lnTo>
                    <a:pt x="161" y="142"/>
                  </a:lnTo>
                  <a:lnTo>
                    <a:pt x="155" y="143"/>
                  </a:lnTo>
                  <a:lnTo>
                    <a:pt x="155" y="143"/>
                  </a:lnTo>
                  <a:lnTo>
                    <a:pt x="148" y="142"/>
                  </a:lnTo>
                  <a:lnTo>
                    <a:pt x="139" y="139"/>
                  </a:lnTo>
                  <a:lnTo>
                    <a:pt x="130" y="134"/>
                  </a:lnTo>
                  <a:lnTo>
                    <a:pt x="128" y="132"/>
                  </a:lnTo>
                  <a:lnTo>
                    <a:pt x="125" y="129"/>
                  </a:lnTo>
                  <a:lnTo>
                    <a:pt x="125" y="129"/>
                  </a:lnTo>
                  <a:lnTo>
                    <a:pt x="120" y="111"/>
                  </a:lnTo>
                  <a:lnTo>
                    <a:pt x="117" y="103"/>
                  </a:lnTo>
                  <a:lnTo>
                    <a:pt x="117" y="98"/>
                  </a:lnTo>
                  <a:lnTo>
                    <a:pt x="117" y="98"/>
                  </a:lnTo>
                  <a:lnTo>
                    <a:pt x="120" y="95"/>
                  </a:lnTo>
                  <a:lnTo>
                    <a:pt x="128" y="91"/>
                  </a:lnTo>
                  <a:lnTo>
                    <a:pt x="133" y="87"/>
                  </a:lnTo>
                  <a:lnTo>
                    <a:pt x="136" y="85"/>
                  </a:lnTo>
                  <a:lnTo>
                    <a:pt x="136" y="84"/>
                  </a:lnTo>
                  <a:lnTo>
                    <a:pt x="136" y="84"/>
                  </a:lnTo>
                  <a:lnTo>
                    <a:pt x="138" y="79"/>
                  </a:lnTo>
                  <a:lnTo>
                    <a:pt x="139" y="75"/>
                  </a:lnTo>
                  <a:lnTo>
                    <a:pt x="143" y="71"/>
                  </a:lnTo>
                  <a:lnTo>
                    <a:pt x="148" y="68"/>
                  </a:lnTo>
                  <a:lnTo>
                    <a:pt x="148" y="68"/>
                  </a:lnTo>
                  <a:lnTo>
                    <a:pt x="152" y="68"/>
                  </a:lnTo>
                  <a:lnTo>
                    <a:pt x="157" y="68"/>
                  </a:lnTo>
                  <a:lnTo>
                    <a:pt x="161" y="68"/>
                  </a:lnTo>
                  <a:lnTo>
                    <a:pt x="165" y="66"/>
                  </a:lnTo>
                  <a:lnTo>
                    <a:pt x="165" y="66"/>
                  </a:lnTo>
                  <a:lnTo>
                    <a:pt x="170" y="65"/>
                  </a:lnTo>
                  <a:lnTo>
                    <a:pt x="175" y="65"/>
                  </a:lnTo>
                  <a:lnTo>
                    <a:pt x="180" y="65"/>
                  </a:lnTo>
                  <a:lnTo>
                    <a:pt x="181" y="65"/>
                  </a:lnTo>
                  <a:lnTo>
                    <a:pt x="181" y="63"/>
                  </a:lnTo>
                  <a:lnTo>
                    <a:pt x="181" y="63"/>
                  </a:lnTo>
                  <a:lnTo>
                    <a:pt x="181" y="59"/>
                  </a:lnTo>
                  <a:lnTo>
                    <a:pt x="180" y="56"/>
                  </a:lnTo>
                  <a:lnTo>
                    <a:pt x="178" y="52"/>
                  </a:lnTo>
                  <a:lnTo>
                    <a:pt x="178" y="49"/>
                  </a:lnTo>
                  <a:lnTo>
                    <a:pt x="178" y="49"/>
                  </a:lnTo>
                  <a:lnTo>
                    <a:pt x="180" y="40"/>
                  </a:lnTo>
                  <a:lnTo>
                    <a:pt x="180" y="36"/>
                  </a:lnTo>
                  <a:lnTo>
                    <a:pt x="178" y="34"/>
                  </a:lnTo>
                  <a:lnTo>
                    <a:pt x="178" y="34"/>
                  </a:lnTo>
                  <a:lnTo>
                    <a:pt x="175" y="34"/>
                  </a:lnTo>
                  <a:lnTo>
                    <a:pt x="172" y="36"/>
                  </a:lnTo>
                  <a:lnTo>
                    <a:pt x="167" y="36"/>
                  </a:lnTo>
                  <a:lnTo>
                    <a:pt x="159" y="33"/>
                  </a:lnTo>
                  <a:lnTo>
                    <a:pt x="159" y="33"/>
                  </a:lnTo>
                  <a:lnTo>
                    <a:pt x="142" y="26"/>
                  </a:lnTo>
                  <a:lnTo>
                    <a:pt x="133" y="21"/>
                  </a:lnTo>
                  <a:lnTo>
                    <a:pt x="126" y="16"/>
                  </a:lnTo>
                  <a:lnTo>
                    <a:pt x="126" y="16"/>
                  </a:lnTo>
                  <a:lnTo>
                    <a:pt x="117" y="6"/>
                  </a:lnTo>
                  <a:lnTo>
                    <a:pt x="113" y="1"/>
                  </a:lnTo>
                  <a:lnTo>
                    <a:pt x="109" y="0"/>
                  </a:lnTo>
                  <a:lnTo>
                    <a:pt x="109" y="0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7" y="10"/>
                  </a:lnTo>
                  <a:lnTo>
                    <a:pt x="106" y="16"/>
                  </a:lnTo>
                  <a:lnTo>
                    <a:pt x="106" y="16"/>
                  </a:lnTo>
                  <a:lnTo>
                    <a:pt x="103" y="21"/>
                  </a:lnTo>
                  <a:lnTo>
                    <a:pt x="99" y="26"/>
                  </a:lnTo>
                  <a:lnTo>
                    <a:pt x="93" y="30"/>
                  </a:lnTo>
                  <a:lnTo>
                    <a:pt x="90" y="34"/>
                  </a:lnTo>
                  <a:lnTo>
                    <a:pt x="90" y="34"/>
                  </a:lnTo>
                  <a:lnTo>
                    <a:pt x="87" y="36"/>
                  </a:lnTo>
                  <a:lnTo>
                    <a:pt x="84" y="37"/>
                  </a:lnTo>
                  <a:lnTo>
                    <a:pt x="75" y="42"/>
                  </a:lnTo>
                  <a:lnTo>
                    <a:pt x="58" y="46"/>
                  </a:lnTo>
                  <a:lnTo>
                    <a:pt x="58" y="46"/>
                  </a:lnTo>
                  <a:lnTo>
                    <a:pt x="55" y="48"/>
                  </a:lnTo>
                  <a:lnTo>
                    <a:pt x="52" y="50"/>
                  </a:lnTo>
                  <a:lnTo>
                    <a:pt x="49" y="58"/>
                  </a:lnTo>
                  <a:lnTo>
                    <a:pt x="45" y="65"/>
                  </a:lnTo>
                  <a:lnTo>
                    <a:pt x="44" y="68"/>
                  </a:lnTo>
                  <a:lnTo>
                    <a:pt x="44" y="68"/>
                  </a:lnTo>
                  <a:lnTo>
                    <a:pt x="39" y="68"/>
                  </a:lnTo>
                  <a:lnTo>
                    <a:pt x="33" y="68"/>
                  </a:lnTo>
                  <a:lnTo>
                    <a:pt x="29" y="65"/>
                  </a:lnTo>
                  <a:lnTo>
                    <a:pt x="25" y="63"/>
                  </a:lnTo>
                  <a:lnTo>
                    <a:pt x="25" y="63"/>
                  </a:lnTo>
                  <a:lnTo>
                    <a:pt x="22" y="62"/>
                  </a:lnTo>
                  <a:lnTo>
                    <a:pt x="17" y="62"/>
                  </a:lnTo>
                  <a:lnTo>
                    <a:pt x="13" y="62"/>
                  </a:lnTo>
                  <a:lnTo>
                    <a:pt x="13" y="62"/>
                  </a:lnTo>
                  <a:lnTo>
                    <a:pt x="15" y="58"/>
                  </a:lnTo>
                  <a:lnTo>
                    <a:pt x="19" y="50"/>
                  </a:lnTo>
                  <a:lnTo>
                    <a:pt x="19" y="50"/>
                  </a:lnTo>
                  <a:lnTo>
                    <a:pt x="17" y="49"/>
                  </a:lnTo>
                  <a:lnTo>
                    <a:pt x="15" y="46"/>
                  </a:lnTo>
                  <a:lnTo>
                    <a:pt x="15" y="46"/>
                  </a:lnTo>
                  <a:lnTo>
                    <a:pt x="10" y="49"/>
                  </a:lnTo>
                  <a:lnTo>
                    <a:pt x="4" y="55"/>
                  </a:lnTo>
                  <a:lnTo>
                    <a:pt x="4" y="55"/>
                  </a:lnTo>
                  <a:lnTo>
                    <a:pt x="0" y="62"/>
                  </a:lnTo>
                  <a:lnTo>
                    <a:pt x="0" y="63"/>
                  </a:lnTo>
                  <a:lnTo>
                    <a:pt x="2" y="66"/>
                  </a:lnTo>
                  <a:lnTo>
                    <a:pt x="2" y="66"/>
                  </a:lnTo>
                  <a:lnTo>
                    <a:pt x="6" y="71"/>
                  </a:lnTo>
                  <a:lnTo>
                    <a:pt x="7" y="72"/>
                  </a:lnTo>
                  <a:lnTo>
                    <a:pt x="6" y="74"/>
                  </a:lnTo>
                  <a:lnTo>
                    <a:pt x="6" y="74"/>
                  </a:lnTo>
                  <a:lnTo>
                    <a:pt x="3" y="78"/>
                  </a:lnTo>
                  <a:lnTo>
                    <a:pt x="3" y="79"/>
                  </a:lnTo>
                  <a:lnTo>
                    <a:pt x="6" y="81"/>
                  </a:lnTo>
                  <a:lnTo>
                    <a:pt x="6" y="81"/>
                  </a:lnTo>
                  <a:lnTo>
                    <a:pt x="12" y="82"/>
                  </a:lnTo>
                  <a:lnTo>
                    <a:pt x="17" y="87"/>
                  </a:lnTo>
                  <a:lnTo>
                    <a:pt x="25" y="91"/>
                  </a:lnTo>
                  <a:lnTo>
                    <a:pt x="28" y="95"/>
                  </a:lnTo>
                  <a:lnTo>
                    <a:pt x="28" y="95"/>
                  </a:lnTo>
                  <a:lnTo>
                    <a:pt x="29" y="98"/>
                  </a:lnTo>
                  <a:lnTo>
                    <a:pt x="29" y="101"/>
                  </a:lnTo>
                  <a:lnTo>
                    <a:pt x="29" y="103"/>
                  </a:lnTo>
                  <a:lnTo>
                    <a:pt x="30" y="107"/>
                  </a:lnTo>
                  <a:lnTo>
                    <a:pt x="30" y="107"/>
                  </a:lnTo>
                  <a:lnTo>
                    <a:pt x="39" y="116"/>
                  </a:lnTo>
                  <a:lnTo>
                    <a:pt x="42" y="120"/>
                  </a:lnTo>
                  <a:lnTo>
                    <a:pt x="44" y="123"/>
                  </a:lnTo>
                  <a:lnTo>
                    <a:pt x="44" y="123"/>
                  </a:lnTo>
                  <a:lnTo>
                    <a:pt x="48" y="130"/>
                  </a:lnTo>
                  <a:lnTo>
                    <a:pt x="54" y="143"/>
                  </a:lnTo>
                  <a:lnTo>
                    <a:pt x="65" y="163"/>
                  </a:lnTo>
                  <a:lnTo>
                    <a:pt x="65" y="163"/>
                  </a:lnTo>
                  <a:lnTo>
                    <a:pt x="68" y="168"/>
                  </a:lnTo>
                  <a:lnTo>
                    <a:pt x="73" y="174"/>
                  </a:lnTo>
                  <a:lnTo>
                    <a:pt x="77" y="178"/>
                  </a:lnTo>
                  <a:lnTo>
                    <a:pt x="78" y="181"/>
                  </a:lnTo>
                  <a:lnTo>
                    <a:pt x="78" y="184"/>
                  </a:lnTo>
                  <a:lnTo>
                    <a:pt x="78" y="184"/>
                  </a:lnTo>
                  <a:lnTo>
                    <a:pt x="78" y="195"/>
                  </a:lnTo>
                  <a:lnTo>
                    <a:pt x="80" y="201"/>
                  </a:lnTo>
                  <a:lnTo>
                    <a:pt x="81" y="208"/>
                  </a:lnTo>
                  <a:lnTo>
                    <a:pt x="81" y="208"/>
                  </a:lnTo>
                  <a:lnTo>
                    <a:pt x="87" y="223"/>
                  </a:lnTo>
                  <a:lnTo>
                    <a:pt x="90" y="229"/>
                  </a:lnTo>
                  <a:lnTo>
                    <a:pt x="93" y="231"/>
                  </a:lnTo>
                  <a:lnTo>
                    <a:pt x="93" y="231"/>
                  </a:lnTo>
                  <a:lnTo>
                    <a:pt x="101" y="239"/>
                  </a:lnTo>
                  <a:lnTo>
                    <a:pt x="110" y="247"/>
                  </a:lnTo>
                  <a:lnTo>
                    <a:pt x="110" y="247"/>
                  </a:lnTo>
                  <a:lnTo>
                    <a:pt x="115" y="252"/>
                  </a:lnTo>
                  <a:lnTo>
                    <a:pt x="122" y="256"/>
                  </a:lnTo>
                  <a:lnTo>
                    <a:pt x="135" y="262"/>
                  </a:lnTo>
                  <a:lnTo>
                    <a:pt x="135" y="262"/>
                  </a:lnTo>
                  <a:lnTo>
                    <a:pt x="148" y="268"/>
                  </a:lnTo>
                  <a:lnTo>
                    <a:pt x="159" y="276"/>
                  </a:lnTo>
                  <a:lnTo>
                    <a:pt x="159" y="276"/>
                  </a:lnTo>
                  <a:lnTo>
                    <a:pt x="168" y="282"/>
                  </a:lnTo>
                  <a:lnTo>
                    <a:pt x="172" y="287"/>
                  </a:lnTo>
                  <a:lnTo>
                    <a:pt x="175" y="289"/>
                  </a:lnTo>
                  <a:lnTo>
                    <a:pt x="175" y="291"/>
                  </a:lnTo>
                  <a:lnTo>
                    <a:pt x="175" y="291"/>
                  </a:lnTo>
                  <a:lnTo>
                    <a:pt x="187" y="282"/>
                  </a:lnTo>
                  <a:lnTo>
                    <a:pt x="194" y="279"/>
                  </a:lnTo>
                  <a:lnTo>
                    <a:pt x="194" y="279"/>
                  </a:lnTo>
                  <a:lnTo>
                    <a:pt x="201" y="271"/>
                  </a:lnTo>
                  <a:lnTo>
                    <a:pt x="207" y="265"/>
                  </a:lnTo>
                  <a:lnTo>
                    <a:pt x="209" y="262"/>
                  </a:lnTo>
                  <a:lnTo>
                    <a:pt x="209" y="2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664"/>
            <p:cNvSpPr>
              <a:spLocks/>
            </p:cNvSpPr>
            <p:nvPr/>
          </p:nvSpPr>
          <p:spPr bwMode="auto">
            <a:xfrm>
              <a:off x="2239963" y="4731179"/>
              <a:ext cx="150813" cy="144463"/>
            </a:xfrm>
            <a:custGeom>
              <a:avLst/>
              <a:gdLst>
                <a:gd name="T0" fmla="*/ 7 w 95"/>
                <a:gd name="T1" fmla="*/ 73 h 91"/>
                <a:gd name="T2" fmla="*/ 1 w 95"/>
                <a:gd name="T3" fmla="*/ 85 h 91"/>
                <a:gd name="T4" fmla="*/ 5 w 95"/>
                <a:gd name="T5" fmla="*/ 85 h 91"/>
                <a:gd name="T6" fmla="*/ 13 w 95"/>
                <a:gd name="T7" fmla="*/ 86 h 91"/>
                <a:gd name="T8" fmla="*/ 17 w 95"/>
                <a:gd name="T9" fmla="*/ 88 h 91"/>
                <a:gd name="T10" fmla="*/ 27 w 95"/>
                <a:gd name="T11" fmla="*/ 91 h 91"/>
                <a:gd name="T12" fmla="*/ 32 w 95"/>
                <a:gd name="T13" fmla="*/ 91 h 91"/>
                <a:gd name="T14" fmla="*/ 37 w 95"/>
                <a:gd name="T15" fmla="*/ 81 h 91"/>
                <a:gd name="T16" fmla="*/ 43 w 95"/>
                <a:gd name="T17" fmla="*/ 71 h 91"/>
                <a:gd name="T18" fmla="*/ 46 w 95"/>
                <a:gd name="T19" fmla="*/ 69 h 91"/>
                <a:gd name="T20" fmla="*/ 72 w 95"/>
                <a:gd name="T21" fmla="*/ 60 h 91"/>
                <a:gd name="T22" fmla="*/ 78 w 95"/>
                <a:gd name="T23" fmla="*/ 57 h 91"/>
                <a:gd name="T24" fmla="*/ 81 w 95"/>
                <a:gd name="T25" fmla="*/ 53 h 91"/>
                <a:gd name="T26" fmla="*/ 91 w 95"/>
                <a:gd name="T27" fmla="*/ 44 h 91"/>
                <a:gd name="T28" fmla="*/ 94 w 95"/>
                <a:gd name="T29" fmla="*/ 39 h 91"/>
                <a:gd name="T30" fmla="*/ 94 w 95"/>
                <a:gd name="T31" fmla="*/ 23 h 91"/>
                <a:gd name="T32" fmla="*/ 81 w 95"/>
                <a:gd name="T33" fmla="*/ 20 h 91"/>
                <a:gd name="T34" fmla="*/ 69 w 95"/>
                <a:gd name="T35" fmla="*/ 15 h 91"/>
                <a:gd name="T36" fmla="*/ 45 w 95"/>
                <a:gd name="T37" fmla="*/ 2 h 91"/>
                <a:gd name="T38" fmla="*/ 33 w 95"/>
                <a:gd name="T39" fmla="*/ 0 h 91"/>
                <a:gd name="T40" fmla="*/ 24 w 95"/>
                <a:gd name="T41" fmla="*/ 7 h 91"/>
                <a:gd name="T42" fmla="*/ 18 w 95"/>
                <a:gd name="T43" fmla="*/ 11 h 91"/>
                <a:gd name="T44" fmla="*/ 13 w 95"/>
                <a:gd name="T45" fmla="*/ 18 h 91"/>
                <a:gd name="T46" fmla="*/ 13 w 95"/>
                <a:gd name="T47" fmla="*/ 24 h 91"/>
                <a:gd name="T48" fmla="*/ 8 w 95"/>
                <a:gd name="T49" fmla="*/ 27 h 91"/>
                <a:gd name="T50" fmla="*/ 3 w 95"/>
                <a:gd name="T51" fmla="*/ 33 h 91"/>
                <a:gd name="T52" fmla="*/ 1 w 95"/>
                <a:gd name="T53" fmla="*/ 39 h 91"/>
                <a:gd name="T54" fmla="*/ 0 w 95"/>
                <a:gd name="T55" fmla="*/ 50 h 91"/>
                <a:gd name="T56" fmla="*/ 3 w 95"/>
                <a:gd name="T57" fmla="*/ 60 h 91"/>
                <a:gd name="T58" fmla="*/ 5 w 95"/>
                <a:gd name="T59" fmla="*/ 63 h 91"/>
                <a:gd name="T60" fmla="*/ 4 w 95"/>
                <a:gd name="T61" fmla="*/ 68 h 91"/>
                <a:gd name="T62" fmla="*/ 3 w 95"/>
                <a:gd name="T63" fmla="*/ 69 h 91"/>
                <a:gd name="T64" fmla="*/ 5 w 95"/>
                <a:gd name="T65" fmla="*/ 7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" h="91">
                  <a:moveTo>
                    <a:pt x="7" y="73"/>
                  </a:moveTo>
                  <a:lnTo>
                    <a:pt x="7" y="73"/>
                  </a:lnTo>
                  <a:lnTo>
                    <a:pt x="3" y="81"/>
                  </a:lnTo>
                  <a:lnTo>
                    <a:pt x="1" y="85"/>
                  </a:lnTo>
                  <a:lnTo>
                    <a:pt x="1" y="85"/>
                  </a:lnTo>
                  <a:lnTo>
                    <a:pt x="5" y="85"/>
                  </a:lnTo>
                  <a:lnTo>
                    <a:pt x="10" y="85"/>
                  </a:lnTo>
                  <a:lnTo>
                    <a:pt x="13" y="86"/>
                  </a:lnTo>
                  <a:lnTo>
                    <a:pt x="13" y="86"/>
                  </a:lnTo>
                  <a:lnTo>
                    <a:pt x="17" y="88"/>
                  </a:lnTo>
                  <a:lnTo>
                    <a:pt x="21" y="91"/>
                  </a:lnTo>
                  <a:lnTo>
                    <a:pt x="27" y="91"/>
                  </a:lnTo>
                  <a:lnTo>
                    <a:pt x="32" y="91"/>
                  </a:lnTo>
                  <a:lnTo>
                    <a:pt x="32" y="91"/>
                  </a:lnTo>
                  <a:lnTo>
                    <a:pt x="33" y="88"/>
                  </a:lnTo>
                  <a:lnTo>
                    <a:pt x="37" y="81"/>
                  </a:lnTo>
                  <a:lnTo>
                    <a:pt x="40" y="73"/>
                  </a:lnTo>
                  <a:lnTo>
                    <a:pt x="43" y="71"/>
                  </a:lnTo>
                  <a:lnTo>
                    <a:pt x="46" y="69"/>
                  </a:lnTo>
                  <a:lnTo>
                    <a:pt x="46" y="69"/>
                  </a:lnTo>
                  <a:lnTo>
                    <a:pt x="63" y="65"/>
                  </a:lnTo>
                  <a:lnTo>
                    <a:pt x="72" y="60"/>
                  </a:lnTo>
                  <a:lnTo>
                    <a:pt x="75" y="59"/>
                  </a:lnTo>
                  <a:lnTo>
                    <a:pt x="78" y="57"/>
                  </a:lnTo>
                  <a:lnTo>
                    <a:pt x="78" y="57"/>
                  </a:lnTo>
                  <a:lnTo>
                    <a:pt x="81" y="53"/>
                  </a:lnTo>
                  <a:lnTo>
                    <a:pt x="87" y="49"/>
                  </a:lnTo>
                  <a:lnTo>
                    <a:pt x="91" y="44"/>
                  </a:lnTo>
                  <a:lnTo>
                    <a:pt x="94" y="39"/>
                  </a:lnTo>
                  <a:lnTo>
                    <a:pt x="94" y="39"/>
                  </a:lnTo>
                  <a:lnTo>
                    <a:pt x="95" y="33"/>
                  </a:lnTo>
                  <a:lnTo>
                    <a:pt x="94" y="23"/>
                  </a:lnTo>
                  <a:lnTo>
                    <a:pt x="94" y="23"/>
                  </a:lnTo>
                  <a:lnTo>
                    <a:pt x="81" y="20"/>
                  </a:lnTo>
                  <a:lnTo>
                    <a:pt x="69" y="15"/>
                  </a:lnTo>
                  <a:lnTo>
                    <a:pt x="69" y="15"/>
                  </a:lnTo>
                  <a:lnTo>
                    <a:pt x="55" y="8"/>
                  </a:lnTo>
                  <a:lnTo>
                    <a:pt x="45" y="2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9" y="4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18" y="11"/>
                  </a:lnTo>
                  <a:lnTo>
                    <a:pt x="16" y="14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24"/>
                  </a:lnTo>
                  <a:lnTo>
                    <a:pt x="11" y="26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3" y="33"/>
                  </a:lnTo>
                  <a:lnTo>
                    <a:pt x="1" y="36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50"/>
                  </a:lnTo>
                  <a:lnTo>
                    <a:pt x="1" y="56"/>
                  </a:lnTo>
                  <a:lnTo>
                    <a:pt x="3" y="60"/>
                  </a:lnTo>
                  <a:lnTo>
                    <a:pt x="3" y="60"/>
                  </a:lnTo>
                  <a:lnTo>
                    <a:pt x="5" y="63"/>
                  </a:lnTo>
                  <a:lnTo>
                    <a:pt x="5" y="65"/>
                  </a:lnTo>
                  <a:lnTo>
                    <a:pt x="4" y="68"/>
                  </a:lnTo>
                  <a:lnTo>
                    <a:pt x="4" y="69"/>
                  </a:lnTo>
                  <a:lnTo>
                    <a:pt x="3" y="69"/>
                  </a:lnTo>
                  <a:lnTo>
                    <a:pt x="3" y="69"/>
                  </a:lnTo>
                  <a:lnTo>
                    <a:pt x="5" y="72"/>
                  </a:lnTo>
                  <a:lnTo>
                    <a:pt x="7" y="73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665"/>
            <p:cNvSpPr>
              <a:spLocks/>
            </p:cNvSpPr>
            <p:nvPr/>
          </p:nvSpPr>
          <p:spPr bwMode="auto">
            <a:xfrm>
              <a:off x="2239963" y="4731179"/>
              <a:ext cx="150813" cy="144463"/>
            </a:xfrm>
            <a:custGeom>
              <a:avLst/>
              <a:gdLst>
                <a:gd name="T0" fmla="*/ 7 w 95"/>
                <a:gd name="T1" fmla="*/ 73 h 91"/>
                <a:gd name="T2" fmla="*/ 1 w 95"/>
                <a:gd name="T3" fmla="*/ 85 h 91"/>
                <a:gd name="T4" fmla="*/ 5 w 95"/>
                <a:gd name="T5" fmla="*/ 85 h 91"/>
                <a:gd name="T6" fmla="*/ 13 w 95"/>
                <a:gd name="T7" fmla="*/ 86 h 91"/>
                <a:gd name="T8" fmla="*/ 17 w 95"/>
                <a:gd name="T9" fmla="*/ 88 h 91"/>
                <a:gd name="T10" fmla="*/ 27 w 95"/>
                <a:gd name="T11" fmla="*/ 91 h 91"/>
                <a:gd name="T12" fmla="*/ 32 w 95"/>
                <a:gd name="T13" fmla="*/ 91 h 91"/>
                <a:gd name="T14" fmla="*/ 37 w 95"/>
                <a:gd name="T15" fmla="*/ 81 h 91"/>
                <a:gd name="T16" fmla="*/ 43 w 95"/>
                <a:gd name="T17" fmla="*/ 71 h 91"/>
                <a:gd name="T18" fmla="*/ 46 w 95"/>
                <a:gd name="T19" fmla="*/ 69 h 91"/>
                <a:gd name="T20" fmla="*/ 72 w 95"/>
                <a:gd name="T21" fmla="*/ 60 h 91"/>
                <a:gd name="T22" fmla="*/ 78 w 95"/>
                <a:gd name="T23" fmla="*/ 57 h 91"/>
                <a:gd name="T24" fmla="*/ 81 w 95"/>
                <a:gd name="T25" fmla="*/ 53 h 91"/>
                <a:gd name="T26" fmla="*/ 91 w 95"/>
                <a:gd name="T27" fmla="*/ 44 h 91"/>
                <a:gd name="T28" fmla="*/ 94 w 95"/>
                <a:gd name="T29" fmla="*/ 39 h 91"/>
                <a:gd name="T30" fmla="*/ 94 w 95"/>
                <a:gd name="T31" fmla="*/ 23 h 91"/>
                <a:gd name="T32" fmla="*/ 81 w 95"/>
                <a:gd name="T33" fmla="*/ 20 h 91"/>
                <a:gd name="T34" fmla="*/ 69 w 95"/>
                <a:gd name="T35" fmla="*/ 15 h 91"/>
                <a:gd name="T36" fmla="*/ 45 w 95"/>
                <a:gd name="T37" fmla="*/ 2 h 91"/>
                <a:gd name="T38" fmla="*/ 33 w 95"/>
                <a:gd name="T39" fmla="*/ 0 h 91"/>
                <a:gd name="T40" fmla="*/ 24 w 95"/>
                <a:gd name="T41" fmla="*/ 7 h 91"/>
                <a:gd name="T42" fmla="*/ 18 w 95"/>
                <a:gd name="T43" fmla="*/ 11 h 91"/>
                <a:gd name="T44" fmla="*/ 13 w 95"/>
                <a:gd name="T45" fmla="*/ 18 h 91"/>
                <a:gd name="T46" fmla="*/ 13 w 95"/>
                <a:gd name="T47" fmla="*/ 24 h 91"/>
                <a:gd name="T48" fmla="*/ 8 w 95"/>
                <a:gd name="T49" fmla="*/ 27 h 91"/>
                <a:gd name="T50" fmla="*/ 3 w 95"/>
                <a:gd name="T51" fmla="*/ 33 h 91"/>
                <a:gd name="T52" fmla="*/ 1 w 95"/>
                <a:gd name="T53" fmla="*/ 39 h 91"/>
                <a:gd name="T54" fmla="*/ 0 w 95"/>
                <a:gd name="T55" fmla="*/ 50 h 91"/>
                <a:gd name="T56" fmla="*/ 3 w 95"/>
                <a:gd name="T57" fmla="*/ 60 h 91"/>
                <a:gd name="T58" fmla="*/ 5 w 95"/>
                <a:gd name="T59" fmla="*/ 63 h 91"/>
                <a:gd name="T60" fmla="*/ 4 w 95"/>
                <a:gd name="T61" fmla="*/ 68 h 91"/>
                <a:gd name="T62" fmla="*/ 3 w 95"/>
                <a:gd name="T63" fmla="*/ 69 h 91"/>
                <a:gd name="T64" fmla="*/ 5 w 95"/>
                <a:gd name="T65" fmla="*/ 7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" h="91">
                  <a:moveTo>
                    <a:pt x="7" y="73"/>
                  </a:moveTo>
                  <a:lnTo>
                    <a:pt x="7" y="73"/>
                  </a:lnTo>
                  <a:lnTo>
                    <a:pt x="3" y="81"/>
                  </a:lnTo>
                  <a:lnTo>
                    <a:pt x="1" y="85"/>
                  </a:lnTo>
                  <a:lnTo>
                    <a:pt x="1" y="85"/>
                  </a:lnTo>
                  <a:lnTo>
                    <a:pt x="5" y="85"/>
                  </a:lnTo>
                  <a:lnTo>
                    <a:pt x="10" y="85"/>
                  </a:lnTo>
                  <a:lnTo>
                    <a:pt x="13" y="86"/>
                  </a:lnTo>
                  <a:lnTo>
                    <a:pt x="13" y="86"/>
                  </a:lnTo>
                  <a:lnTo>
                    <a:pt x="17" y="88"/>
                  </a:lnTo>
                  <a:lnTo>
                    <a:pt x="21" y="91"/>
                  </a:lnTo>
                  <a:lnTo>
                    <a:pt x="27" y="91"/>
                  </a:lnTo>
                  <a:lnTo>
                    <a:pt x="32" y="91"/>
                  </a:lnTo>
                  <a:lnTo>
                    <a:pt x="32" y="91"/>
                  </a:lnTo>
                  <a:lnTo>
                    <a:pt x="33" y="88"/>
                  </a:lnTo>
                  <a:lnTo>
                    <a:pt x="37" y="81"/>
                  </a:lnTo>
                  <a:lnTo>
                    <a:pt x="40" y="73"/>
                  </a:lnTo>
                  <a:lnTo>
                    <a:pt x="43" y="71"/>
                  </a:lnTo>
                  <a:lnTo>
                    <a:pt x="46" y="69"/>
                  </a:lnTo>
                  <a:lnTo>
                    <a:pt x="46" y="69"/>
                  </a:lnTo>
                  <a:lnTo>
                    <a:pt x="63" y="65"/>
                  </a:lnTo>
                  <a:lnTo>
                    <a:pt x="72" y="60"/>
                  </a:lnTo>
                  <a:lnTo>
                    <a:pt x="75" y="59"/>
                  </a:lnTo>
                  <a:lnTo>
                    <a:pt x="78" y="57"/>
                  </a:lnTo>
                  <a:lnTo>
                    <a:pt x="78" y="57"/>
                  </a:lnTo>
                  <a:lnTo>
                    <a:pt x="81" y="53"/>
                  </a:lnTo>
                  <a:lnTo>
                    <a:pt x="87" y="49"/>
                  </a:lnTo>
                  <a:lnTo>
                    <a:pt x="91" y="44"/>
                  </a:lnTo>
                  <a:lnTo>
                    <a:pt x="94" y="39"/>
                  </a:lnTo>
                  <a:lnTo>
                    <a:pt x="94" y="39"/>
                  </a:lnTo>
                  <a:lnTo>
                    <a:pt x="95" y="33"/>
                  </a:lnTo>
                  <a:lnTo>
                    <a:pt x="94" y="23"/>
                  </a:lnTo>
                  <a:lnTo>
                    <a:pt x="94" y="23"/>
                  </a:lnTo>
                  <a:lnTo>
                    <a:pt x="81" y="20"/>
                  </a:lnTo>
                  <a:lnTo>
                    <a:pt x="69" y="15"/>
                  </a:lnTo>
                  <a:lnTo>
                    <a:pt x="69" y="15"/>
                  </a:lnTo>
                  <a:lnTo>
                    <a:pt x="55" y="8"/>
                  </a:lnTo>
                  <a:lnTo>
                    <a:pt x="45" y="2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29" y="4"/>
                  </a:lnTo>
                  <a:lnTo>
                    <a:pt x="24" y="7"/>
                  </a:lnTo>
                  <a:lnTo>
                    <a:pt x="24" y="7"/>
                  </a:lnTo>
                  <a:lnTo>
                    <a:pt x="18" y="11"/>
                  </a:lnTo>
                  <a:lnTo>
                    <a:pt x="16" y="14"/>
                  </a:lnTo>
                  <a:lnTo>
                    <a:pt x="13" y="18"/>
                  </a:lnTo>
                  <a:lnTo>
                    <a:pt x="13" y="18"/>
                  </a:lnTo>
                  <a:lnTo>
                    <a:pt x="13" y="24"/>
                  </a:lnTo>
                  <a:lnTo>
                    <a:pt x="11" y="26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3" y="33"/>
                  </a:lnTo>
                  <a:lnTo>
                    <a:pt x="1" y="36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0" y="50"/>
                  </a:lnTo>
                  <a:lnTo>
                    <a:pt x="1" y="56"/>
                  </a:lnTo>
                  <a:lnTo>
                    <a:pt x="3" y="60"/>
                  </a:lnTo>
                  <a:lnTo>
                    <a:pt x="3" y="60"/>
                  </a:lnTo>
                  <a:lnTo>
                    <a:pt x="5" y="63"/>
                  </a:lnTo>
                  <a:lnTo>
                    <a:pt x="5" y="65"/>
                  </a:lnTo>
                  <a:lnTo>
                    <a:pt x="4" y="68"/>
                  </a:lnTo>
                  <a:lnTo>
                    <a:pt x="4" y="69"/>
                  </a:lnTo>
                  <a:lnTo>
                    <a:pt x="3" y="69"/>
                  </a:lnTo>
                  <a:lnTo>
                    <a:pt x="3" y="69"/>
                  </a:lnTo>
                  <a:lnTo>
                    <a:pt x="5" y="72"/>
                  </a:lnTo>
                  <a:lnTo>
                    <a:pt x="7" y="7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666"/>
            <p:cNvSpPr>
              <a:spLocks/>
            </p:cNvSpPr>
            <p:nvPr/>
          </p:nvSpPr>
          <p:spPr bwMode="auto">
            <a:xfrm>
              <a:off x="2425700" y="5316967"/>
              <a:ext cx="506413" cy="998538"/>
            </a:xfrm>
            <a:custGeom>
              <a:avLst/>
              <a:gdLst>
                <a:gd name="T0" fmla="*/ 291 w 319"/>
                <a:gd name="T1" fmla="*/ 85 h 629"/>
                <a:gd name="T2" fmla="*/ 282 w 319"/>
                <a:gd name="T3" fmla="*/ 96 h 629"/>
                <a:gd name="T4" fmla="*/ 269 w 319"/>
                <a:gd name="T5" fmla="*/ 94 h 629"/>
                <a:gd name="T6" fmla="*/ 246 w 319"/>
                <a:gd name="T7" fmla="*/ 80 h 629"/>
                <a:gd name="T8" fmla="*/ 242 w 319"/>
                <a:gd name="T9" fmla="*/ 49 h 629"/>
                <a:gd name="T10" fmla="*/ 206 w 319"/>
                <a:gd name="T11" fmla="*/ 14 h 629"/>
                <a:gd name="T12" fmla="*/ 194 w 319"/>
                <a:gd name="T13" fmla="*/ 14 h 629"/>
                <a:gd name="T14" fmla="*/ 174 w 319"/>
                <a:gd name="T15" fmla="*/ 1 h 629"/>
                <a:gd name="T16" fmla="*/ 151 w 319"/>
                <a:gd name="T17" fmla="*/ 9 h 629"/>
                <a:gd name="T18" fmla="*/ 116 w 319"/>
                <a:gd name="T19" fmla="*/ 9 h 629"/>
                <a:gd name="T20" fmla="*/ 103 w 319"/>
                <a:gd name="T21" fmla="*/ 23 h 629"/>
                <a:gd name="T22" fmla="*/ 80 w 319"/>
                <a:gd name="T23" fmla="*/ 54 h 629"/>
                <a:gd name="T24" fmla="*/ 72 w 319"/>
                <a:gd name="T25" fmla="*/ 85 h 629"/>
                <a:gd name="T26" fmla="*/ 52 w 319"/>
                <a:gd name="T27" fmla="*/ 191 h 629"/>
                <a:gd name="T28" fmla="*/ 54 w 319"/>
                <a:gd name="T29" fmla="*/ 235 h 629"/>
                <a:gd name="T30" fmla="*/ 48 w 319"/>
                <a:gd name="T31" fmla="*/ 264 h 629"/>
                <a:gd name="T32" fmla="*/ 38 w 319"/>
                <a:gd name="T33" fmla="*/ 310 h 629"/>
                <a:gd name="T34" fmla="*/ 30 w 319"/>
                <a:gd name="T35" fmla="*/ 340 h 629"/>
                <a:gd name="T36" fmla="*/ 23 w 319"/>
                <a:gd name="T37" fmla="*/ 388 h 629"/>
                <a:gd name="T38" fmla="*/ 30 w 319"/>
                <a:gd name="T39" fmla="*/ 416 h 629"/>
                <a:gd name="T40" fmla="*/ 25 w 319"/>
                <a:gd name="T41" fmla="*/ 429 h 629"/>
                <a:gd name="T42" fmla="*/ 38 w 319"/>
                <a:gd name="T43" fmla="*/ 442 h 629"/>
                <a:gd name="T44" fmla="*/ 33 w 319"/>
                <a:gd name="T45" fmla="*/ 452 h 629"/>
                <a:gd name="T46" fmla="*/ 26 w 319"/>
                <a:gd name="T47" fmla="*/ 465 h 629"/>
                <a:gd name="T48" fmla="*/ 28 w 319"/>
                <a:gd name="T49" fmla="*/ 501 h 629"/>
                <a:gd name="T50" fmla="*/ 19 w 319"/>
                <a:gd name="T51" fmla="*/ 531 h 629"/>
                <a:gd name="T52" fmla="*/ 0 w 319"/>
                <a:gd name="T53" fmla="*/ 566 h 629"/>
                <a:gd name="T54" fmla="*/ 9 w 319"/>
                <a:gd name="T55" fmla="*/ 589 h 629"/>
                <a:gd name="T56" fmla="*/ 20 w 319"/>
                <a:gd name="T57" fmla="*/ 589 h 629"/>
                <a:gd name="T58" fmla="*/ 25 w 319"/>
                <a:gd name="T59" fmla="*/ 618 h 629"/>
                <a:gd name="T60" fmla="*/ 70 w 319"/>
                <a:gd name="T61" fmla="*/ 624 h 629"/>
                <a:gd name="T62" fmla="*/ 77 w 319"/>
                <a:gd name="T63" fmla="*/ 627 h 629"/>
                <a:gd name="T64" fmla="*/ 77 w 319"/>
                <a:gd name="T65" fmla="*/ 617 h 629"/>
                <a:gd name="T66" fmla="*/ 71 w 319"/>
                <a:gd name="T67" fmla="*/ 594 h 629"/>
                <a:gd name="T68" fmla="*/ 80 w 319"/>
                <a:gd name="T69" fmla="*/ 589 h 629"/>
                <a:gd name="T70" fmla="*/ 78 w 319"/>
                <a:gd name="T71" fmla="*/ 581 h 629"/>
                <a:gd name="T72" fmla="*/ 90 w 319"/>
                <a:gd name="T73" fmla="*/ 579 h 629"/>
                <a:gd name="T74" fmla="*/ 98 w 319"/>
                <a:gd name="T75" fmla="*/ 559 h 629"/>
                <a:gd name="T76" fmla="*/ 106 w 319"/>
                <a:gd name="T77" fmla="*/ 534 h 629"/>
                <a:gd name="T78" fmla="*/ 123 w 319"/>
                <a:gd name="T79" fmla="*/ 524 h 629"/>
                <a:gd name="T80" fmla="*/ 126 w 319"/>
                <a:gd name="T81" fmla="*/ 500 h 629"/>
                <a:gd name="T82" fmla="*/ 97 w 319"/>
                <a:gd name="T83" fmla="*/ 475 h 629"/>
                <a:gd name="T84" fmla="*/ 117 w 319"/>
                <a:gd name="T85" fmla="*/ 452 h 629"/>
                <a:gd name="T86" fmla="*/ 132 w 319"/>
                <a:gd name="T87" fmla="*/ 443 h 629"/>
                <a:gd name="T88" fmla="*/ 139 w 319"/>
                <a:gd name="T89" fmla="*/ 416 h 629"/>
                <a:gd name="T90" fmla="*/ 149 w 319"/>
                <a:gd name="T91" fmla="*/ 401 h 629"/>
                <a:gd name="T92" fmla="*/ 151 w 319"/>
                <a:gd name="T93" fmla="*/ 390 h 629"/>
                <a:gd name="T94" fmla="*/ 139 w 319"/>
                <a:gd name="T95" fmla="*/ 368 h 629"/>
                <a:gd name="T96" fmla="*/ 156 w 319"/>
                <a:gd name="T97" fmla="*/ 363 h 629"/>
                <a:gd name="T98" fmla="*/ 184 w 319"/>
                <a:gd name="T99" fmla="*/ 361 h 629"/>
                <a:gd name="T100" fmla="*/ 185 w 319"/>
                <a:gd name="T101" fmla="*/ 343 h 629"/>
                <a:gd name="T102" fmla="*/ 187 w 319"/>
                <a:gd name="T103" fmla="*/ 323 h 629"/>
                <a:gd name="T104" fmla="*/ 227 w 319"/>
                <a:gd name="T105" fmla="*/ 317 h 629"/>
                <a:gd name="T106" fmla="*/ 265 w 319"/>
                <a:gd name="T107" fmla="*/ 298 h 629"/>
                <a:gd name="T108" fmla="*/ 274 w 319"/>
                <a:gd name="T109" fmla="*/ 269 h 629"/>
                <a:gd name="T110" fmla="*/ 264 w 319"/>
                <a:gd name="T111" fmla="*/ 259 h 629"/>
                <a:gd name="T112" fmla="*/ 248 w 319"/>
                <a:gd name="T113" fmla="*/ 230 h 629"/>
                <a:gd name="T114" fmla="*/ 248 w 319"/>
                <a:gd name="T115" fmla="*/ 223 h 629"/>
                <a:gd name="T116" fmla="*/ 255 w 319"/>
                <a:gd name="T117" fmla="*/ 175 h 629"/>
                <a:gd name="T118" fmla="*/ 265 w 319"/>
                <a:gd name="T119" fmla="*/ 143 h 629"/>
                <a:gd name="T120" fmla="*/ 281 w 319"/>
                <a:gd name="T121" fmla="*/ 119 h 629"/>
                <a:gd name="T122" fmla="*/ 319 w 319"/>
                <a:gd name="T123" fmla="*/ 84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9" h="629">
                  <a:moveTo>
                    <a:pt x="311" y="65"/>
                  </a:moveTo>
                  <a:lnTo>
                    <a:pt x="311" y="65"/>
                  </a:lnTo>
                  <a:lnTo>
                    <a:pt x="304" y="61"/>
                  </a:lnTo>
                  <a:lnTo>
                    <a:pt x="304" y="61"/>
                  </a:lnTo>
                  <a:lnTo>
                    <a:pt x="297" y="75"/>
                  </a:lnTo>
                  <a:lnTo>
                    <a:pt x="291" y="85"/>
                  </a:lnTo>
                  <a:lnTo>
                    <a:pt x="291" y="85"/>
                  </a:lnTo>
                  <a:lnTo>
                    <a:pt x="291" y="90"/>
                  </a:lnTo>
                  <a:lnTo>
                    <a:pt x="288" y="96"/>
                  </a:lnTo>
                  <a:lnTo>
                    <a:pt x="285" y="97"/>
                  </a:lnTo>
                  <a:lnTo>
                    <a:pt x="284" y="97"/>
                  </a:lnTo>
                  <a:lnTo>
                    <a:pt x="282" y="96"/>
                  </a:lnTo>
                  <a:lnTo>
                    <a:pt x="282" y="96"/>
                  </a:lnTo>
                  <a:lnTo>
                    <a:pt x="280" y="93"/>
                  </a:lnTo>
                  <a:lnTo>
                    <a:pt x="277" y="93"/>
                  </a:lnTo>
                  <a:lnTo>
                    <a:pt x="274" y="94"/>
                  </a:lnTo>
                  <a:lnTo>
                    <a:pt x="269" y="94"/>
                  </a:lnTo>
                  <a:lnTo>
                    <a:pt x="269" y="94"/>
                  </a:lnTo>
                  <a:lnTo>
                    <a:pt x="255" y="94"/>
                  </a:lnTo>
                  <a:lnTo>
                    <a:pt x="246" y="93"/>
                  </a:lnTo>
                  <a:lnTo>
                    <a:pt x="245" y="91"/>
                  </a:lnTo>
                  <a:lnTo>
                    <a:pt x="245" y="88"/>
                  </a:lnTo>
                  <a:lnTo>
                    <a:pt x="245" y="88"/>
                  </a:lnTo>
                  <a:lnTo>
                    <a:pt x="246" y="80"/>
                  </a:lnTo>
                  <a:lnTo>
                    <a:pt x="251" y="71"/>
                  </a:lnTo>
                  <a:lnTo>
                    <a:pt x="255" y="62"/>
                  </a:lnTo>
                  <a:lnTo>
                    <a:pt x="255" y="59"/>
                  </a:lnTo>
                  <a:lnTo>
                    <a:pt x="255" y="58"/>
                  </a:lnTo>
                  <a:lnTo>
                    <a:pt x="255" y="58"/>
                  </a:lnTo>
                  <a:lnTo>
                    <a:pt x="242" y="49"/>
                  </a:lnTo>
                  <a:lnTo>
                    <a:pt x="226" y="39"/>
                  </a:lnTo>
                  <a:lnTo>
                    <a:pt x="226" y="39"/>
                  </a:lnTo>
                  <a:lnTo>
                    <a:pt x="219" y="32"/>
                  </a:lnTo>
                  <a:lnTo>
                    <a:pt x="213" y="23"/>
                  </a:lnTo>
                  <a:lnTo>
                    <a:pt x="207" y="17"/>
                  </a:lnTo>
                  <a:lnTo>
                    <a:pt x="206" y="14"/>
                  </a:lnTo>
                  <a:lnTo>
                    <a:pt x="203" y="14"/>
                  </a:lnTo>
                  <a:lnTo>
                    <a:pt x="203" y="14"/>
                  </a:lnTo>
                  <a:lnTo>
                    <a:pt x="200" y="16"/>
                  </a:lnTo>
                  <a:lnTo>
                    <a:pt x="197" y="16"/>
                  </a:lnTo>
                  <a:lnTo>
                    <a:pt x="196" y="17"/>
                  </a:lnTo>
                  <a:lnTo>
                    <a:pt x="194" y="14"/>
                  </a:lnTo>
                  <a:lnTo>
                    <a:pt x="194" y="14"/>
                  </a:lnTo>
                  <a:lnTo>
                    <a:pt x="190" y="10"/>
                  </a:lnTo>
                  <a:lnTo>
                    <a:pt x="185" y="7"/>
                  </a:lnTo>
                  <a:lnTo>
                    <a:pt x="180" y="3"/>
                  </a:lnTo>
                  <a:lnTo>
                    <a:pt x="174" y="1"/>
                  </a:lnTo>
                  <a:lnTo>
                    <a:pt x="174" y="1"/>
                  </a:lnTo>
                  <a:lnTo>
                    <a:pt x="162" y="0"/>
                  </a:lnTo>
                  <a:lnTo>
                    <a:pt x="158" y="0"/>
                  </a:lnTo>
                  <a:lnTo>
                    <a:pt x="154" y="3"/>
                  </a:lnTo>
                  <a:lnTo>
                    <a:pt x="154" y="3"/>
                  </a:lnTo>
                  <a:lnTo>
                    <a:pt x="152" y="6"/>
                  </a:lnTo>
                  <a:lnTo>
                    <a:pt x="151" y="9"/>
                  </a:lnTo>
                  <a:lnTo>
                    <a:pt x="149" y="11"/>
                  </a:lnTo>
                  <a:lnTo>
                    <a:pt x="146" y="13"/>
                  </a:lnTo>
                  <a:lnTo>
                    <a:pt x="146" y="13"/>
                  </a:lnTo>
                  <a:lnTo>
                    <a:pt x="130" y="10"/>
                  </a:lnTo>
                  <a:lnTo>
                    <a:pt x="122" y="9"/>
                  </a:lnTo>
                  <a:lnTo>
                    <a:pt x="116" y="9"/>
                  </a:lnTo>
                  <a:lnTo>
                    <a:pt x="116" y="9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100" y="22"/>
                  </a:lnTo>
                  <a:lnTo>
                    <a:pt x="103" y="23"/>
                  </a:lnTo>
                  <a:lnTo>
                    <a:pt x="103" y="23"/>
                  </a:lnTo>
                  <a:lnTo>
                    <a:pt x="103" y="26"/>
                  </a:lnTo>
                  <a:lnTo>
                    <a:pt x="101" y="29"/>
                  </a:lnTo>
                  <a:lnTo>
                    <a:pt x="96" y="38"/>
                  </a:lnTo>
                  <a:lnTo>
                    <a:pt x="87" y="46"/>
                  </a:lnTo>
                  <a:lnTo>
                    <a:pt x="80" y="54"/>
                  </a:lnTo>
                  <a:lnTo>
                    <a:pt x="80" y="54"/>
                  </a:lnTo>
                  <a:lnTo>
                    <a:pt x="78" y="56"/>
                  </a:lnTo>
                  <a:lnTo>
                    <a:pt x="75" y="61"/>
                  </a:lnTo>
                  <a:lnTo>
                    <a:pt x="74" y="69"/>
                  </a:lnTo>
                  <a:lnTo>
                    <a:pt x="72" y="78"/>
                  </a:lnTo>
                  <a:lnTo>
                    <a:pt x="72" y="85"/>
                  </a:lnTo>
                  <a:lnTo>
                    <a:pt x="72" y="85"/>
                  </a:lnTo>
                  <a:lnTo>
                    <a:pt x="62" y="122"/>
                  </a:lnTo>
                  <a:lnTo>
                    <a:pt x="51" y="158"/>
                  </a:lnTo>
                  <a:lnTo>
                    <a:pt x="51" y="158"/>
                  </a:lnTo>
                  <a:lnTo>
                    <a:pt x="49" y="166"/>
                  </a:lnTo>
                  <a:lnTo>
                    <a:pt x="51" y="175"/>
                  </a:lnTo>
                  <a:lnTo>
                    <a:pt x="52" y="191"/>
                  </a:lnTo>
                  <a:lnTo>
                    <a:pt x="52" y="191"/>
                  </a:lnTo>
                  <a:lnTo>
                    <a:pt x="54" y="213"/>
                  </a:lnTo>
                  <a:lnTo>
                    <a:pt x="55" y="226"/>
                  </a:lnTo>
                  <a:lnTo>
                    <a:pt x="54" y="230"/>
                  </a:lnTo>
                  <a:lnTo>
                    <a:pt x="54" y="235"/>
                  </a:lnTo>
                  <a:lnTo>
                    <a:pt x="54" y="235"/>
                  </a:lnTo>
                  <a:lnTo>
                    <a:pt x="52" y="240"/>
                  </a:lnTo>
                  <a:lnTo>
                    <a:pt x="51" y="248"/>
                  </a:lnTo>
                  <a:lnTo>
                    <a:pt x="51" y="256"/>
                  </a:lnTo>
                  <a:lnTo>
                    <a:pt x="49" y="261"/>
                  </a:lnTo>
                  <a:lnTo>
                    <a:pt x="48" y="264"/>
                  </a:lnTo>
                  <a:lnTo>
                    <a:pt x="48" y="264"/>
                  </a:lnTo>
                  <a:lnTo>
                    <a:pt x="43" y="268"/>
                  </a:lnTo>
                  <a:lnTo>
                    <a:pt x="41" y="274"/>
                  </a:lnTo>
                  <a:lnTo>
                    <a:pt x="38" y="281"/>
                  </a:lnTo>
                  <a:lnTo>
                    <a:pt x="36" y="290"/>
                  </a:lnTo>
                  <a:lnTo>
                    <a:pt x="36" y="290"/>
                  </a:lnTo>
                  <a:lnTo>
                    <a:pt x="38" y="310"/>
                  </a:lnTo>
                  <a:lnTo>
                    <a:pt x="38" y="319"/>
                  </a:lnTo>
                  <a:lnTo>
                    <a:pt x="36" y="323"/>
                  </a:lnTo>
                  <a:lnTo>
                    <a:pt x="36" y="323"/>
                  </a:lnTo>
                  <a:lnTo>
                    <a:pt x="33" y="330"/>
                  </a:lnTo>
                  <a:lnTo>
                    <a:pt x="32" y="336"/>
                  </a:lnTo>
                  <a:lnTo>
                    <a:pt x="30" y="340"/>
                  </a:lnTo>
                  <a:lnTo>
                    <a:pt x="30" y="340"/>
                  </a:lnTo>
                  <a:lnTo>
                    <a:pt x="29" y="348"/>
                  </a:lnTo>
                  <a:lnTo>
                    <a:pt x="28" y="356"/>
                  </a:lnTo>
                  <a:lnTo>
                    <a:pt x="28" y="356"/>
                  </a:lnTo>
                  <a:lnTo>
                    <a:pt x="26" y="374"/>
                  </a:lnTo>
                  <a:lnTo>
                    <a:pt x="23" y="388"/>
                  </a:lnTo>
                  <a:lnTo>
                    <a:pt x="23" y="388"/>
                  </a:lnTo>
                  <a:lnTo>
                    <a:pt x="23" y="394"/>
                  </a:lnTo>
                  <a:lnTo>
                    <a:pt x="25" y="400"/>
                  </a:lnTo>
                  <a:lnTo>
                    <a:pt x="29" y="411"/>
                  </a:lnTo>
                  <a:lnTo>
                    <a:pt x="29" y="411"/>
                  </a:lnTo>
                  <a:lnTo>
                    <a:pt x="30" y="416"/>
                  </a:lnTo>
                  <a:lnTo>
                    <a:pt x="29" y="419"/>
                  </a:lnTo>
                  <a:lnTo>
                    <a:pt x="26" y="420"/>
                  </a:lnTo>
                  <a:lnTo>
                    <a:pt x="25" y="424"/>
                  </a:lnTo>
                  <a:lnTo>
                    <a:pt x="25" y="424"/>
                  </a:lnTo>
                  <a:lnTo>
                    <a:pt x="23" y="427"/>
                  </a:lnTo>
                  <a:lnTo>
                    <a:pt x="25" y="429"/>
                  </a:lnTo>
                  <a:lnTo>
                    <a:pt x="28" y="433"/>
                  </a:lnTo>
                  <a:lnTo>
                    <a:pt x="32" y="436"/>
                  </a:lnTo>
                  <a:lnTo>
                    <a:pt x="36" y="439"/>
                  </a:lnTo>
                  <a:lnTo>
                    <a:pt x="36" y="439"/>
                  </a:lnTo>
                  <a:lnTo>
                    <a:pt x="38" y="442"/>
                  </a:lnTo>
                  <a:lnTo>
                    <a:pt x="38" y="442"/>
                  </a:lnTo>
                  <a:lnTo>
                    <a:pt x="33" y="443"/>
                  </a:lnTo>
                  <a:lnTo>
                    <a:pt x="28" y="445"/>
                  </a:lnTo>
                  <a:lnTo>
                    <a:pt x="28" y="445"/>
                  </a:lnTo>
                  <a:lnTo>
                    <a:pt x="26" y="446"/>
                  </a:lnTo>
                  <a:lnTo>
                    <a:pt x="28" y="446"/>
                  </a:lnTo>
                  <a:lnTo>
                    <a:pt x="33" y="452"/>
                  </a:lnTo>
                  <a:lnTo>
                    <a:pt x="33" y="452"/>
                  </a:lnTo>
                  <a:lnTo>
                    <a:pt x="35" y="453"/>
                  </a:lnTo>
                  <a:lnTo>
                    <a:pt x="33" y="455"/>
                  </a:lnTo>
                  <a:lnTo>
                    <a:pt x="30" y="459"/>
                  </a:lnTo>
                  <a:lnTo>
                    <a:pt x="28" y="462"/>
                  </a:lnTo>
                  <a:lnTo>
                    <a:pt x="26" y="465"/>
                  </a:lnTo>
                  <a:lnTo>
                    <a:pt x="28" y="468"/>
                  </a:lnTo>
                  <a:lnTo>
                    <a:pt x="28" y="468"/>
                  </a:lnTo>
                  <a:lnTo>
                    <a:pt x="28" y="475"/>
                  </a:lnTo>
                  <a:lnTo>
                    <a:pt x="29" y="485"/>
                  </a:lnTo>
                  <a:lnTo>
                    <a:pt x="28" y="497"/>
                  </a:lnTo>
                  <a:lnTo>
                    <a:pt x="28" y="501"/>
                  </a:lnTo>
                  <a:lnTo>
                    <a:pt x="26" y="504"/>
                  </a:lnTo>
                  <a:lnTo>
                    <a:pt x="26" y="504"/>
                  </a:lnTo>
                  <a:lnTo>
                    <a:pt x="22" y="511"/>
                  </a:lnTo>
                  <a:lnTo>
                    <a:pt x="20" y="518"/>
                  </a:lnTo>
                  <a:lnTo>
                    <a:pt x="19" y="531"/>
                  </a:lnTo>
                  <a:lnTo>
                    <a:pt x="19" y="531"/>
                  </a:lnTo>
                  <a:lnTo>
                    <a:pt x="17" y="537"/>
                  </a:lnTo>
                  <a:lnTo>
                    <a:pt x="14" y="543"/>
                  </a:lnTo>
                  <a:lnTo>
                    <a:pt x="4" y="558"/>
                  </a:lnTo>
                  <a:lnTo>
                    <a:pt x="4" y="558"/>
                  </a:lnTo>
                  <a:lnTo>
                    <a:pt x="1" y="562"/>
                  </a:lnTo>
                  <a:lnTo>
                    <a:pt x="0" y="566"/>
                  </a:lnTo>
                  <a:lnTo>
                    <a:pt x="0" y="575"/>
                  </a:lnTo>
                  <a:lnTo>
                    <a:pt x="1" y="584"/>
                  </a:lnTo>
                  <a:lnTo>
                    <a:pt x="3" y="588"/>
                  </a:lnTo>
                  <a:lnTo>
                    <a:pt x="3" y="588"/>
                  </a:lnTo>
                  <a:lnTo>
                    <a:pt x="6" y="589"/>
                  </a:lnTo>
                  <a:lnTo>
                    <a:pt x="9" y="589"/>
                  </a:lnTo>
                  <a:lnTo>
                    <a:pt x="14" y="585"/>
                  </a:lnTo>
                  <a:lnTo>
                    <a:pt x="14" y="585"/>
                  </a:lnTo>
                  <a:lnTo>
                    <a:pt x="17" y="584"/>
                  </a:lnTo>
                  <a:lnTo>
                    <a:pt x="19" y="584"/>
                  </a:lnTo>
                  <a:lnTo>
                    <a:pt x="20" y="585"/>
                  </a:lnTo>
                  <a:lnTo>
                    <a:pt x="20" y="589"/>
                  </a:lnTo>
                  <a:lnTo>
                    <a:pt x="20" y="589"/>
                  </a:lnTo>
                  <a:lnTo>
                    <a:pt x="20" y="602"/>
                  </a:lnTo>
                  <a:lnTo>
                    <a:pt x="20" y="610"/>
                  </a:lnTo>
                  <a:lnTo>
                    <a:pt x="23" y="617"/>
                  </a:lnTo>
                  <a:lnTo>
                    <a:pt x="23" y="617"/>
                  </a:lnTo>
                  <a:lnTo>
                    <a:pt x="25" y="618"/>
                  </a:lnTo>
                  <a:lnTo>
                    <a:pt x="28" y="620"/>
                  </a:lnTo>
                  <a:lnTo>
                    <a:pt x="35" y="621"/>
                  </a:lnTo>
                  <a:lnTo>
                    <a:pt x="51" y="621"/>
                  </a:lnTo>
                  <a:lnTo>
                    <a:pt x="51" y="621"/>
                  </a:lnTo>
                  <a:lnTo>
                    <a:pt x="61" y="623"/>
                  </a:lnTo>
                  <a:lnTo>
                    <a:pt x="70" y="624"/>
                  </a:lnTo>
                  <a:lnTo>
                    <a:pt x="70" y="624"/>
                  </a:lnTo>
                  <a:lnTo>
                    <a:pt x="72" y="624"/>
                  </a:lnTo>
                  <a:lnTo>
                    <a:pt x="75" y="626"/>
                  </a:lnTo>
                  <a:lnTo>
                    <a:pt x="75" y="626"/>
                  </a:lnTo>
                  <a:lnTo>
                    <a:pt x="77" y="627"/>
                  </a:lnTo>
                  <a:lnTo>
                    <a:pt x="77" y="627"/>
                  </a:lnTo>
                  <a:lnTo>
                    <a:pt x="80" y="629"/>
                  </a:lnTo>
                  <a:lnTo>
                    <a:pt x="80" y="629"/>
                  </a:lnTo>
                  <a:lnTo>
                    <a:pt x="83" y="629"/>
                  </a:lnTo>
                  <a:lnTo>
                    <a:pt x="81" y="626"/>
                  </a:lnTo>
                  <a:lnTo>
                    <a:pt x="81" y="626"/>
                  </a:lnTo>
                  <a:lnTo>
                    <a:pt x="77" y="617"/>
                  </a:lnTo>
                  <a:lnTo>
                    <a:pt x="77" y="610"/>
                  </a:lnTo>
                  <a:lnTo>
                    <a:pt x="77" y="610"/>
                  </a:lnTo>
                  <a:lnTo>
                    <a:pt x="75" y="605"/>
                  </a:lnTo>
                  <a:lnTo>
                    <a:pt x="72" y="601"/>
                  </a:lnTo>
                  <a:lnTo>
                    <a:pt x="71" y="597"/>
                  </a:lnTo>
                  <a:lnTo>
                    <a:pt x="71" y="594"/>
                  </a:lnTo>
                  <a:lnTo>
                    <a:pt x="71" y="594"/>
                  </a:lnTo>
                  <a:lnTo>
                    <a:pt x="74" y="592"/>
                  </a:lnTo>
                  <a:lnTo>
                    <a:pt x="77" y="592"/>
                  </a:lnTo>
                  <a:lnTo>
                    <a:pt x="78" y="591"/>
                  </a:lnTo>
                  <a:lnTo>
                    <a:pt x="80" y="589"/>
                  </a:lnTo>
                  <a:lnTo>
                    <a:pt x="80" y="589"/>
                  </a:lnTo>
                  <a:lnTo>
                    <a:pt x="78" y="587"/>
                  </a:lnTo>
                  <a:lnTo>
                    <a:pt x="75" y="584"/>
                  </a:lnTo>
                  <a:lnTo>
                    <a:pt x="75" y="582"/>
                  </a:lnTo>
                  <a:lnTo>
                    <a:pt x="77" y="581"/>
                  </a:lnTo>
                  <a:lnTo>
                    <a:pt x="77" y="581"/>
                  </a:lnTo>
                  <a:lnTo>
                    <a:pt x="78" y="581"/>
                  </a:lnTo>
                  <a:lnTo>
                    <a:pt x="80" y="582"/>
                  </a:lnTo>
                  <a:lnTo>
                    <a:pt x="81" y="584"/>
                  </a:lnTo>
                  <a:lnTo>
                    <a:pt x="84" y="582"/>
                  </a:lnTo>
                  <a:lnTo>
                    <a:pt x="84" y="582"/>
                  </a:lnTo>
                  <a:lnTo>
                    <a:pt x="88" y="581"/>
                  </a:lnTo>
                  <a:lnTo>
                    <a:pt x="90" y="579"/>
                  </a:lnTo>
                  <a:lnTo>
                    <a:pt x="90" y="576"/>
                  </a:lnTo>
                  <a:lnTo>
                    <a:pt x="91" y="575"/>
                  </a:lnTo>
                  <a:lnTo>
                    <a:pt x="91" y="575"/>
                  </a:lnTo>
                  <a:lnTo>
                    <a:pt x="94" y="571"/>
                  </a:lnTo>
                  <a:lnTo>
                    <a:pt x="97" y="566"/>
                  </a:lnTo>
                  <a:lnTo>
                    <a:pt x="98" y="559"/>
                  </a:lnTo>
                  <a:lnTo>
                    <a:pt x="98" y="553"/>
                  </a:lnTo>
                  <a:lnTo>
                    <a:pt x="98" y="553"/>
                  </a:lnTo>
                  <a:lnTo>
                    <a:pt x="98" y="550"/>
                  </a:lnTo>
                  <a:lnTo>
                    <a:pt x="98" y="547"/>
                  </a:lnTo>
                  <a:lnTo>
                    <a:pt x="101" y="540"/>
                  </a:lnTo>
                  <a:lnTo>
                    <a:pt x="106" y="534"/>
                  </a:lnTo>
                  <a:lnTo>
                    <a:pt x="112" y="531"/>
                  </a:lnTo>
                  <a:lnTo>
                    <a:pt x="112" y="531"/>
                  </a:lnTo>
                  <a:lnTo>
                    <a:pt x="114" y="530"/>
                  </a:lnTo>
                  <a:lnTo>
                    <a:pt x="119" y="527"/>
                  </a:lnTo>
                  <a:lnTo>
                    <a:pt x="123" y="524"/>
                  </a:lnTo>
                  <a:lnTo>
                    <a:pt x="123" y="524"/>
                  </a:lnTo>
                  <a:lnTo>
                    <a:pt x="126" y="520"/>
                  </a:lnTo>
                  <a:lnTo>
                    <a:pt x="127" y="513"/>
                  </a:lnTo>
                  <a:lnTo>
                    <a:pt x="127" y="505"/>
                  </a:lnTo>
                  <a:lnTo>
                    <a:pt x="126" y="503"/>
                  </a:lnTo>
                  <a:lnTo>
                    <a:pt x="126" y="500"/>
                  </a:lnTo>
                  <a:lnTo>
                    <a:pt x="126" y="500"/>
                  </a:lnTo>
                  <a:lnTo>
                    <a:pt x="112" y="494"/>
                  </a:lnTo>
                  <a:lnTo>
                    <a:pt x="112" y="494"/>
                  </a:lnTo>
                  <a:lnTo>
                    <a:pt x="106" y="489"/>
                  </a:lnTo>
                  <a:lnTo>
                    <a:pt x="101" y="484"/>
                  </a:lnTo>
                  <a:lnTo>
                    <a:pt x="97" y="478"/>
                  </a:lnTo>
                  <a:lnTo>
                    <a:pt x="97" y="475"/>
                  </a:lnTo>
                  <a:lnTo>
                    <a:pt x="97" y="474"/>
                  </a:lnTo>
                  <a:lnTo>
                    <a:pt x="97" y="474"/>
                  </a:lnTo>
                  <a:lnTo>
                    <a:pt x="106" y="459"/>
                  </a:lnTo>
                  <a:lnTo>
                    <a:pt x="106" y="459"/>
                  </a:lnTo>
                  <a:lnTo>
                    <a:pt x="110" y="456"/>
                  </a:lnTo>
                  <a:lnTo>
                    <a:pt x="117" y="452"/>
                  </a:lnTo>
                  <a:lnTo>
                    <a:pt x="126" y="449"/>
                  </a:lnTo>
                  <a:lnTo>
                    <a:pt x="126" y="449"/>
                  </a:lnTo>
                  <a:lnTo>
                    <a:pt x="129" y="449"/>
                  </a:lnTo>
                  <a:lnTo>
                    <a:pt x="129" y="446"/>
                  </a:lnTo>
                  <a:lnTo>
                    <a:pt x="132" y="443"/>
                  </a:lnTo>
                  <a:lnTo>
                    <a:pt x="132" y="443"/>
                  </a:lnTo>
                  <a:lnTo>
                    <a:pt x="135" y="439"/>
                  </a:lnTo>
                  <a:lnTo>
                    <a:pt x="138" y="436"/>
                  </a:lnTo>
                  <a:lnTo>
                    <a:pt x="138" y="436"/>
                  </a:lnTo>
                  <a:lnTo>
                    <a:pt x="138" y="426"/>
                  </a:lnTo>
                  <a:lnTo>
                    <a:pt x="138" y="420"/>
                  </a:lnTo>
                  <a:lnTo>
                    <a:pt x="139" y="416"/>
                  </a:lnTo>
                  <a:lnTo>
                    <a:pt x="139" y="416"/>
                  </a:lnTo>
                  <a:lnTo>
                    <a:pt x="146" y="407"/>
                  </a:lnTo>
                  <a:lnTo>
                    <a:pt x="149" y="404"/>
                  </a:lnTo>
                  <a:lnTo>
                    <a:pt x="151" y="403"/>
                  </a:lnTo>
                  <a:lnTo>
                    <a:pt x="149" y="401"/>
                  </a:lnTo>
                  <a:lnTo>
                    <a:pt x="149" y="401"/>
                  </a:lnTo>
                  <a:lnTo>
                    <a:pt x="145" y="400"/>
                  </a:lnTo>
                  <a:lnTo>
                    <a:pt x="143" y="398"/>
                  </a:lnTo>
                  <a:lnTo>
                    <a:pt x="143" y="397"/>
                  </a:lnTo>
                  <a:lnTo>
                    <a:pt x="143" y="397"/>
                  </a:lnTo>
                  <a:lnTo>
                    <a:pt x="149" y="392"/>
                  </a:lnTo>
                  <a:lnTo>
                    <a:pt x="151" y="390"/>
                  </a:lnTo>
                  <a:lnTo>
                    <a:pt x="149" y="388"/>
                  </a:lnTo>
                  <a:lnTo>
                    <a:pt x="149" y="388"/>
                  </a:lnTo>
                  <a:lnTo>
                    <a:pt x="143" y="379"/>
                  </a:lnTo>
                  <a:lnTo>
                    <a:pt x="140" y="374"/>
                  </a:lnTo>
                  <a:lnTo>
                    <a:pt x="139" y="368"/>
                  </a:lnTo>
                  <a:lnTo>
                    <a:pt x="139" y="368"/>
                  </a:lnTo>
                  <a:lnTo>
                    <a:pt x="138" y="363"/>
                  </a:lnTo>
                  <a:lnTo>
                    <a:pt x="139" y="361"/>
                  </a:lnTo>
                  <a:lnTo>
                    <a:pt x="142" y="359"/>
                  </a:lnTo>
                  <a:lnTo>
                    <a:pt x="145" y="359"/>
                  </a:lnTo>
                  <a:lnTo>
                    <a:pt x="145" y="359"/>
                  </a:lnTo>
                  <a:lnTo>
                    <a:pt x="156" y="363"/>
                  </a:lnTo>
                  <a:lnTo>
                    <a:pt x="162" y="366"/>
                  </a:lnTo>
                  <a:lnTo>
                    <a:pt x="168" y="366"/>
                  </a:lnTo>
                  <a:lnTo>
                    <a:pt x="168" y="366"/>
                  </a:lnTo>
                  <a:lnTo>
                    <a:pt x="177" y="365"/>
                  </a:lnTo>
                  <a:lnTo>
                    <a:pt x="181" y="363"/>
                  </a:lnTo>
                  <a:lnTo>
                    <a:pt x="184" y="361"/>
                  </a:lnTo>
                  <a:lnTo>
                    <a:pt x="184" y="361"/>
                  </a:lnTo>
                  <a:lnTo>
                    <a:pt x="185" y="356"/>
                  </a:lnTo>
                  <a:lnTo>
                    <a:pt x="185" y="352"/>
                  </a:lnTo>
                  <a:lnTo>
                    <a:pt x="185" y="348"/>
                  </a:lnTo>
                  <a:lnTo>
                    <a:pt x="185" y="343"/>
                  </a:lnTo>
                  <a:lnTo>
                    <a:pt x="185" y="343"/>
                  </a:lnTo>
                  <a:lnTo>
                    <a:pt x="185" y="337"/>
                  </a:lnTo>
                  <a:lnTo>
                    <a:pt x="185" y="332"/>
                  </a:lnTo>
                  <a:lnTo>
                    <a:pt x="185" y="327"/>
                  </a:lnTo>
                  <a:lnTo>
                    <a:pt x="185" y="324"/>
                  </a:lnTo>
                  <a:lnTo>
                    <a:pt x="187" y="323"/>
                  </a:lnTo>
                  <a:lnTo>
                    <a:pt x="187" y="323"/>
                  </a:lnTo>
                  <a:lnTo>
                    <a:pt x="193" y="320"/>
                  </a:lnTo>
                  <a:lnTo>
                    <a:pt x="201" y="320"/>
                  </a:lnTo>
                  <a:lnTo>
                    <a:pt x="201" y="320"/>
                  </a:lnTo>
                  <a:lnTo>
                    <a:pt x="214" y="319"/>
                  </a:lnTo>
                  <a:lnTo>
                    <a:pt x="227" y="317"/>
                  </a:lnTo>
                  <a:lnTo>
                    <a:pt x="227" y="317"/>
                  </a:lnTo>
                  <a:lnTo>
                    <a:pt x="236" y="314"/>
                  </a:lnTo>
                  <a:lnTo>
                    <a:pt x="248" y="310"/>
                  </a:lnTo>
                  <a:lnTo>
                    <a:pt x="258" y="304"/>
                  </a:lnTo>
                  <a:lnTo>
                    <a:pt x="262" y="301"/>
                  </a:lnTo>
                  <a:lnTo>
                    <a:pt x="265" y="298"/>
                  </a:lnTo>
                  <a:lnTo>
                    <a:pt x="265" y="298"/>
                  </a:lnTo>
                  <a:lnTo>
                    <a:pt x="272" y="285"/>
                  </a:lnTo>
                  <a:lnTo>
                    <a:pt x="275" y="279"/>
                  </a:lnTo>
                  <a:lnTo>
                    <a:pt x="275" y="275"/>
                  </a:lnTo>
                  <a:lnTo>
                    <a:pt x="275" y="275"/>
                  </a:lnTo>
                  <a:lnTo>
                    <a:pt x="275" y="271"/>
                  </a:lnTo>
                  <a:lnTo>
                    <a:pt x="274" y="269"/>
                  </a:lnTo>
                  <a:lnTo>
                    <a:pt x="272" y="266"/>
                  </a:lnTo>
                  <a:lnTo>
                    <a:pt x="269" y="266"/>
                  </a:lnTo>
                  <a:lnTo>
                    <a:pt x="269" y="266"/>
                  </a:lnTo>
                  <a:lnTo>
                    <a:pt x="265" y="264"/>
                  </a:lnTo>
                  <a:lnTo>
                    <a:pt x="264" y="262"/>
                  </a:lnTo>
                  <a:lnTo>
                    <a:pt x="264" y="259"/>
                  </a:lnTo>
                  <a:lnTo>
                    <a:pt x="264" y="259"/>
                  </a:lnTo>
                  <a:lnTo>
                    <a:pt x="268" y="253"/>
                  </a:lnTo>
                  <a:lnTo>
                    <a:pt x="268" y="249"/>
                  </a:lnTo>
                  <a:lnTo>
                    <a:pt x="266" y="246"/>
                  </a:lnTo>
                  <a:lnTo>
                    <a:pt x="266" y="246"/>
                  </a:lnTo>
                  <a:lnTo>
                    <a:pt x="248" y="230"/>
                  </a:lnTo>
                  <a:lnTo>
                    <a:pt x="248" y="230"/>
                  </a:lnTo>
                  <a:lnTo>
                    <a:pt x="243" y="224"/>
                  </a:lnTo>
                  <a:lnTo>
                    <a:pt x="242" y="223"/>
                  </a:lnTo>
                  <a:lnTo>
                    <a:pt x="243" y="222"/>
                  </a:lnTo>
                  <a:lnTo>
                    <a:pt x="243" y="222"/>
                  </a:lnTo>
                  <a:lnTo>
                    <a:pt x="248" y="223"/>
                  </a:lnTo>
                  <a:lnTo>
                    <a:pt x="248" y="223"/>
                  </a:lnTo>
                  <a:lnTo>
                    <a:pt x="249" y="210"/>
                  </a:lnTo>
                  <a:lnTo>
                    <a:pt x="252" y="198"/>
                  </a:lnTo>
                  <a:lnTo>
                    <a:pt x="252" y="198"/>
                  </a:lnTo>
                  <a:lnTo>
                    <a:pt x="253" y="188"/>
                  </a:lnTo>
                  <a:lnTo>
                    <a:pt x="255" y="175"/>
                  </a:lnTo>
                  <a:lnTo>
                    <a:pt x="256" y="156"/>
                  </a:lnTo>
                  <a:lnTo>
                    <a:pt x="256" y="156"/>
                  </a:lnTo>
                  <a:lnTo>
                    <a:pt x="256" y="153"/>
                  </a:lnTo>
                  <a:lnTo>
                    <a:pt x="259" y="151"/>
                  </a:lnTo>
                  <a:lnTo>
                    <a:pt x="264" y="148"/>
                  </a:lnTo>
                  <a:lnTo>
                    <a:pt x="265" y="143"/>
                  </a:lnTo>
                  <a:lnTo>
                    <a:pt x="265" y="143"/>
                  </a:lnTo>
                  <a:lnTo>
                    <a:pt x="268" y="138"/>
                  </a:lnTo>
                  <a:lnTo>
                    <a:pt x="271" y="130"/>
                  </a:lnTo>
                  <a:lnTo>
                    <a:pt x="275" y="124"/>
                  </a:lnTo>
                  <a:lnTo>
                    <a:pt x="281" y="119"/>
                  </a:lnTo>
                  <a:lnTo>
                    <a:pt x="281" y="119"/>
                  </a:lnTo>
                  <a:lnTo>
                    <a:pt x="303" y="103"/>
                  </a:lnTo>
                  <a:lnTo>
                    <a:pt x="313" y="96"/>
                  </a:lnTo>
                  <a:lnTo>
                    <a:pt x="316" y="91"/>
                  </a:lnTo>
                  <a:lnTo>
                    <a:pt x="317" y="90"/>
                  </a:lnTo>
                  <a:lnTo>
                    <a:pt x="317" y="90"/>
                  </a:lnTo>
                  <a:lnTo>
                    <a:pt x="319" y="84"/>
                  </a:lnTo>
                  <a:lnTo>
                    <a:pt x="317" y="75"/>
                  </a:lnTo>
                  <a:lnTo>
                    <a:pt x="314" y="69"/>
                  </a:lnTo>
                  <a:lnTo>
                    <a:pt x="313" y="67"/>
                  </a:lnTo>
                  <a:lnTo>
                    <a:pt x="311" y="65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667"/>
            <p:cNvSpPr>
              <a:spLocks/>
            </p:cNvSpPr>
            <p:nvPr/>
          </p:nvSpPr>
          <p:spPr bwMode="auto">
            <a:xfrm>
              <a:off x="2425700" y="5316967"/>
              <a:ext cx="506413" cy="998538"/>
            </a:xfrm>
            <a:custGeom>
              <a:avLst/>
              <a:gdLst>
                <a:gd name="T0" fmla="*/ 291 w 319"/>
                <a:gd name="T1" fmla="*/ 85 h 629"/>
                <a:gd name="T2" fmla="*/ 282 w 319"/>
                <a:gd name="T3" fmla="*/ 96 h 629"/>
                <a:gd name="T4" fmla="*/ 269 w 319"/>
                <a:gd name="T5" fmla="*/ 94 h 629"/>
                <a:gd name="T6" fmla="*/ 246 w 319"/>
                <a:gd name="T7" fmla="*/ 80 h 629"/>
                <a:gd name="T8" fmla="*/ 242 w 319"/>
                <a:gd name="T9" fmla="*/ 49 h 629"/>
                <a:gd name="T10" fmla="*/ 206 w 319"/>
                <a:gd name="T11" fmla="*/ 14 h 629"/>
                <a:gd name="T12" fmla="*/ 194 w 319"/>
                <a:gd name="T13" fmla="*/ 14 h 629"/>
                <a:gd name="T14" fmla="*/ 174 w 319"/>
                <a:gd name="T15" fmla="*/ 1 h 629"/>
                <a:gd name="T16" fmla="*/ 151 w 319"/>
                <a:gd name="T17" fmla="*/ 9 h 629"/>
                <a:gd name="T18" fmla="*/ 116 w 319"/>
                <a:gd name="T19" fmla="*/ 9 h 629"/>
                <a:gd name="T20" fmla="*/ 103 w 319"/>
                <a:gd name="T21" fmla="*/ 23 h 629"/>
                <a:gd name="T22" fmla="*/ 80 w 319"/>
                <a:gd name="T23" fmla="*/ 54 h 629"/>
                <a:gd name="T24" fmla="*/ 72 w 319"/>
                <a:gd name="T25" fmla="*/ 85 h 629"/>
                <a:gd name="T26" fmla="*/ 52 w 319"/>
                <a:gd name="T27" fmla="*/ 191 h 629"/>
                <a:gd name="T28" fmla="*/ 54 w 319"/>
                <a:gd name="T29" fmla="*/ 235 h 629"/>
                <a:gd name="T30" fmla="*/ 48 w 319"/>
                <a:gd name="T31" fmla="*/ 264 h 629"/>
                <a:gd name="T32" fmla="*/ 38 w 319"/>
                <a:gd name="T33" fmla="*/ 310 h 629"/>
                <a:gd name="T34" fmla="*/ 30 w 319"/>
                <a:gd name="T35" fmla="*/ 340 h 629"/>
                <a:gd name="T36" fmla="*/ 23 w 319"/>
                <a:gd name="T37" fmla="*/ 388 h 629"/>
                <a:gd name="T38" fmla="*/ 30 w 319"/>
                <a:gd name="T39" fmla="*/ 416 h 629"/>
                <a:gd name="T40" fmla="*/ 25 w 319"/>
                <a:gd name="T41" fmla="*/ 429 h 629"/>
                <a:gd name="T42" fmla="*/ 38 w 319"/>
                <a:gd name="T43" fmla="*/ 442 h 629"/>
                <a:gd name="T44" fmla="*/ 33 w 319"/>
                <a:gd name="T45" fmla="*/ 452 h 629"/>
                <a:gd name="T46" fmla="*/ 26 w 319"/>
                <a:gd name="T47" fmla="*/ 465 h 629"/>
                <a:gd name="T48" fmla="*/ 28 w 319"/>
                <a:gd name="T49" fmla="*/ 501 h 629"/>
                <a:gd name="T50" fmla="*/ 19 w 319"/>
                <a:gd name="T51" fmla="*/ 531 h 629"/>
                <a:gd name="T52" fmla="*/ 0 w 319"/>
                <a:gd name="T53" fmla="*/ 566 h 629"/>
                <a:gd name="T54" fmla="*/ 9 w 319"/>
                <a:gd name="T55" fmla="*/ 589 h 629"/>
                <a:gd name="T56" fmla="*/ 20 w 319"/>
                <a:gd name="T57" fmla="*/ 589 h 629"/>
                <a:gd name="T58" fmla="*/ 25 w 319"/>
                <a:gd name="T59" fmla="*/ 618 h 629"/>
                <a:gd name="T60" fmla="*/ 70 w 319"/>
                <a:gd name="T61" fmla="*/ 624 h 629"/>
                <a:gd name="T62" fmla="*/ 77 w 319"/>
                <a:gd name="T63" fmla="*/ 627 h 629"/>
                <a:gd name="T64" fmla="*/ 77 w 319"/>
                <a:gd name="T65" fmla="*/ 617 h 629"/>
                <a:gd name="T66" fmla="*/ 71 w 319"/>
                <a:gd name="T67" fmla="*/ 594 h 629"/>
                <a:gd name="T68" fmla="*/ 80 w 319"/>
                <a:gd name="T69" fmla="*/ 589 h 629"/>
                <a:gd name="T70" fmla="*/ 78 w 319"/>
                <a:gd name="T71" fmla="*/ 581 h 629"/>
                <a:gd name="T72" fmla="*/ 90 w 319"/>
                <a:gd name="T73" fmla="*/ 579 h 629"/>
                <a:gd name="T74" fmla="*/ 98 w 319"/>
                <a:gd name="T75" fmla="*/ 559 h 629"/>
                <a:gd name="T76" fmla="*/ 106 w 319"/>
                <a:gd name="T77" fmla="*/ 534 h 629"/>
                <a:gd name="T78" fmla="*/ 123 w 319"/>
                <a:gd name="T79" fmla="*/ 524 h 629"/>
                <a:gd name="T80" fmla="*/ 126 w 319"/>
                <a:gd name="T81" fmla="*/ 500 h 629"/>
                <a:gd name="T82" fmla="*/ 97 w 319"/>
                <a:gd name="T83" fmla="*/ 475 h 629"/>
                <a:gd name="T84" fmla="*/ 117 w 319"/>
                <a:gd name="T85" fmla="*/ 452 h 629"/>
                <a:gd name="T86" fmla="*/ 132 w 319"/>
                <a:gd name="T87" fmla="*/ 443 h 629"/>
                <a:gd name="T88" fmla="*/ 139 w 319"/>
                <a:gd name="T89" fmla="*/ 416 h 629"/>
                <a:gd name="T90" fmla="*/ 149 w 319"/>
                <a:gd name="T91" fmla="*/ 401 h 629"/>
                <a:gd name="T92" fmla="*/ 151 w 319"/>
                <a:gd name="T93" fmla="*/ 390 h 629"/>
                <a:gd name="T94" fmla="*/ 139 w 319"/>
                <a:gd name="T95" fmla="*/ 368 h 629"/>
                <a:gd name="T96" fmla="*/ 156 w 319"/>
                <a:gd name="T97" fmla="*/ 363 h 629"/>
                <a:gd name="T98" fmla="*/ 184 w 319"/>
                <a:gd name="T99" fmla="*/ 361 h 629"/>
                <a:gd name="T100" fmla="*/ 185 w 319"/>
                <a:gd name="T101" fmla="*/ 343 h 629"/>
                <a:gd name="T102" fmla="*/ 187 w 319"/>
                <a:gd name="T103" fmla="*/ 323 h 629"/>
                <a:gd name="T104" fmla="*/ 227 w 319"/>
                <a:gd name="T105" fmla="*/ 317 h 629"/>
                <a:gd name="T106" fmla="*/ 265 w 319"/>
                <a:gd name="T107" fmla="*/ 298 h 629"/>
                <a:gd name="T108" fmla="*/ 274 w 319"/>
                <a:gd name="T109" fmla="*/ 269 h 629"/>
                <a:gd name="T110" fmla="*/ 264 w 319"/>
                <a:gd name="T111" fmla="*/ 259 h 629"/>
                <a:gd name="T112" fmla="*/ 248 w 319"/>
                <a:gd name="T113" fmla="*/ 230 h 629"/>
                <a:gd name="T114" fmla="*/ 248 w 319"/>
                <a:gd name="T115" fmla="*/ 223 h 629"/>
                <a:gd name="T116" fmla="*/ 255 w 319"/>
                <a:gd name="T117" fmla="*/ 175 h 629"/>
                <a:gd name="T118" fmla="*/ 265 w 319"/>
                <a:gd name="T119" fmla="*/ 143 h 629"/>
                <a:gd name="T120" fmla="*/ 281 w 319"/>
                <a:gd name="T121" fmla="*/ 119 h 629"/>
                <a:gd name="T122" fmla="*/ 319 w 319"/>
                <a:gd name="T123" fmla="*/ 84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9" h="629">
                  <a:moveTo>
                    <a:pt x="311" y="65"/>
                  </a:moveTo>
                  <a:lnTo>
                    <a:pt x="311" y="65"/>
                  </a:lnTo>
                  <a:lnTo>
                    <a:pt x="304" y="61"/>
                  </a:lnTo>
                  <a:lnTo>
                    <a:pt x="304" y="61"/>
                  </a:lnTo>
                  <a:lnTo>
                    <a:pt x="297" y="75"/>
                  </a:lnTo>
                  <a:lnTo>
                    <a:pt x="291" y="85"/>
                  </a:lnTo>
                  <a:lnTo>
                    <a:pt x="291" y="85"/>
                  </a:lnTo>
                  <a:lnTo>
                    <a:pt x="291" y="90"/>
                  </a:lnTo>
                  <a:lnTo>
                    <a:pt x="288" y="96"/>
                  </a:lnTo>
                  <a:lnTo>
                    <a:pt x="285" y="97"/>
                  </a:lnTo>
                  <a:lnTo>
                    <a:pt x="284" y="97"/>
                  </a:lnTo>
                  <a:lnTo>
                    <a:pt x="282" y="96"/>
                  </a:lnTo>
                  <a:lnTo>
                    <a:pt x="282" y="96"/>
                  </a:lnTo>
                  <a:lnTo>
                    <a:pt x="280" y="93"/>
                  </a:lnTo>
                  <a:lnTo>
                    <a:pt x="277" y="93"/>
                  </a:lnTo>
                  <a:lnTo>
                    <a:pt x="274" y="94"/>
                  </a:lnTo>
                  <a:lnTo>
                    <a:pt x="269" y="94"/>
                  </a:lnTo>
                  <a:lnTo>
                    <a:pt x="269" y="94"/>
                  </a:lnTo>
                  <a:lnTo>
                    <a:pt x="255" y="94"/>
                  </a:lnTo>
                  <a:lnTo>
                    <a:pt x="246" y="93"/>
                  </a:lnTo>
                  <a:lnTo>
                    <a:pt x="245" y="91"/>
                  </a:lnTo>
                  <a:lnTo>
                    <a:pt x="245" y="88"/>
                  </a:lnTo>
                  <a:lnTo>
                    <a:pt x="245" y="88"/>
                  </a:lnTo>
                  <a:lnTo>
                    <a:pt x="246" y="80"/>
                  </a:lnTo>
                  <a:lnTo>
                    <a:pt x="251" y="71"/>
                  </a:lnTo>
                  <a:lnTo>
                    <a:pt x="255" y="62"/>
                  </a:lnTo>
                  <a:lnTo>
                    <a:pt x="255" y="59"/>
                  </a:lnTo>
                  <a:lnTo>
                    <a:pt x="255" y="58"/>
                  </a:lnTo>
                  <a:lnTo>
                    <a:pt x="255" y="58"/>
                  </a:lnTo>
                  <a:lnTo>
                    <a:pt x="242" y="49"/>
                  </a:lnTo>
                  <a:lnTo>
                    <a:pt x="226" y="39"/>
                  </a:lnTo>
                  <a:lnTo>
                    <a:pt x="226" y="39"/>
                  </a:lnTo>
                  <a:lnTo>
                    <a:pt x="219" y="32"/>
                  </a:lnTo>
                  <a:lnTo>
                    <a:pt x="213" y="23"/>
                  </a:lnTo>
                  <a:lnTo>
                    <a:pt x="207" y="17"/>
                  </a:lnTo>
                  <a:lnTo>
                    <a:pt x="206" y="14"/>
                  </a:lnTo>
                  <a:lnTo>
                    <a:pt x="203" y="14"/>
                  </a:lnTo>
                  <a:lnTo>
                    <a:pt x="203" y="14"/>
                  </a:lnTo>
                  <a:lnTo>
                    <a:pt x="200" y="16"/>
                  </a:lnTo>
                  <a:lnTo>
                    <a:pt x="197" y="16"/>
                  </a:lnTo>
                  <a:lnTo>
                    <a:pt x="196" y="17"/>
                  </a:lnTo>
                  <a:lnTo>
                    <a:pt x="194" y="14"/>
                  </a:lnTo>
                  <a:lnTo>
                    <a:pt x="194" y="14"/>
                  </a:lnTo>
                  <a:lnTo>
                    <a:pt x="190" y="10"/>
                  </a:lnTo>
                  <a:lnTo>
                    <a:pt x="185" y="7"/>
                  </a:lnTo>
                  <a:lnTo>
                    <a:pt x="180" y="3"/>
                  </a:lnTo>
                  <a:lnTo>
                    <a:pt x="174" y="1"/>
                  </a:lnTo>
                  <a:lnTo>
                    <a:pt x="174" y="1"/>
                  </a:lnTo>
                  <a:lnTo>
                    <a:pt x="162" y="0"/>
                  </a:lnTo>
                  <a:lnTo>
                    <a:pt x="158" y="0"/>
                  </a:lnTo>
                  <a:lnTo>
                    <a:pt x="154" y="3"/>
                  </a:lnTo>
                  <a:lnTo>
                    <a:pt x="154" y="3"/>
                  </a:lnTo>
                  <a:lnTo>
                    <a:pt x="152" y="6"/>
                  </a:lnTo>
                  <a:lnTo>
                    <a:pt x="151" y="9"/>
                  </a:lnTo>
                  <a:lnTo>
                    <a:pt x="149" y="11"/>
                  </a:lnTo>
                  <a:lnTo>
                    <a:pt x="146" y="13"/>
                  </a:lnTo>
                  <a:lnTo>
                    <a:pt x="146" y="13"/>
                  </a:lnTo>
                  <a:lnTo>
                    <a:pt x="130" y="10"/>
                  </a:lnTo>
                  <a:lnTo>
                    <a:pt x="122" y="9"/>
                  </a:lnTo>
                  <a:lnTo>
                    <a:pt x="116" y="9"/>
                  </a:lnTo>
                  <a:lnTo>
                    <a:pt x="116" y="9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100" y="22"/>
                  </a:lnTo>
                  <a:lnTo>
                    <a:pt x="103" y="23"/>
                  </a:lnTo>
                  <a:lnTo>
                    <a:pt x="103" y="23"/>
                  </a:lnTo>
                  <a:lnTo>
                    <a:pt x="103" y="26"/>
                  </a:lnTo>
                  <a:lnTo>
                    <a:pt x="101" y="29"/>
                  </a:lnTo>
                  <a:lnTo>
                    <a:pt x="96" y="38"/>
                  </a:lnTo>
                  <a:lnTo>
                    <a:pt x="87" y="46"/>
                  </a:lnTo>
                  <a:lnTo>
                    <a:pt x="80" y="54"/>
                  </a:lnTo>
                  <a:lnTo>
                    <a:pt x="80" y="54"/>
                  </a:lnTo>
                  <a:lnTo>
                    <a:pt x="78" y="56"/>
                  </a:lnTo>
                  <a:lnTo>
                    <a:pt x="75" y="61"/>
                  </a:lnTo>
                  <a:lnTo>
                    <a:pt x="74" y="69"/>
                  </a:lnTo>
                  <a:lnTo>
                    <a:pt x="72" y="78"/>
                  </a:lnTo>
                  <a:lnTo>
                    <a:pt x="72" y="85"/>
                  </a:lnTo>
                  <a:lnTo>
                    <a:pt x="72" y="85"/>
                  </a:lnTo>
                  <a:lnTo>
                    <a:pt x="62" y="122"/>
                  </a:lnTo>
                  <a:lnTo>
                    <a:pt x="51" y="158"/>
                  </a:lnTo>
                  <a:lnTo>
                    <a:pt x="51" y="158"/>
                  </a:lnTo>
                  <a:lnTo>
                    <a:pt x="49" y="166"/>
                  </a:lnTo>
                  <a:lnTo>
                    <a:pt x="51" y="175"/>
                  </a:lnTo>
                  <a:lnTo>
                    <a:pt x="52" y="191"/>
                  </a:lnTo>
                  <a:lnTo>
                    <a:pt x="52" y="191"/>
                  </a:lnTo>
                  <a:lnTo>
                    <a:pt x="54" y="213"/>
                  </a:lnTo>
                  <a:lnTo>
                    <a:pt x="55" y="226"/>
                  </a:lnTo>
                  <a:lnTo>
                    <a:pt x="54" y="230"/>
                  </a:lnTo>
                  <a:lnTo>
                    <a:pt x="54" y="235"/>
                  </a:lnTo>
                  <a:lnTo>
                    <a:pt x="54" y="235"/>
                  </a:lnTo>
                  <a:lnTo>
                    <a:pt x="52" y="240"/>
                  </a:lnTo>
                  <a:lnTo>
                    <a:pt x="51" y="248"/>
                  </a:lnTo>
                  <a:lnTo>
                    <a:pt x="51" y="256"/>
                  </a:lnTo>
                  <a:lnTo>
                    <a:pt x="49" y="261"/>
                  </a:lnTo>
                  <a:lnTo>
                    <a:pt x="48" y="264"/>
                  </a:lnTo>
                  <a:lnTo>
                    <a:pt x="48" y="264"/>
                  </a:lnTo>
                  <a:lnTo>
                    <a:pt x="43" y="268"/>
                  </a:lnTo>
                  <a:lnTo>
                    <a:pt x="41" y="274"/>
                  </a:lnTo>
                  <a:lnTo>
                    <a:pt x="38" y="281"/>
                  </a:lnTo>
                  <a:lnTo>
                    <a:pt x="36" y="290"/>
                  </a:lnTo>
                  <a:lnTo>
                    <a:pt x="36" y="290"/>
                  </a:lnTo>
                  <a:lnTo>
                    <a:pt x="38" y="310"/>
                  </a:lnTo>
                  <a:lnTo>
                    <a:pt x="38" y="319"/>
                  </a:lnTo>
                  <a:lnTo>
                    <a:pt x="36" y="323"/>
                  </a:lnTo>
                  <a:lnTo>
                    <a:pt x="36" y="323"/>
                  </a:lnTo>
                  <a:lnTo>
                    <a:pt x="33" y="330"/>
                  </a:lnTo>
                  <a:lnTo>
                    <a:pt x="32" y="336"/>
                  </a:lnTo>
                  <a:lnTo>
                    <a:pt x="30" y="340"/>
                  </a:lnTo>
                  <a:lnTo>
                    <a:pt x="30" y="340"/>
                  </a:lnTo>
                  <a:lnTo>
                    <a:pt x="29" y="348"/>
                  </a:lnTo>
                  <a:lnTo>
                    <a:pt x="28" y="356"/>
                  </a:lnTo>
                  <a:lnTo>
                    <a:pt x="28" y="356"/>
                  </a:lnTo>
                  <a:lnTo>
                    <a:pt x="26" y="374"/>
                  </a:lnTo>
                  <a:lnTo>
                    <a:pt x="23" y="388"/>
                  </a:lnTo>
                  <a:lnTo>
                    <a:pt x="23" y="388"/>
                  </a:lnTo>
                  <a:lnTo>
                    <a:pt x="23" y="394"/>
                  </a:lnTo>
                  <a:lnTo>
                    <a:pt x="25" y="400"/>
                  </a:lnTo>
                  <a:lnTo>
                    <a:pt x="29" y="411"/>
                  </a:lnTo>
                  <a:lnTo>
                    <a:pt x="29" y="411"/>
                  </a:lnTo>
                  <a:lnTo>
                    <a:pt x="30" y="416"/>
                  </a:lnTo>
                  <a:lnTo>
                    <a:pt x="29" y="419"/>
                  </a:lnTo>
                  <a:lnTo>
                    <a:pt x="26" y="420"/>
                  </a:lnTo>
                  <a:lnTo>
                    <a:pt x="25" y="424"/>
                  </a:lnTo>
                  <a:lnTo>
                    <a:pt x="25" y="424"/>
                  </a:lnTo>
                  <a:lnTo>
                    <a:pt x="23" y="427"/>
                  </a:lnTo>
                  <a:lnTo>
                    <a:pt x="25" y="429"/>
                  </a:lnTo>
                  <a:lnTo>
                    <a:pt x="28" y="433"/>
                  </a:lnTo>
                  <a:lnTo>
                    <a:pt x="32" y="436"/>
                  </a:lnTo>
                  <a:lnTo>
                    <a:pt x="36" y="439"/>
                  </a:lnTo>
                  <a:lnTo>
                    <a:pt x="36" y="439"/>
                  </a:lnTo>
                  <a:lnTo>
                    <a:pt x="38" y="442"/>
                  </a:lnTo>
                  <a:lnTo>
                    <a:pt x="38" y="442"/>
                  </a:lnTo>
                  <a:lnTo>
                    <a:pt x="33" y="443"/>
                  </a:lnTo>
                  <a:lnTo>
                    <a:pt x="28" y="445"/>
                  </a:lnTo>
                  <a:lnTo>
                    <a:pt x="28" y="445"/>
                  </a:lnTo>
                  <a:lnTo>
                    <a:pt x="26" y="446"/>
                  </a:lnTo>
                  <a:lnTo>
                    <a:pt x="28" y="446"/>
                  </a:lnTo>
                  <a:lnTo>
                    <a:pt x="33" y="452"/>
                  </a:lnTo>
                  <a:lnTo>
                    <a:pt x="33" y="452"/>
                  </a:lnTo>
                  <a:lnTo>
                    <a:pt x="35" y="453"/>
                  </a:lnTo>
                  <a:lnTo>
                    <a:pt x="33" y="455"/>
                  </a:lnTo>
                  <a:lnTo>
                    <a:pt x="30" y="459"/>
                  </a:lnTo>
                  <a:lnTo>
                    <a:pt x="28" y="462"/>
                  </a:lnTo>
                  <a:lnTo>
                    <a:pt x="26" y="465"/>
                  </a:lnTo>
                  <a:lnTo>
                    <a:pt x="28" y="468"/>
                  </a:lnTo>
                  <a:lnTo>
                    <a:pt x="28" y="468"/>
                  </a:lnTo>
                  <a:lnTo>
                    <a:pt x="28" y="475"/>
                  </a:lnTo>
                  <a:lnTo>
                    <a:pt x="29" y="485"/>
                  </a:lnTo>
                  <a:lnTo>
                    <a:pt x="28" y="497"/>
                  </a:lnTo>
                  <a:lnTo>
                    <a:pt x="28" y="501"/>
                  </a:lnTo>
                  <a:lnTo>
                    <a:pt x="26" y="504"/>
                  </a:lnTo>
                  <a:lnTo>
                    <a:pt x="26" y="504"/>
                  </a:lnTo>
                  <a:lnTo>
                    <a:pt x="22" y="511"/>
                  </a:lnTo>
                  <a:lnTo>
                    <a:pt x="20" y="518"/>
                  </a:lnTo>
                  <a:lnTo>
                    <a:pt x="19" y="531"/>
                  </a:lnTo>
                  <a:lnTo>
                    <a:pt x="19" y="531"/>
                  </a:lnTo>
                  <a:lnTo>
                    <a:pt x="17" y="537"/>
                  </a:lnTo>
                  <a:lnTo>
                    <a:pt x="14" y="543"/>
                  </a:lnTo>
                  <a:lnTo>
                    <a:pt x="4" y="558"/>
                  </a:lnTo>
                  <a:lnTo>
                    <a:pt x="4" y="558"/>
                  </a:lnTo>
                  <a:lnTo>
                    <a:pt x="1" y="562"/>
                  </a:lnTo>
                  <a:lnTo>
                    <a:pt x="0" y="566"/>
                  </a:lnTo>
                  <a:lnTo>
                    <a:pt x="0" y="575"/>
                  </a:lnTo>
                  <a:lnTo>
                    <a:pt x="1" y="584"/>
                  </a:lnTo>
                  <a:lnTo>
                    <a:pt x="3" y="588"/>
                  </a:lnTo>
                  <a:lnTo>
                    <a:pt x="3" y="588"/>
                  </a:lnTo>
                  <a:lnTo>
                    <a:pt x="6" y="589"/>
                  </a:lnTo>
                  <a:lnTo>
                    <a:pt x="9" y="589"/>
                  </a:lnTo>
                  <a:lnTo>
                    <a:pt x="14" y="585"/>
                  </a:lnTo>
                  <a:lnTo>
                    <a:pt x="14" y="585"/>
                  </a:lnTo>
                  <a:lnTo>
                    <a:pt x="17" y="584"/>
                  </a:lnTo>
                  <a:lnTo>
                    <a:pt x="19" y="584"/>
                  </a:lnTo>
                  <a:lnTo>
                    <a:pt x="20" y="585"/>
                  </a:lnTo>
                  <a:lnTo>
                    <a:pt x="20" y="589"/>
                  </a:lnTo>
                  <a:lnTo>
                    <a:pt x="20" y="589"/>
                  </a:lnTo>
                  <a:lnTo>
                    <a:pt x="20" y="602"/>
                  </a:lnTo>
                  <a:lnTo>
                    <a:pt x="20" y="610"/>
                  </a:lnTo>
                  <a:lnTo>
                    <a:pt x="23" y="617"/>
                  </a:lnTo>
                  <a:lnTo>
                    <a:pt x="23" y="617"/>
                  </a:lnTo>
                  <a:lnTo>
                    <a:pt x="25" y="618"/>
                  </a:lnTo>
                  <a:lnTo>
                    <a:pt x="28" y="620"/>
                  </a:lnTo>
                  <a:lnTo>
                    <a:pt x="35" y="621"/>
                  </a:lnTo>
                  <a:lnTo>
                    <a:pt x="51" y="621"/>
                  </a:lnTo>
                  <a:lnTo>
                    <a:pt x="51" y="621"/>
                  </a:lnTo>
                  <a:lnTo>
                    <a:pt x="61" y="623"/>
                  </a:lnTo>
                  <a:lnTo>
                    <a:pt x="70" y="624"/>
                  </a:lnTo>
                  <a:lnTo>
                    <a:pt x="70" y="624"/>
                  </a:lnTo>
                  <a:lnTo>
                    <a:pt x="72" y="624"/>
                  </a:lnTo>
                  <a:lnTo>
                    <a:pt x="75" y="626"/>
                  </a:lnTo>
                  <a:lnTo>
                    <a:pt x="75" y="626"/>
                  </a:lnTo>
                  <a:lnTo>
                    <a:pt x="77" y="627"/>
                  </a:lnTo>
                  <a:lnTo>
                    <a:pt x="77" y="627"/>
                  </a:lnTo>
                  <a:lnTo>
                    <a:pt x="80" y="629"/>
                  </a:lnTo>
                  <a:lnTo>
                    <a:pt x="80" y="629"/>
                  </a:lnTo>
                  <a:lnTo>
                    <a:pt x="83" y="629"/>
                  </a:lnTo>
                  <a:lnTo>
                    <a:pt x="81" y="626"/>
                  </a:lnTo>
                  <a:lnTo>
                    <a:pt x="81" y="626"/>
                  </a:lnTo>
                  <a:lnTo>
                    <a:pt x="77" y="617"/>
                  </a:lnTo>
                  <a:lnTo>
                    <a:pt x="77" y="610"/>
                  </a:lnTo>
                  <a:lnTo>
                    <a:pt x="77" y="610"/>
                  </a:lnTo>
                  <a:lnTo>
                    <a:pt x="75" y="605"/>
                  </a:lnTo>
                  <a:lnTo>
                    <a:pt x="72" y="601"/>
                  </a:lnTo>
                  <a:lnTo>
                    <a:pt x="71" y="597"/>
                  </a:lnTo>
                  <a:lnTo>
                    <a:pt x="71" y="594"/>
                  </a:lnTo>
                  <a:lnTo>
                    <a:pt x="71" y="594"/>
                  </a:lnTo>
                  <a:lnTo>
                    <a:pt x="74" y="592"/>
                  </a:lnTo>
                  <a:lnTo>
                    <a:pt x="77" y="592"/>
                  </a:lnTo>
                  <a:lnTo>
                    <a:pt x="78" y="591"/>
                  </a:lnTo>
                  <a:lnTo>
                    <a:pt x="80" y="589"/>
                  </a:lnTo>
                  <a:lnTo>
                    <a:pt x="80" y="589"/>
                  </a:lnTo>
                  <a:lnTo>
                    <a:pt x="78" y="587"/>
                  </a:lnTo>
                  <a:lnTo>
                    <a:pt x="75" y="584"/>
                  </a:lnTo>
                  <a:lnTo>
                    <a:pt x="75" y="582"/>
                  </a:lnTo>
                  <a:lnTo>
                    <a:pt x="77" y="581"/>
                  </a:lnTo>
                  <a:lnTo>
                    <a:pt x="77" y="581"/>
                  </a:lnTo>
                  <a:lnTo>
                    <a:pt x="78" y="581"/>
                  </a:lnTo>
                  <a:lnTo>
                    <a:pt x="80" y="582"/>
                  </a:lnTo>
                  <a:lnTo>
                    <a:pt x="81" y="584"/>
                  </a:lnTo>
                  <a:lnTo>
                    <a:pt x="84" y="582"/>
                  </a:lnTo>
                  <a:lnTo>
                    <a:pt x="84" y="582"/>
                  </a:lnTo>
                  <a:lnTo>
                    <a:pt x="88" y="581"/>
                  </a:lnTo>
                  <a:lnTo>
                    <a:pt x="90" y="579"/>
                  </a:lnTo>
                  <a:lnTo>
                    <a:pt x="90" y="576"/>
                  </a:lnTo>
                  <a:lnTo>
                    <a:pt x="91" y="575"/>
                  </a:lnTo>
                  <a:lnTo>
                    <a:pt x="91" y="575"/>
                  </a:lnTo>
                  <a:lnTo>
                    <a:pt x="94" y="571"/>
                  </a:lnTo>
                  <a:lnTo>
                    <a:pt x="97" y="566"/>
                  </a:lnTo>
                  <a:lnTo>
                    <a:pt x="98" y="559"/>
                  </a:lnTo>
                  <a:lnTo>
                    <a:pt x="98" y="553"/>
                  </a:lnTo>
                  <a:lnTo>
                    <a:pt x="98" y="553"/>
                  </a:lnTo>
                  <a:lnTo>
                    <a:pt x="98" y="550"/>
                  </a:lnTo>
                  <a:lnTo>
                    <a:pt x="98" y="547"/>
                  </a:lnTo>
                  <a:lnTo>
                    <a:pt x="101" y="540"/>
                  </a:lnTo>
                  <a:lnTo>
                    <a:pt x="106" y="534"/>
                  </a:lnTo>
                  <a:lnTo>
                    <a:pt x="112" y="531"/>
                  </a:lnTo>
                  <a:lnTo>
                    <a:pt x="112" y="531"/>
                  </a:lnTo>
                  <a:lnTo>
                    <a:pt x="114" y="530"/>
                  </a:lnTo>
                  <a:lnTo>
                    <a:pt x="119" y="527"/>
                  </a:lnTo>
                  <a:lnTo>
                    <a:pt x="123" y="524"/>
                  </a:lnTo>
                  <a:lnTo>
                    <a:pt x="123" y="524"/>
                  </a:lnTo>
                  <a:lnTo>
                    <a:pt x="126" y="520"/>
                  </a:lnTo>
                  <a:lnTo>
                    <a:pt x="127" y="513"/>
                  </a:lnTo>
                  <a:lnTo>
                    <a:pt x="127" y="505"/>
                  </a:lnTo>
                  <a:lnTo>
                    <a:pt x="126" y="503"/>
                  </a:lnTo>
                  <a:lnTo>
                    <a:pt x="126" y="500"/>
                  </a:lnTo>
                  <a:lnTo>
                    <a:pt x="126" y="500"/>
                  </a:lnTo>
                  <a:lnTo>
                    <a:pt x="112" y="494"/>
                  </a:lnTo>
                  <a:lnTo>
                    <a:pt x="112" y="494"/>
                  </a:lnTo>
                  <a:lnTo>
                    <a:pt x="106" y="489"/>
                  </a:lnTo>
                  <a:lnTo>
                    <a:pt x="101" y="484"/>
                  </a:lnTo>
                  <a:lnTo>
                    <a:pt x="97" y="478"/>
                  </a:lnTo>
                  <a:lnTo>
                    <a:pt x="97" y="475"/>
                  </a:lnTo>
                  <a:lnTo>
                    <a:pt x="97" y="474"/>
                  </a:lnTo>
                  <a:lnTo>
                    <a:pt x="97" y="474"/>
                  </a:lnTo>
                  <a:lnTo>
                    <a:pt x="106" y="459"/>
                  </a:lnTo>
                  <a:lnTo>
                    <a:pt x="106" y="459"/>
                  </a:lnTo>
                  <a:lnTo>
                    <a:pt x="110" y="456"/>
                  </a:lnTo>
                  <a:lnTo>
                    <a:pt x="117" y="452"/>
                  </a:lnTo>
                  <a:lnTo>
                    <a:pt x="126" y="449"/>
                  </a:lnTo>
                  <a:lnTo>
                    <a:pt x="126" y="449"/>
                  </a:lnTo>
                  <a:lnTo>
                    <a:pt x="129" y="449"/>
                  </a:lnTo>
                  <a:lnTo>
                    <a:pt x="129" y="446"/>
                  </a:lnTo>
                  <a:lnTo>
                    <a:pt x="132" y="443"/>
                  </a:lnTo>
                  <a:lnTo>
                    <a:pt x="132" y="443"/>
                  </a:lnTo>
                  <a:lnTo>
                    <a:pt x="135" y="439"/>
                  </a:lnTo>
                  <a:lnTo>
                    <a:pt x="138" y="436"/>
                  </a:lnTo>
                  <a:lnTo>
                    <a:pt x="138" y="436"/>
                  </a:lnTo>
                  <a:lnTo>
                    <a:pt x="138" y="426"/>
                  </a:lnTo>
                  <a:lnTo>
                    <a:pt x="138" y="420"/>
                  </a:lnTo>
                  <a:lnTo>
                    <a:pt x="139" y="416"/>
                  </a:lnTo>
                  <a:lnTo>
                    <a:pt x="139" y="416"/>
                  </a:lnTo>
                  <a:lnTo>
                    <a:pt x="146" y="407"/>
                  </a:lnTo>
                  <a:lnTo>
                    <a:pt x="149" y="404"/>
                  </a:lnTo>
                  <a:lnTo>
                    <a:pt x="151" y="403"/>
                  </a:lnTo>
                  <a:lnTo>
                    <a:pt x="149" y="401"/>
                  </a:lnTo>
                  <a:lnTo>
                    <a:pt x="149" y="401"/>
                  </a:lnTo>
                  <a:lnTo>
                    <a:pt x="145" y="400"/>
                  </a:lnTo>
                  <a:lnTo>
                    <a:pt x="143" y="398"/>
                  </a:lnTo>
                  <a:lnTo>
                    <a:pt x="143" y="397"/>
                  </a:lnTo>
                  <a:lnTo>
                    <a:pt x="143" y="397"/>
                  </a:lnTo>
                  <a:lnTo>
                    <a:pt x="149" y="392"/>
                  </a:lnTo>
                  <a:lnTo>
                    <a:pt x="151" y="390"/>
                  </a:lnTo>
                  <a:lnTo>
                    <a:pt x="149" y="388"/>
                  </a:lnTo>
                  <a:lnTo>
                    <a:pt x="149" y="388"/>
                  </a:lnTo>
                  <a:lnTo>
                    <a:pt x="143" y="379"/>
                  </a:lnTo>
                  <a:lnTo>
                    <a:pt x="140" y="374"/>
                  </a:lnTo>
                  <a:lnTo>
                    <a:pt x="139" y="368"/>
                  </a:lnTo>
                  <a:lnTo>
                    <a:pt x="139" y="368"/>
                  </a:lnTo>
                  <a:lnTo>
                    <a:pt x="138" y="363"/>
                  </a:lnTo>
                  <a:lnTo>
                    <a:pt x="139" y="361"/>
                  </a:lnTo>
                  <a:lnTo>
                    <a:pt x="142" y="359"/>
                  </a:lnTo>
                  <a:lnTo>
                    <a:pt x="145" y="359"/>
                  </a:lnTo>
                  <a:lnTo>
                    <a:pt x="145" y="359"/>
                  </a:lnTo>
                  <a:lnTo>
                    <a:pt x="156" y="363"/>
                  </a:lnTo>
                  <a:lnTo>
                    <a:pt x="162" y="366"/>
                  </a:lnTo>
                  <a:lnTo>
                    <a:pt x="168" y="366"/>
                  </a:lnTo>
                  <a:lnTo>
                    <a:pt x="168" y="366"/>
                  </a:lnTo>
                  <a:lnTo>
                    <a:pt x="177" y="365"/>
                  </a:lnTo>
                  <a:lnTo>
                    <a:pt x="181" y="363"/>
                  </a:lnTo>
                  <a:lnTo>
                    <a:pt x="184" y="361"/>
                  </a:lnTo>
                  <a:lnTo>
                    <a:pt x="184" y="361"/>
                  </a:lnTo>
                  <a:lnTo>
                    <a:pt x="185" y="356"/>
                  </a:lnTo>
                  <a:lnTo>
                    <a:pt x="185" y="352"/>
                  </a:lnTo>
                  <a:lnTo>
                    <a:pt x="185" y="348"/>
                  </a:lnTo>
                  <a:lnTo>
                    <a:pt x="185" y="343"/>
                  </a:lnTo>
                  <a:lnTo>
                    <a:pt x="185" y="343"/>
                  </a:lnTo>
                  <a:lnTo>
                    <a:pt x="185" y="337"/>
                  </a:lnTo>
                  <a:lnTo>
                    <a:pt x="185" y="332"/>
                  </a:lnTo>
                  <a:lnTo>
                    <a:pt x="185" y="327"/>
                  </a:lnTo>
                  <a:lnTo>
                    <a:pt x="185" y="324"/>
                  </a:lnTo>
                  <a:lnTo>
                    <a:pt x="187" y="323"/>
                  </a:lnTo>
                  <a:lnTo>
                    <a:pt x="187" y="323"/>
                  </a:lnTo>
                  <a:lnTo>
                    <a:pt x="193" y="320"/>
                  </a:lnTo>
                  <a:lnTo>
                    <a:pt x="201" y="320"/>
                  </a:lnTo>
                  <a:lnTo>
                    <a:pt x="201" y="320"/>
                  </a:lnTo>
                  <a:lnTo>
                    <a:pt x="214" y="319"/>
                  </a:lnTo>
                  <a:lnTo>
                    <a:pt x="227" y="317"/>
                  </a:lnTo>
                  <a:lnTo>
                    <a:pt x="227" y="317"/>
                  </a:lnTo>
                  <a:lnTo>
                    <a:pt x="236" y="314"/>
                  </a:lnTo>
                  <a:lnTo>
                    <a:pt x="248" y="310"/>
                  </a:lnTo>
                  <a:lnTo>
                    <a:pt x="258" y="304"/>
                  </a:lnTo>
                  <a:lnTo>
                    <a:pt x="262" y="301"/>
                  </a:lnTo>
                  <a:lnTo>
                    <a:pt x="265" y="298"/>
                  </a:lnTo>
                  <a:lnTo>
                    <a:pt x="265" y="298"/>
                  </a:lnTo>
                  <a:lnTo>
                    <a:pt x="272" y="285"/>
                  </a:lnTo>
                  <a:lnTo>
                    <a:pt x="275" y="279"/>
                  </a:lnTo>
                  <a:lnTo>
                    <a:pt x="275" y="275"/>
                  </a:lnTo>
                  <a:lnTo>
                    <a:pt x="275" y="275"/>
                  </a:lnTo>
                  <a:lnTo>
                    <a:pt x="275" y="271"/>
                  </a:lnTo>
                  <a:lnTo>
                    <a:pt x="274" y="269"/>
                  </a:lnTo>
                  <a:lnTo>
                    <a:pt x="272" y="266"/>
                  </a:lnTo>
                  <a:lnTo>
                    <a:pt x="269" y="266"/>
                  </a:lnTo>
                  <a:lnTo>
                    <a:pt x="269" y="266"/>
                  </a:lnTo>
                  <a:lnTo>
                    <a:pt x="265" y="264"/>
                  </a:lnTo>
                  <a:lnTo>
                    <a:pt x="264" y="262"/>
                  </a:lnTo>
                  <a:lnTo>
                    <a:pt x="264" y="259"/>
                  </a:lnTo>
                  <a:lnTo>
                    <a:pt x="264" y="259"/>
                  </a:lnTo>
                  <a:lnTo>
                    <a:pt x="268" y="253"/>
                  </a:lnTo>
                  <a:lnTo>
                    <a:pt x="268" y="249"/>
                  </a:lnTo>
                  <a:lnTo>
                    <a:pt x="266" y="246"/>
                  </a:lnTo>
                  <a:lnTo>
                    <a:pt x="266" y="246"/>
                  </a:lnTo>
                  <a:lnTo>
                    <a:pt x="248" y="230"/>
                  </a:lnTo>
                  <a:lnTo>
                    <a:pt x="248" y="230"/>
                  </a:lnTo>
                  <a:lnTo>
                    <a:pt x="243" y="224"/>
                  </a:lnTo>
                  <a:lnTo>
                    <a:pt x="242" y="223"/>
                  </a:lnTo>
                  <a:lnTo>
                    <a:pt x="243" y="222"/>
                  </a:lnTo>
                  <a:lnTo>
                    <a:pt x="243" y="222"/>
                  </a:lnTo>
                  <a:lnTo>
                    <a:pt x="248" y="223"/>
                  </a:lnTo>
                  <a:lnTo>
                    <a:pt x="248" y="223"/>
                  </a:lnTo>
                  <a:lnTo>
                    <a:pt x="249" y="210"/>
                  </a:lnTo>
                  <a:lnTo>
                    <a:pt x="252" y="198"/>
                  </a:lnTo>
                  <a:lnTo>
                    <a:pt x="252" y="198"/>
                  </a:lnTo>
                  <a:lnTo>
                    <a:pt x="253" y="188"/>
                  </a:lnTo>
                  <a:lnTo>
                    <a:pt x="255" y="175"/>
                  </a:lnTo>
                  <a:lnTo>
                    <a:pt x="256" y="156"/>
                  </a:lnTo>
                  <a:lnTo>
                    <a:pt x="256" y="156"/>
                  </a:lnTo>
                  <a:lnTo>
                    <a:pt x="256" y="153"/>
                  </a:lnTo>
                  <a:lnTo>
                    <a:pt x="259" y="151"/>
                  </a:lnTo>
                  <a:lnTo>
                    <a:pt x="264" y="148"/>
                  </a:lnTo>
                  <a:lnTo>
                    <a:pt x="265" y="143"/>
                  </a:lnTo>
                  <a:lnTo>
                    <a:pt x="265" y="143"/>
                  </a:lnTo>
                  <a:lnTo>
                    <a:pt x="268" y="138"/>
                  </a:lnTo>
                  <a:lnTo>
                    <a:pt x="271" y="130"/>
                  </a:lnTo>
                  <a:lnTo>
                    <a:pt x="275" y="124"/>
                  </a:lnTo>
                  <a:lnTo>
                    <a:pt x="281" y="119"/>
                  </a:lnTo>
                  <a:lnTo>
                    <a:pt x="281" y="119"/>
                  </a:lnTo>
                  <a:lnTo>
                    <a:pt x="303" y="103"/>
                  </a:lnTo>
                  <a:lnTo>
                    <a:pt x="313" y="96"/>
                  </a:lnTo>
                  <a:lnTo>
                    <a:pt x="316" y="91"/>
                  </a:lnTo>
                  <a:lnTo>
                    <a:pt x="317" y="90"/>
                  </a:lnTo>
                  <a:lnTo>
                    <a:pt x="317" y="90"/>
                  </a:lnTo>
                  <a:lnTo>
                    <a:pt x="319" y="84"/>
                  </a:lnTo>
                  <a:lnTo>
                    <a:pt x="317" y="75"/>
                  </a:lnTo>
                  <a:lnTo>
                    <a:pt x="314" y="69"/>
                  </a:lnTo>
                  <a:lnTo>
                    <a:pt x="313" y="67"/>
                  </a:lnTo>
                  <a:lnTo>
                    <a:pt x="311" y="6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668"/>
            <p:cNvSpPr>
              <a:spLocks/>
            </p:cNvSpPr>
            <p:nvPr/>
          </p:nvSpPr>
          <p:spPr bwMode="auto">
            <a:xfrm>
              <a:off x="2714625" y="5234417"/>
              <a:ext cx="198438" cy="236538"/>
            </a:xfrm>
            <a:custGeom>
              <a:avLst/>
              <a:gdLst>
                <a:gd name="T0" fmla="*/ 122 w 125"/>
                <a:gd name="T1" fmla="*/ 107 h 149"/>
                <a:gd name="T2" fmla="*/ 125 w 125"/>
                <a:gd name="T3" fmla="*/ 95 h 149"/>
                <a:gd name="T4" fmla="*/ 122 w 125"/>
                <a:gd name="T5" fmla="*/ 85 h 149"/>
                <a:gd name="T6" fmla="*/ 118 w 125"/>
                <a:gd name="T7" fmla="*/ 81 h 149"/>
                <a:gd name="T8" fmla="*/ 115 w 125"/>
                <a:gd name="T9" fmla="*/ 74 h 149"/>
                <a:gd name="T10" fmla="*/ 115 w 125"/>
                <a:gd name="T11" fmla="*/ 69 h 149"/>
                <a:gd name="T12" fmla="*/ 111 w 125"/>
                <a:gd name="T13" fmla="*/ 59 h 149"/>
                <a:gd name="T14" fmla="*/ 108 w 125"/>
                <a:gd name="T15" fmla="*/ 56 h 149"/>
                <a:gd name="T16" fmla="*/ 92 w 125"/>
                <a:gd name="T17" fmla="*/ 55 h 149"/>
                <a:gd name="T18" fmla="*/ 77 w 125"/>
                <a:gd name="T19" fmla="*/ 50 h 149"/>
                <a:gd name="T20" fmla="*/ 76 w 125"/>
                <a:gd name="T21" fmla="*/ 48 h 149"/>
                <a:gd name="T22" fmla="*/ 71 w 125"/>
                <a:gd name="T23" fmla="*/ 21 h 149"/>
                <a:gd name="T24" fmla="*/ 70 w 125"/>
                <a:gd name="T25" fmla="*/ 16 h 149"/>
                <a:gd name="T26" fmla="*/ 70 w 125"/>
                <a:gd name="T27" fmla="*/ 8 h 149"/>
                <a:gd name="T28" fmla="*/ 56 w 125"/>
                <a:gd name="T29" fmla="*/ 0 h 149"/>
                <a:gd name="T30" fmla="*/ 53 w 125"/>
                <a:gd name="T31" fmla="*/ 0 h 149"/>
                <a:gd name="T32" fmla="*/ 34 w 125"/>
                <a:gd name="T33" fmla="*/ 6 h 149"/>
                <a:gd name="T34" fmla="*/ 28 w 125"/>
                <a:gd name="T35" fmla="*/ 6 h 149"/>
                <a:gd name="T36" fmla="*/ 16 w 125"/>
                <a:gd name="T37" fmla="*/ 3 h 149"/>
                <a:gd name="T38" fmla="*/ 11 w 125"/>
                <a:gd name="T39" fmla="*/ 1 h 149"/>
                <a:gd name="T40" fmla="*/ 6 w 125"/>
                <a:gd name="T41" fmla="*/ 1 h 149"/>
                <a:gd name="T42" fmla="*/ 0 w 125"/>
                <a:gd name="T43" fmla="*/ 11 h 149"/>
                <a:gd name="T44" fmla="*/ 0 w 125"/>
                <a:gd name="T45" fmla="*/ 20 h 149"/>
                <a:gd name="T46" fmla="*/ 0 w 125"/>
                <a:gd name="T47" fmla="*/ 56 h 149"/>
                <a:gd name="T48" fmla="*/ 12 w 125"/>
                <a:gd name="T49" fmla="*/ 66 h 149"/>
                <a:gd name="T50" fmla="*/ 14 w 125"/>
                <a:gd name="T51" fmla="*/ 69 h 149"/>
                <a:gd name="T52" fmla="*/ 18 w 125"/>
                <a:gd name="T53" fmla="*/ 68 h 149"/>
                <a:gd name="T54" fmla="*/ 21 w 125"/>
                <a:gd name="T55" fmla="*/ 66 h 149"/>
                <a:gd name="T56" fmla="*/ 25 w 125"/>
                <a:gd name="T57" fmla="*/ 69 h 149"/>
                <a:gd name="T58" fmla="*/ 37 w 125"/>
                <a:gd name="T59" fmla="*/ 84 h 149"/>
                <a:gd name="T60" fmla="*/ 44 w 125"/>
                <a:gd name="T61" fmla="*/ 91 h 149"/>
                <a:gd name="T62" fmla="*/ 73 w 125"/>
                <a:gd name="T63" fmla="*/ 110 h 149"/>
                <a:gd name="T64" fmla="*/ 73 w 125"/>
                <a:gd name="T65" fmla="*/ 111 h 149"/>
                <a:gd name="T66" fmla="*/ 69 w 125"/>
                <a:gd name="T67" fmla="*/ 123 h 149"/>
                <a:gd name="T68" fmla="*/ 63 w 125"/>
                <a:gd name="T69" fmla="*/ 140 h 149"/>
                <a:gd name="T70" fmla="*/ 63 w 125"/>
                <a:gd name="T71" fmla="*/ 143 h 149"/>
                <a:gd name="T72" fmla="*/ 73 w 125"/>
                <a:gd name="T73" fmla="*/ 146 h 149"/>
                <a:gd name="T74" fmla="*/ 87 w 125"/>
                <a:gd name="T75" fmla="*/ 146 h 149"/>
                <a:gd name="T76" fmla="*/ 95 w 125"/>
                <a:gd name="T77" fmla="*/ 145 h 149"/>
                <a:gd name="T78" fmla="*/ 100 w 125"/>
                <a:gd name="T79" fmla="*/ 148 h 149"/>
                <a:gd name="T80" fmla="*/ 102 w 125"/>
                <a:gd name="T81" fmla="*/ 149 h 149"/>
                <a:gd name="T82" fmla="*/ 106 w 125"/>
                <a:gd name="T83" fmla="*/ 148 h 149"/>
                <a:gd name="T84" fmla="*/ 109 w 125"/>
                <a:gd name="T85" fmla="*/ 137 h 149"/>
                <a:gd name="T86" fmla="*/ 115 w 125"/>
                <a:gd name="T87" fmla="*/ 127 h 149"/>
                <a:gd name="T88" fmla="*/ 122 w 125"/>
                <a:gd name="T89" fmla="*/ 113 h 149"/>
                <a:gd name="T90" fmla="*/ 122 w 125"/>
                <a:gd name="T91" fmla="*/ 10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5" h="149">
                  <a:moveTo>
                    <a:pt x="122" y="107"/>
                  </a:moveTo>
                  <a:lnTo>
                    <a:pt x="122" y="107"/>
                  </a:lnTo>
                  <a:lnTo>
                    <a:pt x="124" y="103"/>
                  </a:lnTo>
                  <a:lnTo>
                    <a:pt x="125" y="95"/>
                  </a:lnTo>
                  <a:lnTo>
                    <a:pt x="124" y="90"/>
                  </a:lnTo>
                  <a:lnTo>
                    <a:pt x="122" y="85"/>
                  </a:lnTo>
                  <a:lnTo>
                    <a:pt x="122" y="85"/>
                  </a:lnTo>
                  <a:lnTo>
                    <a:pt x="118" y="81"/>
                  </a:lnTo>
                  <a:lnTo>
                    <a:pt x="115" y="78"/>
                  </a:lnTo>
                  <a:lnTo>
                    <a:pt x="115" y="74"/>
                  </a:lnTo>
                  <a:lnTo>
                    <a:pt x="115" y="74"/>
                  </a:lnTo>
                  <a:lnTo>
                    <a:pt x="115" y="69"/>
                  </a:lnTo>
                  <a:lnTo>
                    <a:pt x="112" y="63"/>
                  </a:lnTo>
                  <a:lnTo>
                    <a:pt x="111" y="59"/>
                  </a:lnTo>
                  <a:lnTo>
                    <a:pt x="108" y="56"/>
                  </a:lnTo>
                  <a:lnTo>
                    <a:pt x="108" y="56"/>
                  </a:lnTo>
                  <a:lnTo>
                    <a:pt x="102" y="55"/>
                  </a:lnTo>
                  <a:lnTo>
                    <a:pt x="92" y="55"/>
                  </a:lnTo>
                  <a:lnTo>
                    <a:pt x="80" y="52"/>
                  </a:lnTo>
                  <a:lnTo>
                    <a:pt x="77" y="50"/>
                  </a:lnTo>
                  <a:lnTo>
                    <a:pt x="76" y="48"/>
                  </a:lnTo>
                  <a:lnTo>
                    <a:pt x="76" y="48"/>
                  </a:lnTo>
                  <a:lnTo>
                    <a:pt x="74" y="35"/>
                  </a:lnTo>
                  <a:lnTo>
                    <a:pt x="71" y="21"/>
                  </a:lnTo>
                  <a:lnTo>
                    <a:pt x="71" y="21"/>
                  </a:lnTo>
                  <a:lnTo>
                    <a:pt x="70" y="16"/>
                  </a:lnTo>
                  <a:lnTo>
                    <a:pt x="70" y="13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28" y="6"/>
                  </a:lnTo>
                  <a:lnTo>
                    <a:pt x="22" y="4"/>
                  </a:lnTo>
                  <a:lnTo>
                    <a:pt x="16" y="3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8" y="1"/>
                  </a:lnTo>
                  <a:lnTo>
                    <a:pt x="6" y="1"/>
                  </a:lnTo>
                  <a:lnTo>
                    <a:pt x="3" y="6"/>
                  </a:lnTo>
                  <a:lnTo>
                    <a:pt x="0" y="1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6" y="61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4" y="69"/>
                  </a:lnTo>
                  <a:lnTo>
                    <a:pt x="15" y="68"/>
                  </a:lnTo>
                  <a:lnTo>
                    <a:pt x="18" y="68"/>
                  </a:lnTo>
                  <a:lnTo>
                    <a:pt x="21" y="66"/>
                  </a:lnTo>
                  <a:lnTo>
                    <a:pt x="21" y="66"/>
                  </a:lnTo>
                  <a:lnTo>
                    <a:pt x="24" y="66"/>
                  </a:lnTo>
                  <a:lnTo>
                    <a:pt x="25" y="69"/>
                  </a:lnTo>
                  <a:lnTo>
                    <a:pt x="31" y="75"/>
                  </a:lnTo>
                  <a:lnTo>
                    <a:pt x="37" y="84"/>
                  </a:lnTo>
                  <a:lnTo>
                    <a:pt x="44" y="91"/>
                  </a:lnTo>
                  <a:lnTo>
                    <a:pt x="44" y="91"/>
                  </a:lnTo>
                  <a:lnTo>
                    <a:pt x="60" y="101"/>
                  </a:lnTo>
                  <a:lnTo>
                    <a:pt x="73" y="110"/>
                  </a:lnTo>
                  <a:lnTo>
                    <a:pt x="73" y="110"/>
                  </a:lnTo>
                  <a:lnTo>
                    <a:pt x="73" y="111"/>
                  </a:lnTo>
                  <a:lnTo>
                    <a:pt x="73" y="114"/>
                  </a:lnTo>
                  <a:lnTo>
                    <a:pt x="69" y="123"/>
                  </a:lnTo>
                  <a:lnTo>
                    <a:pt x="64" y="132"/>
                  </a:lnTo>
                  <a:lnTo>
                    <a:pt x="63" y="140"/>
                  </a:lnTo>
                  <a:lnTo>
                    <a:pt x="63" y="140"/>
                  </a:lnTo>
                  <a:lnTo>
                    <a:pt x="63" y="143"/>
                  </a:lnTo>
                  <a:lnTo>
                    <a:pt x="64" y="145"/>
                  </a:lnTo>
                  <a:lnTo>
                    <a:pt x="73" y="146"/>
                  </a:lnTo>
                  <a:lnTo>
                    <a:pt x="87" y="146"/>
                  </a:lnTo>
                  <a:lnTo>
                    <a:pt x="87" y="146"/>
                  </a:lnTo>
                  <a:lnTo>
                    <a:pt x="92" y="146"/>
                  </a:lnTo>
                  <a:lnTo>
                    <a:pt x="95" y="145"/>
                  </a:lnTo>
                  <a:lnTo>
                    <a:pt x="98" y="145"/>
                  </a:lnTo>
                  <a:lnTo>
                    <a:pt x="100" y="148"/>
                  </a:lnTo>
                  <a:lnTo>
                    <a:pt x="100" y="148"/>
                  </a:lnTo>
                  <a:lnTo>
                    <a:pt x="102" y="149"/>
                  </a:lnTo>
                  <a:lnTo>
                    <a:pt x="103" y="149"/>
                  </a:lnTo>
                  <a:lnTo>
                    <a:pt x="106" y="148"/>
                  </a:lnTo>
                  <a:lnTo>
                    <a:pt x="109" y="142"/>
                  </a:lnTo>
                  <a:lnTo>
                    <a:pt x="109" y="137"/>
                  </a:lnTo>
                  <a:lnTo>
                    <a:pt x="109" y="137"/>
                  </a:lnTo>
                  <a:lnTo>
                    <a:pt x="115" y="127"/>
                  </a:lnTo>
                  <a:lnTo>
                    <a:pt x="122" y="113"/>
                  </a:lnTo>
                  <a:lnTo>
                    <a:pt x="122" y="113"/>
                  </a:lnTo>
                  <a:lnTo>
                    <a:pt x="121" y="110"/>
                  </a:lnTo>
                  <a:lnTo>
                    <a:pt x="122" y="107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669"/>
            <p:cNvSpPr>
              <a:spLocks/>
            </p:cNvSpPr>
            <p:nvPr/>
          </p:nvSpPr>
          <p:spPr bwMode="auto">
            <a:xfrm>
              <a:off x="2714625" y="5234417"/>
              <a:ext cx="198438" cy="236538"/>
            </a:xfrm>
            <a:custGeom>
              <a:avLst/>
              <a:gdLst>
                <a:gd name="T0" fmla="*/ 122 w 125"/>
                <a:gd name="T1" fmla="*/ 107 h 149"/>
                <a:gd name="T2" fmla="*/ 125 w 125"/>
                <a:gd name="T3" fmla="*/ 95 h 149"/>
                <a:gd name="T4" fmla="*/ 122 w 125"/>
                <a:gd name="T5" fmla="*/ 85 h 149"/>
                <a:gd name="T6" fmla="*/ 118 w 125"/>
                <a:gd name="T7" fmla="*/ 81 h 149"/>
                <a:gd name="T8" fmla="*/ 115 w 125"/>
                <a:gd name="T9" fmla="*/ 74 h 149"/>
                <a:gd name="T10" fmla="*/ 115 w 125"/>
                <a:gd name="T11" fmla="*/ 69 h 149"/>
                <a:gd name="T12" fmla="*/ 111 w 125"/>
                <a:gd name="T13" fmla="*/ 59 h 149"/>
                <a:gd name="T14" fmla="*/ 108 w 125"/>
                <a:gd name="T15" fmla="*/ 56 h 149"/>
                <a:gd name="T16" fmla="*/ 92 w 125"/>
                <a:gd name="T17" fmla="*/ 55 h 149"/>
                <a:gd name="T18" fmla="*/ 77 w 125"/>
                <a:gd name="T19" fmla="*/ 50 h 149"/>
                <a:gd name="T20" fmla="*/ 76 w 125"/>
                <a:gd name="T21" fmla="*/ 48 h 149"/>
                <a:gd name="T22" fmla="*/ 71 w 125"/>
                <a:gd name="T23" fmla="*/ 21 h 149"/>
                <a:gd name="T24" fmla="*/ 70 w 125"/>
                <a:gd name="T25" fmla="*/ 16 h 149"/>
                <a:gd name="T26" fmla="*/ 70 w 125"/>
                <a:gd name="T27" fmla="*/ 8 h 149"/>
                <a:gd name="T28" fmla="*/ 56 w 125"/>
                <a:gd name="T29" fmla="*/ 0 h 149"/>
                <a:gd name="T30" fmla="*/ 53 w 125"/>
                <a:gd name="T31" fmla="*/ 0 h 149"/>
                <a:gd name="T32" fmla="*/ 34 w 125"/>
                <a:gd name="T33" fmla="*/ 6 h 149"/>
                <a:gd name="T34" fmla="*/ 28 w 125"/>
                <a:gd name="T35" fmla="*/ 6 h 149"/>
                <a:gd name="T36" fmla="*/ 16 w 125"/>
                <a:gd name="T37" fmla="*/ 3 h 149"/>
                <a:gd name="T38" fmla="*/ 11 w 125"/>
                <a:gd name="T39" fmla="*/ 1 h 149"/>
                <a:gd name="T40" fmla="*/ 6 w 125"/>
                <a:gd name="T41" fmla="*/ 1 h 149"/>
                <a:gd name="T42" fmla="*/ 0 w 125"/>
                <a:gd name="T43" fmla="*/ 11 h 149"/>
                <a:gd name="T44" fmla="*/ 0 w 125"/>
                <a:gd name="T45" fmla="*/ 20 h 149"/>
                <a:gd name="T46" fmla="*/ 0 w 125"/>
                <a:gd name="T47" fmla="*/ 56 h 149"/>
                <a:gd name="T48" fmla="*/ 12 w 125"/>
                <a:gd name="T49" fmla="*/ 66 h 149"/>
                <a:gd name="T50" fmla="*/ 14 w 125"/>
                <a:gd name="T51" fmla="*/ 69 h 149"/>
                <a:gd name="T52" fmla="*/ 18 w 125"/>
                <a:gd name="T53" fmla="*/ 68 h 149"/>
                <a:gd name="T54" fmla="*/ 21 w 125"/>
                <a:gd name="T55" fmla="*/ 66 h 149"/>
                <a:gd name="T56" fmla="*/ 25 w 125"/>
                <a:gd name="T57" fmla="*/ 69 h 149"/>
                <a:gd name="T58" fmla="*/ 37 w 125"/>
                <a:gd name="T59" fmla="*/ 84 h 149"/>
                <a:gd name="T60" fmla="*/ 44 w 125"/>
                <a:gd name="T61" fmla="*/ 91 h 149"/>
                <a:gd name="T62" fmla="*/ 73 w 125"/>
                <a:gd name="T63" fmla="*/ 110 h 149"/>
                <a:gd name="T64" fmla="*/ 73 w 125"/>
                <a:gd name="T65" fmla="*/ 111 h 149"/>
                <a:gd name="T66" fmla="*/ 69 w 125"/>
                <a:gd name="T67" fmla="*/ 123 h 149"/>
                <a:gd name="T68" fmla="*/ 63 w 125"/>
                <a:gd name="T69" fmla="*/ 140 h 149"/>
                <a:gd name="T70" fmla="*/ 63 w 125"/>
                <a:gd name="T71" fmla="*/ 143 h 149"/>
                <a:gd name="T72" fmla="*/ 73 w 125"/>
                <a:gd name="T73" fmla="*/ 146 h 149"/>
                <a:gd name="T74" fmla="*/ 87 w 125"/>
                <a:gd name="T75" fmla="*/ 146 h 149"/>
                <a:gd name="T76" fmla="*/ 95 w 125"/>
                <a:gd name="T77" fmla="*/ 145 h 149"/>
                <a:gd name="T78" fmla="*/ 100 w 125"/>
                <a:gd name="T79" fmla="*/ 148 h 149"/>
                <a:gd name="T80" fmla="*/ 102 w 125"/>
                <a:gd name="T81" fmla="*/ 149 h 149"/>
                <a:gd name="T82" fmla="*/ 106 w 125"/>
                <a:gd name="T83" fmla="*/ 148 h 149"/>
                <a:gd name="T84" fmla="*/ 109 w 125"/>
                <a:gd name="T85" fmla="*/ 137 h 149"/>
                <a:gd name="T86" fmla="*/ 115 w 125"/>
                <a:gd name="T87" fmla="*/ 127 h 149"/>
                <a:gd name="T88" fmla="*/ 122 w 125"/>
                <a:gd name="T89" fmla="*/ 113 h 149"/>
                <a:gd name="T90" fmla="*/ 122 w 125"/>
                <a:gd name="T91" fmla="*/ 107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5" h="149">
                  <a:moveTo>
                    <a:pt x="122" y="107"/>
                  </a:moveTo>
                  <a:lnTo>
                    <a:pt x="122" y="107"/>
                  </a:lnTo>
                  <a:lnTo>
                    <a:pt x="124" y="103"/>
                  </a:lnTo>
                  <a:lnTo>
                    <a:pt x="125" y="95"/>
                  </a:lnTo>
                  <a:lnTo>
                    <a:pt x="124" y="90"/>
                  </a:lnTo>
                  <a:lnTo>
                    <a:pt x="122" y="85"/>
                  </a:lnTo>
                  <a:lnTo>
                    <a:pt x="122" y="85"/>
                  </a:lnTo>
                  <a:lnTo>
                    <a:pt x="118" y="81"/>
                  </a:lnTo>
                  <a:lnTo>
                    <a:pt x="115" y="78"/>
                  </a:lnTo>
                  <a:lnTo>
                    <a:pt x="115" y="74"/>
                  </a:lnTo>
                  <a:lnTo>
                    <a:pt x="115" y="74"/>
                  </a:lnTo>
                  <a:lnTo>
                    <a:pt x="115" y="69"/>
                  </a:lnTo>
                  <a:lnTo>
                    <a:pt x="112" y="63"/>
                  </a:lnTo>
                  <a:lnTo>
                    <a:pt x="111" y="59"/>
                  </a:lnTo>
                  <a:lnTo>
                    <a:pt x="108" y="56"/>
                  </a:lnTo>
                  <a:lnTo>
                    <a:pt x="108" y="56"/>
                  </a:lnTo>
                  <a:lnTo>
                    <a:pt x="102" y="55"/>
                  </a:lnTo>
                  <a:lnTo>
                    <a:pt x="92" y="55"/>
                  </a:lnTo>
                  <a:lnTo>
                    <a:pt x="80" y="52"/>
                  </a:lnTo>
                  <a:lnTo>
                    <a:pt x="77" y="50"/>
                  </a:lnTo>
                  <a:lnTo>
                    <a:pt x="76" y="48"/>
                  </a:lnTo>
                  <a:lnTo>
                    <a:pt x="76" y="48"/>
                  </a:lnTo>
                  <a:lnTo>
                    <a:pt x="74" y="35"/>
                  </a:lnTo>
                  <a:lnTo>
                    <a:pt x="71" y="21"/>
                  </a:lnTo>
                  <a:lnTo>
                    <a:pt x="71" y="21"/>
                  </a:lnTo>
                  <a:lnTo>
                    <a:pt x="70" y="16"/>
                  </a:lnTo>
                  <a:lnTo>
                    <a:pt x="70" y="13"/>
                  </a:lnTo>
                  <a:lnTo>
                    <a:pt x="70" y="8"/>
                  </a:lnTo>
                  <a:lnTo>
                    <a:pt x="70" y="8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3" y="0"/>
                  </a:lnTo>
                  <a:lnTo>
                    <a:pt x="47" y="0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28" y="6"/>
                  </a:lnTo>
                  <a:lnTo>
                    <a:pt x="22" y="4"/>
                  </a:lnTo>
                  <a:lnTo>
                    <a:pt x="16" y="3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8" y="1"/>
                  </a:lnTo>
                  <a:lnTo>
                    <a:pt x="6" y="1"/>
                  </a:lnTo>
                  <a:lnTo>
                    <a:pt x="3" y="6"/>
                  </a:lnTo>
                  <a:lnTo>
                    <a:pt x="0" y="11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6" y="61"/>
                  </a:lnTo>
                  <a:lnTo>
                    <a:pt x="12" y="66"/>
                  </a:lnTo>
                  <a:lnTo>
                    <a:pt x="12" y="66"/>
                  </a:lnTo>
                  <a:lnTo>
                    <a:pt x="14" y="69"/>
                  </a:lnTo>
                  <a:lnTo>
                    <a:pt x="15" y="68"/>
                  </a:lnTo>
                  <a:lnTo>
                    <a:pt x="18" y="68"/>
                  </a:lnTo>
                  <a:lnTo>
                    <a:pt x="21" y="66"/>
                  </a:lnTo>
                  <a:lnTo>
                    <a:pt x="21" y="66"/>
                  </a:lnTo>
                  <a:lnTo>
                    <a:pt x="24" y="66"/>
                  </a:lnTo>
                  <a:lnTo>
                    <a:pt x="25" y="69"/>
                  </a:lnTo>
                  <a:lnTo>
                    <a:pt x="31" y="75"/>
                  </a:lnTo>
                  <a:lnTo>
                    <a:pt x="37" y="84"/>
                  </a:lnTo>
                  <a:lnTo>
                    <a:pt x="44" y="91"/>
                  </a:lnTo>
                  <a:lnTo>
                    <a:pt x="44" y="91"/>
                  </a:lnTo>
                  <a:lnTo>
                    <a:pt x="60" y="101"/>
                  </a:lnTo>
                  <a:lnTo>
                    <a:pt x="73" y="110"/>
                  </a:lnTo>
                  <a:lnTo>
                    <a:pt x="73" y="110"/>
                  </a:lnTo>
                  <a:lnTo>
                    <a:pt x="73" y="111"/>
                  </a:lnTo>
                  <a:lnTo>
                    <a:pt x="73" y="114"/>
                  </a:lnTo>
                  <a:lnTo>
                    <a:pt x="69" y="123"/>
                  </a:lnTo>
                  <a:lnTo>
                    <a:pt x="64" y="132"/>
                  </a:lnTo>
                  <a:lnTo>
                    <a:pt x="63" y="140"/>
                  </a:lnTo>
                  <a:lnTo>
                    <a:pt x="63" y="140"/>
                  </a:lnTo>
                  <a:lnTo>
                    <a:pt x="63" y="143"/>
                  </a:lnTo>
                  <a:lnTo>
                    <a:pt x="64" y="145"/>
                  </a:lnTo>
                  <a:lnTo>
                    <a:pt x="73" y="146"/>
                  </a:lnTo>
                  <a:lnTo>
                    <a:pt x="87" y="146"/>
                  </a:lnTo>
                  <a:lnTo>
                    <a:pt x="87" y="146"/>
                  </a:lnTo>
                  <a:lnTo>
                    <a:pt x="92" y="146"/>
                  </a:lnTo>
                  <a:lnTo>
                    <a:pt x="95" y="145"/>
                  </a:lnTo>
                  <a:lnTo>
                    <a:pt x="98" y="145"/>
                  </a:lnTo>
                  <a:lnTo>
                    <a:pt x="100" y="148"/>
                  </a:lnTo>
                  <a:lnTo>
                    <a:pt x="100" y="148"/>
                  </a:lnTo>
                  <a:lnTo>
                    <a:pt x="102" y="149"/>
                  </a:lnTo>
                  <a:lnTo>
                    <a:pt x="103" y="149"/>
                  </a:lnTo>
                  <a:lnTo>
                    <a:pt x="106" y="148"/>
                  </a:lnTo>
                  <a:lnTo>
                    <a:pt x="109" y="142"/>
                  </a:lnTo>
                  <a:lnTo>
                    <a:pt x="109" y="137"/>
                  </a:lnTo>
                  <a:lnTo>
                    <a:pt x="109" y="137"/>
                  </a:lnTo>
                  <a:lnTo>
                    <a:pt x="115" y="127"/>
                  </a:lnTo>
                  <a:lnTo>
                    <a:pt x="122" y="113"/>
                  </a:lnTo>
                  <a:lnTo>
                    <a:pt x="122" y="113"/>
                  </a:lnTo>
                  <a:lnTo>
                    <a:pt x="121" y="110"/>
                  </a:lnTo>
                  <a:lnTo>
                    <a:pt x="122" y="10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670"/>
            <p:cNvSpPr>
              <a:spLocks/>
            </p:cNvSpPr>
            <p:nvPr/>
          </p:nvSpPr>
          <p:spPr bwMode="auto">
            <a:xfrm>
              <a:off x="2292350" y="4445429"/>
              <a:ext cx="298450" cy="427038"/>
            </a:xfrm>
            <a:custGeom>
              <a:avLst/>
              <a:gdLst>
                <a:gd name="T0" fmla="*/ 171 w 188"/>
                <a:gd name="T1" fmla="*/ 127 h 269"/>
                <a:gd name="T2" fmla="*/ 172 w 188"/>
                <a:gd name="T3" fmla="*/ 119 h 269"/>
                <a:gd name="T4" fmla="*/ 182 w 188"/>
                <a:gd name="T5" fmla="*/ 100 h 269"/>
                <a:gd name="T6" fmla="*/ 174 w 188"/>
                <a:gd name="T7" fmla="*/ 100 h 269"/>
                <a:gd name="T8" fmla="*/ 164 w 188"/>
                <a:gd name="T9" fmla="*/ 101 h 269"/>
                <a:gd name="T10" fmla="*/ 116 w 188"/>
                <a:gd name="T11" fmla="*/ 90 h 269"/>
                <a:gd name="T12" fmla="*/ 104 w 188"/>
                <a:gd name="T13" fmla="*/ 84 h 269"/>
                <a:gd name="T14" fmla="*/ 98 w 188"/>
                <a:gd name="T15" fmla="*/ 74 h 269"/>
                <a:gd name="T16" fmla="*/ 94 w 188"/>
                <a:gd name="T17" fmla="*/ 55 h 269"/>
                <a:gd name="T18" fmla="*/ 93 w 188"/>
                <a:gd name="T19" fmla="*/ 52 h 269"/>
                <a:gd name="T20" fmla="*/ 96 w 188"/>
                <a:gd name="T21" fmla="*/ 36 h 269"/>
                <a:gd name="T22" fmla="*/ 104 w 188"/>
                <a:gd name="T23" fmla="*/ 20 h 269"/>
                <a:gd name="T24" fmla="*/ 116 w 188"/>
                <a:gd name="T25" fmla="*/ 19 h 269"/>
                <a:gd name="T26" fmla="*/ 120 w 188"/>
                <a:gd name="T27" fmla="*/ 14 h 269"/>
                <a:gd name="T28" fmla="*/ 126 w 188"/>
                <a:gd name="T29" fmla="*/ 7 h 269"/>
                <a:gd name="T30" fmla="*/ 119 w 188"/>
                <a:gd name="T31" fmla="*/ 1 h 269"/>
                <a:gd name="T32" fmla="*/ 107 w 188"/>
                <a:gd name="T33" fmla="*/ 4 h 269"/>
                <a:gd name="T34" fmla="*/ 91 w 188"/>
                <a:gd name="T35" fmla="*/ 17 h 269"/>
                <a:gd name="T36" fmla="*/ 83 w 188"/>
                <a:gd name="T37" fmla="*/ 16 h 269"/>
                <a:gd name="T38" fmla="*/ 77 w 188"/>
                <a:gd name="T39" fmla="*/ 16 h 269"/>
                <a:gd name="T40" fmla="*/ 64 w 188"/>
                <a:gd name="T41" fmla="*/ 26 h 269"/>
                <a:gd name="T42" fmla="*/ 56 w 188"/>
                <a:gd name="T43" fmla="*/ 29 h 269"/>
                <a:gd name="T44" fmla="*/ 55 w 188"/>
                <a:gd name="T45" fmla="*/ 33 h 269"/>
                <a:gd name="T46" fmla="*/ 52 w 188"/>
                <a:gd name="T47" fmla="*/ 41 h 269"/>
                <a:gd name="T48" fmla="*/ 52 w 188"/>
                <a:gd name="T49" fmla="*/ 48 h 269"/>
                <a:gd name="T50" fmla="*/ 48 w 188"/>
                <a:gd name="T51" fmla="*/ 51 h 269"/>
                <a:gd name="T52" fmla="*/ 39 w 188"/>
                <a:gd name="T53" fmla="*/ 61 h 269"/>
                <a:gd name="T54" fmla="*/ 29 w 188"/>
                <a:gd name="T55" fmla="*/ 61 h 269"/>
                <a:gd name="T56" fmla="*/ 26 w 188"/>
                <a:gd name="T57" fmla="*/ 74 h 269"/>
                <a:gd name="T58" fmla="*/ 25 w 188"/>
                <a:gd name="T59" fmla="*/ 94 h 269"/>
                <a:gd name="T60" fmla="*/ 26 w 188"/>
                <a:gd name="T61" fmla="*/ 110 h 269"/>
                <a:gd name="T62" fmla="*/ 26 w 188"/>
                <a:gd name="T63" fmla="*/ 113 h 269"/>
                <a:gd name="T64" fmla="*/ 25 w 188"/>
                <a:gd name="T65" fmla="*/ 122 h 269"/>
                <a:gd name="T66" fmla="*/ 26 w 188"/>
                <a:gd name="T67" fmla="*/ 126 h 269"/>
                <a:gd name="T68" fmla="*/ 26 w 188"/>
                <a:gd name="T69" fmla="*/ 136 h 269"/>
                <a:gd name="T70" fmla="*/ 26 w 188"/>
                <a:gd name="T71" fmla="*/ 145 h 269"/>
                <a:gd name="T72" fmla="*/ 20 w 188"/>
                <a:gd name="T73" fmla="*/ 155 h 269"/>
                <a:gd name="T74" fmla="*/ 10 w 188"/>
                <a:gd name="T75" fmla="*/ 156 h 269"/>
                <a:gd name="T76" fmla="*/ 7 w 188"/>
                <a:gd name="T77" fmla="*/ 165 h 269"/>
                <a:gd name="T78" fmla="*/ 4 w 188"/>
                <a:gd name="T79" fmla="*/ 174 h 269"/>
                <a:gd name="T80" fmla="*/ 12 w 188"/>
                <a:gd name="T81" fmla="*/ 182 h 269"/>
                <a:gd name="T82" fmla="*/ 36 w 188"/>
                <a:gd name="T83" fmla="*/ 195 h 269"/>
                <a:gd name="T84" fmla="*/ 64 w 188"/>
                <a:gd name="T85" fmla="*/ 203 h 269"/>
                <a:gd name="T86" fmla="*/ 72 w 188"/>
                <a:gd name="T87" fmla="*/ 209 h 269"/>
                <a:gd name="T88" fmla="*/ 88 w 188"/>
                <a:gd name="T89" fmla="*/ 224 h 269"/>
                <a:gd name="T90" fmla="*/ 114 w 188"/>
                <a:gd name="T91" fmla="*/ 236 h 269"/>
                <a:gd name="T92" fmla="*/ 130 w 188"/>
                <a:gd name="T93" fmla="*/ 237 h 269"/>
                <a:gd name="T94" fmla="*/ 135 w 188"/>
                <a:gd name="T95" fmla="*/ 239 h 269"/>
                <a:gd name="T96" fmla="*/ 133 w 188"/>
                <a:gd name="T97" fmla="*/ 252 h 269"/>
                <a:gd name="T98" fmla="*/ 136 w 188"/>
                <a:gd name="T99" fmla="*/ 262 h 269"/>
                <a:gd name="T100" fmla="*/ 136 w 188"/>
                <a:gd name="T101" fmla="*/ 268 h 269"/>
                <a:gd name="T102" fmla="*/ 140 w 188"/>
                <a:gd name="T103" fmla="*/ 259 h 269"/>
                <a:gd name="T104" fmla="*/ 146 w 188"/>
                <a:gd name="T105" fmla="*/ 242 h 269"/>
                <a:gd name="T106" fmla="*/ 155 w 188"/>
                <a:gd name="T107" fmla="*/ 211 h 269"/>
                <a:gd name="T108" fmla="*/ 148 w 188"/>
                <a:gd name="T109" fmla="*/ 201 h 269"/>
                <a:gd name="T110" fmla="*/ 145 w 188"/>
                <a:gd name="T111" fmla="*/ 194 h 269"/>
                <a:gd name="T112" fmla="*/ 155 w 188"/>
                <a:gd name="T113" fmla="*/ 182 h 269"/>
                <a:gd name="T114" fmla="*/ 169 w 188"/>
                <a:gd name="T115" fmla="*/ 184 h 269"/>
                <a:gd name="T116" fmla="*/ 175 w 188"/>
                <a:gd name="T117" fmla="*/ 180 h 269"/>
                <a:gd name="T118" fmla="*/ 177 w 188"/>
                <a:gd name="T119" fmla="*/ 171 h 269"/>
                <a:gd name="T120" fmla="*/ 188 w 188"/>
                <a:gd name="T121" fmla="*/ 169 h 269"/>
                <a:gd name="T122" fmla="*/ 184 w 188"/>
                <a:gd name="T123" fmla="*/ 161 h 269"/>
                <a:gd name="T124" fmla="*/ 180 w 188"/>
                <a:gd name="T125" fmla="*/ 151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8" h="269">
                  <a:moveTo>
                    <a:pt x="175" y="138"/>
                  </a:moveTo>
                  <a:lnTo>
                    <a:pt x="175" y="138"/>
                  </a:lnTo>
                  <a:lnTo>
                    <a:pt x="171" y="127"/>
                  </a:lnTo>
                  <a:lnTo>
                    <a:pt x="171" y="123"/>
                  </a:lnTo>
                  <a:lnTo>
                    <a:pt x="172" y="119"/>
                  </a:lnTo>
                  <a:lnTo>
                    <a:pt x="172" y="119"/>
                  </a:lnTo>
                  <a:lnTo>
                    <a:pt x="180" y="107"/>
                  </a:lnTo>
                  <a:lnTo>
                    <a:pt x="182" y="101"/>
                  </a:lnTo>
                  <a:lnTo>
                    <a:pt x="182" y="100"/>
                  </a:lnTo>
                  <a:lnTo>
                    <a:pt x="181" y="98"/>
                  </a:lnTo>
                  <a:lnTo>
                    <a:pt x="181" y="98"/>
                  </a:lnTo>
                  <a:lnTo>
                    <a:pt x="174" y="100"/>
                  </a:lnTo>
                  <a:lnTo>
                    <a:pt x="169" y="101"/>
                  </a:lnTo>
                  <a:lnTo>
                    <a:pt x="164" y="101"/>
                  </a:lnTo>
                  <a:lnTo>
                    <a:pt x="164" y="101"/>
                  </a:lnTo>
                  <a:lnTo>
                    <a:pt x="140" y="94"/>
                  </a:lnTo>
                  <a:lnTo>
                    <a:pt x="126" y="91"/>
                  </a:lnTo>
                  <a:lnTo>
                    <a:pt x="116" y="90"/>
                  </a:lnTo>
                  <a:lnTo>
                    <a:pt x="116" y="90"/>
                  </a:lnTo>
                  <a:lnTo>
                    <a:pt x="110" y="88"/>
                  </a:lnTo>
                  <a:lnTo>
                    <a:pt x="104" y="84"/>
                  </a:lnTo>
                  <a:lnTo>
                    <a:pt x="101" y="80"/>
                  </a:lnTo>
                  <a:lnTo>
                    <a:pt x="98" y="74"/>
                  </a:lnTo>
                  <a:lnTo>
                    <a:pt x="98" y="74"/>
                  </a:lnTo>
                  <a:lnTo>
                    <a:pt x="98" y="64"/>
                  </a:lnTo>
                  <a:lnTo>
                    <a:pt x="97" y="58"/>
                  </a:lnTo>
                  <a:lnTo>
                    <a:pt x="94" y="55"/>
                  </a:lnTo>
                  <a:lnTo>
                    <a:pt x="94" y="55"/>
                  </a:lnTo>
                  <a:lnTo>
                    <a:pt x="93" y="54"/>
                  </a:lnTo>
                  <a:lnTo>
                    <a:pt x="93" y="52"/>
                  </a:lnTo>
                  <a:lnTo>
                    <a:pt x="93" y="48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97" y="30"/>
                  </a:lnTo>
                  <a:lnTo>
                    <a:pt x="101" y="23"/>
                  </a:lnTo>
                  <a:lnTo>
                    <a:pt x="104" y="20"/>
                  </a:lnTo>
                  <a:lnTo>
                    <a:pt x="107" y="19"/>
                  </a:lnTo>
                  <a:lnTo>
                    <a:pt x="112" y="17"/>
                  </a:lnTo>
                  <a:lnTo>
                    <a:pt x="116" y="19"/>
                  </a:lnTo>
                  <a:lnTo>
                    <a:pt x="116" y="19"/>
                  </a:lnTo>
                  <a:lnTo>
                    <a:pt x="120" y="14"/>
                  </a:lnTo>
                  <a:lnTo>
                    <a:pt x="120" y="14"/>
                  </a:lnTo>
                  <a:lnTo>
                    <a:pt x="123" y="13"/>
                  </a:lnTo>
                  <a:lnTo>
                    <a:pt x="126" y="10"/>
                  </a:lnTo>
                  <a:lnTo>
                    <a:pt x="126" y="7"/>
                  </a:lnTo>
                  <a:lnTo>
                    <a:pt x="123" y="3"/>
                  </a:lnTo>
                  <a:lnTo>
                    <a:pt x="123" y="3"/>
                  </a:lnTo>
                  <a:lnTo>
                    <a:pt x="119" y="1"/>
                  </a:lnTo>
                  <a:lnTo>
                    <a:pt x="116" y="0"/>
                  </a:lnTo>
                  <a:lnTo>
                    <a:pt x="112" y="1"/>
                  </a:lnTo>
                  <a:lnTo>
                    <a:pt x="107" y="4"/>
                  </a:lnTo>
                  <a:lnTo>
                    <a:pt x="107" y="4"/>
                  </a:lnTo>
                  <a:lnTo>
                    <a:pt x="97" y="13"/>
                  </a:lnTo>
                  <a:lnTo>
                    <a:pt x="91" y="17"/>
                  </a:lnTo>
                  <a:lnTo>
                    <a:pt x="87" y="19"/>
                  </a:lnTo>
                  <a:lnTo>
                    <a:pt x="87" y="19"/>
                  </a:lnTo>
                  <a:lnTo>
                    <a:pt x="83" y="16"/>
                  </a:lnTo>
                  <a:lnTo>
                    <a:pt x="80" y="16"/>
                  </a:lnTo>
                  <a:lnTo>
                    <a:pt x="77" y="16"/>
                  </a:lnTo>
                  <a:lnTo>
                    <a:pt x="77" y="16"/>
                  </a:lnTo>
                  <a:lnTo>
                    <a:pt x="71" y="22"/>
                  </a:lnTo>
                  <a:lnTo>
                    <a:pt x="67" y="25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58" y="27"/>
                  </a:lnTo>
                  <a:lnTo>
                    <a:pt x="56" y="29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55" y="33"/>
                  </a:lnTo>
                  <a:lnTo>
                    <a:pt x="54" y="36"/>
                  </a:lnTo>
                  <a:lnTo>
                    <a:pt x="52" y="38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54" y="46"/>
                  </a:lnTo>
                  <a:lnTo>
                    <a:pt x="52" y="48"/>
                  </a:lnTo>
                  <a:lnTo>
                    <a:pt x="51" y="48"/>
                  </a:lnTo>
                  <a:lnTo>
                    <a:pt x="51" y="48"/>
                  </a:lnTo>
                  <a:lnTo>
                    <a:pt x="48" y="51"/>
                  </a:lnTo>
                  <a:lnTo>
                    <a:pt x="45" y="54"/>
                  </a:lnTo>
                  <a:lnTo>
                    <a:pt x="39" y="61"/>
                  </a:lnTo>
                  <a:lnTo>
                    <a:pt x="39" y="61"/>
                  </a:lnTo>
                  <a:lnTo>
                    <a:pt x="35" y="62"/>
                  </a:lnTo>
                  <a:lnTo>
                    <a:pt x="32" y="62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26" y="74"/>
                  </a:lnTo>
                  <a:lnTo>
                    <a:pt x="22" y="88"/>
                  </a:lnTo>
                  <a:lnTo>
                    <a:pt x="22" y="88"/>
                  </a:lnTo>
                  <a:lnTo>
                    <a:pt x="25" y="94"/>
                  </a:lnTo>
                  <a:lnTo>
                    <a:pt x="25" y="101"/>
                  </a:lnTo>
                  <a:lnTo>
                    <a:pt x="25" y="101"/>
                  </a:lnTo>
                  <a:lnTo>
                    <a:pt x="26" y="110"/>
                  </a:lnTo>
                  <a:lnTo>
                    <a:pt x="26" y="111"/>
                  </a:lnTo>
                  <a:lnTo>
                    <a:pt x="26" y="113"/>
                  </a:lnTo>
                  <a:lnTo>
                    <a:pt x="26" y="113"/>
                  </a:lnTo>
                  <a:lnTo>
                    <a:pt x="23" y="117"/>
                  </a:lnTo>
                  <a:lnTo>
                    <a:pt x="25" y="120"/>
                  </a:lnTo>
                  <a:lnTo>
                    <a:pt x="25" y="122"/>
                  </a:lnTo>
                  <a:lnTo>
                    <a:pt x="25" y="122"/>
                  </a:lnTo>
                  <a:lnTo>
                    <a:pt x="26" y="125"/>
                  </a:lnTo>
                  <a:lnTo>
                    <a:pt x="26" y="126"/>
                  </a:lnTo>
                  <a:lnTo>
                    <a:pt x="25" y="133"/>
                  </a:lnTo>
                  <a:lnTo>
                    <a:pt x="25" y="133"/>
                  </a:lnTo>
                  <a:lnTo>
                    <a:pt x="26" y="136"/>
                  </a:lnTo>
                  <a:lnTo>
                    <a:pt x="28" y="139"/>
                  </a:lnTo>
                  <a:lnTo>
                    <a:pt x="28" y="142"/>
                  </a:lnTo>
                  <a:lnTo>
                    <a:pt x="26" y="145"/>
                  </a:lnTo>
                  <a:lnTo>
                    <a:pt x="26" y="145"/>
                  </a:lnTo>
                  <a:lnTo>
                    <a:pt x="22" y="152"/>
                  </a:lnTo>
                  <a:lnTo>
                    <a:pt x="20" y="155"/>
                  </a:lnTo>
                  <a:lnTo>
                    <a:pt x="17" y="156"/>
                  </a:lnTo>
                  <a:lnTo>
                    <a:pt x="17" y="156"/>
                  </a:lnTo>
                  <a:lnTo>
                    <a:pt x="10" y="156"/>
                  </a:lnTo>
                  <a:lnTo>
                    <a:pt x="7" y="159"/>
                  </a:lnTo>
                  <a:lnTo>
                    <a:pt x="7" y="159"/>
                  </a:lnTo>
                  <a:lnTo>
                    <a:pt x="7" y="165"/>
                  </a:lnTo>
                  <a:lnTo>
                    <a:pt x="6" y="169"/>
                  </a:lnTo>
                  <a:lnTo>
                    <a:pt x="4" y="174"/>
                  </a:lnTo>
                  <a:lnTo>
                    <a:pt x="4" y="174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12" y="182"/>
                  </a:lnTo>
                  <a:lnTo>
                    <a:pt x="22" y="188"/>
                  </a:lnTo>
                  <a:lnTo>
                    <a:pt x="36" y="195"/>
                  </a:lnTo>
                  <a:lnTo>
                    <a:pt x="36" y="195"/>
                  </a:lnTo>
                  <a:lnTo>
                    <a:pt x="42" y="198"/>
                  </a:lnTo>
                  <a:lnTo>
                    <a:pt x="48" y="200"/>
                  </a:lnTo>
                  <a:lnTo>
                    <a:pt x="64" y="203"/>
                  </a:lnTo>
                  <a:lnTo>
                    <a:pt x="64" y="203"/>
                  </a:lnTo>
                  <a:lnTo>
                    <a:pt x="68" y="204"/>
                  </a:lnTo>
                  <a:lnTo>
                    <a:pt x="72" y="209"/>
                  </a:lnTo>
                  <a:lnTo>
                    <a:pt x="81" y="219"/>
                  </a:lnTo>
                  <a:lnTo>
                    <a:pt x="81" y="219"/>
                  </a:lnTo>
                  <a:lnTo>
                    <a:pt x="88" y="224"/>
                  </a:lnTo>
                  <a:lnTo>
                    <a:pt x="97" y="229"/>
                  </a:lnTo>
                  <a:lnTo>
                    <a:pt x="114" y="236"/>
                  </a:lnTo>
                  <a:lnTo>
                    <a:pt x="114" y="236"/>
                  </a:lnTo>
                  <a:lnTo>
                    <a:pt x="122" y="239"/>
                  </a:lnTo>
                  <a:lnTo>
                    <a:pt x="127" y="239"/>
                  </a:lnTo>
                  <a:lnTo>
                    <a:pt x="130" y="237"/>
                  </a:lnTo>
                  <a:lnTo>
                    <a:pt x="133" y="237"/>
                  </a:lnTo>
                  <a:lnTo>
                    <a:pt x="133" y="237"/>
                  </a:lnTo>
                  <a:lnTo>
                    <a:pt x="135" y="239"/>
                  </a:lnTo>
                  <a:lnTo>
                    <a:pt x="135" y="243"/>
                  </a:lnTo>
                  <a:lnTo>
                    <a:pt x="133" y="252"/>
                  </a:lnTo>
                  <a:lnTo>
                    <a:pt x="133" y="252"/>
                  </a:lnTo>
                  <a:lnTo>
                    <a:pt x="133" y="255"/>
                  </a:lnTo>
                  <a:lnTo>
                    <a:pt x="135" y="259"/>
                  </a:lnTo>
                  <a:lnTo>
                    <a:pt x="136" y="262"/>
                  </a:lnTo>
                  <a:lnTo>
                    <a:pt x="136" y="266"/>
                  </a:lnTo>
                  <a:lnTo>
                    <a:pt x="136" y="266"/>
                  </a:lnTo>
                  <a:lnTo>
                    <a:pt x="136" y="268"/>
                  </a:lnTo>
                  <a:lnTo>
                    <a:pt x="139" y="269"/>
                  </a:lnTo>
                  <a:lnTo>
                    <a:pt x="139" y="269"/>
                  </a:lnTo>
                  <a:lnTo>
                    <a:pt x="140" y="259"/>
                  </a:lnTo>
                  <a:lnTo>
                    <a:pt x="142" y="251"/>
                  </a:lnTo>
                  <a:lnTo>
                    <a:pt x="146" y="242"/>
                  </a:lnTo>
                  <a:lnTo>
                    <a:pt x="146" y="242"/>
                  </a:lnTo>
                  <a:lnTo>
                    <a:pt x="152" y="226"/>
                  </a:lnTo>
                  <a:lnTo>
                    <a:pt x="155" y="219"/>
                  </a:lnTo>
                  <a:lnTo>
                    <a:pt x="155" y="211"/>
                  </a:lnTo>
                  <a:lnTo>
                    <a:pt x="155" y="211"/>
                  </a:lnTo>
                  <a:lnTo>
                    <a:pt x="152" y="207"/>
                  </a:lnTo>
                  <a:lnTo>
                    <a:pt x="148" y="201"/>
                  </a:lnTo>
                  <a:lnTo>
                    <a:pt x="145" y="197"/>
                  </a:lnTo>
                  <a:lnTo>
                    <a:pt x="145" y="195"/>
                  </a:lnTo>
                  <a:lnTo>
                    <a:pt x="145" y="194"/>
                  </a:lnTo>
                  <a:lnTo>
                    <a:pt x="145" y="194"/>
                  </a:lnTo>
                  <a:lnTo>
                    <a:pt x="152" y="185"/>
                  </a:lnTo>
                  <a:lnTo>
                    <a:pt x="155" y="182"/>
                  </a:lnTo>
                  <a:lnTo>
                    <a:pt x="159" y="182"/>
                  </a:lnTo>
                  <a:lnTo>
                    <a:pt x="159" y="182"/>
                  </a:lnTo>
                  <a:lnTo>
                    <a:pt x="169" y="184"/>
                  </a:lnTo>
                  <a:lnTo>
                    <a:pt x="174" y="182"/>
                  </a:lnTo>
                  <a:lnTo>
                    <a:pt x="175" y="180"/>
                  </a:lnTo>
                  <a:lnTo>
                    <a:pt x="175" y="180"/>
                  </a:lnTo>
                  <a:lnTo>
                    <a:pt x="174" y="174"/>
                  </a:lnTo>
                  <a:lnTo>
                    <a:pt x="174" y="171"/>
                  </a:lnTo>
                  <a:lnTo>
                    <a:pt x="177" y="171"/>
                  </a:lnTo>
                  <a:lnTo>
                    <a:pt x="177" y="171"/>
                  </a:lnTo>
                  <a:lnTo>
                    <a:pt x="184" y="169"/>
                  </a:lnTo>
                  <a:lnTo>
                    <a:pt x="188" y="169"/>
                  </a:lnTo>
                  <a:lnTo>
                    <a:pt x="188" y="169"/>
                  </a:lnTo>
                  <a:lnTo>
                    <a:pt x="187" y="165"/>
                  </a:lnTo>
                  <a:lnTo>
                    <a:pt x="184" y="161"/>
                  </a:lnTo>
                  <a:lnTo>
                    <a:pt x="184" y="161"/>
                  </a:lnTo>
                  <a:lnTo>
                    <a:pt x="181" y="155"/>
                  </a:lnTo>
                  <a:lnTo>
                    <a:pt x="180" y="151"/>
                  </a:lnTo>
                  <a:lnTo>
                    <a:pt x="175" y="138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671"/>
            <p:cNvSpPr>
              <a:spLocks/>
            </p:cNvSpPr>
            <p:nvPr/>
          </p:nvSpPr>
          <p:spPr bwMode="auto">
            <a:xfrm>
              <a:off x="2292350" y="4445429"/>
              <a:ext cx="298450" cy="427038"/>
            </a:xfrm>
            <a:custGeom>
              <a:avLst/>
              <a:gdLst>
                <a:gd name="T0" fmla="*/ 171 w 188"/>
                <a:gd name="T1" fmla="*/ 127 h 269"/>
                <a:gd name="T2" fmla="*/ 172 w 188"/>
                <a:gd name="T3" fmla="*/ 119 h 269"/>
                <a:gd name="T4" fmla="*/ 182 w 188"/>
                <a:gd name="T5" fmla="*/ 100 h 269"/>
                <a:gd name="T6" fmla="*/ 174 w 188"/>
                <a:gd name="T7" fmla="*/ 100 h 269"/>
                <a:gd name="T8" fmla="*/ 164 w 188"/>
                <a:gd name="T9" fmla="*/ 101 h 269"/>
                <a:gd name="T10" fmla="*/ 116 w 188"/>
                <a:gd name="T11" fmla="*/ 90 h 269"/>
                <a:gd name="T12" fmla="*/ 104 w 188"/>
                <a:gd name="T13" fmla="*/ 84 h 269"/>
                <a:gd name="T14" fmla="*/ 98 w 188"/>
                <a:gd name="T15" fmla="*/ 74 h 269"/>
                <a:gd name="T16" fmla="*/ 94 w 188"/>
                <a:gd name="T17" fmla="*/ 55 h 269"/>
                <a:gd name="T18" fmla="*/ 93 w 188"/>
                <a:gd name="T19" fmla="*/ 52 h 269"/>
                <a:gd name="T20" fmla="*/ 96 w 188"/>
                <a:gd name="T21" fmla="*/ 36 h 269"/>
                <a:gd name="T22" fmla="*/ 104 w 188"/>
                <a:gd name="T23" fmla="*/ 20 h 269"/>
                <a:gd name="T24" fmla="*/ 116 w 188"/>
                <a:gd name="T25" fmla="*/ 19 h 269"/>
                <a:gd name="T26" fmla="*/ 120 w 188"/>
                <a:gd name="T27" fmla="*/ 14 h 269"/>
                <a:gd name="T28" fmla="*/ 126 w 188"/>
                <a:gd name="T29" fmla="*/ 7 h 269"/>
                <a:gd name="T30" fmla="*/ 119 w 188"/>
                <a:gd name="T31" fmla="*/ 1 h 269"/>
                <a:gd name="T32" fmla="*/ 107 w 188"/>
                <a:gd name="T33" fmla="*/ 4 h 269"/>
                <a:gd name="T34" fmla="*/ 91 w 188"/>
                <a:gd name="T35" fmla="*/ 17 h 269"/>
                <a:gd name="T36" fmla="*/ 83 w 188"/>
                <a:gd name="T37" fmla="*/ 16 h 269"/>
                <a:gd name="T38" fmla="*/ 77 w 188"/>
                <a:gd name="T39" fmla="*/ 16 h 269"/>
                <a:gd name="T40" fmla="*/ 64 w 188"/>
                <a:gd name="T41" fmla="*/ 26 h 269"/>
                <a:gd name="T42" fmla="*/ 56 w 188"/>
                <a:gd name="T43" fmla="*/ 29 h 269"/>
                <a:gd name="T44" fmla="*/ 55 w 188"/>
                <a:gd name="T45" fmla="*/ 33 h 269"/>
                <a:gd name="T46" fmla="*/ 52 w 188"/>
                <a:gd name="T47" fmla="*/ 41 h 269"/>
                <a:gd name="T48" fmla="*/ 52 w 188"/>
                <a:gd name="T49" fmla="*/ 48 h 269"/>
                <a:gd name="T50" fmla="*/ 48 w 188"/>
                <a:gd name="T51" fmla="*/ 51 h 269"/>
                <a:gd name="T52" fmla="*/ 39 w 188"/>
                <a:gd name="T53" fmla="*/ 61 h 269"/>
                <a:gd name="T54" fmla="*/ 29 w 188"/>
                <a:gd name="T55" fmla="*/ 61 h 269"/>
                <a:gd name="T56" fmla="*/ 26 w 188"/>
                <a:gd name="T57" fmla="*/ 74 h 269"/>
                <a:gd name="T58" fmla="*/ 25 w 188"/>
                <a:gd name="T59" fmla="*/ 94 h 269"/>
                <a:gd name="T60" fmla="*/ 26 w 188"/>
                <a:gd name="T61" fmla="*/ 110 h 269"/>
                <a:gd name="T62" fmla="*/ 26 w 188"/>
                <a:gd name="T63" fmla="*/ 113 h 269"/>
                <a:gd name="T64" fmla="*/ 25 w 188"/>
                <a:gd name="T65" fmla="*/ 122 h 269"/>
                <a:gd name="T66" fmla="*/ 26 w 188"/>
                <a:gd name="T67" fmla="*/ 126 h 269"/>
                <a:gd name="T68" fmla="*/ 26 w 188"/>
                <a:gd name="T69" fmla="*/ 136 h 269"/>
                <a:gd name="T70" fmla="*/ 26 w 188"/>
                <a:gd name="T71" fmla="*/ 145 h 269"/>
                <a:gd name="T72" fmla="*/ 20 w 188"/>
                <a:gd name="T73" fmla="*/ 155 h 269"/>
                <a:gd name="T74" fmla="*/ 10 w 188"/>
                <a:gd name="T75" fmla="*/ 156 h 269"/>
                <a:gd name="T76" fmla="*/ 7 w 188"/>
                <a:gd name="T77" fmla="*/ 165 h 269"/>
                <a:gd name="T78" fmla="*/ 4 w 188"/>
                <a:gd name="T79" fmla="*/ 174 h 269"/>
                <a:gd name="T80" fmla="*/ 12 w 188"/>
                <a:gd name="T81" fmla="*/ 182 h 269"/>
                <a:gd name="T82" fmla="*/ 36 w 188"/>
                <a:gd name="T83" fmla="*/ 195 h 269"/>
                <a:gd name="T84" fmla="*/ 64 w 188"/>
                <a:gd name="T85" fmla="*/ 203 h 269"/>
                <a:gd name="T86" fmla="*/ 72 w 188"/>
                <a:gd name="T87" fmla="*/ 209 h 269"/>
                <a:gd name="T88" fmla="*/ 88 w 188"/>
                <a:gd name="T89" fmla="*/ 224 h 269"/>
                <a:gd name="T90" fmla="*/ 114 w 188"/>
                <a:gd name="T91" fmla="*/ 236 h 269"/>
                <a:gd name="T92" fmla="*/ 130 w 188"/>
                <a:gd name="T93" fmla="*/ 237 h 269"/>
                <a:gd name="T94" fmla="*/ 135 w 188"/>
                <a:gd name="T95" fmla="*/ 239 h 269"/>
                <a:gd name="T96" fmla="*/ 133 w 188"/>
                <a:gd name="T97" fmla="*/ 252 h 269"/>
                <a:gd name="T98" fmla="*/ 136 w 188"/>
                <a:gd name="T99" fmla="*/ 262 h 269"/>
                <a:gd name="T100" fmla="*/ 136 w 188"/>
                <a:gd name="T101" fmla="*/ 268 h 269"/>
                <a:gd name="T102" fmla="*/ 140 w 188"/>
                <a:gd name="T103" fmla="*/ 259 h 269"/>
                <a:gd name="T104" fmla="*/ 146 w 188"/>
                <a:gd name="T105" fmla="*/ 242 h 269"/>
                <a:gd name="T106" fmla="*/ 155 w 188"/>
                <a:gd name="T107" fmla="*/ 211 h 269"/>
                <a:gd name="T108" fmla="*/ 148 w 188"/>
                <a:gd name="T109" fmla="*/ 201 h 269"/>
                <a:gd name="T110" fmla="*/ 145 w 188"/>
                <a:gd name="T111" fmla="*/ 194 h 269"/>
                <a:gd name="T112" fmla="*/ 155 w 188"/>
                <a:gd name="T113" fmla="*/ 182 h 269"/>
                <a:gd name="T114" fmla="*/ 169 w 188"/>
                <a:gd name="T115" fmla="*/ 184 h 269"/>
                <a:gd name="T116" fmla="*/ 175 w 188"/>
                <a:gd name="T117" fmla="*/ 180 h 269"/>
                <a:gd name="T118" fmla="*/ 177 w 188"/>
                <a:gd name="T119" fmla="*/ 171 h 269"/>
                <a:gd name="T120" fmla="*/ 188 w 188"/>
                <a:gd name="T121" fmla="*/ 169 h 269"/>
                <a:gd name="T122" fmla="*/ 184 w 188"/>
                <a:gd name="T123" fmla="*/ 161 h 269"/>
                <a:gd name="T124" fmla="*/ 180 w 188"/>
                <a:gd name="T125" fmla="*/ 151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8" h="269">
                  <a:moveTo>
                    <a:pt x="175" y="138"/>
                  </a:moveTo>
                  <a:lnTo>
                    <a:pt x="175" y="138"/>
                  </a:lnTo>
                  <a:lnTo>
                    <a:pt x="171" y="127"/>
                  </a:lnTo>
                  <a:lnTo>
                    <a:pt x="171" y="123"/>
                  </a:lnTo>
                  <a:lnTo>
                    <a:pt x="172" y="119"/>
                  </a:lnTo>
                  <a:lnTo>
                    <a:pt x="172" y="119"/>
                  </a:lnTo>
                  <a:lnTo>
                    <a:pt x="180" y="107"/>
                  </a:lnTo>
                  <a:lnTo>
                    <a:pt x="182" y="101"/>
                  </a:lnTo>
                  <a:lnTo>
                    <a:pt x="182" y="100"/>
                  </a:lnTo>
                  <a:lnTo>
                    <a:pt x="181" y="98"/>
                  </a:lnTo>
                  <a:lnTo>
                    <a:pt x="181" y="98"/>
                  </a:lnTo>
                  <a:lnTo>
                    <a:pt x="174" y="100"/>
                  </a:lnTo>
                  <a:lnTo>
                    <a:pt x="169" y="101"/>
                  </a:lnTo>
                  <a:lnTo>
                    <a:pt x="164" y="101"/>
                  </a:lnTo>
                  <a:lnTo>
                    <a:pt x="164" y="101"/>
                  </a:lnTo>
                  <a:lnTo>
                    <a:pt x="140" y="94"/>
                  </a:lnTo>
                  <a:lnTo>
                    <a:pt x="126" y="91"/>
                  </a:lnTo>
                  <a:lnTo>
                    <a:pt x="116" y="90"/>
                  </a:lnTo>
                  <a:lnTo>
                    <a:pt x="116" y="90"/>
                  </a:lnTo>
                  <a:lnTo>
                    <a:pt x="110" y="88"/>
                  </a:lnTo>
                  <a:lnTo>
                    <a:pt x="104" y="84"/>
                  </a:lnTo>
                  <a:lnTo>
                    <a:pt x="101" y="80"/>
                  </a:lnTo>
                  <a:lnTo>
                    <a:pt x="98" y="74"/>
                  </a:lnTo>
                  <a:lnTo>
                    <a:pt x="98" y="74"/>
                  </a:lnTo>
                  <a:lnTo>
                    <a:pt x="98" y="64"/>
                  </a:lnTo>
                  <a:lnTo>
                    <a:pt x="97" y="58"/>
                  </a:lnTo>
                  <a:lnTo>
                    <a:pt x="94" y="55"/>
                  </a:lnTo>
                  <a:lnTo>
                    <a:pt x="94" y="55"/>
                  </a:lnTo>
                  <a:lnTo>
                    <a:pt x="93" y="54"/>
                  </a:lnTo>
                  <a:lnTo>
                    <a:pt x="93" y="52"/>
                  </a:lnTo>
                  <a:lnTo>
                    <a:pt x="93" y="48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97" y="30"/>
                  </a:lnTo>
                  <a:lnTo>
                    <a:pt x="101" y="23"/>
                  </a:lnTo>
                  <a:lnTo>
                    <a:pt x="104" y="20"/>
                  </a:lnTo>
                  <a:lnTo>
                    <a:pt x="107" y="19"/>
                  </a:lnTo>
                  <a:lnTo>
                    <a:pt x="112" y="17"/>
                  </a:lnTo>
                  <a:lnTo>
                    <a:pt x="116" y="19"/>
                  </a:lnTo>
                  <a:lnTo>
                    <a:pt x="116" y="19"/>
                  </a:lnTo>
                  <a:lnTo>
                    <a:pt x="120" y="14"/>
                  </a:lnTo>
                  <a:lnTo>
                    <a:pt x="120" y="14"/>
                  </a:lnTo>
                  <a:lnTo>
                    <a:pt x="123" y="13"/>
                  </a:lnTo>
                  <a:lnTo>
                    <a:pt x="126" y="10"/>
                  </a:lnTo>
                  <a:lnTo>
                    <a:pt x="126" y="7"/>
                  </a:lnTo>
                  <a:lnTo>
                    <a:pt x="123" y="3"/>
                  </a:lnTo>
                  <a:lnTo>
                    <a:pt x="123" y="3"/>
                  </a:lnTo>
                  <a:lnTo>
                    <a:pt x="119" y="1"/>
                  </a:lnTo>
                  <a:lnTo>
                    <a:pt x="116" y="0"/>
                  </a:lnTo>
                  <a:lnTo>
                    <a:pt x="112" y="1"/>
                  </a:lnTo>
                  <a:lnTo>
                    <a:pt x="107" y="4"/>
                  </a:lnTo>
                  <a:lnTo>
                    <a:pt x="107" y="4"/>
                  </a:lnTo>
                  <a:lnTo>
                    <a:pt x="97" y="13"/>
                  </a:lnTo>
                  <a:lnTo>
                    <a:pt x="91" y="17"/>
                  </a:lnTo>
                  <a:lnTo>
                    <a:pt x="87" y="19"/>
                  </a:lnTo>
                  <a:lnTo>
                    <a:pt x="87" y="19"/>
                  </a:lnTo>
                  <a:lnTo>
                    <a:pt x="83" y="16"/>
                  </a:lnTo>
                  <a:lnTo>
                    <a:pt x="80" y="16"/>
                  </a:lnTo>
                  <a:lnTo>
                    <a:pt x="77" y="16"/>
                  </a:lnTo>
                  <a:lnTo>
                    <a:pt x="77" y="16"/>
                  </a:lnTo>
                  <a:lnTo>
                    <a:pt x="71" y="22"/>
                  </a:lnTo>
                  <a:lnTo>
                    <a:pt x="67" y="25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58" y="27"/>
                  </a:lnTo>
                  <a:lnTo>
                    <a:pt x="56" y="29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55" y="33"/>
                  </a:lnTo>
                  <a:lnTo>
                    <a:pt x="54" y="36"/>
                  </a:lnTo>
                  <a:lnTo>
                    <a:pt x="52" y="38"/>
                  </a:lnTo>
                  <a:lnTo>
                    <a:pt x="52" y="41"/>
                  </a:lnTo>
                  <a:lnTo>
                    <a:pt x="52" y="41"/>
                  </a:lnTo>
                  <a:lnTo>
                    <a:pt x="54" y="46"/>
                  </a:lnTo>
                  <a:lnTo>
                    <a:pt x="52" y="48"/>
                  </a:lnTo>
                  <a:lnTo>
                    <a:pt x="51" y="48"/>
                  </a:lnTo>
                  <a:lnTo>
                    <a:pt x="51" y="48"/>
                  </a:lnTo>
                  <a:lnTo>
                    <a:pt x="48" y="51"/>
                  </a:lnTo>
                  <a:lnTo>
                    <a:pt x="45" y="54"/>
                  </a:lnTo>
                  <a:lnTo>
                    <a:pt x="39" y="61"/>
                  </a:lnTo>
                  <a:lnTo>
                    <a:pt x="39" y="61"/>
                  </a:lnTo>
                  <a:lnTo>
                    <a:pt x="35" y="62"/>
                  </a:lnTo>
                  <a:lnTo>
                    <a:pt x="32" y="62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29" y="61"/>
                  </a:lnTo>
                  <a:lnTo>
                    <a:pt x="26" y="74"/>
                  </a:lnTo>
                  <a:lnTo>
                    <a:pt x="22" y="88"/>
                  </a:lnTo>
                  <a:lnTo>
                    <a:pt x="22" y="88"/>
                  </a:lnTo>
                  <a:lnTo>
                    <a:pt x="25" y="94"/>
                  </a:lnTo>
                  <a:lnTo>
                    <a:pt x="25" y="101"/>
                  </a:lnTo>
                  <a:lnTo>
                    <a:pt x="25" y="101"/>
                  </a:lnTo>
                  <a:lnTo>
                    <a:pt x="26" y="110"/>
                  </a:lnTo>
                  <a:lnTo>
                    <a:pt x="26" y="111"/>
                  </a:lnTo>
                  <a:lnTo>
                    <a:pt x="26" y="113"/>
                  </a:lnTo>
                  <a:lnTo>
                    <a:pt x="26" y="113"/>
                  </a:lnTo>
                  <a:lnTo>
                    <a:pt x="23" y="117"/>
                  </a:lnTo>
                  <a:lnTo>
                    <a:pt x="25" y="120"/>
                  </a:lnTo>
                  <a:lnTo>
                    <a:pt x="25" y="122"/>
                  </a:lnTo>
                  <a:lnTo>
                    <a:pt x="25" y="122"/>
                  </a:lnTo>
                  <a:lnTo>
                    <a:pt x="26" y="125"/>
                  </a:lnTo>
                  <a:lnTo>
                    <a:pt x="26" y="126"/>
                  </a:lnTo>
                  <a:lnTo>
                    <a:pt x="25" y="133"/>
                  </a:lnTo>
                  <a:lnTo>
                    <a:pt x="25" y="133"/>
                  </a:lnTo>
                  <a:lnTo>
                    <a:pt x="26" y="136"/>
                  </a:lnTo>
                  <a:lnTo>
                    <a:pt x="28" y="139"/>
                  </a:lnTo>
                  <a:lnTo>
                    <a:pt x="28" y="142"/>
                  </a:lnTo>
                  <a:lnTo>
                    <a:pt x="26" y="145"/>
                  </a:lnTo>
                  <a:lnTo>
                    <a:pt x="26" y="145"/>
                  </a:lnTo>
                  <a:lnTo>
                    <a:pt x="22" y="152"/>
                  </a:lnTo>
                  <a:lnTo>
                    <a:pt x="20" y="155"/>
                  </a:lnTo>
                  <a:lnTo>
                    <a:pt x="17" y="156"/>
                  </a:lnTo>
                  <a:lnTo>
                    <a:pt x="17" y="156"/>
                  </a:lnTo>
                  <a:lnTo>
                    <a:pt x="10" y="156"/>
                  </a:lnTo>
                  <a:lnTo>
                    <a:pt x="7" y="159"/>
                  </a:lnTo>
                  <a:lnTo>
                    <a:pt x="7" y="159"/>
                  </a:lnTo>
                  <a:lnTo>
                    <a:pt x="7" y="165"/>
                  </a:lnTo>
                  <a:lnTo>
                    <a:pt x="6" y="169"/>
                  </a:lnTo>
                  <a:lnTo>
                    <a:pt x="4" y="174"/>
                  </a:lnTo>
                  <a:lnTo>
                    <a:pt x="4" y="174"/>
                  </a:lnTo>
                  <a:lnTo>
                    <a:pt x="0" y="180"/>
                  </a:lnTo>
                  <a:lnTo>
                    <a:pt x="0" y="180"/>
                  </a:lnTo>
                  <a:lnTo>
                    <a:pt x="12" y="182"/>
                  </a:lnTo>
                  <a:lnTo>
                    <a:pt x="22" y="188"/>
                  </a:lnTo>
                  <a:lnTo>
                    <a:pt x="36" y="195"/>
                  </a:lnTo>
                  <a:lnTo>
                    <a:pt x="36" y="195"/>
                  </a:lnTo>
                  <a:lnTo>
                    <a:pt x="42" y="198"/>
                  </a:lnTo>
                  <a:lnTo>
                    <a:pt x="48" y="200"/>
                  </a:lnTo>
                  <a:lnTo>
                    <a:pt x="64" y="203"/>
                  </a:lnTo>
                  <a:lnTo>
                    <a:pt x="64" y="203"/>
                  </a:lnTo>
                  <a:lnTo>
                    <a:pt x="68" y="204"/>
                  </a:lnTo>
                  <a:lnTo>
                    <a:pt x="72" y="209"/>
                  </a:lnTo>
                  <a:lnTo>
                    <a:pt x="81" y="219"/>
                  </a:lnTo>
                  <a:lnTo>
                    <a:pt x="81" y="219"/>
                  </a:lnTo>
                  <a:lnTo>
                    <a:pt x="88" y="224"/>
                  </a:lnTo>
                  <a:lnTo>
                    <a:pt x="97" y="229"/>
                  </a:lnTo>
                  <a:lnTo>
                    <a:pt x="114" y="236"/>
                  </a:lnTo>
                  <a:lnTo>
                    <a:pt x="114" y="236"/>
                  </a:lnTo>
                  <a:lnTo>
                    <a:pt x="122" y="239"/>
                  </a:lnTo>
                  <a:lnTo>
                    <a:pt x="127" y="239"/>
                  </a:lnTo>
                  <a:lnTo>
                    <a:pt x="130" y="237"/>
                  </a:lnTo>
                  <a:lnTo>
                    <a:pt x="133" y="237"/>
                  </a:lnTo>
                  <a:lnTo>
                    <a:pt x="133" y="237"/>
                  </a:lnTo>
                  <a:lnTo>
                    <a:pt x="135" y="239"/>
                  </a:lnTo>
                  <a:lnTo>
                    <a:pt x="135" y="243"/>
                  </a:lnTo>
                  <a:lnTo>
                    <a:pt x="133" y="252"/>
                  </a:lnTo>
                  <a:lnTo>
                    <a:pt x="133" y="252"/>
                  </a:lnTo>
                  <a:lnTo>
                    <a:pt x="133" y="255"/>
                  </a:lnTo>
                  <a:lnTo>
                    <a:pt x="135" y="259"/>
                  </a:lnTo>
                  <a:lnTo>
                    <a:pt x="136" y="262"/>
                  </a:lnTo>
                  <a:lnTo>
                    <a:pt x="136" y="266"/>
                  </a:lnTo>
                  <a:lnTo>
                    <a:pt x="136" y="266"/>
                  </a:lnTo>
                  <a:lnTo>
                    <a:pt x="136" y="268"/>
                  </a:lnTo>
                  <a:lnTo>
                    <a:pt x="139" y="269"/>
                  </a:lnTo>
                  <a:lnTo>
                    <a:pt x="139" y="269"/>
                  </a:lnTo>
                  <a:lnTo>
                    <a:pt x="140" y="259"/>
                  </a:lnTo>
                  <a:lnTo>
                    <a:pt x="142" y="251"/>
                  </a:lnTo>
                  <a:lnTo>
                    <a:pt x="146" y="242"/>
                  </a:lnTo>
                  <a:lnTo>
                    <a:pt x="146" y="242"/>
                  </a:lnTo>
                  <a:lnTo>
                    <a:pt x="152" y="226"/>
                  </a:lnTo>
                  <a:lnTo>
                    <a:pt x="155" y="219"/>
                  </a:lnTo>
                  <a:lnTo>
                    <a:pt x="155" y="211"/>
                  </a:lnTo>
                  <a:lnTo>
                    <a:pt x="155" y="211"/>
                  </a:lnTo>
                  <a:lnTo>
                    <a:pt x="152" y="207"/>
                  </a:lnTo>
                  <a:lnTo>
                    <a:pt x="148" y="201"/>
                  </a:lnTo>
                  <a:lnTo>
                    <a:pt x="145" y="197"/>
                  </a:lnTo>
                  <a:lnTo>
                    <a:pt x="145" y="195"/>
                  </a:lnTo>
                  <a:lnTo>
                    <a:pt x="145" y="194"/>
                  </a:lnTo>
                  <a:lnTo>
                    <a:pt x="145" y="194"/>
                  </a:lnTo>
                  <a:lnTo>
                    <a:pt x="152" y="185"/>
                  </a:lnTo>
                  <a:lnTo>
                    <a:pt x="155" y="182"/>
                  </a:lnTo>
                  <a:lnTo>
                    <a:pt x="159" y="182"/>
                  </a:lnTo>
                  <a:lnTo>
                    <a:pt x="159" y="182"/>
                  </a:lnTo>
                  <a:lnTo>
                    <a:pt x="169" y="184"/>
                  </a:lnTo>
                  <a:lnTo>
                    <a:pt x="174" y="182"/>
                  </a:lnTo>
                  <a:lnTo>
                    <a:pt x="175" y="180"/>
                  </a:lnTo>
                  <a:lnTo>
                    <a:pt x="175" y="180"/>
                  </a:lnTo>
                  <a:lnTo>
                    <a:pt x="174" y="174"/>
                  </a:lnTo>
                  <a:lnTo>
                    <a:pt x="174" y="171"/>
                  </a:lnTo>
                  <a:lnTo>
                    <a:pt x="177" y="171"/>
                  </a:lnTo>
                  <a:lnTo>
                    <a:pt x="177" y="171"/>
                  </a:lnTo>
                  <a:lnTo>
                    <a:pt x="184" y="169"/>
                  </a:lnTo>
                  <a:lnTo>
                    <a:pt x="188" y="169"/>
                  </a:lnTo>
                  <a:lnTo>
                    <a:pt x="188" y="169"/>
                  </a:lnTo>
                  <a:lnTo>
                    <a:pt x="187" y="165"/>
                  </a:lnTo>
                  <a:lnTo>
                    <a:pt x="184" y="161"/>
                  </a:lnTo>
                  <a:lnTo>
                    <a:pt x="184" y="161"/>
                  </a:lnTo>
                  <a:lnTo>
                    <a:pt x="181" y="155"/>
                  </a:lnTo>
                  <a:lnTo>
                    <a:pt x="180" y="151"/>
                  </a:lnTo>
                  <a:lnTo>
                    <a:pt x="175" y="13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672"/>
            <p:cNvSpPr>
              <a:spLocks/>
            </p:cNvSpPr>
            <p:nvPr/>
          </p:nvSpPr>
          <p:spPr bwMode="auto">
            <a:xfrm>
              <a:off x="2911475" y="4615292"/>
              <a:ext cx="82550" cy="96838"/>
            </a:xfrm>
            <a:custGeom>
              <a:avLst/>
              <a:gdLst>
                <a:gd name="T0" fmla="*/ 14 w 52"/>
                <a:gd name="T1" fmla="*/ 61 h 61"/>
                <a:gd name="T2" fmla="*/ 14 w 52"/>
                <a:gd name="T3" fmla="*/ 61 h 61"/>
                <a:gd name="T4" fmla="*/ 2 w 52"/>
                <a:gd name="T5" fmla="*/ 60 h 61"/>
                <a:gd name="T6" fmla="*/ 2 w 52"/>
                <a:gd name="T7" fmla="*/ 60 h 61"/>
                <a:gd name="T8" fmla="*/ 0 w 52"/>
                <a:gd name="T9" fmla="*/ 58 h 61"/>
                <a:gd name="T10" fmla="*/ 0 w 52"/>
                <a:gd name="T11" fmla="*/ 58 h 61"/>
                <a:gd name="T12" fmla="*/ 7 w 52"/>
                <a:gd name="T13" fmla="*/ 46 h 61"/>
                <a:gd name="T14" fmla="*/ 10 w 52"/>
                <a:gd name="T15" fmla="*/ 41 h 61"/>
                <a:gd name="T16" fmla="*/ 11 w 52"/>
                <a:gd name="T17" fmla="*/ 36 h 61"/>
                <a:gd name="T18" fmla="*/ 11 w 52"/>
                <a:gd name="T19" fmla="*/ 36 h 61"/>
                <a:gd name="T20" fmla="*/ 10 w 52"/>
                <a:gd name="T21" fmla="*/ 31 h 61"/>
                <a:gd name="T22" fmla="*/ 5 w 52"/>
                <a:gd name="T23" fmla="*/ 25 h 61"/>
                <a:gd name="T24" fmla="*/ 2 w 52"/>
                <a:gd name="T25" fmla="*/ 19 h 61"/>
                <a:gd name="T26" fmla="*/ 1 w 52"/>
                <a:gd name="T27" fmla="*/ 15 h 61"/>
                <a:gd name="T28" fmla="*/ 1 w 52"/>
                <a:gd name="T29" fmla="*/ 15 h 61"/>
                <a:gd name="T30" fmla="*/ 1 w 52"/>
                <a:gd name="T31" fmla="*/ 13 h 61"/>
                <a:gd name="T32" fmla="*/ 1 w 52"/>
                <a:gd name="T33" fmla="*/ 13 h 61"/>
                <a:gd name="T34" fmla="*/ 7 w 52"/>
                <a:gd name="T35" fmla="*/ 0 h 61"/>
                <a:gd name="T36" fmla="*/ 7 w 52"/>
                <a:gd name="T37" fmla="*/ 0 h 61"/>
                <a:gd name="T38" fmla="*/ 26 w 52"/>
                <a:gd name="T39" fmla="*/ 9 h 61"/>
                <a:gd name="T40" fmla="*/ 39 w 52"/>
                <a:gd name="T41" fmla="*/ 16 h 61"/>
                <a:gd name="T42" fmla="*/ 39 w 52"/>
                <a:gd name="T43" fmla="*/ 16 h 61"/>
                <a:gd name="T44" fmla="*/ 52 w 52"/>
                <a:gd name="T45" fmla="*/ 26 h 61"/>
                <a:gd name="T46" fmla="*/ 52 w 52"/>
                <a:gd name="T47" fmla="*/ 26 h 61"/>
                <a:gd name="T48" fmla="*/ 44 w 52"/>
                <a:gd name="T49" fmla="*/ 39 h 61"/>
                <a:gd name="T50" fmla="*/ 37 w 52"/>
                <a:gd name="T51" fmla="*/ 48 h 61"/>
                <a:gd name="T52" fmla="*/ 37 w 52"/>
                <a:gd name="T53" fmla="*/ 48 h 61"/>
                <a:gd name="T54" fmla="*/ 31 w 52"/>
                <a:gd name="T55" fmla="*/ 54 h 61"/>
                <a:gd name="T56" fmla="*/ 24 w 52"/>
                <a:gd name="T57" fmla="*/ 58 h 61"/>
                <a:gd name="T58" fmla="*/ 18 w 52"/>
                <a:gd name="T59" fmla="*/ 60 h 61"/>
                <a:gd name="T60" fmla="*/ 14 w 52"/>
                <a:gd name="T61" fmla="*/ 61 h 61"/>
                <a:gd name="T62" fmla="*/ 14 w 52"/>
                <a:gd name="T63" fmla="*/ 61 h 61"/>
                <a:gd name="T64" fmla="*/ 14 w 52"/>
                <a:gd name="T6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2" h="61">
                  <a:moveTo>
                    <a:pt x="14" y="61"/>
                  </a:moveTo>
                  <a:lnTo>
                    <a:pt x="14" y="61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7" y="46"/>
                  </a:lnTo>
                  <a:lnTo>
                    <a:pt x="10" y="41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0" y="31"/>
                  </a:lnTo>
                  <a:lnTo>
                    <a:pt x="5" y="25"/>
                  </a:lnTo>
                  <a:lnTo>
                    <a:pt x="2" y="19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7" y="0"/>
                  </a:lnTo>
                  <a:lnTo>
                    <a:pt x="7" y="0"/>
                  </a:lnTo>
                  <a:lnTo>
                    <a:pt x="26" y="9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44" y="39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31" y="54"/>
                  </a:lnTo>
                  <a:lnTo>
                    <a:pt x="24" y="58"/>
                  </a:lnTo>
                  <a:lnTo>
                    <a:pt x="18" y="60"/>
                  </a:lnTo>
                  <a:lnTo>
                    <a:pt x="14" y="61"/>
                  </a:lnTo>
                  <a:lnTo>
                    <a:pt x="14" y="61"/>
                  </a:lnTo>
                  <a:lnTo>
                    <a:pt x="14" y="61"/>
                  </a:lnTo>
                  <a:close/>
                </a:path>
              </a:pathLst>
            </a:custGeom>
            <a:solidFill>
              <a:srgbClr val="DF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673"/>
            <p:cNvSpPr>
              <a:spLocks/>
            </p:cNvSpPr>
            <p:nvPr/>
          </p:nvSpPr>
          <p:spPr bwMode="auto">
            <a:xfrm>
              <a:off x="2911475" y="4615292"/>
              <a:ext cx="82550" cy="96838"/>
            </a:xfrm>
            <a:custGeom>
              <a:avLst/>
              <a:gdLst>
                <a:gd name="T0" fmla="*/ 14 w 52"/>
                <a:gd name="T1" fmla="*/ 61 h 61"/>
                <a:gd name="T2" fmla="*/ 14 w 52"/>
                <a:gd name="T3" fmla="*/ 61 h 61"/>
                <a:gd name="T4" fmla="*/ 2 w 52"/>
                <a:gd name="T5" fmla="*/ 60 h 61"/>
                <a:gd name="T6" fmla="*/ 2 w 52"/>
                <a:gd name="T7" fmla="*/ 60 h 61"/>
                <a:gd name="T8" fmla="*/ 0 w 52"/>
                <a:gd name="T9" fmla="*/ 58 h 61"/>
                <a:gd name="T10" fmla="*/ 0 w 52"/>
                <a:gd name="T11" fmla="*/ 58 h 61"/>
                <a:gd name="T12" fmla="*/ 7 w 52"/>
                <a:gd name="T13" fmla="*/ 46 h 61"/>
                <a:gd name="T14" fmla="*/ 10 w 52"/>
                <a:gd name="T15" fmla="*/ 41 h 61"/>
                <a:gd name="T16" fmla="*/ 11 w 52"/>
                <a:gd name="T17" fmla="*/ 36 h 61"/>
                <a:gd name="T18" fmla="*/ 11 w 52"/>
                <a:gd name="T19" fmla="*/ 36 h 61"/>
                <a:gd name="T20" fmla="*/ 10 w 52"/>
                <a:gd name="T21" fmla="*/ 31 h 61"/>
                <a:gd name="T22" fmla="*/ 5 w 52"/>
                <a:gd name="T23" fmla="*/ 25 h 61"/>
                <a:gd name="T24" fmla="*/ 2 w 52"/>
                <a:gd name="T25" fmla="*/ 19 h 61"/>
                <a:gd name="T26" fmla="*/ 1 w 52"/>
                <a:gd name="T27" fmla="*/ 15 h 61"/>
                <a:gd name="T28" fmla="*/ 1 w 52"/>
                <a:gd name="T29" fmla="*/ 15 h 61"/>
                <a:gd name="T30" fmla="*/ 1 w 52"/>
                <a:gd name="T31" fmla="*/ 13 h 61"/>
                <a:gd name="T32" fmla="*/ 1 w 52"/>
                <a:gd name="T33" fmla="*/ 13 h 61"/>
                <a:gd name="T34" fmla="*/ 7 w 52"/>
                <a:gd name="T35" fmla="*/ 0 h 61"/>
                <a:gd name="T36" fmla="*/ 7 w 52"/>
                <a:gd name="T37" fmla="*/ 0 h 61"/>
                <a:gd name="T38" fmla="*/ 26 w 52"/>
                <a:gd name="T39" fmla="*/ 9 h 61"/>
                <a:gd name="T40" fmla="*/ 39 w 52"/>
                <a:gd name="T41" fmla="*/ 16 h 61"/>
                <a:gd name="T42" fmla="*/ 39 w 52"/>
                <a:gd name="T43" fmla="*/ 16 h 61"/>
                <a:gd name="T44" fmla="*/ 52 w 52"/>
                <a:gd name="T45" fmla="*/ 26 h 61"/>
                <a:gd name="T46" fmla="*/ 52 w 52"/>
                <a:gd name="T47" fmla="*/ 26 h 61"/>
                <a:gd name="T48" fmla="*/ 44 w 52"/>
                <a:gd name="T49" fmla="*/ 39 h 61"/>
                <a:gd name="T50" fmla="*/ 37 w 52"/>
                <a:gd name="T51" fmla="*/ 48 h 61"/>
                <a:gd name="T52" fmla="*/ 37 w 52"/>
                <a:gd name="T53" fmla="*/ 48 h 61"/>
                <a:gd name="T54" fmla="*/ 31 w 52"/>
                <a:gd name="T55" fmla="*/ 54 h 61"/>
                <a:gd name="T56" fmla="*/ 24 w 52"/>
                <a:gd name="T57" fmla="*/ 58 h 61"/>
                <a:gd name="T58" fmla="*/ 18 w 52"/>
                <a:gd name="T59" fmla="*/ 60 h 61"/>
                <a:gd name="T60" fmla="*/ 14 w 52"/>
                <a:gd name="T61" fmla="*/ 61 h 61"/>
                <a:gd name="T62" fmla="*/ 14 w 52"/>
                <a:gd name="T63" fmla="*/ 61 h 61"/>
                <a:gd name="T64" fmla="*/ 14 w 52"/>
                <a:gd name="T6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2" h="61">
                  <a:moveTo>
                    <a:pt x="14" y="61"/>
                  </a:moveTo>
                  <a:lnTo>
                    <a:pt x="14" y="61"/>
                  </a:lnTo>
                  <a:lnTo>
                    <a:pt x="2" y="60"/>
                  </a:lnTo>
                  <a:lnTo>
                    <a:pt x="2" y="60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7" y="46"/>
                  </a:lnTo>
                  <a:lnTo>
                    <a:pt x="10" y="41"/>
                  </a:lnTo>
                  <a:lnTo>
                    <a:pt x="11" y="36"/>
                  </a:lnTo>
                  <a:lnTo>
                    <a:pt x="11" y="36"/>
                  </a:lnTo>
                  <a:lnTo>
                    <a:pt x="10" y="31"/>
                  </a:lnTo>
                  <a:lnTo>
                    <a:pt x="5" y="25"/>
                  </a:lnTo>
                  <a:lnTo>
                    <a:pt x="2" y="19"/>
                  </a:lnTo>
                  <a:lnTo>
                    <a:pt x="1" y="15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7" y="0"/>
                  </a:lnTo>
                  <a:lnTo>
                    <a:pt x="7" y="0"/>
                  </a:lnTo>
                  <a:lnTo>
                    <a:pt x="26" y="9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44" y="39"/>
                  </a:lnTo>
                  <a:lnTo>
                    <a:pt x="37" y="48"/>
                  </a:lnTo>
                  <a:lnTo>
                    <a:pt x="37" y="48"/>
                  </a:lnTo>
                  <a:lnTo>
                    <a:pt x="31" y="54"/>
                  </a:lnTo>
                  <a:lnTo>
                    <a:pt x="24" y="58"/>
                  </a:lnTo>
                  <a:lnTo>
                    <a:pt x="18" y="60"/>
                  </a:lnTo>
                  <a:lnTo>
                    <a:pt x="14" y="61"/>
                  </a:lnTo>
                  <a:lnTo>
                    <a:pt x="14" y="61"/>
                  </a:lnTo>
                  <a:lnTo>
                    <a:pt x="14" y="6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674"/>
            <p:cNvSpPr>
              <a:spLocks/>
            </p:cNvSpPr>
            <p:nvPr/>
          </p:nvSpPr>
          <p:spPr bwMode="auto">
            <a:xfrm>
              <a:off x="2911475" y="4656567"/>
              <a:ext cx="82550" cy="55563"/>
            </a:xfrm>
            <a:custGeom>
              <a:avLst/>
              <a:gdLst>
                <a:gd name="T0" fmla="*/ 14 w 52"/>
                <a:gd name="T1" fmla="*/ 35 h 35"/>
                <a:gd name="T2" fmla="*/ 14 w 52"/>
                <a:gd name="T3" fmla="*/ 35 h 35"/>
                <a:gd name="T4" fmla="*/ 8 w 52"/>
                <a:gd name="T5" fmla="*/ 35 h 35"/>
                <a:gd name="T6" fmla="*/ 0 w 52"/>
                <a:gd name="T7" fmla="*/ 32 h 35"/>
                <a:gd name="T8" fmla="*/ 0 w 52"/>
                <a:gd name="T9" fmla="*/ 32 h 35"/>
                <a:gd name="T10" fmla="*/ 0 w 52"/>
                <a:gd name="T11" fmla="*/ 32 h 35"/>
                <a:gd name="T12" fmla="*/ 0 w 52"/>
                <a:gd name="T13" fmla="*/ 32 h 35"/>
                <a:gd name="T14" fmla="*/ 2 w 52"/>
                <a:gd name="T15" fmla="*/ 34 h 35"/>
                <a:gd name="T16" fmla="*/ 2 w 52"/>
                <a:gd name="T17" fmla="*/ 34 h 35"/>
                <a:gd name="T18" fmla="*/ 14 w 52"/>
                <a:gd name="T19" fmla="*/ 35 h 35"/>
                <a:gd name="T20" fmla="*/ 14 w 52"/>
                <a:gd name="T21" fmla="*/ 35 h 35"/>
                <a:gd name="T22" fmla="*/ 14 w 52"/>
                <a:gd name="T23" fmla="*/ 35 h 35"/>
                <a:gd name="T24" fmla="*/ 14 w 52"/>
                <a:gd name="T25" fmla="*/ 35 h 35"/>
                <a:gd name="T26" fmla="*/ 18 w 52"/>
                <a:gd name="T27" fmla="*/ 34 h 35"/>
                <a:gd name="T28" fmla="*/ 24 w 52"/>
                <a:gd name="T29" fmla="*/ 32 h 35"/>
                <a:gd name="T30" fmla="*/ 31 w 52"/>
                <a:gd name="T31" fmla="*/ 28 h 35"/>
                <a:gd name="T32" fmla="*/ 37 w 52"/>
                <a:gd name="T33" fmla="*/ 22 h 35"/>
                <a:gd name="T34" fmla="*/ 37 w 52"/>
                <a:gd name="T35" fmla="*/ 22 h 35"/>
                <a:gd name="T36" fmla="*/ 44 w 52"/>
                <a:gd name="T37" fmla="*/ 13 h 35"/>
                <a:gd name="T38" fmla="*/ 52 w 52"/>
                <a:gd name="T39" fmla="*/ 0 h 35"/>
                <a:gd name="T40" fmla="*/ 52 w 52"/>
                <a:gd name="T41" fmla="*/ 0 h 35"/>
                <a:gd name="T42" fmla="*/ 44 w 52"/>
                <a:gd name="T43" fmla="*/ 13 h 35"/>
                <a:gd name="T44" fmla="*/ 37 w 52"/>
                <a:gd name="T45" fmla="*/ 22 h 35"/>
                <a:gd name="T46" fmla="*/ 37 w 52"/>
                <a:gd name="T47" fmla="*/ 22 h 35"/>
                <a:gd name="T48" fmla="*/ 31 w 52"/>
                <a:gd name="T49" fmla="*/ 28 h 35"/>
                <a:gd name="T50" fmla="*/ 24 w 52"/>
                <a:gd name="T51" fmla="*/ 32 h 35"/>
                <a:gd name="T52" fmla="*/ 18 w 52"/>
                <a:gd name="T53" fmla="*/ 34 h 35"/>
                <a:gd name="T54" fmla="*/ 14 w 52"/>
                <a:gd name="T55" fmla="*/ 35 h 35"/>
                <a:gd name="T56" fmla="*/ 14 w 52"/>
                <a:gd name="T57" fmla="*/ 35 h 35"/>
                <a:gd name="T58" fmla="*/ 14 w 52"/>
                <a:gd name="T5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" h="35">
                  <a:moveTo>
                    <a:pt x="14" y="35"/>
                  </a:moveTo>
                  <a:lnTo>
                    <a:pt x="14" y="35"/>
                  </a:lnTo>
                  <a:lnTo>
                    <a:pt x="8" y="35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8" y="34"/>
                  </a:lnTo>
                  <a:lnTo>
                    <a:pt x="24" y="32"/>
                  </a:lnTo>
                  <a:lnTo>
                    <a:pt x="31" y="28"/>
                  </a:lnTo>
                  <a:lnTo>
                    <a:pt x="37" y="22"/>
                  </a:lnTo>
                  <a:lnTo>
                    <a:pt x="37" y="22"/>
                  </a:lnTo>
                  <a:lnTo>
                    <a:pt x="44" y="13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4" y="13"/>
                  </a:lnTo>
                  <a:lnTo>
                    <a:pt x="37" y="22"/>
                  </a:lnTo>
                  <a:lnTo>
                    <a:pt x="37" y="22"/>
                  </a:lnTo>
                  <a:lnTo>
                    <a:pt x="31" y="28"/>
                  </a:lnTo>
                  <a:lnTo>
                    <a:pt x="24" y="32"/>
                  </a:lnTo>
                  <a:lnTo>
                    <a:pt x="18" y="34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4" y="35"/>
                  </a:lnTo>
                  <a:close/>
                </a:path>
              </a:pathLst>
            </a:custGeom>
            <a:solidFill>
              <a:srgbClr val="60B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675"/>
            <p:cNvSpPr>
              <a:spLocks/>
            </p:cNvSpPr>
            <p:nvPr/>
          </p:nvSpPr>
          <p:spPr bwMode="auto">
            <a:xfrm>
              <a:off x="2911475" y="4656567"/>
              <a:ext cx="82550" cy="55563"/>
            </a:xfrm>
            <a:custGeom>
              <a:avLst/>
              <a:gdLst>
                <a:gd name="T0" fmla="*/ 14 w 52"/>
                <a:gd name="T1" fmla="*/ 35 h 35"/>
                <a:gd name="T2" fmla="*/ 14 w 52"/>
                <a:gd name="T3" fmla="*/ 35 h 35"/>
                <a:gd name="T4" fmla="*/ 8 w 52"/>
                <a:gd name="T5" fmla="*/ 35 h 35"/>
                <a:gd name="T6" fmla="*/ 0 w 52"/>
                <a:gd name="T7" fmla="*/ 32 h 35"/>
                <a:gd name="T8" fmla="*/ 0 w 52"/>
                <a:gd name="T9" fmla="*/ 32 h 35"/>
                <a:gd name="T10" fmla="*/ 0 w 52"/>
                <a:gd name="T11" fmla="*/ 32 h 35"/>
                <a:gd name="T12" fmla="*/ 0 w 52"/>
                <a:gd name="T13" fmla="*/ 32 h 35"/>
                <a:gd name="T14" fmla="*/ 2 w 52"/>
                <a:gd name="T15" fmla="*/ 34 h 35"/>
                <a:gd name="T16" fmla="*/ 2 w 52"/>
                <a:gd name="T17" fmla="*/ 34 h 35"/>
                <a:gd name="T18" fmla="*/ 14 w 52"/>
                <a:gd name="T19" fmla="*/ 35 h 35"/>
                <a:gd name="T20" fmla="*/ 14 w 52"/>
                <a:gd name="T21" fmla="*/ 35 h 35"/>
                <a:gd name="T22" fmla="*/ 14 w 52"/>
                <a:gd name="T23" fmla="*/ 35 h 35"/>
                <a:gd name="T24" fmla="*/ 14 w 52"/>
                <a:gd name="T25" fmla="*/ 35 h 35"/>
                <a:gd name="T26" fmla="*/ 18 w 52"/>
                <a:gd name="T27" fmla="*/ 34 h 35"/>
                <a:gd name="T28" fmla="*/ 24 w 52"/>
                <a:gd name="T29" fmla="*/ 32 h 35"/>
                <a:gd name="T30" fmla="*/ 31 w 52"/>
                <a:gd name="T31" fmla="*/ 28 h 35"/>
                <a:gd name="T32" fmla="*/ 37 w 52"/>
                <a:gd name="T33" fmla="*/ 22 h 35"/>
                <a:gd name="T34" fmla="*/ 37 w 52"/>
                <a:gd name="T35" fmla="*/ 22 h 35"/>
                <a:gd name="T36" fmla="*/ 44 w 52"/>
                <a:gd name="T37" fmla="*/ 13 h 35"/>
                <a:gd name="T38" fmla="*/ 52 w 52"/>
                <a:gd name="T39" fmla="*/ 0 h 35"/>
                <a:gd name="T40" fmla="*/ 52 w 52"/>
                <a:gd name="T41" fmla="*/ 0 h 35"/>
                <a:gd name="T42" fmla="*/ 44 w 52"/>
                <a:gd name="T43" fmla="*/ 13 h 35"/>
                <a:gd name="T44" fmla="*/ 37 w 52"/>
                <a:gd name="T45" fmla="*/ 22 h 35"/>
                <a:gd name="T46" fmla="*/ 37 w 52"/>
                <a:gd name="T47" fmla="*/ 22 h 35"/>
                <a:gd name="T48" fmla="*/ 31 w 52"/>
                <a:gd name="T49" fmla="*/ 28 h 35"/>
                <a:gd name="T50" fmla="*/ 24 w 52"/>
                <a:gd name="T51" fmla="*/ 32 h 35"/>
                <a:gd name="T52" fmla="*/ 18 w 52"/>
                <a:gd name="T53" fmla="*/ 34 h 35"/>
                <a:gd name="T54" fmla="*/ 14 w 52"/>
                <a:gd name="T55" fmla="*/ 35 h 35"/>
                <a:gd name="T56" fmla="*/ 14 w 52"/>
                <a:gd name="T57" fmla="*/ 35 h 35"/>
                <a:gd name="T58" fmla="*/ 14 w 52"/>
                <a:gd name="T5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" h="35">
                  <a:moveTo>
                    <a:pt x="14" y="35"/>
                  </a:moveTo>
                  <a:lnTo>
                    <a:pt x="14" y="35"/>
                  </a:lnTo>
                  <a:lnTo>
                    <a:pt x="8" y="35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8" y="34"/>
                  </a:lnTo>
                  <a:lnTo>
                    <a:pt x="24" y="32"/>
                  </a:lnTo>
                  <a:lnTo>
                    <a:pt x="31" y="28"/>
                  </a:lnTo>
                  <a:lnTo>
                    <a:pt x="37" y="22"/>
                  </a:lnTo>
                  <a:lnTo>
                    <a:pt x="37" y="22"/>
                  </a:lnTo>
                  <a:lnTo>
                    <a:pt x="44" y="13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44" y="13"/>
                  </a:lnTo>
                  <a:lnTo>
                    <a:pt x="37" y="22"/>
                  </a:lnTo>
                  <a:lnTo>
                    <a:pt x="37" y="22"/>
                  </a:lnTo>
                  <a:lnTo>
                    <a:pt x="31" y="28"/>
                  </a:lnTo>
                  <a:lnTo>
                    <a:pt x="24" y="32"/>
                  </a:lnTo>
                  <a:lnTo>
                    <a:pt x="18" y="34"/>
                  </a:lnTo>
                  <a:lnTo>
                    <a:pt x="14" y="35"/>
                  </a:lnTo>
                  <a:lnTo>
                    <a:pt x="14" y="35"/>
                  </a:lnTo>
                  <a:lnTo>
                    <a:pt x="14" y="3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676"/>
            <p:cNvSpPr>
              <a:spLocks noEditPoints="1"/>
            </p:cNvSpPr>
            <p:nvPr/>
          </p:nvSpPr>
          <p:spPr bwMode="auto">
            <a:xfrm>
              <a:off x="2439988" y="4470829"/>
              <a:ext cx="338138" cy="271463"/>
            </a:xfrm>
            <a:custGeom>
              <a:avLst/>
              <a:gdLst>
                <a:gd name="T0" fmla="*/ 198 w 213"/>
                <a:gd name="T1" fmla="*/ 80 h 171"/>
                <a:gd name="T2" fmla="*/ 208 w 213"/>
                <a:gd name="T3" fmla="*/ 69 h 171"/>
                <a:gd name="T4" fmla="*/ 202 w 213"/>
                <a:gd name="T5" fmla="*/ 64 h 171"/>
                <a:gd name="T6" fmla="*/ 200 w 213"/>
                <a:gd name="T7" fmla="*/ 58 h 171"/>
                <a:gd name="T8" fmla="*/ 213 w 213"/>
                <a:gd name="T9" fmla="*/ 51 h 171"/>
                <a:gd name="T10" fmla="*/ 200 w 213"/>
                <a:gd name="T11" fmla="*/ 46 h 171"/>
                <a:gd name="T12" fmla="*/ 197 w 213"/>
                <a:gd name="T13" fmla="*/ 42 h 171"/>
                <a:gd name="T14" fmla="*/ 192 w 213"/>
                <a:gd name="T15" fmla="*/ 29 h 171"/>
                <a:gd name="T16" fmla="*/ 194 w 213"/>
                <a:gd name="T17" fmla="*/ 22 h 171"/>
                <a:gd name="T18" fmla="*/ 195 w 213"/>
                <a:gd name="T19" fmla="*/ 14 h 171"/>
                <a:gd name="T20" fmla="*/ 185 w 213"/>
                <a:gd name="T21" fmla="*/ 22 h 171"/>
                <a:gd name="T22" fmla="*/ 176 w 213"/>
                <a:gd name="T23" fmla="*/ 23 h 171"/>
                <a:gd name="T24" fmla="*/ 165 w 213"/>
                <a:gd name="T25" fmla="*/ 16 h 171"/>
                <a:gd name="T26" fmla="*/ 152 w 213"/>
                <a:gd name="T27" fmla="*/ 16 h 171"/>
                <a:gd name="T28" fmla="*/ 137 w 213"/>
                <a:gd name="T29" fmla="*/ 20 h 171"/>
                <a:gd name="T30" fmla="*/ 121 w 213"/>
                <a:gd name="T31" fmla="*/ 20 h 171"/>
                <a:gd name="T32" fmla="*/ 103 w 213"/>
                <a:gd name="T33" fmla="*/ 11 h 171"/>
                <a:gd name="T34" fmla="*/ 91 w 213"/>
                <a:gd name="T35" fmla="*/ 16 h 171"/>
                <a:gd name="T36" fmla="*/ 82 w 213"/>
                <a:gd name="T37" fmla="*/ 17 h 171"/>
                <a:gd name="T38" fmla="*/ 81 w 213"/>
                <a:gd name="T39" fmla="*/ 11 h 171"/>
                <a:gd name="T40" fmla="*/ 79 w 213"/>
                <a:gd name="T41" fmla="*/ 6 h 171"/>
                <a:gd name="T42" fmla="*/ 61 w 213"/>
                <a:gd name="T43" fmla="*/ 0 h 171"/>
                <a:gd name="T44" fmla="*/ 45 w 213"/>
                <a:gd name="T45" fmla="*/ 6 h 171"/>
                <a:gd name="T46" fmla="*/ 29 w 213"/>
                <a:gd name="T47" fmla="*/ 10 h 171"/>
                <a:gd name="T48" fmla="*/ 20 w 213"/>
                <a:gd name="T49" fmla="*/ 11 h 171"/>
                <a:gd name="T50" fmla="*/ 20 w 213"/>
                <a:gd name="T51" fmla="*/ 6 h 171"/>
                <a:gd name="T52" fmla="*/ 19 w 213"/>
                <a:gd name="T53" fmla="*/ 1 h 171"/>
                <a:gd name="T54" fmla="*/ 8 w 213"/>
                <a:gd name="T55" fmla="*/ 7 h 171"/>
                <a:gd name="T56" fmla="*/ 3 w 213"/>
                <a:gd name="T57" fmla="*/ 20 h 171"/>
                <a:gd name="T58" fmla="*/ 0 w 213"/>
                <a:gd name="T59" fmla="*/ 38 h 171"/>
                <a:gd name="T60" fmla="*/ 4 w 213"/>
                <a:gd name="T61" fmla="*/ 42 h 171"/>
                <a:gd name="T62" fmla="*/ 5 w 213"/>
                <a:gd name="T63" fmla="*/ 58 h 171"/>
                <a:gd name="T64" fmla="*/ 17 w 213"/>
                <a:gd name="T65" fmla="*/ 72 h 171"/>
                <a:gd name="T66" fmla="*/ 33 w 213"/>
                <a:gd name="T67" fmla="*/ 75 h 171"/>
                <a:gd name="T68" fmla="*/ 71 w 213"/>
                <a:gd name="T69" fmla="*/ 85 h 171"/>
                <a:gd name="T70" fmla="*/ 88 w 213"/>
                <a:gd name="T71" fmla="*/ 82 h 171"/>
                <a:gd name="T72" fmla="*/ 89 w 213"/>
                <a:gd name="T73" fmla="*/ 85 h 171"/>
                <a:gd name="T74" fmla="*/ 79 w 213"/>
                <a:gd name="T75" fmla="*/ 103 h 171"/>
                <a:gd name="T76" fmla="*/ 82 w 213"/>
                <a:gd name="T77" fmla="*/ 122 h 171"/>
                <a:gd name="T78" fmla="*/ 88 w 213"/>
                <a:gd name="T79" fmla="*/ 139 h 171"/>
                <a:gd name="T80" fmla="*/ 94 w 213"/>
                <a:gd name="T81" fmla="*/ 149 h 171"/>
                <a:gd name="T82" fmla="*/ 97 w 213"/>
                <a:gd name="T83" fmla="*/ 156 h 171"/>
                <a:gd name="T84" fmla="*/ 104 w 213"/>
                <a:gd name="T85" fmla="*/ 165 h 171"/>
                <a:gd name="T86" fmla="*/ 116 w 213"/>
                <a:gd name="T87" fmla="*/ 171 h 171"/>
                <a:gd name="T88" fmla="*/ 134 w 213"/>
                <a:gd name="T89" fmla="*/ 164 h 171"/>
                <a:gd name="T90" fmla="*/ 146 w 213"/>
                <a:gd name="T91" fmla="*/ 152 h 171"/>
                <a:gd name="T92" fmla="*/ 145 w 213"/>
                <a:gd name="T93" fmla="*/ 148 h 171"/>
                <a:gd name="T94" fmla="*/ 131 w 213"/>
                <a:gd name="T95" fmla="*/ 119 h 171"/>
                <a:gd name="T96" fmla="*/ 136 w 213"/>
                <a:gd name="T97" fmla="*/ 116 h 171"/>
                <a:gd name="T98" fmla="*/ 145 w 213"/>
                <a:gd name="T99" fmla="*/ 120 h 171"/>
                <a:gd name="T100" fmla="*/ 149 w 213"/>
                <a:gd name="T101" fmla="*/ 122 h 171"/>
                <a:gd name="T102" fmla="*/ 191 w 213"/>
                <a:gd name="T103" fmla="*/ 117 h 171"/>
                <a:gd name="T104" fmla="*/ 195 w 213"/>
                <a:gd name="T105" fmla="*/ 113 h 171"/>
                <a:gd name="T106" fmla="*/ 200 w 213"/>
                <a:gd name="T107" fmla="*/ 101 h 171"/>
                <a:gd name="T108" fmla="*/ 192 w 213"/>
                <a:gd name="T109" fmla="*/ 97 h 171"/>
                <a:gd name="T110" fmla="*/ 189 w 213"/>
                <a:gd name="T111" fmla="*/ 90 h 171"/>
                <a:gd name="T112" fmla="*/ 34 w 213"/>
                <a:gd name="T113" fmla="*/ 39 h 171"/>
                <a:gd name="T114" fmla="*/ 19 w 213"/>
                <a:gd name="T115" fmla="*/ 38 h 171"/>
                <a:gd name="T116" fmla="*/ 19 w 213"/>
                <a:gd name="T117" fmla="*/ 33 h 171"/>
                <a:gd name="T118" fmla="*/ 20 w 213"/>
                <a:gd name="T119" fmla="*/ 25 h 171"/>
                <a:gd name="T120" fmla="*/ 30 w 213"/>
                <a:gd name="T121" fmla="*/ 20 h 171"/>
                <a:gd name="T122" fmla="*/ 37 w 213"/>
                <a:gd name="T123" fmla="*/ 33 h 171"/>
                <a:gd name="T124" fmla="*/ 34 w 213"/>
                <a:gd name="T125" fmla="*/ 39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3" h="171">
                  <a:moveTo>
                    <a:pt x="192" y="85"/>
                  </a:moveTo>
                  <a:lnTo>
                    <a:pt x="192" y="85"/>
                  </a:lnTo>
                  <a:lnTo>
                    <a:pt x="198" y="80"/>
                  </a:lnTo>
                  <a:lnTo>
                    <a:pt x="205" y="75"/>
                  </a:lnTo>
                  <a:lnTo>
                    <a:pt x="208" y="71"/>
                  </a:lnTo>
                  <a:lnTo>
                    <a:pt x="208" y="69"/>
                  </a:lnTo>
                  <a:lnTo>
                    <a:pt x="208" y="67"/>
                  </a:lnTo>
                  <a:lnTo>
                    <a:pt x="208" y="67"/>
                  </a:lnTo>
                  <a:lnTo>
                    <a:pt x="202" y="64"/>
                  </a:lnTo>
                  <a:lnTo>
                    <a:pt x="198" y="62"/>
                  </a:lnTo>
                  <a:lnTo>
                    <a:pt x="197" y="61"/>
                  </a:lnTo>
                  <a:lnTo>
                    <a:pt x="200" y="58"/>
                  </a:lnTo>
                  <a:lnTo>
                    <a:pt x="200" y="58"/>
                  </a:lnTo>
                  <a:lnTo>
                    <a:pt x="213" y="51"/>
                  </a:lnTo>
                  <a:lnTo>
                    <a:pt x="213" y="51"/>
                  </a:lnTo>
                  <a:lnTo>
                    <a:pt x="205" y="48"/>
                  </a:lnTo>
                  <a:lnTo>
                    <a:pt x="200" y="46"/>
                  </a:lnTo>
                  <a:lnTo>
                    <a:pt x="200" y="46"/>
                  </a:lnTo>
                  <a:lnTo>
                    <a:pt x="197" y="46"/>
                  </a:lnTo>
                  <a:lnTo>
                    <a:pt x="197" y="45"/>
                  </a:lnTo>
                  <a:lnTo>
                    <a:pt x="197" y="42"/>
                  </a:lnTo>
                  <a:lnTo>
                    <a:pt x="195" y="38"/>
                  </a:lnTo>
                  <a:lnTo>
                    <a:pt x="195" y="38"/>
                  </a:lnTo>
                  <a:lnTo>
                    <a:pt x="192" y="29"/>
                  </a:lnTo>
                  <a:lnTo>
                    <a:pt x="192" y="25"/>
                  </a:lnTo>
                  <a:lnTo>
                    <a:pt x="194" y="22"/>
                  </a:lnTo>
                  <a:lnTo>
                    <a:pt x="194" y="22"/>
                  </a:lnTo>
                  <a:lnTo>
                    <a:pt x="197" y="19"/>
                  </a:lnTo>
                  <a:lnTo>
                    <a:pt x="197" y="16"/>
                  </a:lnTo>
                  <a:lnTo>
                    <a:pt x="195" y="14"/>
                  </a:lnTo>
                  <a:lnTo>
                    <a:pt x="192" y="16"/>
                  </a:lnTo>
                  <a:lnTo>
                    <a:pt x="192" y="16"/>
                  </a:lnTo>
                  <a:lnTo>
                    <a:pt x="185" y="22"/>
                  </a:lnTo>
                  <a:lnTo>
                    <a:pt x="181" y="23"/>
                  </a:lnTo>
                  <a:lnTo>
                    <a:pt x="176" y="23"/>
                  </a:lnTo>
                  <a:lnTo>
                    <a:pt x="176" y="23"/>
                  </a:lnTo>
                  <a:lnTo>
                    <a:pt x="171" y="20"/>
                  </a:lnTo>
                  <a:lnTo>
                    <a:pt x="168" y="19"/>
                  </a:lnTo>
                  <a:lnTo>
                    <a:pt x="165" y="16"/>
                  </a:lnTo>
                  <a:lnTo>
                    <a:pt x="159" y="16"/>
                  </a:lnTo>
                  <a:lnTo>
                    <a:pt x="159" y="16"/>
                  </a:lnTo>
                  <a:lnTo>
                    <a:pt x="152" y="16"/>
                  </a:lnTo>
                  <a:lnTo>
                    <a:pt x="145" y="19"/>
                  </a:lnTo>
                  <a:lnTo>
                    <a:pt x="145" y="19"/>
                  </a:lnTo>
                  <a:lnTo>
                    <a:pt x="137" y="20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21" y="20"/>
                  </a:lnTo>
                  <a:lnTo>
                    <a:pt x="114" y="16"/>
                  </a:lnTo>
                  <a:lnTo>
                    <a:pt x="107" y="13"/>
                  </a:lnTo>
                  <a:lnTo>
                    <a:pt x="103" y="11"/>
                  </a:lnTo>
                  <a:lnTo>
                    <a:pt x="103" y="11"/>
                  </a:lnTo>
                  <a:lnTo>
                    <a:pt x="97" y="13"/>
                  </a:lnTo>
                  <a:lnTo>
                    <a:pt x="91" y="16"/>
                  </a:lnTo>
                  <a:lnTo>
                    <a:pt x="85" y="17"/>
                  </a:lnTo>
                  <a:lnTo>
                    <a:pt x="84" y="17"/>
                  </a:lnTo>
                  <a:lnTo>
                    <a:pt x="82" y="17"/>
                  </a:lnTo>
                  <a:lnTo>
                    <a:pt x="82" y="17"/>
                  </a:lnTo>
                  <a:lnTo>
                    <a:pt x="81" y="14"/>
                  </a:lnTo>
                  <a:lnTo>
                    <a:pt x="81" y="11"/>
                  </a:lnTo>
                  <a:lnTo>
                    <a:pt x="81" y="9"/>
                  </a:lnTo>
                  <a:lnTo>
                    <a:pt x="79" y="6"/>
                  </a:lnTo>
                  <a:lnTo>
                    <a:pt x="79" y="6"/>
                  </a:lnTo>
                  <a:lnTo>
                    <a:pt x="74" y="4"/>
                  </a:lnTo>
                  <a:lnTo>
                    <a:pt x="68" y="1"/>
                  </a:lnTo>
                  <a:lnTo>
                    <a:pt x="61" y="0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45" y="6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29" y="10"/>
                  </a:lnTo>
                  <a:lnTo>
                    <a:pt x="24" y="11"/>
                  </a:lnTo>
                  <a:lnTo>
                    <a:pt x="21" y="11"/>
                  </a:lnTo>
                  <a:lnTo>
                    <a:pt x="20" y="11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6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19" y="1"/>
                  </a:lnTo>
                  <a:lnTo>
                    <a:pt x="14" y="3"/>
                  </a:lnTo>
                  <a:lnTo>
                    <a:pt x="11" y="4"/>
                  </a:lnTo>
                  <a:lnTo>
                    <a:pt x="8" y="7"/>
                  </a:lnTo>
                  <a:lnTo>
                    <a:pt x="4" y="14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4" y="42"/>
                  </a:lnTo>
                  <a:lnTo>
                    <a:pt x="5" y="48"/>
                  </a:lnTo>
                  <a:lnTo>
                    <a:pt x="5" y="58"/>
                  </a:lnTo>
                  <a:lnTo>
                    <a:pt x="5" y="58"/>
                  </a:lnTo>
                  <a:lnTo>
                    <a:pt x="8" y="64"/>
                  </a:lnTo>
                  <a:lnTo>
                    <a:pt x="11" y="68"/>
                  </a:lnTo>
                  <a:lnTo>
                    <a:pt x="17" y="72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33" y="75"/>
                  </a:lnTo>
                  <a:lnTo>
                    <a:pt x="47" y="78"/>
                  </a:lnTo>
                  <a:lnTo>
                    <a:pt x="71" y="85"/>
                  </a:lnTo>
                  <a:lnTo>
                    <a:pt x="71" y="85"/>
                  </a:lnTo>
                  <a:lnTo>
                    <a:pt x="76" y="85"/>
                  </a:lnTo>
                  <a:lnTo>
                    <a:pt x="81" y="84"/>
                  </a:lnTo>
                  <a:lnTo>
                    <a:pt x="88" y="82"/>
                  </a:lnTo>
                  <a:lnTo>
                    <a:pt x="88" y="82"/>
                  </a:lnTo>
                  <a:lnTo>
                    <a:pt x="89" y="84"/>
                  </a:lnTo>
                  <a:lnTo>
                    <a:pt x="89" y="85"/>
                  </a:lnTo>
                  <a:lnTo>
                    <a:pt x="87" y="91"/>
                  </a:lnTo>
                  <a:lnTo>
                    <a:pt x="79" y="103"/>
                  </a:lnTo>
                  <a:lnTo>
                    <a:pt x="79" y="103"/>
                  </a:lnTo>
                  <a:lnTo>
                    <a:pt x="78" y="107"/>
                  </a:lnTo>
                  <a:lnTo>
                    <a:pt x="78" y="111"/>
                  </a:lnTo>
                  <a:lnTo>
                    <a:pt x="82" y="122"/>
                  </a:lnTo>
                  <a:lnTo>
                    <a:pt x="82" y="122"/>
                  </a:lnTo>
                  <a:lnTo>
                    <a:pt x="87" y="135"/>
                  </a:lnTo>
                  <a:lnTo>
                    <a:pt x="88" y="139"/>
                  </a:lnTo>
                  <a:lnTo>
                    <a:pt x="91" y="145"/>
                  </a:lnTo>
                  <a:lnTo>
                    <a:pt x="91" y="145"/>
                  </a:lnTo>
                  <a:lnTo>
                    <a:pt x="94" y="149"/>
                  </a:lnTo>
                  <a:lnTo>
                    <a:pt x="95" y="153"/>
                  </a:lnTo>
                  <a:lnTo>
                    <a:pt x="95" y="153"/>
                  </a:lnTo>
                  <a:lnTo>
                    <a:pt x="97" y="156"/>
                  </a:lnTo>
                  <a:lnTo>
                    <a:pt x="97" y="156"/>
                  </a:lnTo>
                  <a:lnTo>
                    <a:pt x="100" y="161"/>
                  </a:lnTo>
                  <a:lnTo>
                    <a:pt x="104" y="165"/>
                  </a:lnTo>
                  <a:lnTo>
                    <a:pt x="110" y="169"/>
                  </a:lnTo>
                  <a:lnTo>
                    <a:pt x="116" y="171"/>
                  </a:lnTo>
                  <a:lnTo>
                    <a:pt x="116" y="171"/>
                  </a:lnTo>
                  <a:lnTo>
                    <a:pt x="124" y="169"/>
                  </a:lnTo>
                  <a:lnTo>
                    <a:pt x="134" y="164"/>
                  </a:lnTo>
                  <a:lnTo>
                    <a:pt x="134" y="164"/>
                  </a:lnTo>
                  <a:lnTo>
                    <a:pt x="139" y="161"/>
                  </a:lnTo>
                  <a:lnTo>
                    <a:pt x="143" y="156"/>
                  </a:lnTo>
                  <a:lnTo>
                    <a:pt x="146" y="152"/>
                  </a:lnTo>
                  <a:lnTo>
                    <a:pt x="146" y="151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36" y="130"/>
                  </a:lnTo>
                  <a:lnTo>
                    <a:pt x="131" y="123"/>
                  </a:lnTo>
                  <a:lnTo>
                    <a:pt x="131" y="119"/>
                  </a:lnTo>
                  <a:lnTo>
                    <a:pt x="133" y="117"/>
                  </a:lnTo>
                  <a:lnTo>
                    <a:pt x="133" y="117"/>
                  </a:lnTo>
                  <a:lnTo>
                    <a:pt x="136" y="116"/>
                  </a:lnTo>
                  <a:lnTo>
                    <a:pt x="137" y="116"/>
                  </a:lnTo>
                  <a:lnTo>
                    <a:pt x="142" y="117"/>
                  </a:lnTo>
                  <a:lnTo>
                    <a:pt x="145" y="120"/>
                  </a:lnTo>
                  <a:lnTo>
                    <a:pt x="146" y="122"/>
                  </a:lnTo>
                  <a:lnTo>
                    <a:pt x="149" y="122"/>
                  </a:lnTo>
                  <a:lnTo>
                    <a:pt x="149" y="122"/>
                  </a:lnTo>
                  <a:lnTo>
                    <a:pt x="169" y="122"/>
                  </a:lnTo>
                  <a:lnTo>
                    <a:pt x="182" y="120"/>
                  </a:lnTo>
                  <a:lnTo>
                    <a:pt x="191" y="117"/>
                  </a:lnTo>
                  <a:lnTo>
                    <a:pt x="191" y="117"/>
                  </a:lnTo>
                  <a:lnTo>
                    <a:pt x="194" y="116"/>
                  </a:lnTo>
                  <a:lnTo>
                    <a:pt x="195" y="113"/>
                  </a:lnTo>
                  <a:lnTo>
                    <a:pt x="198" y="106"/>
                  </a:lnTo>
                  <a:lnTo>
                    <a:pt x="198" y="106"/>
                  </a:lnTo>
                  <a:lnTo>
                    <a:pt x="200" y="101"/>
                  </a:lnTo>
                  <a:lnTo>
                    <a:pt x="200" y="101"/>
                  </a:lnTo>
                  <a:lnTo>
                    <a:pt x="198" y="100"/>
                  </a:lnTo>
                  <a:lnTo>
                    <a:pt x="192" y="97"/>
                  </a:lnTo>
                  <a:lnTo>
                    <a:pt x="191" y="94"/>
                  </a:lnTo>
                  <a:lnTo>
                    <a:pt x="189" y="93"/>
                  </a:lnTo>
                  <a:lnTo>
                    <a:pt x="189" y="90"/>
                  </a:lnTo>
                  <a:lnTo>
                    <a:pt x="192" y="85"/>
                  </a:lnTo>
                  <a:close/>
                  <a:moveTo>
                    <a:pt x="34" y="39"/>
                  </a:moveTo>
                  <a:lnTo>
                    <a:pt x="34" y="39"/>
                  </a:lnTo>
                  <a:lnTo>
                    <a:pt x="24" y="40"/>
                  </a:lnTo>
                  <a:lnTo>
                    <a:pt x="20" y="39"/>
                  </a:lnTo>
                  <a:lnTo>
                    <a:pt x="19" y="38"/>
                  </a:lnTo>
                  <a:lnTo>
                    <a:pt x="19" y="36"/>
                  </a:lnTo>
                  <a:lnTo>
                    <a:pt x="19" y="36"/>
                  </a:lnTo>
                  <a:lnTo>
                    <a:pt x="19" y="33"/>
                  </a:lnTo>
                  <a:lnTo>
                    <a:pt x="19" y="30"/>
                  </a:lnTo>
                  <a:lnTo>
                    <a:pt x="19" y="27"/>
                  </a:lnTo>
                  <a:lnTo>
                    <a:pt x="20" y="25"/>
                  </a:lnTo>
                  <a:lnTo>
                    <a:pt x="20" y="25"/>
                  </a:lnTo>
                  <a:lnTo>
                    <a:pt x="27" y="20"/>
                  </a:lnTo>
                  <a:lnTo>
                    <a:pt x="30" y="20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37" y="33"/>
                  </a:lnTo>
                  <a:lnTo>
                    <a:pt x="37" y="38"/>
                  </a:lnTo>
                  <a:lnTo>
                    <a:pt x="37" y="39"/>
                  </a:lnTo>
                  <a:lnTo>
                    <a:pt x="34" y="39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677"/>
            <p:cNvSpPr>
              <a:spLocks/>
            </p:cNvSpPr>
            <p:nvPr/>
          </p:nvSpPr>
          <p:spPr bwMode="auto">
            <a:xfrm>
              <a:off x="2439988" y="4470829"/>
              <a:ext cx="338138" cy="271463"/>
            </a:xfrm>
            <a:custGeom>
              <a:avLst/>
              <a:gdLst>
                <a:gd name="T0" fmla="*/ 198 w 213"/>
                <a:gd name="T1" fmla="*/ 80 h 171"/>
                <a:gd name="T2" fmla="*/ 208 w 213"/>
                <a:gd name="T3" fmla="*/ 69 h 171"/>
                <a:gd name="T4" fmla="*/ 202 w 213"/>
                <a:gd name="T5" fmla="*/ 64 h 171"/>
                <a:gd name="T6" fmla="*/ 200 w 213"/>
                <a:gd name="T7" fmla="*/ 58 h 171"/>
                <a:gd name="T8" fmla="*/ 213 w 213"/>
                <a:gd name="T9" fmla="*/ 51 h 171"/>
                <a:gd name="T10" fmla="*/ 200 w 213"/>
                <a:gd name="T11" fmla="*/ 46 h 171"/>
                <a:gd name="T12" fmla="*/ 197 w 213"/>
                <a:gd name="T13" fmla="*/ 42 h 171"/>
                <a:gd name="T14" fmla="*/ 192 w 213"/>
                <a:gd name="T15" fmla="*/ 29 h 171"/>
                <a:gd name="T16" fmla="*/ 194 w 213"/>
                <a:gd name="T17" fmla="*/ 22 h 171"/>
                <a:gd name="T18" fmla="*/ 195 w 213"/>
                <a:gd name="T19" fmla="*/ 14 h 171"/>
                <a:gd name="T20" fmla="*/ 185 w 213"/>
                <a:gd name="T21" fmla="*/ 22 h 171"/>
                <a:gd name="T22" fmla="*/ 176 w 213"/>
                <a:gd name="T23" fmla="*/ 23 h 171"/>
                <a:gd name="T24" fmla="*/ 165 w 213"/>
                <a:gd name="T25" fmla="*/ 16 h 171"/>
                <a:gd name="T26" fmla="*/ 152 w 213"/>
                <a:gd name="T27" fmla="*/ 16 h 171"/>
                <a:gd name="T28" fmla="*/ 137 w 213"/>
                <a:gd name="T29" fmla="*/ 20 h 171"/>
                <a:gd name="T30" fmla="*/ 121 w 213"/>
                <a:gd name="T31" fmla="*/ 20 h 171"/>
                <a:gd name="T32" fmla="*/ 103 w 213"/>
                <a:gd name="T33" fmla="*/ 11 h 171"/>
                <a:gd name="T34" fmla="*/ 91 w 213"/>
                <a:gd name="T35" fmla="*/ 16 h 171"/>
                <a:gd name="T36" fmla="*/ 82 w 213"/>
                <a:gd name="T37" fmla="*/ 17 h 171"/>
                <a:gd name="T38" fmla="*/ 81 w 213"/>
                <a:gd name="T39" fmla="*/ 11 h 171"/>
                <a:gd name="T40" fmla="*/ 79 w 213"/>
                <a:gd name="T41" fmla="*/ 6 h 171"/>
                <a:gd name="T42" fmla="*/ 61 w 213"/>
                <a:gd name="T43" fmla="*/ 0 h 171"/>
                <a:gd name="T44" fmla="*/ 45 w 213"/>
                <a:gd name="T45" fmla="*/ 6 h 171"/>
                <a:gd name="T46" fmla="*/ 29 w 213"/>
                <a:gd name="T47" fmla="*/ 10 h 171"/>
                <a:gd name="T48" fmla="*/ 20 w 213"/>
                <a:gd name="T49" fmla="*/ 11 h 171"/>
                <a:gd name="T50" fmla="*/ 20 w 213"/>
                <a:gd name="T51" fmla="*/ 6 h 171"/>
                <a:gd name="T52" fmla="*/ 19 w 213"/>
                <a:gd name="T53" fmla="*/ 1 h 171"/>
                <a:gd name="T54" fmla="*/ 8 w 213"/>
                <a:gd name="T55" fmla="*/ 7 h 171"/>
                <a:gd name="T56" fmla="*/ 3 w 213"/>
                <a:gd name="T57" fmla="*/ 20 h 171"/>
                <a:gd name="T58" fmla="*/ 0 w 213"/>
                <a:gd name="T59" fmla="*/ 38 h 171"/>
                <a:gd name="T60" fmla="*/ 4 w 213"/>
                <a:gd name="T61" fmla="*/ 42 h 171"/>
                <a:gd name="T62" fmla="*/ 5 w 213"/>
                <a:gd name="T63" fmla="*/ 58 h 171"/>
                <a:gd name="T64" fmla="*/ 17 w 213"/>
                <a:gd name="T65" fmla="*/ 72 h 171"/>
                <a:gd name="T66" fmla="*/ 33 w 213"/>
                <a:gd name="T67" fmla="*/ 75 h 171"/>
                <a:gd name="T68" fmla="*/ 71 w 213"/>
                <a:gd name="T69" fmla="*/ 85 h 171"/>
                <a:gd name="T70" fmla="*/ 88 w 213"/>
                <a:gd name="T71" fmla="*/ 82 h 171"/>
                <a:gd name="T72" fmla="*/ 89 w 213"/>
                <a:gd name="T73" fmla="*/ 85 h 171"/>
                <a:gd name="T74" fmla="*/ 79 w 213"/>
                <a:gd name="T75" fmla="*/ 103 h 171"/>
                <a:gd name="T76" fmla="*/ 82 w 213"/>
                <a:gd name="T77" fmla="*/ 122 h 171"/>
                <a:gd name="T78" fmla="*/ 88 w 213"/>
                <a:gd name="T79" fmla="*/ 139 h 171"/>
                <a:gd name="T80" fmla="*/ 94 w 213"/>
                <a:gd name="T81" fmla="*/ 149 h 171"/>
                <a:gd name="T82" fmla="*/ 97 w 213"/>
                <a:gd name="T83" fmla="*/ 156 h 171"/>
                <a:gd name="T84" fmla="*/ 104 w 213"/>
                <a:gd name="T85" fmla="*/ 165 h 171"/>
                <a:gd name="T86" fmla="*/ 116 w 213"/>
                <a:gd name="T87" fmla="*/ 171 h 171"/>
                <a:gd name="T88" fmla="*/ 134 w 213"/>
                <a:gd name="T89" fmla="*/ 164 h 171"/>
                <a:gd name="T90" fmla="*/ 146 w 213"/>
                <a:gd name="T91" fmla="*/ 152 h 171"/>
                <a:gd name="T92" fmla="*/ 145 w 213"/>
                <a:gd name="T93" fmla="*/ 148 h 171"/>
                <a:gd name="T94" fmla="*/ 131 w 213"/>
                <a:gd name="T95" fmla="*/ 119 h 171"/>
                <a:gd name="T96" fmla="*/ 136 w 213"/>
                <a:gd name="T97" fmla="*/ 116 h 171"/>
                <a:gd name="T98" fmla="*/ 145 w 213"/>
                <a:gd name="T99" fmla="*/ 120 h 171"/>
                <a:gd name="T100" fmla="*/ 149 w 213"/>
                <a:gd name="T101" fmla="*/ 122 h 171"/>
                <a:gd name="T102" fmla="*/ 191 w 213"/>
                <a:gd name="T103" fmla="*/ 117 h 171"/>
                <a:gd name="T104" fmla="*/ 195 w 213"/>
                <a:gd name="T105" fmla="*/ 113 h 171"/>
                <a:gd name="T106" fmla="*/ 200 w 213"/>
                <a:gd name="T107" fmla="*/ 101 h 171"/>
                <a:gd name="T108" fmla="*/ 192 w 213"/>
                <a:gd name="T109" fmla="*/ 97 h 171"/>
                <a:gd name="T110" fmla="*/ 189 w 213"/>
                <a:gd name="T111" fmla="*/ 9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3" h="171">
                  <a:moveTo>
                    <a:pt x="192" y="85"/>
                  </a:moveTo>
                  <a:lnTo>
                    <a:pt x="192" y="85"/>
                  </a:lnTo>
                  <a:lnTo>
                    <a:pt x="198" y="80"/>
                  </a:lnTo>
                  <a:lnTo>
                    <a:pt x="205" y="75"/>
                  </a:lnTo>
                  <a:lnTo>
                    <a:pt x="208" y="71"/>
                  </a:lnTo>
                  <a:lnTo>
                    <a:pt x="208" y="69"/>
                  </a:lnTo>
                  <a:lnTo>
                    <a:pt x="208" y="67"/>
                  </a:lnTo>
                  <a:lnTo>
                    <a:pt x="208" y="67"/>
                  </a:lnTo>
                  <a:lnTo>
                    <a:pt x="202" y="64"/>
                  </a:lnTo>
                  <a:lnTo>
                    <a:pt x="198" y="62"/>
                  </a:lnTo>
                  <a:lnTo>
                    <a:pt x="197" y="61"/>
                  </a:lnTo>
                  <a:lnTo>
                    <a:pt x="200" y="58"/>
                  </a:lnTo>
                  <a:lnTo>
                    <a:pt x="200" y="58"/>
                  </a:lnTo>
                  <a:lnTo>
                    <a:pt x="213" y="51"/>
                  </a:lnTo>
                  <a:lnTo>
                    <a:pt x="213" y="51"/>
                  </a:lnTo>
                  <a:lnTo>
                    <a:pt x="205" y="48"/>
                  </a:lnTo>
                  <a:lnTo>
                    <a:pt x="200" y="46"/>
                  </a:lnTo>
                  <a:lnTo>
                    <a:pt x="200" y="46"/>
                  </a:lnTo>
                  <a:lnTo>
                    <a:pt x="197" y="46"/>
                  </a:lnTo>
                  <a:lnTo>
                    <a:pt x="197" y="45"/>
                  </a:lnTo>
                  <a:lnTo>
                    <a:pt x="197" y="42"/>
                  </a:lnTo>
                  <a:lnTo>
                    <a:pt x="195" y="38"/>
                  </a:lnTo>
                  <a:lnTo>
                    <a:pt x="195" y="38"/>
                  </a:lnTo>
                  <a:lnTo>
                    <a:pt x="192" y="29"/>
                  </a:lnTo>
                  <a:lnTo>
                    <a:pt x="192" y="25"/>
                  </a:lnTo>
                  <a:lnTo>
                    <a:pt x="194" y="22"/>
                  </a:lnTo>
                  <a:lnTo>
                    <a:pt x="194" y="22"/>
                  </a:lnTo>
                  <a:lnTo>
                    <a:pt x="197" y="19"/>
                  </a:lnTo>
                  <a:lnTo>
                    <a:pt x="197" y="16"/>
                  </a:lnTo>
                  <a:lnTo>
                    <a:pt x="195" y="14"/>
                  </a:lnTo>
                  <a:lnTo>
                    <a:pt x="192" y="16"/>
                  </a:lnTo>
                  <a:lnTo>
                    <a:pt x="192" y="16"/>
                  </a:lnTo>
                  <a:lnTo>
                    <a:pt x="185" y="22"/>
                  </a:lnTo>
                  <a:lnTo>
                    <a:pt x="181" y="23"/>
                  </a:lnTo>
                  <a:lnTo>
                    <a:pt x="176" y="23"/>
                  </a:lnTo>
                  <a:lnTo>
                    <a:pt x="176" y="23"/>
                  </a:lnTo>
                  <a:lnTo>
                    <a:pt x="171" y="20"/>
                  </a:lnTo>
                  <a:lnTo>
                    <a:pt x="168" y="19"/>
                  </a:lnTo>
                  <a:lnTo>
                    <a:pt x="165" y="16"/>
                  </a:lnTo>
                  <a:lnTo>
                    <a:pt x="159" y="16"/>
                  </a:lnTo>
                  <a:lnTo>
                    <a:pt x="159" y="16"/>
                  </a:lnTo>
                  <a:lnTo>
                    <a:pt x="152" y="16"/>
                  </a:lnTo>
                  <a:lnTo>
                    <a:pt x="145" y="19"/>
                  </a:lnTo>
                  <a:lnTo>
                    <a:pt x="145" y="19"/>
                  </a:lnTo>
                  <a:lnTo>
                    <a:pt x="137" y="20"/>
                  </a:lnTo>
                  <a:lnTo>
                    <a:pt x="130" y="22"/>
                  </a:lnTo>
                  <a:lnTo>
                    <a:pt x="130" y="22"/>
                  </a:lnTo>
                  <a:lnTo>
                    <a:pt x="121" y="20"/>
                  </a:lnTo>
                  <a:lnTo>
                    <a:pt x="114" y="16"/>
                  </a:lnTo>
                  <a:lnTo>
                    <a:pt x="107" y="13"/>
                  </a:lnTo>
                  <a:lnTo>
                    <a:pt x="103" y="11"/>
                  </a:lnTo>
                  <a:lnTo>
                    <a:pt x="103" y="11"/>
                  </a:lnTo>
                  <a:lnTo>
                    <a:pt x="97" y="13"/>
                  </a:lnTo>
                  <a:lnTo>
                    <a:pt x="91" y="16"/>
                  </a:lnTo>
                  <a:lnTo>
                    <a:pt x="85" y="17"/>
                  </a:lnTo>
                  <a:lnTo>
                    <a:pt x="84" y="17"/>
                  </a:lnTo>
                  <a:lnTo>
                    <a:pt x="82" y="17"/>
                  </a:lnTo>
                  <a:lnTo>
                    <a:pt x="82" y="17"/>
                  </a:lnTo>
                  <a:lnTo>
                    <a:pt x="81" y="14"/>
                  </a:lnTo>
                  <a:lnTo>
                    <a:pt x="81" y="11"/>
                  </a:lnTo>
                  <a:lnTo>
                    <a:pt x="81" y="9"/>
                  </a:lnTo>
                  <a:lnTo>
                    <a:pt x="79" y="6"/>
                  </a:lnTo>
                  <a:lnTo>
                    <a:pt x="79" y="6"/>
                  </a:lnTo>
                  <a:lnTo>
                    <a:pt x="74" y="4"/>
                  </a:lnTo>
                  <a:lnTo>
                    <a:pt x="68" y="1"/>
                  </a:lnTo>
                  <a:lnTo>
                    <a:pt x="61" y="0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45" y="6"/>
                  </a:lnTo>
                  <a:lnTo>
                    <a:pt x="33" y="9"/>
                  </a:lnTo>
                  <a:lnTo>
                    <a:pt x="33" y="9"/>
                  </a:lnTo>
                  <a:lnTo>
                    <a:pt x="29" y="10"/>
                  </a:lnTo>
                  <a:lnTo>
                    <a:pt x="24" y="11"/>
                  </a:lnTo>
                  <a:lnTo>
                    <a:pt x="21" y="11"/>
                  </a:lnTo>
                  <a:lnTo>
                    <a:pt x="20" y="11"/>
                  </a:lnTo>
                  <a:lnTo>
                    <a:pt x="20" y="10"/>
                  </a:lnTo>
                  <a:lnTo>
                    <a:pt x="20" y="10"/>
                  </a:lnTo>
                  <a:lnTo>
                    <a:pt x="20" y="6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19" y="1"/>
                  </a:lnTo>
                  <a:lnTo>
                    <a:pt x="14" y="3"/>
                  </a:lnTo>
                  <a:lnTo>
                    <a:pt x="11" y="4"/>
                  </a:lnTo>
                  <a:lnTo>
                    <a:pt x="8" y="7"/>
                  </a:lnTo>
                  <a:lnTo>
                    <a:pt x="4" y="14"/>
                  </a:lnTo>
                  <a:lnTo>
                    <a:pt x="3" y="20"/>
                  </a:lnTo>
                  <a:lnTo>
                    <a:pt x="3" y="20"/>
                  </a:lnTo>
                  <a:lnTo>
                    <a:pt x="0" y="32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1" y="39"/>
                  </a:lnTo>
                  <a:lnTo>
                    <a:pt x="1" y="39"/>
                  </a:lnTo>
                  <a:lnTo>
                    <a:pt x="4" y="42"/>
                  </a:lnTo>
                  <a:lnTo>
                    <a:pt x="5" y="48"/>
                  </a:lnTo>
                  <a:lnTo>
                    <a:pt x="5" y="58"/>
                  </a:lnTo>
                  <a:lnTo>
                    <a:pt x="5" y="58"/>
                  </a:lnTo>
                  <a:lnTo>
                    <a:pt x="8" y="64"/>
                  </a:lnTo>
                  <a:lnTo>
                    <a:pt x="11" y="68"/>
                  </a:lnTo>
                  <a:lnTo>
                    <a:pt x="17" y="72"/>
                  </a:lnTo>
                  <a:lnTo>
                    <a:pt x="23" y="74"/>
                  </a:lnTo>
                  <a:lnTo>
                    <a:pt x="23" y="74"/>
                  </a:lnTo>
                  <a:lnTo>
                    <a:pt x="33" y="75"/>
                  </a:lnTo>
                  <a:lnTo>
                    <a:pt x="47" y="78"/>
                  </a:lnTo>
                  <a:lnTo>
                    <a:pt x="71" y="85"/>
                  </a:lnTo>
                  <a:lnTo>
                    <a:pt x="71" y="85"/>
                  </a:lnTo>
                  <a:lnTo>
                    <a:pt x="76" y="85"/>
                  </a:lnTo>
                  <a:lnTo>
                    <a:pt x="81" y="84"/>
                  </a:lnTo>
                  <a:lnTo>
                    <a:pt x="88" y="82"/>
                  </a:lnTo>
                  <a:lnTo>
                    <a:pt x="88" y="82"/>
                  </a:lnTo>
                  <a:lnTo>
                    <a:pt x="89" y="84"/>
                  </a:lnTo>
                  <a:lnTo>
                    <a:pt x="89" y="85"/>
                  </a:lnTo>
                  <a:lnTo>
                    <a:pt x="87" y="91"/>
                  </a:lnTo>
                  <a:lnTo>
                    <a:pt x="79" y="103"/>
                  </a:lnTo>
                  <a:lnTo>
                    <a:pt x="79" y="103"/>
                  </a:lnTo>
                  <a:lnTo>
                    <a:pt x="78" y="107"/>
                  </a:lnTo>
                  <a:lnTo>
                    <a:pt x="78" y="111"/>
                  </a:lnTo>
                  <a:lnTo>
                    <a:pt x="82" y="122"/>
                  </a:lnTo>
                  <a:lnTo>
                    <a:pt x="82" y="122"/>
                  </a:lnTo>
                  <a:lnTo>
                    <a:pt x="87" y="135"/>
                  </a:lnTo>
                  <a:lnTo>
                    <a:pt x="88" y="139"/>
                  </a:lnTo>
                  <a:lnTo>
                    <a:pt x="91" y="145"/>
                  </a:lnTo>
                  <a:lnTo>
                    <a:pt x="91" y="145"/>
                  </a:lnTo>
                  <a:lnTo>
                    <a:pt x="94" y="149"/>
                  </a:lnTo>
                  <a:lnTo>
                    <a:pt x="95" y="153"/>
                  </a:lnTo>
                  <a:lnTo>
                    <a:pt x="95" y="153"/>
                  </a:lnTo>
                  <a:lnTo>
                    <a:pt x="97" y="156"/>
                  </a:lnTo>
                  <a:lnTo>
                    <a:pt x="97" y="156"/>
                  </a:lnTo>
                  <a:lnTo>
                    <a:pt x="100" y="161"/>
                  </a:lnTo>
                  <a:lnTo>
                    <a:pt x="104" y="165"/>
                  </a:lnTo>
                  <a:lnTo>
                    <a:pt x="110" y="169"/>
                  </a:lnTo>
                  <a:lnTo>
                    <a:pt x="116" y="171"/>
                  </a:lnTo>
                  <a:lnTo>
                    <a:pt x="116" y="171"/>
                  </a:lnTo>
                  <a:lnTo>
                    <a:pt x="124" y="169"/>
                  </a:lnTo>
                  <a:lnTo>
                    <a:pt x="134" y="164"/>
                  </a:lnTo>
                  <a:lnTo>
                    <a:pt x="134" y="164"/>
                  </a:lnTo>
                  <a:lnTo>
                    <a:pt x="139" y="161"/>
                  </a:lnTo>
                  <a:lnTo>
                    <a:pt x="143" y="156"/>
                  </a:lnTo>
                  <a:lnTo>
                    <a:pt x="146" y="152"/>
                  </a:lnTo>
                  <a:lnTo>
                    <a:pt x="146" y="151"/>
                  </a:lnTo>
                  <a:lnTo>
                    <a:pt x="145" y="148"/>
                  </a:lnTo>
                  <a:lnTo>
                    <a:pt x="145" y="148"/>
                  </a:lnTo>
                  <a:lnTo>
                    <a:pt x="136" y="130"/>
                  </a:lnTo>
                  <a:lnTo>
                    <a:pt x="131" y="123"/>
                  </a:lnTo>
                  <a:lnTo>
                    <a:pt x="131" y="119"/>
                  </a:lnTo>
                  <a:lnTo>
                    <a:pt x="133" y="117"/>
                  </a:lnTo>
                  <a:lnTo>
                    <a:pt x="133" y="117"/>
                  </a:lnTo>
                  <a:lnTo>
                    <a:pt x="136" y="116"/>
                  </a:lnTo>
                  <a:lnTo>
                    <a:pt x="137" y="116"/>
                  </a:lnTo>
                  <a:lnTo>
                    <a:pt x="142" y="117"/>
                  </a:lnTo>
                  <a:lnTo>
                    <a:pt x="145" y="120"/>
                  </a:lnTo>
                  <a:lnTo>
                    <a:pt x="146" y="122"/>
                  </a:lnTo>
                  <a:lnTo>
                    <a:pt x="149" y="122"/>
                  </a:lnTo>
                  <a:lnTo>
                    <a:pt x="149" y="122"/>
                  </a:lnTo>
                  <a:lnTo>
                    <a:pt x="169" y="122"/>
                  </a:lnTo>
                  <a:lnTo>
                    <a:pt x="182" y="120"/>
                  </a:lnTo>
                  <a:lnTo>
                    <a:pt x="191" y="117"/>
                  </a:lnTo>
                  <a:lnTo>
                    <a:pt x="191" y="117"/>
                  </a:lnTo>
                  <a:lnTo>
                    <a:pt x="194" y="116"/>
                  </a:lnTo>
                  <a:lnTo>
                    <a:pt x="195" y="113"/>
                  </a:lnTo>
                  <a:lnTo>
                    <a:pt x="198" y="106"/>
                  </a:lnTo>
                  <a:lnTo>
                    <a:pt x="198" y="106"/>
                  </a:lnTo>
                  <a:lnTo>
                    <a:pt x="200" y="101"/>
                  </a:lnTo>
                  <a:lnTo>
                    <a:pt x="200" y="101"/>
                  </a:lnTo>
                  <a:lnTo>
                    <a:pt x="198" y="100"/>
                  </a:lnTo>
                  <a:lnTo>
                    <a:pt x="192" y="97"/>
                  </a:lnTo>
                  <a:lnTo>
                    <a:pt x="191" y="94"/>
                  </a:lnTo>
                  <a:lnTo>
                    <a:pt x="189" y="93"/>
                  </a:lnTo>
                  <a:lnTo>
                    <a:pt x="189" y="90"/>
                  </a:lnTo>
                  <a:lnTo>
                    <a:pt x="192" y="8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678"/>
            <p:cNvSpPr>
              <a:spLocks/>
            </p:cNvSpPr>
            <p:nvPr/>
          </p:nvSpPr>
          <p:spPr bwMode="auto">
            <a:xfrm>
              <a:off x="2470150" y="4502579"/>
              <a:ext cx="28575" cy="31750"/>
            </a:xfrm>
            <a:custGeom>
              <a:avLst/>
              <a:gdLst>
                <a:gd name="T0" fmla="*/ 15 w 18"/>
                <a:gd name="T1" fmla="*/ 19 h 20"/>
                <a:gd name="T2" fmla="*/ 15 w 18"/>
                <a:gd name="T3" fmla="*/ 19 h 20"/>
                <a:gd name="T4" fmla="*/ 5 w 18"/>
                <a:gd name="T5" fmla="*/ 20 h 20"/>
                <a:gd name="T6" fmla="*/ 1 w 18"/>
                <a:gd name="T7" fmla="*/ 19 h 20"/>
                <a:gd name="T8" fmla="*/ 0 w 18"/>
                <a:gd name="T9" fmla="*/ 18 h 20"/>
                <a:gd name="T10" fmla="*/ 0 w 18"/>
                <a:gd name="T11" fmla="*/ 16 h 20"/>
                <a:gd name="T12" fmla="*/ 0 w 18"/>
                <a:gd name="T13" fmla="*/ 16 h 20"/>
                <a:gd name="T14" fmla="*/ 0 w 18"/>
                <a:gd name="T15" fmla="*/ 13 h 20"/>
                <a:gd name="T16" fmla="*/ 0 w 18"/>
                <a:gd name="T17" fmla="*/ 10 h 20"/>
                <a:gd name="T18" fmla="*/ 0 w 18"/>
                <a:gd name="T19" fmla="*/ 7 h 20"/>
                <a:gd name="T20" fmla="*/ 1 w 18"/>
                <a:gd name="T21" fmla="*/ 5 h 20"/>
                <a:gd name="T22" fmla="*/ 1 w 18"/>
                <a:gd name="T23" fmla="*/ 5 h 20"/>
                <a:gd name="T24" fmla="*/ 8 w 18"/>
                <a:gd name="T25" fmla="*/ 0 h 20"/>
                <a:gd name="T26" fmla="*/ 11 w 18"/>
                <a:gd name="T27" fmla="*/ 0 h 20"/>
                <a:gd name="T28" fmla="*/ 13 w 18"/>
                <a:gd name="T29" fmla="*/ 2 h 20"/>
                <a:gd name="T30" fmla="*/ 13 w 18"/>
                <a:gd name="T31" fmla="*/ 2 h 20"/>
                <a:gd name="T32" fmla="*/ 18 w 18"/>
                <a:gd name="T33" fmla="*/ 13 h 20"/>
                <a:gd name="T34" fmla="*/ 18 w 18"/>
                <a:gd name="T35" fmla="*/ 18 h 20"/>
                <a:gd name="T36" fmla="*/ 18 w 18"/>
                <a:gd name="T37" fmla="*/ 19 h 20"/>
                <a:gd name="T38" fmla="*/ 15 w 18"/>
                <a:gd name="T39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20">
                  <a:moveTo>
                    <a:pt x="15" y="19"/>
                  </a:moveTo>
                  <a:lnTo>
                    <a:pt x="15" y="19"/>
                  </a:lnTo>
                  <a:lnTo>
                    <a:pt x="5" y="20"/>
                  </a:lnTo>
                  <a:lnTo>
                    <a:pt x="1" y="19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0" y="7"/>
                  </a:lnTo>
                  <a:lnTo>
                    <a:pt x="1" y="5"/>
                  </a:lnTo>
                  <a:lnTo>
                    <a:pt x="1" y="5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8" y="13"/>
                  </a:lnTo>
                  <a:lnTo>
                    <a:pt x="18" y="18"/>
                  </a:lnTo>
                  <a:lnTo>
                    <a:pt x="18" y="19"/>
                  </a:lnTo>
                  <a:lnTo>
                    <a:pt x="15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679"/>
            <p:cNvSpPr>
              <a:spLocks/>
            </p:cNvSpPr>
            <p:nvPr/>
          </p:nvSpPr>
          <p:spPr bwMode="auto">
            <a:xfrm>
              <a:off x="2835275" y="4605767"/>
              <a:ext cx="93663" cy="101600"/>
            </a:xfrm>
            <a:custGeom>
              <a:avLst/>
              <a:gdLst>
                <a:gd name="T0" fmla="*/ 48 w 59"/>
                <a:gd name="T1" fmla="*/ 64 h 64"/>
                <a:gd name="T2" fmla="*/ 48 w 59"/>
                <a:gd name="T3" fmla="*/ 64 h 64"/>
                <a:gd name="T4" fmla="*/ 35 w 59"/>
                <a:gd name="T5" fmla="*/ 63 h 64"/>
                <a:gd name="T6" fmla="*/ 35 w 59"/>
                <a:gd name="T7" fmla="*/ 63 h 64"/>
                <a:gd name="T8" fmla="*/ 30 w 59"/>
                <a:gd name="T9" fmla="*/ 63 h 64"/>
                <a:gd name="T10" fmla="*/ 30 w 59"/>
                <a:gd name="T11" fmla="*/ 63 h 64"/>
                <a:gd name="T12" fmla="*/ 29 w 59"/>
                <a:gd name="T13" fmla="*/ 63 h 64"/>
                <a:gd name="T14" fmla="*/ 29 w 59"/>
                <a:gd name="T15" fmla="*/ 63 h 64"/>
                <a:gd name="T16" fmla="*/ 11 w 59"/>
                <a:gd name="T17" fmla="*/ 48 h 64"/>
                <a:gd name="T18" fmla="*/ 4 w 59"/>
                <a:gd name="T19" fmla="*/ 39 h 64"/>
                <a:gd name="T20" fmla="*/ 1 w 59"/>
                <a:gd name="T21" fmla="*/ 37 h 64"/>
                <a:gd name="T22" fmla="*/ 0 w 59"/>
                <a:gd name="T23" fmla="*/ 34 h 64"/>
                <a:gd name="T24" fmla="*/ 0 w 59"/>
                <a:gd name="T25" fmla="*/ 34 h 64"/>
                <a:gd name="T26" fmla="*/ 1 w 59"/>
                <a:gd name="T27" fmla="*/ 32 h 64"/>
                <a:gd name="T28" fmla="*/ 1 w 59"/>
                <a:gd name="T29" fmla="*/ 32 h 64"/>
                <a:gd name="T30" fmla="*/ 7 w 59"/>
                <a:gd name="T31" fmla="*/ 21 h 64"/>
                <a:gd name="T32" fmla="*/ 10 w 59"/>
                <a:gd name="T33" fmla="*/ 16 h 64"/>
                <a:gd name="T34" fmla="*/ 10 w 59"/>
                <a:gd name="T35" fmla="*/ 12 h 64"/>
                <a:gd name="T36" fmla="*/ 10 w 59"/>
                <a:gd name="T37" fmla="*/ 0 h 64"/>
                <a:gd name="T38" fmla="*/ 10 w 59"/>
                <a:gd name="T39" fmla="*/ 0 h 64"/>
                <a:gd name="T40" fmla="*/ 17 w 59"/>
                <a:gd name="T41" fmla="*/ 5 h 64"/>
                <a:gd name="T42" fmla="*/ 17 w 59"/>
                <a:gd name="T43" fmla="*/ 5 h 64"/>
                <a:gd name="T44" fmla="*/ 24 w 59"/>
                <a:gd name="T45" fmla="*/ 5 h 64"/>
                <a:gd name="T46" fmla="*/ 24 w 59"/>
                <a:gd name="T47" fmla="*/ 5 h 64"/>
                <a:gd name="T48" fmla="*/ 45 w 59"/>
                <a:gd name="T49" fmla="*/ 3 h 64"/>
                <a:gd name="T50" fmla="*/ 45 w 59"/>
                <a:gd name="T51" fmla="*/ 3 h 64"/>
                <a:gd name="T52" fmla="*/ 49 w 59"/>
                <a:gd name="T53" fmla="*/ 3 h 64"/>
                <a:gd name="T54" fmla="*/ 55 w 59"/>
                <a:gd name="T55" fmla="*/ 6 h 64"/>
                <a:gd name="T56" fmla="*/ 55 w 59"/>
                <a:gd name="T57" fmla="*/ 6 h 64"/>
                <a:gd name="T58" fmla="*/ 49 w 59"/>
                <a:gd name="T59" fmla="*/ 19 h 64"/>
                <a:gd name="T60" fmla="*/ 49 w 59"/>
                <a:gd name="T61" fmla="*/ 19 h 64"/>
                <a:gd name="T62" fmla="*/ 49 w 59"/>
                <a:gd name="T63" fmla="*/ 21 h 64"/>
                <a:gd name="T64" fmla="*/ 49 w 59"/>
                <a:gd name="T65" fmla="*/ 21 h 64"/>
                <a:gd name="T66" fmla="*/ 50 w 59"/>
                <a:gd name="T67" fmla="*/ 25 h 64"/>
                <a:gd name="T68" fmla="*/ 53 w 59"/>
                <a:gd name="T69" fmla="*/ 31 h 64"/>
                <a:gd name="T70" fmla="*/ 58 w 59"/>
                <a:gd name="T71" fmla="*/ 37 h 64"/>
                <a:gd name="T72" fmla="*/ 59 w 59"/>
                <a:gd name="T73" fmla="*/ 42 h 64"/>
                <a:gd name="T74" fmla="*/ 59 w 59"/>
                <a:gd name="T75" fmla="*/ 42 h 64"/>
                <a:gd name="T76" fmla="*/ 58 w 59"/>
                <a:gd name="T77" fmla="*/ 47 h 64"/>
                <a:gd name="T78" fmla="*/ 55 w 59"/>
                <a:gd name="T79" fmla="*/ 52 h 64"/>
                <a:gd name="T80" fmla="*/ 48 w 59"/>
                <a:gd name="T81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9" h="64">
                  <a:moveTo>
                    <a:pt x="48" y="64"/>
                  </a:moveTo>
                  <a:lnTo>
                    <a:pt x="48" y="64"/>
                  </a:lnTo>
                  <a:lnTo>
                    <a:pt x="35" y="63"/>
                  </a:lnTo>
                  <a:lnTo>
                    <a:pt x="35" y="63"/>
                  </a:lnTo>
                  <a:lnTo>
                    <a:pt x="30" y="63"/>
                  </a:lnTo>
                  <a:lnTo>
                    <a:pt x="30" y="63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11" y="48"/>
                  </a:lnTo>
                  <a:lnTo>
                    <a:pt x="4" y="39"/>
                  </a:lnTo>
                  <a:lnTo>
                    <a:pt x="1" y="37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7" y="21"/>
                  </a:lnTo>
                  <a:lnTo>
                    <a:pt x="10" y="16"/>
                  </a:lnTo>
                  <a:lnTo>
                    <a:pt x="10" y="1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9" y="3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49" y="21"/>
                  </a:lnTo>
                  <a:lnTo>
                    <a:pt x="49" y="21"/>
                  </a:lnTo>
                  <a:lnTo>
                    <a:pt x="50" y="25"/>
                  </a:lnTo>
                  <a:lnTo>
                    <a:pt x="53" y="31"/>
                  </a:lnTo>
                  <a:lnTo>
                    <a:pt x="58" y="37"/>
                  </a:lnTo>
                  <a:lnTo>
                    <a:pt x="59" y="42"/>
                  </a:lnTo>
                  <a:lnTo>
                    <a:pt x="59" y="42"/>
                  </a:lnTo>
                  <a:lnTo>
                    <a:pt x="58" y="47"/>
                  </a:lnTo>
                  <a:lnTo>
                    <a:pt x="55" y="52"/>
                  </a:lnTo>
                  <a:lnTo>
                    <a:pt x="48" y="64"/>
                  </a:lnTo>
                  <a:close/>
                </a:path>
              </a:pathLst>
            </a:custGeom>
            <a:solidFill>
              <a:srgbClr val="DF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680"/>
            <p:cNvSpPr>
              <a:spLocks/>
            </p:cNvSpPr>
            <p:nvPr/>
          </p:nvSpPr>
          <p:spPr bwMode="auto">
            <a:xfrm>
              <a:off x="2835275" y="4605767"/>
              <a:ext cx="93663" cy="101600"/>
            </a:xfrm>
            <a:custGeom>
              <a:avLst/>
              <a:gdLst>
                <a:gd name="T0" fmla="*/ 48 w 59"/>
                <a:gd name="T1" fmla="*/ 64 h 64"/>
                <a:gd name="T2" fmla="*/ 48 w 59"/>
                <a:gd name="T3" fmla="*/ 64 h 64"/>
                <a:gd name="T4" fmla="*/ 35 w 59"/>
                <a:gd name="T5" fmla="*/ 63 h 64"/>
                <a:gd name="T6" fmla="*/ 35 w 59"/>
                <a:gd name="T7" fmla="*/ 63 h 64"/>
                <a:gd name="T8" fmla="*/ 30 w 59"/>
                <a:gd name="T9" fmla="*/ 63 h 64"/>
                <a:gd name="T10" fmla="*/ 30 w 59"/>
                <a:gd name="T11" fmla="*/ 63 h 64"/>
                <a:gd name="T12" fmla="*/ 29 w 59"/>
                <a:gd name="T13" fmla="*/ 63 h 64"/>
                <a:gd name="T14" fmla="*/ 29 w 59"/>
                <a:gd name="T15" fmla="*/ 63 h 64"/>
                <a:gd name="T16" fmla="*/ 11 w 59"/>
                <a:gd name="T17" fmla="*/ 48 h 64"/>
                <a:gd name="T18" fmla="*/ 4 w 59"/>
                <a:gd name="T19" fmla="*/ 39 h 64"/>
                <a:gd name="T20" fmla="*/ 1 w 59"/>
                <a:gd name="T21" fmla="*/ 37 h 64"/>
                <a:gd name="T22" fmla="*/ 0 w 59"/>
                <a:gd name="T23" fmla="*/ 34 h 64"/>
                <a:gd name="T24" fmla="*/ 0 w 59"/>
                <a:gd name="T25" fmla="*/ 34 h 64"/>
                <a:gd name="T26" fmla="*/ 1 w 59"/>
                <a:gd name="T27" fmla="*/ 32 h 64"/>
                <a:gd name="T28" fmla="*/ 1 w 59"/>
                <a:gd name="T29" fmla="*/ 32 h 64"/>
                <a:gd name="T30" fmla="*/ 7 w 59"/>
                <a:gd name="T31" fmla="*/ 21 h 64"/>
                <a:gd name="T32" fmla="*/ 10 w 59"/>
                <a:gd name="T33" fmla="*/ 16 h 64"/>
                <a:gd name="T34" fmla="*/ 10 w 59"/>
                <a:gd name="T35" fmla="*/ 12 h 64"/>
                <a:gd name="T36" fmla="*/ 10 w 59"/>
                <a:gd name="T37" fmla="*/ 0 h 64"/>
                <a:gd name="T38" fmla="*/ 10 w 59"/>
                <a:gd name="T39" fmla="*/ 0 h 64"/>
                <a:gd name="T40" fmla="*/ 17 w 59"/>
                <a:gd name="T41" fmla="*/ 5 h 64"/>
                <a:gd name="T42" fmla="*/ 17 w 59"/>
                <a:gd name="T43" fmla="*/ 5 h 64"/>
                <a:gd name="T44" fmla="*/ 24 w 59"/>
                <a:gd name="T45" fmla="*/ 5 h 64"/>
                <a:gd name="T46" fmla="*/ 24 w 59"/>
                <a:gd name="T47" fmla="*/ 5 h 64"/>
                <a:gd name="T48" fmla="*/ 45 w 59"/>
                <a:gd name="T49" fmla="*/ 3 h 64"/>
                <a:gd name="T50" fmla="*/ 45 w 59"/>
                <a:gd name="T51" fmla="*/ 3 h 64"/>
                <a:gd name="T52" fmla="*/ 49 w 59"/>
                <a:gd name="T53" fmla="*/ 3 h 64"/>
                <a:gd name="T54" fmla="*/ 55 w 59"/>
                <a:gd name="T55" fmla="*/ 6 h 64"/>
                <a:gd name="T56" fmla="*/ 55 w 59"/>
                <a:gd name="T57" fmla="*/ 6 h 64"/>
                <a:gd name="T58" fmla="*/ 49 w 59"/>
                <a:gd name="T59" fmla="*/ 19 h 64"/>
                <a:gd name="T60" fmla="*/ 49 w 59"/>
                <a:gd name="T61" fmla="*/ 19 h 64"/>
                <a:gd name="T62" fmla="*/ 49 w 59"/>
                <a:gd name="T63" fmla="*/ 21 h 64"/>
                <a:gd name="T64" fmla="*/ 49 w 59"/>
                <a:gd name="T65" fmla="*/ 21 h 64"/>
                <a:gd name="T66" fmla="*/ 50 w 59"/>
                <a:gd name="T67" fmla="*/ 25 h 64"/>
                <a:gd name="T68" fmla="*/ 53 w 59"/>
                <a:gd name="T69" fmla="*/ 31 h 64"/>
                <a:gd name="T70" fmla="*/ 58 w 59"/>
                <a:gd name="T71" fmla="*/ 37 h 64"/>
                <a:gd name="T72" fmla="*/ 59 w 59"/>
                <a:gd name="T73" fmla="*/ 42 h 64"/>
                <a:gd name="T74" fmla="*/ 59 w 59"/>
                <a:gd name="T75" fmla="*/ 42 h 64"/>
                <a:gd name="T76" fmla="*/ 58 w 59"/>
                <a:gd name="T77" fmla="*/ 47 h 64"/>
                <a:gd name="T78" fmla="*/ 55 w 59"/>
                <a:gd name="T79" fmla="*/ 52 h 64"/>
                <a:gd name="T80" fmla="*/ 48 w 59"/>
                <a:gd name="T81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9" h="64">
                  <a:moveTo>
                    <a:pt x="48" y="64"/>
                  </a:moveTo>
                  <a:lnTo>
                    <a:pt x="48" y="64"/>
                  </a:lnTo>
                  <a:lnTo>
                    <a:pt x="35" y="63"/>
                  </a:lnTo>
                  <a:lnTo>
                    <a:pt x="35" y="63"/>
                  </a:lnTo>
                  <a:lnTo>
                    <a:pt x="30" y="63"/>
                  </a:lnTo>
                  <a:lnTo>
                    <a:pt x="30" y="63"/>
                  </a:lnTo>
                  <a:lnTo>
                    <a:pt x="29" y="63"/>
                  </a:lnTo>
                  <a:lnTo>
                    <a:pt x="29" y="63"/>
                  </a:lnTo>
                  <a:lnTo>
                    <a:pt x="11" y="48"/>
                  </a:lnTo>
                  <a:lnTo>
                    <a:pt x="4" y="39"/>
                  </a:lnTo>
                  <a:lnTo>
                    <a:pt x="1" y="37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1" y="32"/>
                  </a:lnTo>
                  <a:lnTo>
                    <a:pt x="1" y="32"/>
                  </a:lnTo>
                  <a:lnTo>
                    <a:pt x="7" y="21"/>
                  </a:lnTo>
                  <a:lnTo>
                    <a:pt x="10" y="16"/>
                  </a:lnTo>
                  <a:lnTo>
                    <a:pt x="10" y="1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9" y="3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49" y="21"/>
                  </a:lnTo>
                  <a:lnTo>
                    <a:pt x="49" y="21"/>
                  </a:lnTo>
                  <a:lnTo>
                    <a:pt x="50" y="25"/>
                  </a:lnTo>
                  <a:lnTo>
                    <a:pt x="53" y="31"/>
                  </a:lnTo>
                  <a:lnTo>
                    <a:pt x="58" y="37"/>
                  </a:lnTo>
                  <a:lnTo>
                    <a:pt x="59" y="42"/>
                  </a:lnTo>
                  <a:lnTo>
                    <a:pt x="59" y="42"/>
                  </a:lnTo>
                  <a:lnTo>
                    <a:pt x="58" y="47"/>
                  </a:lnTo>
                  <a:lnTo>
                    <a:pt x="55" y="52"/>
                  </a:lnTo>
                  <a:lnTo>
                    <a:pt x="48" y="6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681"/>
            <p:cNvSpPr>
              <a:spLocks/>
            </p:cNvSpPr>
            <p:nvPr/>
          </p:nvSpPr>
          <p:spPr bwMode="auto">
            <a:xfrm>
              <a:off x="2881313" y="4705779"/>
              <a:ext cx="30163" cy="1588"/>
            </a:xfrm>
            <a:custGeom>
              <a:avLst/>
              <a:gdLst>
                <a:gd name="T0" fmla="*/ 19 w 19"/>
                <a:gd name="T1" fmla="*/ 1 h 1"/>
                <a:gd name="T2" fmla="*/ 19 w 19"/>
                <a:gd name="T3" fmla="*/ 1 h 1"/>
                <a:gd name="T4" fmla="*/ 13 w 19"/>
                <a:gd name="T5" fmla="*/ 0 h 1"/>
                <a:gd name="T6" fmla="*/ 6 w 19"/>
                <a:gd name="T7" fmla="*/ 0 h 1"/>
                <a:gd name="T8" fmla="*/ 6 w 19"/>
                <a:gd name="T9" fmla="*/ 0 h 1"/>
                <a:gd name="T10" fmla="*/ 1 w 19"/>
                <a:gd name="T11" fmla="*/ 0 h 1"/>
                <a:gd name="T12" fmla="*/ 1 w 19"/>
                <a:gd name="T13" fmla="*/ 0 h 1"/>
                <a:gd name="T14" fmla="*/ 0 w 19"/>
                <a:gd name="T15" fmla="*/ 0 h 1"/>
                <a:gd name="T16" fmla="*/ 0 w 19"/>
                <a:gd name="T17" fmla="*/ 0 h 1"/>
                <a:gd name="T18" fmla="*/ 0 w 19"/>
                <a:gd name="T19" fmla="*/ 0 h 1"/>
                <a:gd name="T20" fmla="*/ 0 w 19"/>
                <a:gd name="T21" fmla="*/ 0 h 1"/>
                <a:gd name="T22" fmla="*/ 1 w 19"/>
                <a:gd name="T23" fmla="*/ 0 h 1"/>
                <a:gd name="T24" fmla="*/ 1 w 19"/>
                <a:gd name="T25" fmla="*/ 0 h 1"/>
                <a:gd name="T26" fmla="*/ 6 w 19"/>
                <a:gd name="T27" fmla="*/ 0 h 1"/>
                <a:gd name="T28" fmla="*/ 6 w 19"/>
                <a:gd name="T29" fmla="*/ 0 h 1"/>
                <a:gd name="T30" fmla="*/ 13 w 19"/>
                <a:gd name="T31" fmla="*/ 0 h 1"/>
                <a:gd name="T32" fmla="*/ 19 w 19"/>
                <a:gd name="T33" fmla="*/ 1 h 1"/>
                <a:gd name="T34" fmla="*/ 19 w 19"/>
                <a:gd name="T3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1">
                  <a:moveTo>
                    <a:pt x="19" y="1"/>
                  </a:moveTo>
                  <a:lnTo>
                    <a:pt x="19" y="1"/>
                  </a:lnTo>
                  <a:lnTo>
                    <a:pt x="13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3" y="0"/>
                  </a:lnTo>
                  <a:lnTo>
                    <a:pt x="19" y="1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60B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682"/>
            <p:cNvSpPr>
              <a:spLocks/>
            </p:cNvSpPr>
            <p:nvPr/>
          </p:nvSpPr>
          <p:spPr bwMode="auto">
            <a:xfrm>
              <a:off x="2881313" y="4705779"/>
              <a:ext cx="30163" cy="1588"/>
            </a:xfrm>
            <a:custGeom>
              <a:avLst/>
              <a:gdLst>
                <a:gd name="T0" fmla="*/ 19 w 19"/>
                <a:gd name="T1" fmla="*/ 1 h 1"/>
                <a:gd name="T2" fmla="*/ 19 w 19"/>
                <a:gd name="T3" fmla="*/ 1 h 1"/>
                <a:gd name="T4" fmla="*/ 13 w 19"/>
                <a:gd name="T5" fmla="*/ 0 h 1"/>
                <a:gd name="T6" fmla="*/ 6 w 19"/>
                <a:gd name="T7" fmla="*/ 0 h 1"/>
                <a:gd name="T8" fmla="*/ 6 w 19"/>
                <a:gd name="T9" fmla="*/ 0 h 1"/>
                <a:gd name="T10" fmla="*/ 1 w 19"/>
                <a:gd name="T11" fmla="*/ 0 h 1"/>
                <a:gd name="T12" fmla="*/ 1 w 19"/>
                <a:gd name="T13" fmla="*/ 0 h 1"/>
                <a:gd name="T14" fmla="*/ 0 w 19"/>
                <a:gd name="T15" fmla="*/ 0 h 1"/>
                <a:gd name="T16" fmla="*/ 0 w 19"/>
                <a:gd name="T17" fmla="*/ 0 h 1"/>
                <a:gd name="T18" fmla="*/ 0 w 19"/>
                <a:gd name="T19" fmla="*/ 0 h 1"/>
                <a:gd name="T20" fmla="*/ 0 w 19"/>
                <a:gd name="T21" fmla="*/ 0 h 1"/>
                <a:gd name="T22" fmla="*/ 1 w 19"/>
                <a:gd name="T23" fmla="*/ 0 h 1"/>
                <a:gd name="T24" fmla="*/ 1 w 19"/>
                <a:gd name="T25" fmla="*/ 0 h 1"/>
                <a:gd name="T26" fmla="*/ 6 w 19"/>
                <a:gd name="T27" fmla="*/ 0 h 1"/>
                <a:gd name="T28" fmla="*/ 6 w 19"/>
                <a:gd name="T29" fmla="*/ 0 h 1"/>
                <a:gd name="T30" fmla="*/ 13 w 19"/>
                <a:gd name="T31" fmla="*/ 0 h 1"/>
                <a:gd name="T32" fmla="*/ 19 w 19"/>
                <a:gd name="T33" fmla="*/ 1 h 1"/>
                <a:gd name="T34" fmla="*/ 19 w 19"/>
                <a:gd name="T3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1">
                  <a:moveTo>
                    <a:pt x="19" y="1"/>
                  </a:moveTo>
                  <a:lnTo>
                    <a:pt x="19" y="1"/>
                  </a:lnTo>
                  <a:lnTo>
                    <a:pt x="13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3" y="0"/>
                  </a:lnTo>
                  <a:lnTo>
                    <a:pt x="19" y="1"/>
                  </a:lnTo>
                  <a:lnTo>
                    <a:pt x="19" y="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683"/>
            <p:cNvSpPr>
              <a:spLocks/>
            </p:cNvSpPr>
            <p:nvPr/>
          </p:nvSpPr>
          <p:spPr bwMode="auto">
            <a:xfrm>
              <a:off x="2740025" y="4551792"/>
              <a:ext cx="141288" cy="185738"/>
            </a:xfrm>
            <a:custGeom>
              <a:avLst/>
              <a:gdLst>
                <a:gd name="T0" fmla="*/ 41 w 89"/>
                <a:gd name="T1" fmla="*/ 117 h 117"/>
                <a:gd name="T2" fmla="*/ 35 w 89"/>
                <a:gd name="T3" fmla="*/ 114 h 117"/>
                <a:gd name="T4" fmla="*/ 28 w 89"/>
                <a:gd name="T5" fmla="*/ 102 h 117"/>
                <a:gd name="T6" fmla="*/ 26 w 89"/>
                <a:gd name="T7" fmla="*/ 95 h 117"/>
                <a:gd name="T8" fmla="*/ 26 w 89"/>
                <a:gd name="T9" fmla="*/ 86 h 117"/>
                <a:gd name="T10" fmla="*/ 26 w 89"/>
                <a:gd name="T11" fmla="*/ 71 h 117"/>
                <a:gd name="T12" fmla="*/ 24 w 89"/>
                <a:gd name="T13" fmla="*/ 58 h 117"/>
                <a:gd name="T14" fmla="*/ 15 w 89"/>
                <a:gd name="T15" fmla="*/ 50 h 117"/>
                <a:gd name="T16" fmla="*/ 15 w 89"/>
                <a:gd name="T17" fmla="*/ 50 h 117"/>
                <a:gd name="T18" fmla="*/ 12 w 89"/>
                <a:gd name="T19" fmla="*/ 52 h 117"/>
                <a:gd name="T20" fmla="*/ 9 w 89"/>
                <a:gd name="T21" fmla="*/ 55 h 117"/>
                <a:gd name="T22" fmla="*/ 11 w 89"/>
                <a:gd name="T23" fmla="*/ 50 h 117"/>
                <a:gd name="T24" fmla="*/ 6 w 89"/>
                <a:gd name="T25" fmla="*/ 47 h 117"/>
                <a:gd name="T26" fmla="*/ 2 w 89"/>
                <a:gd name="T27" fmla="*/ 42 h 117"/>
                <a:gd name="T28" fmla="*/ 0 w 89"/>
                <a:gd name="T29" fmla="*/ 40 h 117"/>
                <a:gd name="T30" fmla="*/ 3 w 89"/>
                <a:gd name="T31" fmla="*/ 34 h 117"/>
                <a:gd name="T32" fmla="*/ 9 w 89"/>
                <a:gd name="T33" fmla="*/ 29 h 117"/>
                <a:gd name="T34" fmla="*/ 18 w 89"/>
                <a:gd name="T35" fmla="*/ 21 h 117"/>
                <a:gd name="T36" fmla="*/ 19 w 89"/>
                <a:gd name="T37" fmla="*/ 18 h 117"/>
                <a:gd name="T38" fmla="*/ 19 w 89"/>
                <a:gd name="T39" fmla="*/ 16 h 117"/>
                <a:gd name="T40" fmla="*/ 12 w 89"/>
                <a:gd name="T41" fmla="*/ 11 h 117"/>
                <a:gd name="T42" fmla="*/ 8 w 89"/>
                <a:gd name="T43" fmla="*/ 10 h 117"/>
                <a:gd name="T44" fmla="*/ 11 w 89"/>
                <a:gd name="T45" fmla="*/ 7 h 117"/>
                <a:gd name="T46" fmla="*/ 24 w 89"/>
                <a:gd name="T47" fmla="*/ 0 h 117"/>
                <a:gd name="T48" fmla="*/ 25 w 89"/>
                <a:gd name="T49" fmla="*/ 0 h 117"/>
                <a:gd name="T50" fmla="*/ 31 w 89"/>
                <a:gd name="T51" fmla="*/ 1 h 117"/>
                <a:gd name="T52" fmla="*/ 41 w 89"/>
                <a:gd name="T53" fmla="*/ 14 h 117"/>
                <a:gd name="T54" fmla="*/ 44 w 89"/>
                <a:gd name="T55" fmla="*/ 17 h 117"/>
                <a:gd name="T56" fmla="*/ 47 w 89"/>
                <a:gd name="T57" fmla="*/ 21 h 117"/>
                <a:gd name="T58" fmla="*/ 50 w 89"/>
                <a:gd name="T59" fmla="*/ 21 h 117"/>
                <a:gd name="T60" fmla="*/ 58 w 89"/>
                <a:gd name="T61" fmla="*/ 27 h 117"/>
                <a:gd name="T62" fmla="*/ 70 w 89"/>
                <a:gd name="T63" fmla="*/ 46 h 117"/>
                <a:gd name="T64" fmla="*/ 70 w 89"/>
                <a:gd name="T65" fmla="*/ 50 h 117"/>
                <a:gd name="T66" fmla="*/ 61 w 89"/>
                <a:gd name="T67" fmla="*/ 66 h 117"/>
                <a:gd name="T68" fmla="*/ 60 w 89"/>
                <a:gd name="T69" fmla="*/ 68 h 117"/>
                <a:gd name="T70" fmla="*/ 61 w 89"/>
                <a:gd name="T71" fmla="*/ 71 h 117"/>
                <a:gd name="T72" fmla="*/ 71 w 89"/>
                <a:gd name="T73" fmla="*/ 82 h 117"/>
                <a:gd name="T74" fmla="*/ 89 w 89"/>
                <a:gd name="T75" fmla="*/ 97 h 117"/>
                <a:gd name="T76" fmla="*/ 58 w 89"/>
                <a:gd name="T77" fmla="*/ 107 h 117"/>
                <a:gd name="T78" fmla="*/ 58 w 89"/>
                <a:gd name="T79" fmla="*/ 107 h 117"/>
                <a:gd name="T80" fmla="*/ 58 w 89"/>
                <a:gd name="T81" fmla="*/ 107 h 117"/>
                <a:gd name="T82" fmla="*/ 55 w 89"/>
                <a:gd name="T83" fmla="*/ 108 h 117"/>
                <a:gd name="T84" fmla="*/ 51 w 89"/>
                <a:gd name="T85" fmla="*/ 110 h 117"/>
                <a:gd name="T86" fmla="*/ 45 w 89"/>
                <a:gd name="T87" fmla="*/ 11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9" h="117">
                  <a:moveTo>
                    <a:pt x="41" y="117"/>
                  </a:moveTo>
                  <a:lnTo>
                    <a:pt x="41" y="117"/>
                  </a:lnTo>
                  <a:lnTo>
                    <a:pt x="38" y="117"/>
                  </a:lnTo>
                  <a:lnTo>
                    <a:pt x="35" y="114"/>
                  </a:lnTo>
                  <a:lnTo>
                    <a:pt x="31" y="110"/>
                  </a:lnTo>
                  <a:lnTo>
                    <a:pt x="28" y="102"/>
                  </a:lnTo>
                  <a:lnTo>
                    <a:pt x="26" y="95"/>
                  </a:lnTo>
                  <a:lnTo>
                    <a:pt x="26" y="95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26" y="71"/>
                  </a:lnTo>
                  <a:lnTo>
                    <a:pt x="26" y="71"/>
                  </a:lnTo>
                  <a:lnTo>
                    <a:pt x="26" y="65"/>
                  </a:lnTo>
                  <a:lnTo>
                    <a:pt x="24" y="58"/>
                  </a:lnTo>
                  <a:lnTo>
                    <a:pt x="19" y="53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2" y="52"/>
                  </a:lnTo>
                  <a:lnTo>
                    <a:pt x="9" y="55"/>
                  </a:lnTo>
                  <a:lnTo>
                    <a:pt x="9" y="55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9" y="49"/>
                  </a:lnTo>
                  <a:lnTo>
                    <a:pt x="6" y="47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" y="37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9" y="29"/>
                  </a:lnTo>
                  <a:lnTo>
                    <a:pt x="13" y="26"/>
                  </a:lnTo>
                  <a:lnTo>
                    <a:pt x="18" y="21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5" y="14"/>
                  </a:lnTo>
                  <a:lnTo>
                    <a:pt x="12" y="11"/>
                  </a:lnTo>
                  <a:lnTo>
                    <a:pt x="9" y="11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1" y="1"/>
                  </a:lnTo>
                  <a:lnTo>
                    <a:pt x="34" y="5"/>
                  </a:lnTo>
                  <a:lnTo>
                    <a:pt x="41" y="14"/>
                  </a:lnTo>
                  <a:lnTo>
                    <a:pt x="41" y="14"/>
                  </a:lnTo>
                  <a:lnTo>
                    <a:pt x="44" y="17"/>
                  </a:lnTo>
                  <a:lnTo>
                    <a:pt x="45" y="20"/>
                  </a:lnTo>
                  <a:lnTo>
                    <a:pt x="47" y="21"/>
                  </a:lnTo>
                  <a:lnTo>
                    <a:pt x="50" y="21"/>
                  </a:lnTo>
                  <a:lnTo>
                    <a:pt x="50" y="21"/>
                  </a:lnTo>
                  <a:lnTo>
                    <a:pt x="54" y="23"/>
                  </a:lnTo>
                  <a:lnTo>
                    <a:pt x="58" y="27"/>
                  </a:lnTo>
                  <a:lnTo>
                    <a:pt x="70" y="34"/>
                  </a:lnTo>
                  <a:lnTo>
                    <a:pt x="70" y="46"/>
                  </a:lnTo>
                  <a:lnTo>
                    <a:pt x="70" y="46"/>
                  </a:lnTo>
                  <a:lnTo>
                    <a:pt x="70" y="50"/>
                  </a:lnTo>
                  <a:lnTo>
                    <a:pt x="67" y="55"/>
                  </a:lnTo>
                  <a:lnTo>
                    <a:pt x="61" y="66"/>
                  </a:lnTo>
                  <a:lnTo>
                    <a:pt x="61" y="66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61" y="71"/>
                  </a:lnTo>
                  <a:lnTo>
                    <a:pt x="64" y="73"/>
                  </a:lnTo>
                  <a:lnTo>
                    <a:pt x="71" y="82"/>
                  </a:lnTo>
                  <a:lnTo>
                    <a:pt x="89" y="97"/>
                  </a:lnTo>
                  <a:lnTo>
                    <a:pt x="89" y="97"/>
                  </a:lnTo>
                  <a:lnTo>
                    <a:pt x="73" y="102"/>
                  </a:lnTo>
                  <a:lnTo>
                    <a:pt x="58" y="107"/>
                  </a:lnTo>
                  <a:lnTo>
                    <a:pt x="58" y="107"/>
                  </a:lnTo>
                  <a:lnTo>
                    <a:pt x="58" y="107"/>
                  </a:lnTo>
                  <a:lnTo>
                    <a:pt x="58" y="107"/>
                  </a:lnTo>
                  <a:lnTo>
                    <a:pt x="58" y="107"/>
                  </a:lnTo>
                  <a:lnTo>
                    <a:pt x="58" y="107"/>
                  </a:lnTo>
                  <a:lnTo>
                    <a:pt x="55" y="108"/>
                  </a:lnTo>
                  <a:lnTo>
                    <a:pt x="55" y="108"/>
                  </a:lnTo>
                  <a:lnTo>
                    <a:pt x="51" y="110"/>
                  </a:lnTo>
                  <a:lnTo>
                    <a:pt x="48" y="113"/>
                  </a:lnTo>
                  <a:lnTo>
                    <a:pt x="45" y="115"/>
                  </a:lnTo>
                  <a:lnTo>
                    <a:pt x="41" y="117"/>
                  </a:lnTo>
                  <a:close/>
                </a:path>
              </a:pathLst>
            </a:custGeom>
            <a:solidFill>
              <a:srgbClr val="DF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684"/>
            <p:cNvSpPr>
              <a:spLocks/>
            </p:cNvSpPr>
            <p:nvPr/>
          </p:nvSpPr>
          <p:spPr bwMode="auto">
            <a:xfrm>
              <a:off x="2740025" y="4551792"/>
              <a:ext cx="141288" cy="185738"/>
            </a:xfrm>
            <a:custGeom>
              <a:avLst/>
              <a:gdLst>
                <a:gd name="T0" fmla="*/ 41 w 89"/>
                <a:gd name="T1" fmla="*/ 117 h 117"/>
                <a:gd name="T2" fmla="*/ 35 w 89"/>
                <a:gd name="T3" fmla="*/ 114 h 117"/>
                <a:gd name="T4" fmla="*/ 28 w 89"/>
                <a:gd name="T5" fmla="*/ 102 h 117"/>
                <a:gd name="T6" fmla="*/ 26 w 89"/>
                <a:gd name="T7" fmla="*/ 95 h 117"/>
                <a:gd name="T8" fmla="*/ 26 w 89"/>
                <a:gd name="T9" fmla="*/ 86 h 117"/>
                <a:gd name="T10" fmla="*/ 26 w 89"/>
                <a:gd name="T11" fmla="*/ 71 h 117"/>
                <a:gd name="T12" fmla="*/ 24 w 89"/>
                <a:gd name="T13" fmla="*/ 58 h 117"/>
                <a:gd name="T14" fmla="*/ 15 w 89"/>
                <a:gd name="T15" fmla="*/ 50 h 117"/>
                <a:gd name="T16" fmla="*/ 15 w 89"/>
                <a:gd name="T17" fmla="*/ 50 h 117"/>
                <a:gd name="T18" fmla="*/ 12 w 89"/>
                <a:gd name="T19" fmla="*/ 52 h 117"/>
                <a:gd name="T20" fmla="*/ 9 w 89"/>
                <a:gd name="T21" fmla="*/ 55 h 117"/>
                <a:gd name="T22" fmla="*/ 11 w 89"/>
                <a:gd name="T23" fmla="*/ 50 h 117"/>
                <a:gd name="T24" fmla="*/ 6 w 89"/>
                <a:gd name="T25" fmla="*/ 47 h 117"/>
                <a:gd name="T26" fmla="*/ 2 w 89"/>
                <a:gd name="T27" fmla="*/ 42 h 117"/>
                <a:gd name="T28" fmla="*/ 0 w 89"/>
                <a:gd name="T29" fmla="*/ 40 h 117"/>
                <a:gd name="T30" fmla="*/ 3 w 89"/>
                <a:gd name="T31" fmla="*/ 34 h 117"/>
                <a:gd name="T32" fmla="*/ 9 w 89"/>
                <a:gd name="T33" fmla="*/ 29 h 117"/>
                <a:gd name="T34" fmla="*/ 18 w 89"/>
                <a:gd name="T35" fmla="*/ 21 h 117"/>
                <a:gd name="T36" fmla="*/ 19 w 89"/>
                <a:gd name="T37" fmla="*/ 18 h 117"/>
                <a:gd name="T38" fmla="*/ 19 w 89"/>
                <a:gd name="T39" fmla="*/ 16 h 117"/>
                <a:gd name="T40" fmla="*/ 12 w 89"/>
                <a:gd name="T41" fmla="*/ 11 h 117"/>
                <a:gd name="T42" fmla="*/ 8 w 89"/>
                <a:gd name="T43" fmla="*/ 10 h 117"/>
                <a:gd name="T44" fmla="*/ 11 w 89"/>
                <a:gd name="T45" fmla="*/ 7 h 117"/>
                <a:gd name="T46" fmla="*/ 24 w 89"/>
                <a:gd name="T47" fmla="*/ 0 h 117"/>
                <a:gd name="T48" fmla="*/ 25 w 89"/>
                <a:gd name="T49" fmla="*/ 0 h 117"/>
                <a:gd name="T50" fmla="*/ 31 w 89"/>
                <a:gd name="T51" fmla="*/ 1 h 117"/>
                <a:gd name="T52" fmla="*/ 41 w 89"/>
                <a:gd name="T53" fmla="*/ 14 h 117"/>
                <a:gd name="T54" fmla="*/ 44 w 89"/>
                <a:gd name="T55" fmla="*/ 17 h 117"/>
                <a:gd name="T56" fmla="*/ 47 w 89"/>
                <a:gd name="T57" fmla="*/ 21 h 117"/>
                <a:gd name="T58" fmla="*/ 50 w 89"/>
                <a:gd name="T59" fmla="*/ 21 h 117"/>
                <a:gd name="T60" fmla="*/ 58 w 89"/>
                <a:gd name="T61" fmla="*/ 27 h 117"/>
                <a:gd name="T62" fmla="*/ 70 w 89"/>
                <a:gd name="T63" fmla="*/ 46 h 117"/>
                <a:gd name="T64" fmla="*/ 70 w 89"/>
                <a:gd name="T65" fmla="*/ 50 h 117"/>
                <a:gd name="T66" fmla="*/ 61 w 89"/>
                <a:gd name="T67" fmla="*/ 66 h 117"/>
                <a:gd name="T68" fmla="*/ 60 w 89"/>
                <a:gd name="T69" fmla="*/ 68 h 117"/>
                <a:gd name="T70" fmla="*/ 61 w 89"/>
                <a:gd name="T71" fmla="*/ 71 h 117"/>
                <a:gd name="T72" fmla="*/ 71 w 89"/>
                <a:gd name="T73" fmla="*/ 82 h 117"/>
                <a:gd name="T74" fmla="*/ 89 w 89"/>
                <a:gd name="T75" fmla="*/ 97 h 117"/>
                <a:gd name="T76" fmla="*/ 58 w 89"/>
                <a:gd name="T77" fmla="*/ 107 h 117"/>
                <a:gd name="T78" fmla="*/ 58 w 89"/>
                <a:gd name="T79" fmla="*/ 107 h 117"/>
                <a:gd name="T80" fmla="*/ 58 w 89"/>
                <a:gd name="T81" fmla="*/ 107 h 117"/>
                <a:gd name="T82" fmla="*/ 55 w 89"/>
                <a:gd name="T83" fmla="*/ 108 h 117"/>
                <a:gd name="T84" fmla="*/ 51 w 89"/>
                <a:gd name="T85" fmla="*/ 110 h 117"/>
                <a:gd name="T86" fmla="*/ 45 w 89"/>
                <a:gd name="T87" fmla="*/ 11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89" h="117">
                  <a:moveTo>
                    <a:pt x="41" y="117"/>
                  </a:moveTo>
                  <a:lnTo>
                    <a:pt x="41" y="117"/>
                  </a:lnTo>
                  <a:lnTo>
                    <a:pt x="38" y="117"/>
                  </a:lnTo>
                  <a:lnTo>
                    <a:pt x="35" y="114"/>
                  </a:lnTo>
                  <a:lnTo>
                    <a:pt x="31" y="110"/>
                  </a:lnTo>
                  <a:lnTo>
                    <a:pt x="28" y="102"/>
                  </a:lnTo>
                  <a:lnTo>
                    <a:pt x="26" y="95"/>
                  </a:lnTo>
                  <a:lnTo>
                    <a:pt x="26" y="95"/>
                  </a:lnTo>
                  <a:lnTo>
                    <a:pt x="26" y="86"/>
                  </a:lnTo>
                  <a:lnTo>
                    <a:pt x="26" y="86"/>
                  </a:lnTo>
                  <a:lnTo>
                    <a:pt x="26" y="71"/>
                  </a:lnTo>
                  <a:lnTo>
                    <a:pt x="26" y="71"/>
                  </a:lnTo>
                  <a:lnTo>
                    <a:pt x="26" y="65"/>
                  </a:lnTo>
                  <a:lnTo>
                    <a:pt x="24" y="58"/>
                  </a:lnTo>
                  <a:lnTo>
                    <a:pt x="19" y="53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5" y="50"/>
                  </a:lnTo>
                  <a:lnTo>
                    <a:pt x="12" y="52"/>
                  </a:lnTo>
                  <a:lnTo>
                    <a:pt x="9" y="55"/>
                  </a:lnTo>
                  <a:lnTo>
                    <a:pt x="9" y="55"/>
                  </a:lnTo>
                  <a:lnTo>
                    <a:pt x="11" y="50"/>
                  </a:lnTo>
                  <a:lnTo>
                    <a:pt x="11" y="50"/>
                  </a:lnTo>
                  <a:lnTo>
                    <a:pt x="9" y="49"/>
                  </a:lnTo>
                  <a:lnTo>
                    <a:pt x="6" y="47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2" y="37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9" y="29"/>
                  </a:lnTo>
                  <a:lnTo>
                    <a:pt x="13" y="26"/>
                  </a:lnTo>
                  <a:lnTo>
                    <a:pt x="18" y="21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15" y="14"/>
                  </a:lnTo>
                  <a:lnTo>
                    <a:pt x="12" y="11"/>
                  </a:lnTo>
                  <a:lnTo>
                    <a:pt x="9" y="11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1" y="1"/>
                  </a:lnTo>
                  <a:lnTo>
                    <a:pt x="34" y="5"/>
                  </a:lnTo>
                  <a:lnTo>
                    <a:pt x="41" y="14"/>
                  </a:lnTo>
                  <a:lnTo>
                    <a:pt x="41" y="14"/>
                  </a:lnTo>
                  <a:lnTo>
                    <a:pt x="44" y="17"/>
                  </a:lnTo>
                  <a:lnTo>
                    <a:pt x="45" y="20"/>
                  </a:lnTo>
                  <a:lnTo>
                    <a:pt x="47" y="21"/>
                  </a:lnTo>
                  <a:lnTo>
                    <a:pt x="50" y="21"/>
                  </a:lnTo>
                  <a:lnTo>
                    <a:pt x="50" y="21"/>
                  </a:lnTo>
                  <a:lnTo>
                    <a:pt x="54" y="23"/>
                  </a:lnTo>
                  <a:lnTo>
                    <a:pt x="58" y="27"/>
                  </a:lnTo>
                  <a:lnTo>
                    <a:pt x="70" y="34"/>
                  </a:lnTo>
                  <a:lnTo>
                    <a:pt x="70" y="46"/>
                  </a:lnTo>
                  <a:lnTo>
                    <a:pt x="70" y="46"/>
                  </a:lnTo>
                  <a:lnTo>
                    <a:pt x="70" y="50"/>
                  </a:lnTo>
                  <a:lnTo>
                    <a:pt x="67" y="55"/>
                  </a:lnTo>
                  <a:lnTo>
                    <a:pt x="61" y="66"/>
                  </a:lnTo>
                  <a:lnTo>
                    <a:pt x="61" y="66"/>
                  </a:lnTo>
                  <a:lnTo>
                    <a:pt x="60" y="68"/>
                  </a:lnTo>
                  <a:lnTo>
                    <a:pt x="60" y="68"/>
                  </a:lnTo>
                  <a:lnTo>
                    <a:pt x="61" y="71"/>
                  </a:lnTo>
                  <a:lnTo>
                    <a:pt x="64" y="73"/>
                  </a:lnTo>
                  <a:lnTo>
                    <a:pt x="71" y="82"/>
                  </a:lnTo>
                  <a:lnTo>
                    <a:pt x="89" y="97"/>
                  </a:lnTo>
                  <a:lnTo>
                    <a:pt x="89" y="97"/>
                  </a:lnTo>
                  <a:lnTo>
                    <a:pt x="73" y="102"/>
                  </a:lnTo>
                  <a:lnTo>
                    <a:pt x="58" y="107"/>
                  </a:lnTo>
                  <a:lnTo>
                    <a:pt x="58" y="107"/>
                  </a:lnTo>
                  <a:lnTo>
                    <a:pt x="58" y="107"/>
                  </a:lnTo>
                  <a:lnTo>
                    <a:pt x="58" y="107"/>
                  </a:lnTo>
                  <a:lnTo>
                    <a:pt x="58" y="107"/>
                  </a:lnTo>
                  <a:lnTo>
                    <a:pt x="58" y="107"/>
                  </a:lnTo>
                  <a:lnTo>
                    <a:pt x="55" y="108"/>
                  </a:lnTo>
                  <a:lnTo>
                    <a:pt x="55" y="108"/>
                  </a:lnTo>
                  <a:lnTo>
                    <a:pt x="51" y="110"/>
                  </a:lnTo>
                  <a:lnTo>
                    <a:pt x="48" y="113"/>
                  </a:lnTo>
                  <a:lnTo>
                    <a:pt x="45" y="115"/>
                  </a:lnTo>
                  <a:lnTo>
                    <a:pt x="41" y="1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685"/>
            <p:cNvSpPr>
              <a:spLocks noEditPoints="1"/>
            </p:cNvSpPr>
            <p:nvPr/>
          </p:nvSpPr>
          <p:spPr bwMode="auto">
            <a:xfrm>
              <a:off x="2754313" y="4631167"/>
              <a:ext cx="127000" cy="106363"/>
            </a:xfrm>
            <a:custGeom>
              <a:avLst/>
              <a:gdLst>
                <a:gd name="T0" fmla="*/ 17 w 80"/>
                <a:gd name="T1" fmla="*/ 21 h 67"/>
                <a:gd name="T2" fmla="*/ 17 w 80"/>
                <a:gd name="T3" fmla="*/ 21 h 67"/>
                <a:gd name="T4" fmla="*/ 17 w 80"/>
                <a:gd name="T5" fmla="*/ 15 h 67"/>
                <a:gd name="T6" fmla="*/ 15 w 80"/>
                <a:gd name="T7" fmla="*/ 8 h 67"/>
                <a:gd name="T8" fmla="*/ 10 w 80"/>
                <a:gd name="T9" fmla="*/ 3 h 67"/>
                <a:gd name="T10" fmla="*/ 6 w 80"/>
                <a:gd name="T11" fmla="*/ 0 h 67"/>
                <a:gd name="T12" fmla="*/ 6 w 80"/>
                <a:gd name="T13" fmla="*/ 0 h 67"/>
                <a:gd name="T14" fmla="*/ 6 w 80"/>
                <a:gd name="T15" fmla="*/ 0 h 67"/>
                <a:gd name="T16" fmla="*/ 6 w 80"/>
                <a:gd name="T17" fmla="*/ 0 h 67"/>
                <a:gd name="T18" fmla="*/ 3 w 80"/>
                <a:gd name="T19" fmla="*/ 2 h 67"/>
                <a:gd name="T20" fmla="*/ 0 w 80"/>
                <a:gd name="T21" fmla="*/ 5 h 67"/>
                <a:gd name="T22" fmla="*/ 0 w 80"/>
                <a:gd name="T23" fmla="*/ 5 h 67"/>
                <a:gd name="T24" fmla="*/ 0 w 80"/>
                <a:gd name="T25" fmla="*/ 5 h 67"/>
                <a:gd name="T26" fmla="*/ 3 w 80"/>
                <a:gd name="T27" fmla="*/ 2 h 67"/>
                <a:gd name="T28" fmla="*/ 6 w 80"/>
                <a:gd name="T29" fmla="*/ 0 h 67"/>
                <a:gd name="T30" fmla="*/ 6 w 80"/>
                <a:gd name="T31" fmla="*/ 0 h 67"/>
                <a:gd name="T32" fmla="*/ 6 w 80"/>
                <a:gd name="T33" fmla="*/ 0 h 67"/>
                <a:gd name="T34" fmla="*/ 6 w 80"/>
                <a:gd name="T35" fmla="*/ 0 h 67"/>
                <a:gd name="T36" fmla="*/ 10 w 80"/>
                <a:gd name="T37" fmla="*/ 3 h 67"/>
                <a:gd name="T38" fmla="*/ 15 w 80"/>
                <a:gd name="T39" fmla="*/ 8 h 67"/>
                <a:gd name="T40" fmla="*/ 17 w 80"/>
                <a:gd name="T41" fmla="*/ 15 h 67"/>
                <a:gd name="T42" fmla="*/ 17 w 80"/>
                <a:gd name="T43" fmla="*/ 21 h 67"/>
                <a:gd name="T44" fmla="*/ 49 w 80"/>
                <a:gd name="T45" fmla="*/ 57 h 67"/>
                <a:gd name="T46" fmla="*/ 49 w 80"/>
                <a:gd name="T47" fmla="*/ 57 h 67"/>
                <a:gd name="T48" fmla="*/ 64 w 80"/>
                <a:gd name="T49" fmla="*/ 52 h 67"/>
                <a:gd name="T50" fmla="*/ 80 w 80"/>
                <a:gd name="T51" fmla="*/ 47 h 67"/>
                <a:gd name="T52" fmla="*/ 80 w 80"/>
                <a:gd name="T53" fmla="*/ 47 h 67"/>
                <a:gd name="T54" fmla="*/ 80 w 80"/>
                <a:gd name="T55" fmla="*/ 47 h 67"/>
                <a:gd name="T56" fmla="*/ 80 w 80"/>
                <a:gd name="T57" fmla="*/ 47 h 67"/>
                <a:gd name="T58" fmla="*/ 64 w 80"/>
                <a:gd name="T59" fmla="*/ 52 h 67"/>
                <a:gd name="T60" fmla="*/ 49 w 80"/>
                <a:gd name="T61" fmla="*/ 57 h 67"/>
                <a:gd name="T62" fmla="*/ 49 w 80"/>
                <a:gd name="T63" fmla="*/ 57 h 67"/>
                <a:gd name="T64" fmla="*/ 49 w 80"/>
                <a:gd name="T65" fmla="*/ 57 h 67"/>
                <a:gd name="T66" fmla="*/ 49 w 80"/>
                <a:gd name="T67" fmla="*/ 57 h 67"/>
                <a:gd name="T68" fmla="*/ 49 w 80"/>
                <a:gd name="T69" fmla="*/ 57 h 67"/>
                <a:gd name="T70" fmla="*/ 49 w 80"/>
                <a:gd name="T71" fmla="*/ 57 h 67"/>
                <a:gd name="T72" fmla="*/ 32 w 80"/>
                <a:gd name="T73" fmla="*/ 67 h 67"/>
                <a:gd name="T74" fmla="*/ 32 w 80"/>
                <a:gd name="T75" fmla="*/ 67 h 67"/>
                <a:gd name="T76" fmla="*/ 29 w 80"/>
                <a:gd name="T77" fmla="*/ 67 h 67"/>
                <a:gd name="T78" fmla="*/ 26 w 80"/>
                <a:gd name="T79" fmla="*/ 64 h 67"/>
                <a:gd name="T80" fmla="*/ 22 w 80"/>
                <a:gd name="T81" fmla="*/ 60 h 67"/>
                <a:gd name="T82" fmla="*/ 19 w 80"/>
                <a:gd name="T83" fmla="*/ 52 h 67"/>
                <a:gd name="T84" fmla="*/ 17 w 80"/>
                <a:gd name="T85" fmla="*/ 45 h 67"/>
                <a:gd name="T86" fmla="*/ 17 w 80"/>
                <a:gd name="T87" fmla="*/ 45 h 67"/>
                <a:gd name="T88" fmla="*/ 17 w 80"/>
                <a:gd name="T89" fmla="*/ 36 h 67"/>
                <a:gd name="T90" fmla="*/ 17 w 80"/>
                <a:gd name="T91" fmla="*/ 36 h 67"/>
                <a:gd name="T92" fmla="*/ 17 w 80"/>
                <a:gd name="T93" fmla="*/ 45 h 67"/>
                <a:gd name="T94" fmla="*/ 17 w 80"/>
                <a:gd name="T95" fmla="*/ 45 h 67"/>
                <a:gd name="T96" fmla="*/ 19 w 80"/>
                <a:gd name="T97" fmla="*/ 52 h 67"/>
                <a:gd name="T98" fmla="*/ 22 w 80"/>
                <a:gd name="T99" fmla="*/ 60 h 67"/>
                <a:gd name="T100" fmla="*/ 26 w 80"/>
                <a:gd name="T101" fmla="*/ 64 h 67"/>
                <a:gd name="T102" fmla="*/ 29 w 80"/>
                <a:gd name="T103" fmla="*/ 67 h 67"/>
                <a:gd name="T104" fmla="*/ 32 w 80"/>
                <a:gd name="T105" fmla="*/ 67 h 67"/>
                <a:gd name="T106" fmla="*/ 32 w 80"/>
                <a:gd name="T107" fmla="*/ 67 h 67"/>
                <a:gd name="T108" fmla="*/ 36 w 80"/>
                <a:gd name="T109" fmla="*/ 65 h 67"/>
                <a:gd name="T110" fmla="*/ 39 w 80"/>
                <a:gd name="T111" fmla="*/ 63 h 67"/>
                <a:gd name="T112" fmla="*/ 42 w 80"/>
                <a:gd name="T113" fmla="*/ 60 h 67"/>
                <a:gd name="T114" fmla="*/ 46 w 80"/>
                <a:gd name="T115" fmla="*/ 58 h 67"/>
                <a:gd name="T116" fmla="*/ 46 w 80"/>
                <a:gd name="T117" fmla="*/ 58 h 67"/>
                <a:gd name="T118" fmla="*/ 42 w 80"/>
                <a:gd name="T119" fmla="*/ 60 h 67"/>
                <a:gd name="T120" fmla="*/ 39 w 80"/>
                <a:gd name="T121" fmla="*/ 63 h 67"/>
                <a:gd name="T122" fmla="*/ 36 w 80"/>
                <a:gd name="T123" fmla="*/ 65 h 67"/>
                <a:gd name="T124" fmla="*/ 32 w 80"/>
                <a:gd name="T12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0" h="67">
                  <a:moveTo>
                    <a:pt x="17" y="21"/>
                  </a:moveTo>
                  <a:lnTo>
                    <a:pt x="17" y="21"/>
                  </a:lnTo>
                  <a:lnTo>
                    <a:pt x="17" y="15"/>
                  </a:lnTo>
                  <a:lnTo>
                    <a:pt x="15" y="8"/>
                  </a:lnTo>
                  <a:lnTo>
                    <a:pt x="10" y="3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3"/>
                  </a:lnTo>
                  <a:lnTo>
                    <a:pt x="15" y="8"/>
                  </a:lnTo>
                  <a:lnTo>
                    <a:pt x="17" y="15"/>
                  </a:lnTo>
                  <a:lnTo>
                    <a:pt x="17" y="21"/>
                  </a:lnTo>
                  <a:close/>
                  <a:moveTo>
                    <a:pt x="49" y="57"/>
                  </a:moveTo>
                  <a:lnTo>
                    <a:pt x="49" y="57"/>
                  </a:lnTo>
                  <a:lnTo>
                    <a:pt x="64" y="52"/>
                  </a:lnTo>
                  <a:lnTo>
                    <a:pt x="80" y="47"/>
                  </a:lnTo>
                  <a:lnTo>
                    <a:pt x="80" y="47"/>
                  </a:lnTo>
                  <a:lnTo>
                    <a:pt x="80" y="47"/>
                  </a:lnTo>
                  <a:lnTo>
                    <a:pt x="80" y="47"/>
                  </a:lnTo>
                  <a:lnTo>
                    <a:pt x="64" y="52"/>
                  </a:lnTo>
                  <a:lnTo>
                    <a:pt x="49" y="57"/>
                  </a:lnTo>
                  <a:close/>
                  <a:moveTo>
                    <a:pt x="49" y="57"/>
                  </a:moveTo>
                  <a:lnTo>
                    <a:pt x="49" y="57"/>
                  </a:lnTo>
                  <a:lnTo>
                    <a:pt x="49" y="57"/>
                  </a:lnTo>
                  <a:lnTo>
                    <a:pt x="49" y="57"/>
                  </a:lnTo>
                  <a:lnTo>
                    <a:pt x="49" y="57"/>
                  </a:lnTo>
                  <a:close/>
                  <a:moveTo>
                    <a:pt x="32" y="67"/>
                  </a:moveTo>
                  <a:lnTo>
                    <a:pt x="32" y="67"/>
                  </a:lnTo>
                  <a:lnTo>
                    <a:pt x="29" y="67"/>
                  </a:lnTo>
                  <a:lnTo>
                    <a:pt x="26" y="64"/>
                  </a:lnTo>
                  <a:lnTo>
                    <a:pt x="22" y="60"/>
                  </a:lnTo>
                  <a:lnTo>
                    <a:pt x="19" y="52"/>
                  </a:lnTo>
                  <a:lnTo>
                    <a:pt x="17" y="45"/>
                  </a:lnTo>
                  <a:lnTo>
                    <a:pt x="17" y="45"/>
                  </a:lnTo>
                  <a:lnTo>
                    <a:pt x="17" y="36"/>
                  </a:lnTo>
                  <a:lnTo>
                    <a:pt x="17" y="36"/>
                  </a:lnTo>
                  <a:lnTo>
                    <a:pt x="17" y="45"/>
                  </a:lnTo>
                  <a:lnTo>
                    <a:pt x="17" y="45"/>
                  </a:lnTo>
                  <a:lnTo>
                    <a:pt x="19" y="52"/>
                  </a:lnTo>
                  <a:lnTo>
                    <a:pt x="22" y="60"/>
                  </a:lnTo>
                  <a:lnTo>
                    <a:pt x="26" y="64"/>
                  </a:lnTo>
                  <a:lnTo>
                    <a:pt x="29" y="67"/>
                  </a:lnTo>
                  <a:lnTo>
                    <a:pt x="32" y="67"/>
                  </a:lnTo>
                  <a:lnTo>
                    <a:pt x="32" y="67"/>
                  </a:lnTo>
                  <a:lnTo>
                    <a:pt x="36" y="65"/>
                  </a:lnTo>
                  <a:lnTo>
                    <a:pt x="39" y="63"/>
                  </a:lnTo>
                  <a:lnTo>
                    <a:pt x="42" y="60"/>
                  </a:lnTo>
                  <a:lnTo>
                    <a:pt x="46" y="58"/>
                  </a:lnTo>
                  <a:lnTo>
                    <a:pt x="46" y="58"/>
                  </a:lnTo>
                  <a:lnTo>
                    <a:pt x="42" y="60"/>
                  </a:lnTo>
                  <a:lnTo>
                    <a:pt x="39" y="63"/>
                  </a:lnTo>
                  <a:lnTo>
                    <a:pt x="36" y="65"/>
                  </a:lnTo>
                  <a:lnTo>
                    <a:pt x="32" y="67"/>
                  </a:lnTo>
                  <a:close/>
                </a:path>
              </a:pathLst>
            </a:custGeom>
            <a:solidFill>
              <a:srgbClr val="60B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686"/>
            <p:cNvSpPr>
              <a:spLocks/>
            </p:cNvSpPr>
            <p:nvPr/>
          </p:nvSpPr>
          <p:spPr bwMode="auto">
            <a:xfrm>
              <a:off x="2754313" y="4631167"/>
              <a:ext cx="26988" cy="33338"/>
            </a:xfrm>
            <a:custGeom>
              <a:avLst/>
              <a:gdLst>
                <a:gd name="T0" fmla="*/ 17 w 17"/>
                <a:gd name="T1" fmla="*/ 21 h 21"/>
                <a:gd name="T2" fmla="*/ 17 w 17"/>
                <a:gd name="T3" fmla="*/ 21 h 21"/>
                <a:gd name="T4" fmla="*/ 17 w 17"/>
                <a:gd name="T5" fmla="*/ 15 h 21"/>
                <a:gd name="T6" fmla="*/ 15 w 17"/>
                <a:gd name="T7" fmla="*/ 8 h 21"/>
                <a:gd name="T8" fmla="*/ 10 w 17"/>
                <a:gd name="T9" fmla="*/ 3 h 21"/>
                <a:gd name="T10" fmla="*/ 6 w 17"/>
                <a:gd name="T11" fmla="*/ 0 h 21"/>
                <a:gd name="T12" fmla="*/ 6 w 17"/>
                <a:gd name="T13" fmla="*/ 0 h 21"/>
                <a:gd name="T14" fmla="*/ 6 w 17"/>
                <a:gd name="T15" fmla="*/ 0 h 21"/>
                <a:gd name="T16" fmla="*/ 6 w 17"/>
                <a:gd name="T17" fmla="*/ 0 h 21"/>
                <a:gd name="T18" fmla="*/ 3 w 17"/>
                <a:gd name="T19" fmla="*/ 2 h 21"/>
                <a:gd name="T20" fmla="*/ 0 w 17"/>
                <a:gd name="T21" fmla="*/ 5 h 21"/>
                <a:gd name="T22" fmla="*/ 0 w 17"/>
                <a:gd name="T23" fmla="*/ 5 h 21"/>
                <a:gd name="T24" fmla="*/ 0 w 17"/>
                <a:gd name="T25" fmla="*/ 5 h 21"/>
                <a:gd name="T26" fmla="*/ 3 w 17"/>
                <a:gd name="T27" fmla="*/ 2 h 21"/>
                <a:gd name="T28" fmla="*/ 6 w 17"/>
                <a:gd name="T29" fmla="*/ 0 h 21"/>
                <a:gd name="T30" fmla="*/ 6 w 17"/>
                <a:gd name="T31" fmla="*/ 0 h 21"/>
                <a:gd name="T32" fmla="*/ 6 w 17"/>
                <a:gd name="T33" fmla="*/ 0 h 21"/>
                <a:gd name="T34" fmla="*/ 6 w 17"/>
                <a:gd name="T35" fmla="*/ 0 h 21"/>
                <a:gd name="T36" fmla="*/ 10 w 17"/>
                <a:gd name="T37" fmla="*/ 3 h 21"/>
                <a:gd name="T38" fmla="*/ 15 w 17"/>
                <a:gd name="T39" fmla="*/ 8 h 21"/>
                <a:gd name="T40" fmla="*/ 17 w 17"/>
                <a:gd name="T41" fmla="*/ 15 h 21"/>
                <a:gd name="T42" fmla="*/ 17 w 17"/>
                <a:gd name="T4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" h="21">
                  <a:moveTo>
                    <a:pt x="17" y="21"/>
                  </a:moveTo>
                  <a:lnTo>
                    <a:pt x="17" y="21"/>
                  </a:lnTo>
                  <a:lnTo>
                    <a:pt x="17" y="15"/>
                  </a:lnTo>
                  <a:lnTo>
                    <a:pt x="15" y="8"/>
                  </a:lnTo>
                  <a:lnTo>
                    <a:pt x="10" y="3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3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3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10" y="3"/>
                  </a:lnTo>
                  <a:lnTo>
                    <a:pt x="15" y="8"/>
                  </a:lnTo>
                  <a:lnTo>
                    <a:pt x="17" y="15"/>
                  </a:lnTo>
                  <a:lnTo>
                    <a:pt x="17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687"/>
            <p:cNvSpPr>
              <a:spLocks/>
            </p:cNvSpPr>
            <p:nvPr/>
          </p:nvSpPr>
          <p:spPr bwMode="auto">
            <a:xfrm>
              <a:off x="2832100" y="4705779"/>
              <a:ext cx="49213" cy="15875"/>
            </a:xfrm>
            <a:custGeom>
              <a:avLst/>
              <a:gdLst>
                <a:gd name="T0" fmla="*/ 0 w 31"/>
                <a:gd name="T1" fmla="*/ 10 h 10"/>
                <a:gd name="T2" fmla="*/ 0 w 31"/>
                <a:gd name="T3" fmla="*/ 10 h 10"/>
                <a:gd name="T4" fmla="*/ 15 w 31"/>
                <a:gd name="T5" fmla="*/ 5 h 10"/>
                <a:gd name="T6" fmla="*/ 31 w 31"/>
                <a:gd name="T7" fmla="*/ 0 h 10"/>
                <a:gd name="T8" fmla="*/ 31 w 31"/>
                <a:gd name="T9" fmla="*/ 0 h 10"/>
                <a:gd name="T10" fmla="*/ 31 w 31"/>
                <a:gd name="T11" fmla="*/ 0 h 10"/>
                <a:gd name="T12" fmla="*/ 31 w 31"/>
                <a:gd name="T13" fmla="*/ 0 h 10"/>
                <a:gd name="T14" fmla="*/ 15 w 31"/>
                <a:gd name="T15" fmla="*/ 5 h 10"/>
                <a:gd name="T16" fmla="*/ 0 w 31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10">
                  <a:moveTo>
                    <a:pt x="0" y="10"/>
                  </a:moveTo>
                  <a:lnTo>
                    <a:pt x="0" y="10"/>
                  </a:lnTo>
                  <a:lnTo>
                    <a:pt x="15" y="5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15" y="5"/>
                  </a:lnTo>
                  <a:lnTo>
                    <a:pt x="0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Rectangle 688"/>
            <p:cNvSpPr>
              <a:spLocks noChangeArrowheads="1"/>
            </p:cNvSpPr>
            <p:nvPr/>
          </p:nvSpPr>
          <p:spPr bwMode="auto">
            <a:xfrm>
              <a:off x="2832100" y="4721654"/>
              <a:ext cx="1588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689"/>
            <p:cNvSpPr>
              <a:spLocks/>
            </p:cNvSpPr>
            <p:nvPr/>
          </p:nvSpPr>
          <p:spPr bwMode="auto">
            <a:xfrm>
              <a:off x="2781300" y="4688317"/>
              <a:ext cx="46038" cy="49213"/>
            </a:xfrm>
            <a:custGeom>
              <a:avLst/>
              <a:gdLst>
                <a:gd name="T0" fmla="*/ 15 w 29"/>
                <a:gd name="T1" fmla="*/ 31 h 31"/>
                <a:gd name="T2" fmla="*/ 15 w 29"/>
                <a:gd name="T3" fmla="*/ 31 h 31"/>
                <a:gd name="T4" fmla="*/ 12 w 29"/>
                <a:gd name="T5" fmla="*/ 31 h 31"/>
                <a:gd name="T6" fmla="*/ 9 w 29"/>
                <a:gd name="T7" fmla="*/ 28 h 31"/>
                <a:gd name="T8" fmla="*/ 5 w 29"/>
                <a:gd name="T9" fmla="*/ 24 h 31"/>
                <a:gd name="T10" fmla="*/ 2 w 29"/>
                <a:gd name="T11" fmla="*/ 16 h 31"/>
                <a:gd name="T12" fmla="*/ 0 w 29"/>
                <a:gd name="T13" fmla="*/ 9 h 31"/>
                <a:gd name="T14" fmla="*/ 0 w 29"/>
                <a:gd name="T15" fmla="*/ 9 h 31"/>
                <a:gd name="T16" fmla="*/ 0 w 29"/>
                <a:gd name="T17" fmla="*/ 0 h 31"/>
                <a:gd name="T18" fmla="*/ 0 w 29"/>
                <a:gd name="T19" fmla="*/ 0 h 31"/>
                <a:gd name="T20" fmla="*/ 0 w 29"/>
                <a:gd name="T21" fmla="*/ 9 h 31"/>
                <a:gd name="T22" fmla="*/ 0 w 29"/>
                <a:gd name="T23" fmla="*/ 9 h 31"/>
                <a:gd name="T24" fmla="*/ 2 w 29"/>
                <a:gd name="T25" fmla="*/ 16 h 31"/>
                <a:gd name="T26" fmla="*/ 5 w 29"/>
                <a:gd name="T27" fmla="*/ 24 h 31"/>
                <a:gd name="T28" fmla="*/ 9 w 29"/>
                <a:gd name="T29" fmla="*/ 28 h 31"/>
                <a:gd name="T30" fmla="*/ 12 w 29"/>
                <a:gd name="T31" fmla="*/ 31 h 31"/>
                <a:gd name="T32" fmla="*/ 15 w 29"/>
                <a:gd name="T33" fmla="*/ 31 h 31"/>
                <a:gd name="T34" fmla="*/ 15 w 29"/>
                <a:gd name="T35" fmla="*/ 31 h 31"/>
                <a:gd name="T36" fmla="*/ 19 w 29"/>
                <a:gd name="T37" fmla="*/ 29 h 31"/>
                <a:gd name="T38" fmla="*/ 22 w 29"/>
                <a:gd name="T39" fmla="*/ 27 h 31"/>
                <a:gd name="T40" fmla="*/ 25 w 29"/>
                <a:gd name="T41" fmla="*/ 24 h 31"/>
                <a:gd name="T42" fmla="*/ 29 w 29"/>
                <a:gd name="T43" fmla="*/ 22 h 31"/>
                <a:gd name="T44" fmla="*/ 29 w 29"/>
                <a:gd name="T45" fmla="*/ 22 h 31"/>
                <a:gd name="T46" fmla="*/ 25 w 29"/>
                <a:gd name="T47" fmla="*/ 24 h 31"/>
                <a:gd name="T48" fmla="*/ 22 w 29"/>
                <a:gd name="T49" fmla="*/ 27 h 31"/>
                <a:gd name="T50" fmla="*/ 19 w 29"/>
                <a:gd name="T51" fmla="*/ 29 h 31"/>
                <a:gd name="T52" fmla="*/ 15 w 29"/>
                <a:gd name="T5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9" h="31">
                  <a:moveTo>
                    <a:pt x="15" y="31"/>
                  </a:moveTo>
                  <a:lnTo>
                    <a:pt x="15" y="31"/>
                  </a:lnTo>
                  <a:lnTo>
                    <a:pt x="12" y="31"/>
                  </a:lnTo>
                  <a:lnTo>
                    <a:pt x="9" y="28"/>
                  </a:lnTo>
                  <a:lnTo>
                    <a:pt x="5" y="24"/>
                  </a:lnTo>
                  <a:lnTo>
                    <a:pt x="2" y="1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9"/>
                  </a:lnTo>
                  <a:lnTo>
                    <a:pt x="0" y="9"/>
                  </a:lnTo>
                  <a:lnTo>
                    <a:pt x="2" y="16"/>
                  </a:lnTo>
                  <a:lnTo>
                    <a:pt x="5" y="24"/>
                  </a:lnTo>
                  <a:lnTo>
                    <a:pt x="9" y="28"/>
                  </a:lnTo>
                  <a:lnTo>
                    <a:pt x="12" y="31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19" y="29"/>
                  </a:lnTo>
                  <a:lnTo>
                    <a:pt x="22" y="27"/>
                  </a:lnTo>
                  <a:lnTo>
                    <a:pt x="25" y="24"/>
                  </a:lnTo>
                  <a:lnTo>
                    <a:pt x="29" y="22"/>
                  </a:lnTo>
                  <a:lnTo>
                    <a:pt x="29" y="22"/>
                  </a:lnTo>
                  <a:lnTo>
                    <a:pt x="25" y="24"/>
                  </a:lnTo>
                  <a:lnTo>
                    <a:pt x="22" y="27"/>
                  </a:lnTo>
                  <a:lnTo>
                    <a:pt x="19" y="29"/>
                  </a:lnTo>
                  <a:lnTo>
                    <a:pt x="15" y="3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690"/>
            <p:cNvSpPr>
              <a:spLocks/>
            </p:cNvSpPr>
            <p:nvPr/>
          </p:nvSpPr>
          <p:spPr bwMode="auto">
            <a:xfrm>
              <a:off x="2001838" y="4383517"/>
              <a:ext cx="60325" cy="41275"/>
            </a:xfrm>
            <a:custGeom>
              <a:avLst/>
              <a:gdLst>
                <a:gd name="T0" fmla="*/ 14 w 38"/>
                <a:gd name="T1" fmla="*/ 0 h 26"/>
                <a:gd name="T2" fmla="*/ 14 w 38"/>
                <a:gd name="T3" fmla="*/ 0 h 26"/>
                <a:gd name="T4" fmla="*/ 0 w 38"/>
                <a:gd name="T5" fmla="*/ 13 h 26"/>
                <a:gd name="T6" fmla="*/ 0 w 38"/>
                <a:gd name="T7" fmla="*/ 13 h 26"/>
                <a:gd name="T8" fmla="*/ 3 w 38"/>
                <a:gd name="T9" fmla="*/ 14 h 26"/>
                <a:gd name="T10" fmla="*/ 3 w 38"/>
                <a:gd name="T11" fmla="*/ 14 h 26"/>
                <a:gd name="T12" fmla="*/ 15 w 38"/>
                <a:gd name="T13" fmla="*/ 20 h 26"/>
                <a:gd name="T14" fmla="*/ 24 w 38"/>
                <a:gd name="T15" fmla="*/ 24 h 26"/>
                <a:gd name="T16" fmla="*/ 29 w 38"/>
                <a:gd name="T17" fmla="*/ 26 h 26"/>
                <a:gd name="T18" fmla="*/ 29 w 38"/>
                <a:gd name="T19" fmla="*/ 26 h 26"/>
                <a:gd name="T20" fmla="*/ 37 w 38"/>
                <a:gd name="T21" fmla="*/ 24 h 26"/>
                <a:gd name="T22" fmla="*/ 38 w 38"/>
                <a:gd name="T23" fmla="*/ 11 h 26"/>
                <a:gd name="T24" fmla="*/ 14 w 38"/>
                <a:gd name="T2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26">
                  <a:moveTo>
                    <a:pt x="14" y="0"/>
                  </a:moveTo>
                  <a:lnTo>
                    <a:pt x="14" y="0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3" y="14"/>
                  </a:lnTo>
                  <a:lnTo>
                    <a:pt x="3" y="14"/>
                  </a:lnTo>
                  <a:lnTo>
                    <a:pt x="15" y="20"/>
                  </a:lnTo>
                  <a:lnTo>
                    <a:pt x="24" y="24"/>
                  </a:lnTo>
                  <a:lnTo>
                    <a:pt x="29" y="26"/>
                  </a:lnTo>
                  <a:lnTo>
                    <a:pt x="29" y="26"/>
                  </a:lnTo>
                  <a:lnTo>
                    <a:pt x="37" y="24"/>
                  </a:lnTo>
                  <a:lnTo>
                    <a:pt x="38" y="1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691"/>
            <p:cNvSpPr>
              <a:spLocks/>
            </p:cNvSpPr>
            <p:nvPr/>
          </p:nvSpPr>
          <p:spPr bwMode="auto">
            <a:xfrm>
              <a:off x="2024063" y="4353354"/>
              <a:ext cx="149225" cy="80963"/>
            </a:xfrm>
            <a:custGeom>
              <a:avLst/>
              <a:gdLst>
                <a:gd name="T0" fmla="*/ 88 w 94"/>
                <a:gd name="T1" fmla="*/ 4 h 51"/>
                <a:gd name="T2" fmla="*/ 88 w 94"/>
                <a:gd name="T3" fmla="*/ 4 h 51"/>
                <a:gd name="T4" fmla="*/ 81 w 94"/>
                <a:gd name="T5" fmla="*/ 4 h 51"/>
                <a:gd name="T6" fmla="*/ 73 w 94"/>
                <a:gd name="T7" fmla="*/ 3 h 51"/>
                <a:gd name="T8" fmla="*/ 73 w 94"/>
                <a:gd name="T9" fmla="*/ 3 h 51"/>
                <a:gd name="T10" fmla="*/ 68 w 94"/>
                <a:gd name="T11" fmla="*/ 1 h 51"/>
                <a:gd name="T12" fmla="*/ 60 w 94"/>
                <a:gd name="T13" fmla="*/ 0 h 51"/>
                <a:gd name="T14" fmla="*/ 60 w 94"/>
                <a:gd name="T15" fmla="*/ 0 h 51"/>
                <a:gd name="T16" fmla="*/ 55 w 94"/>
                <a:gd name="T17" fmla="*/ 1 h 51"/>
                <a:gd name="T18" fmla="*/ 47 w 94"/>
                <a:gd name="T19" fmla="*/ 1 h 51"/>
                <a:gd name="T20" fmla="*/ 47 w 94"/>
                <a:gd name="T21" fmla="*/ 1 h 51"/>
                <a:gd name="T22" fmla="*/ 26 w 94"/>
                <a:gd name="T23" fmla="*/ 3 h 51"/>
                <a:gd name="T24" fmla="*/ 26 w 94"/>
                <a:gd name="T25" fmla="*/ 3 h 51"/>
                <a:gd name="T26" fmla="*/ 20 w 94"/>
                <a:gd name="T27" fmla="*/ 3 h 51"/>
                <a:gd name="T28" fmla="*/ 14 w 94"/>
                <a:gd name="T29" fmla="*/ 3 h 51"/>
                <a:gd name="T30" fmla="*/ 14 w 94"/>
                <a:gd name="T31" fmla="*/ 3 h 51"/>
                <a:gd name="T32" fmla="*/ 0 w 94"/>
                <a:gd name="T33" fmla="*/ 19 h 51"/>
                <a:gd name="T34" fmla="*/ 24 w 94"/>
                <a:gd name="T35" fmla="*/ 30 h 51"/>
                <a:gd name="T36" fmla="*/ 23 w 94"/>
                <a:gd name="T37" fmla="*/ 43 h 51"/>
                <a:gd name="T38" fmla="*/ 23 w 94"/>
                <a:gd name="T39" fmla="*/ 43 h 51"/>
                <a:gd name="T40" fmla="*/ 27 w 94"/>
                <a:gd name="T41" fmla="*/ 43 h 51"/>
                <a:gd name="T42" fmla="*/ 28 w 94"/>
                <a:gd name="T43" fmla="*/ 43 h 51"/>
                <a:gd name="T44" fmla="*/ 28 w 94"/>
                <a:gd name="T45" fmla="*/ 43 h 51"/>
                <a:gd name="T46" fmla="*/ 28 w 94"/>
                <a:gd name="T47" fmla="*/ 43 h 51"/>
                <a:gd name="T48" fmla="*/ 27 w 94"/>
                <a:gd name="T49" fmla="*/ 46 h 51"/>
                <a:gd name="T50" fmla="*/ 26 w 94"/>
                <a:gd name="T51" fmla="*/ 51 h 51"/>
                <a:gd name="T52" fmla="*/ 26 w 94"/>
                <a:gd name="T53" fmla="*/ 51 h 51"/>
                <a:gd name="T54" fmla="*/ 50 w 94"/>
                <a:gd name="T55" fmla="*/ 35 h 51"/>
                <a:gd name="T56" fmla="*/ 70 w 94"/>
                <a:gd name="T57" fmla="*/ 25 h 51"/>
                <a:gd name="T58" fmla="*/ 70 w 94"/>
                <a:gd name="T59" fmla="*/ 25 h 51"/>
                <a:gd name="T60" fmla="*/ 94 w 94"/>
                <a:gd name="T61" fmla="*/ 14 h 51"/>
                <a:gd name="T62" fmla="*/ 94 w 94"/>
                <a:gd name="T63" fmla="*/ 14 h 51"/>
                <a:gd name="T64" fmla="*/ 92 w 94"/>
                <a:gd name="T65" fmla="*/ 7 h 51"/>
                <a:gd name="T66" fmla="*/ 91 w 94"/>
                <a:gd name="T67" fmla="*/ 4 h 51"/>
                <a:gd name="T68" fmla="*/ 88 w 94"/>
                <a:gd name="T69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4" h="51">
                  <a:moveTo>
                    <a:pt x="88" y="4"/>
                  </a:moveTo>
                  <a:lnTo>
                    <a:pt x="88" y="4"/>
                  </a:lnTo>
                  <a:lnTo>
                    <a:pt x="81" y="4"/>
                  </a:lnTo>
                  <a:lnTo>
                    <a:pt x="73" y="3"/>
                  </a:lnTo>
                  <a:lnTo>
                    <a:pt x="73" y="3"/>
                  </a:lnTo>
                  <a:lnTo>
                    <a:pt x="68" y="1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55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0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19"/>
                  </a:lnTo>
                  <a:lnTo>
                    <a:pt x="24" y="30"/>
                  </a:lnTo>
                  <a:lnTo>
                    <a:pt x="23" y="43"/>
                  </a:lnTo>
                  <a:lnTo>
                    <a:pt x="23" y="43"/>
                  </a:lnTo>
                  <a:lnTo>
                    <a:pt x="27" y="43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27" y="46"/>
                  </a:lnTo>
                  <a:lnTo>
                    <a:pt x="26" y="51"/>
                  </a:lnTo>
                  <a:lnTo>
                    <a:pt x="26" y="51"/>
                  </a:lnTo>
                  <a:lnTo>
                    <a:pt x="50" y="35"/>
                  </a:lnTo>
                  <a:lnTo>
                    <a:pt x="70" y="25"/>
                  </a:lnTo>
                  <a:lnTo>
                    <a:pt x="70" y="25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2" y="7"/>
                  </a:lnTo>
                  <a:lnTo>
                    <a:pt x="91" y="4"/>
                  </a:lnTo>
                  <a:lnTo>
                    <a:pt x="88" y="4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692"/>
            <p:cNvSpPr>
              <a:spLocks/>
            </p:cNvSpPr>
            <p:nvPr/>
          </p:nvSpPr>
          <p:spPr bwMode="auto">
            <a:xfrm>
              <a:off x="2024063" y="4353354"/>
              <a:ext cx="149225" cy="80963"/>
            </a:xfrm>
            <a:custGeom>
              <a:avLst/>
              <a:gdLst>
                <a:gd name="T0" fmla="*/ 88 w 94"/>
                <a:gd name="T1" fmla="*/ 4 h 51"/>
                <a:gd name="T2" fmla="*/ 88 w 94"/>
                <a:gd name="T3" fmla="*/ 4 h 51"/>
                <a:gd name="T4" fmla="*/ 81 w 94"/>
                <a:gd name="T5" fmla="*/ 4 h 51"/>
                <a:gd name="T6" fmla="*/ 73 w 94"/>
                <a:gd name="T7" fmla="*/ 3 h 51"/>
                <a:gd name="T8" fmla="*/ 73 w 94"/>
                <a:gd name="T9" fmla="*/ 3 h 51"/>
                <a:gd name="T10" fmla="*/ 68 w 94"/>
                <a:gd name="T11" fmla="*/ 1 h 51"/>
                <a:gd name="T12" fmla="*/ 60 w 94"/>
                <a:gd name="T13" fmla="*/ 0 h 51"/>
                <a:gd name="T14" fmla="*/ 60 w 94"/>
                <a:gd name="T15" fmla="*/ 0 h 51"/>
                <a:gd name="T16" fmla="*/ 55 w 94"/>
                <a:gd name="T17" fmla="*/ 1 h 51"/>
                <a:gd name="T18" fmla="*/ 47 w 94"/>
                <a:gd name="T19" fmla="*/ 1 h 51"/>
                <a:gd name="T20" fmla="*/ 47 w 94"/>
                <a:gd name="T21" fmla="*/ 1 h 51"/>
                <a:gd name="T22" fmla="*/ 26 w 94"/>
                <a:gd name="T23" fmla="*/ 3 h 51"/>
                <a:gd name="T24" fmla="*/ 26 w 94"/>
                <a:gd name="T25" fmla="*/ 3 h 51"/>
                <a:gd name="T26" fmla="*/ 20 w 94"/>
                <a:gd name="T27" fmla="*/ 3 h 51"/>
                <a:gd name="T28" fmla="*/ 14 w 94"/>
                <a:gd name="T29" fmla="*/ 3 h 51"/>
                <a:gd name="T30" fmla="*/ 14 w 94"/>
                <a:gd name="T31" fmla="*/ 3 h 51"/>
                <a:gd name="T32" fmla="*/ 0 w 94"/>
                <a:gd name="T33" fmla="*/ 19 h 51"/>
                <a:gd name="T34" fmla="*/ 24 w 94"/>
                <a:gd name="T35" fmla="*/ 30 h 51"/>
                <a:gd name="T36" fmla="*/ 23 w 94"/>
                <a:gd name="T37" fmla="*/ 43 h 51"/>
                <a:gd name="T38" fmla="*/ 23 w 94"/>
                <a:gd name="T39" fmla="*/ 43 h 51"/>
                <a:gd name="T40" fmla="*/ 27 w 94"/>
                <a:gd name="T41" fmla="*/ 43 h 51"/>
                <a:gd name="T42" fmla="*/ 28 w 94"/>
                <a:gd name="T43" fmla="*/ 43 h 51"/>
                <a:gd name="T44" fmla="*/ 28 w 94"/>
                <a:gd name="T45" fmla="*/ 43 h 51"/>
                <a:gd name="T46" fmla="*/ 28 w 94"/>
                <a:gd name="T47" fmla="*/ 43 h 51"/>
                <a:gd name="T48" fmla="*/ 27 w 94"/>
                <a:gd name="T49" fmla="*/ 46 h 51"/>
                <a:gd name="T50" fmla="*/ 26 w 94"/>
                <a:gd name="T51" fmla="*/ 51 h 51"/>
                <a:gd name="T52" fmla="*/ 26 w 94"/>
                <a:gd name="T53" fmla="*/ 51 h 51"/>
                <a:gd name="T54" fmla="*/ 50 w 94"/>
                <a:gd name="T55" fmla="*/ 35 h 51"/>
                <a:gd name="T56" fmla="*/ 70 w 94"/>
                <a:gd name="T57" fmla="*/ 25 h 51"/>
                <a:gd name="T58" fmla="*/ 70 w 94"/>
                <a:gd name="T59" fmla="*/ 25 h 51"/>
                <a:gd name="T60" fmla="*/ 94 w 94"/>
                <a:gd name="T61" fmla="*/ 14 h 51"/>
                <a:gd name="T62" fmla="*/ 94 w 94"/>
                <a:gd name="T63" fmla="*/ 14 h 51"/>
                <a:gd name="T64" fmla="*/ 92 w 94"/>
                <a:gd name="T65" fmla="*/ 7 h 51"/>
                <a:gd name="T66" fmla="*/ 91 w 94"/>
                <a:gd name="T67" fmla="*/ 4 h 51"/>
                <a:gd name="T68" fmla="*/ 88 w 94"/>
                <a:gd name="T69" fmla="*/ 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4" h="51">
                  <a:moveTo>
                    <a:pt x="88" y="4"/>
                  </a:moveTo>
                  <a:lnTo>
                    <a:pt x="88" y="4"/>
                  </a:lnTo>
                  <a:lnTo>
                    <a:pt x="81" y="4"/>
                  </a:lnTo>
                  <a:lnTo>
                    <a:pt x="73" y="3"/>
                  </a:lnTo>
                  <a:lnTo>
                    <a:pt x="73" y="3"/>
                  </a:lnTo>
                  <a:lnTo>
                    <a:pt x="68" y="1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55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0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0" y="19"/>
                  </a:lnTo>
                  <a:lnTo>
                    <a:pt x="24" y="30"/>
                  </a:lnTo>
                  <a:lnTo>
                    <a:pt x="23" y="43"/>
                  </a:lnTo>
                  <a:lnTo>
                    <a:pt x="23" y="43"/>
                  </a:lnTo>
                  <a:lnTo>
                    <a:pt x="27" y="43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28" y="43"/>
                  </a:lnTo>
                  <a:lnTo>
                    <a:pt x="27" y="46"/>
                  </a:lnTo>
                  <a:lnTo>
                    <a:pt x="26" y="51"/>
                  </a:lnTo>
                  <a:lnTo>
                    <a:pt x="26" y="51"/>
                  </a:lnTo>
                  <a:lnTo>
                    <a:pt x="50" y="35"/>
                  </a:lnTo>
                  <a:lnTo>
                    <a:pt x="70" y="25"/>
                  </a:lnTo>
                  <a:lnTo>
                    <a:pt x="70" y="25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92" y="7"/>
                  </a:lnTo>
                  <a:lnTo>
                    <a:pt x="91" y="4"/>
                  </a:lnTo>
                  <a:lnTo>
                    <a:pt x="88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693"/>
            <p:cNvSpPr>
              <a:spLocks/>
            </p:cNvSpPr>
            <p:nvPr/>
          </p:nvSpPr>
          <p:spPr bwMode="auto">
            <a:xfrm>
              <a:off x="1314450" y="3885042"/>
              <a:ext cx="771525" cy="500063"/>
            </a:xfrm>
            <a:custGeom>
              <a:avLst/>
              <a:gdLst>
                <a:gd name="T0" fmla="*/ 260 w 486"/>
                <a:gd name="T1" fmla="*/ 68 h 315"/>
                <a:gd name="T2" fmla="*/ 234 w 486"/>
                <a:gd name="T3" fmla="*/ 57 h 315"/>
                <a:gd name="T4" fmla="*/ 222 w 486"/>
                <a:gd name="T5" fmla="*/ 69 h 315"/>
                <a:gd name="T6" fmla="*/ 181 w 486"/>
                <a:gd name="T7" fmla="*/ 31 h 315"/>
                <a:gd name="T8" fmla="*/ 138 w 486"/>
                <a:gd name="T9" fmla="*/ 28 h 315"/>
                <a:gd name="T10" fmla="*/ 6 w 486"/>
                <a:gd name="T11" fmla="*/ 18 h 315"/>
                <a:gd name="T12" fmla="*/ 25 w 486"/>
                <a:gd name="T13" fmla="*/ 56 h 315"/>
                <a:gd name="T14" fmla="*/ 47 w 486"/>
                <a:gd name="T15" fmla="*/ 81 h 315"/>
                <a:gd name="T16" fmla="*/ 40 w 486"/>
                <a:gd name="T17" fmla="*/ 92 h 315"/>
                <a:gd name="T18" fmla="*/ 60 w 486"/>
                <a:gd name="T19" fmla="*/ 108 h 315"/>
                <a:gd name="T20" fmla="*/ 74 w 486"/>
                <a:gd name="T21" fmla="*/ 115 h 315"/>
                <a:gd name="T22" fmla="*/ 82 w 486"/>
                <a:gd name="T23" fmla="*/ 140 h 315"/>
                <a:gd name="T24" fmla="*/ 106 w 486"/>
                <a:gd name="T25" fmla="*/ 166 h 315"/>
                <a:gd name="T26" fmla="*/ 116 w 486"/>
                <a:gd name="T27" fmla="*/ 176 h 315"/>
                <a:gd name="T28" fmla="*/ 119 w 486"/>
                <a:gd name="T29" fmla="*/ 162 h 315"/>
                <a:gd name="T30" fmla="*/ 105 w 486"/>
                <a:gd name="T31" fmla="*/ 141 h 315"/>
                <a:gd name="T32" fmla="*/ 93 w 486"/>
                <a:gd name="T33" fmla="*/ 124 h 315"/>
                <a:gd name="T34" fmla="*/ 86 w 486"/>
                <a:gd name="T35" fmla="*/ 107 h 315"/>
                <a:gd name="T36" fmla="*/ 66 w 486"/>
                <a:gd name="T37" fmla="*/ 76 h 315"/>
                <a:gd name="T38" fmla="*/ 38 w 486"/>
                <a:gd name="T39" fmla="*/ 47 h 315"/>
                <a:gd name="T40" fmla="*/ 35 w 486"/>
                <a:gd name="T41" fmla="*/ 26 h 315"/>
                <a:gd name="T42" fmla="*/ 38 w 486"/>
                <a:gd name="T43" fmla="*/ 14 h 315"/>
                <a:gd name="T44" fmla="*/ 57 w 486"/>
                <a:gd name="T45" fmla="*/ 27 h 315"/>
                <a:gd name="T46" fmla="*/ 64 w 486"/>
                <a:gd name="T47" fmla="*/ 33 h 315"/>
                <a:gd name="T48" fmla="*/ 70 w 486"/>
                <a:gd name="T49" fmla="*/ 52 h 315"/>
                <a:gd name="T50" fmla="*/ 80 w 486"/>
                <a:gd name="T51" fmla="*/ 72 h 315"/>
                <a:gd name="T52" fmla="*/ 118 w 486"/>
                <a:gd name="T53" fmla="*/ 104 h 315"/>
                <a:gd name="T54" fmla="*/ 126 w 486"/>
                <a:gd name="T55" fmla="*/ 123 h 315"/>
                <a:gd name="T56" fmla="*/ 155 w 486"/>
                <a:gd name="T57" fmla="*/ 149 h 315"/>
                <a:gd name="T58" fmla="*/ 168 w 486"/>
                <a:gd name="T59" fmla="*/ 165 h 315"/>
                <a:gd name="T60" fmla="*/ 187 w 486"/>
                <a:gd name="T61" fmla="*/ 208 h 315"/>
                <a:gd name="T62" fmla="*/ 181 w 486"/>
                <a:gd name="T63" fmla="*/ 224 h 315"/>
                <a:gd name="T64" fmla="*/ 223 w 486"/>
                <a:gd name="T65" fmla="*/ 256 h 315"/>
                <a:gd name="T66" fmla="*/ 251 w 486"/>
                <a:gd name="T67" fmla="*/ 267 h 315"/>
                <a:gd name="T68" fmla="*/ 296 w 486"/>
                <a:gd name="T69" fmla="*/ 283 h 315"/>
                <a:gd name="T70" fmla="*/ 331 w 486"/>
                <a:gd name="T71" fmla="*/ 296 h 315"/>
                <a:gd name="T72" fmla="*/ 363 w 486"/>
                <a:gd name="T73" fmla="*/ 286 h 315"/>
                <a:gd name="T74" fmla="*/ 384 w 486"/>
                <a:gd name="T75" fmla="*/ 301 h 315"/>
                <a:gd name="T76" fmla="*/ 399 w 486"/>
                <a:gd name="T77" fmla="*/ 305 h 315"/>
                <a:gd name="T78" fmla="*/ 426 w 486"/>
                <a:gd name="T79" fmla="*/ 292 h 315"/>
                <a:gd name="T80" fmla="*/ 413 w 486"/>
                <a:gd name="T81" fmla="*/ 269 h 315"/>
                <a:gd name="T82" fmla="*/ 455 w 486"/>
                <a:gd name="T83" fmla="*/ 257 h 315"/>
                <a:gd name="T84" fmla="*/ 465 w 486"/>
                <a:gd name="T85" fmla="*/ 249 h 315"/>
                <a:gd name="T86" fmla="*/ 475 w 486"/>
                <a:gd name="T87" fmla="*/ 244 h 315"/>
                <a:gd name="T88" fmla="*/ 483 w 486"/>
                <a:gd name="T89" fmla="*/ 215 h 315"/>
                <a:gd name="T90" fmla="*/ 483 w 486"/>
                <a:gd name="T91" fmla="*/ 201 h 315"/>
                <a:gd name="T92" fmla="*/ 470 w 486"/>
                <a:gd name="T93" fmla="*/ 198 h 315"/>
                <a:gd name="T94" fmla="*/ 457 w 486"/>
                <a:gd name="T95" fmla="*/ 199 h 315"/>
                <a:gd name="T96" fmla="*/ 432 w 486"/>
                <a:gd name="T97" fmla="*/ 211 h 315"/>
                <a:gd name="T98" fmla="*/ 425 w 486"/>
                <a:gd name="T99" fmla="*/ 228 h 315"/>
                <a:gd name="T100" fmla="*/ 425 w 486"/>
                <a:gd name="T101" fmla="*/ 234 h 315"/>
                <a:gd name="T102" fmla="*/ 413 w 486"/>
                <a:gd name="T103" fmla="*/ 249 h 315"/>
                <a:gd name="T104" fmla="*/ 393 w 486"/>
                <a:gd name="T105" fmla="*/ 247 h 315"/>
                <a:gd name="T106" fmla="*/ 376 w 486"/>
                <a:gd name="T107" fmla="*/ 250 h 315"/>
                <a:gd name="T108" fmla="*/ 364 w 486"/>
                <a:gd name="T109" fmla="*/ 252 h 315"/>
                <a:gd name="T110" fmla="*/ 339 w 486"/>
                <a:gd name="T111" fmla="*/ 243 h 315"/>
                <a:gd name="T112" fmla="*/ 335 w 486"/>
                <a:gd name="T113" fmla="*/ 231 h 315"/>
                <a:gd name="T114" fmla="*/ 321 w 486"/>
                <a:gd name="T115" fmla="*/ 214 h 315"/>
                <a:gd name="T116" fmla="*/ 316 w 486"/>
                <a:gd name="T117" fmla="*/ 195 h 315"/>
                <a:gd name="T118" fmla="*/ 310 w 486"/>
                <a:gd name="T119" fmla="*/ 175 h 315"/>
                <a:gd name="T120" fmla="*/ 315 w 486"/>
                <a:gd name="T121" fmla="*/ 141 h 315"/>
                <a:gd name="T122" fmla="*/ 299 w 486"/>
                <a:gd name="T123" fmla="*/ 117 h 315"/>
                <a:gd name="T124" fmla="*/ 279 w 486"/>
                <a:gd name="T125" fmla="*/ 9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6" h="315">
                  <a:moveTo>
                    <a:pt x="276" y="91"/>
                  </a:moveTo>
                  <a:lnTo>
                    <a:pt x="276" y="91"/>
                  </a:lnTo>
                  <a:lnTo>
                    <a:pt x="271" y="86"/>
                  </a:lnTo>
                  <a:lnTo>
                    <a:pt x="267" y="79"/>
                  </a:lnTo>
                  <a:lnTo>
                    <a:pt x="264" y="72"/>
                  </a:lnTo>
                  <a:lnTo>
                    <a:pt x="260" y="68"/>
                  </a:lnTo>
                  <a:lnTo>
                    <a:pt x="260" y="68"/>
                  </a:lnTo>
                  <a:lnTo>
                    <a:pt x="254" y="63"/>
                  </a:lnTo>
                  <a:lnTo>
                    <a:pt x="245" y="60"/>
                  </a:lnTo>
                  <a:lnTo>
                    <a:pt x="238" y="57"/>
                  </a:lnTo>
                  <a:lnTo>
                    <a:pt x="234" y="57"/>
                  </a:lnTo>
                  <a:lnTo>
                    <a:pt x="234" y="57"/>
                  </a:lnTo>
                  <a:lnTo>
                    <a:pt x="231" y="59"/>
                  </a:lnTo>
                  <a:lnTo>
                    <a:pt x="229" y="63"/>
                  </a:lnTo>
                  <a:lnTo>
                    <a:pt x="228" y="68"/>
                  </a:lnTo>
                  <a:lnTo>
                    <a:pt x="226" y="70"/>
                  </a:lnTo>
                  <a:lnTo>
                    <a:pt x="226" y="70"/>
                  </a:lnTo>
                  <a:lnTo>
                    <a:pt x="222" y="69"/>
                  </a:lnTo>
                  <a:lnTo>
                    <a:pt x="213" y="63"/>
                  </a:lnTo>
                  <a:lnTo>
                    <a:pt x="205" y="57"/>
                  </a:lnTo>
                  <a:lnTo>
                    <a:pt x="197" y="52"/>
                  </a:lnTo>
                  <a:lnTo>
                    <a:pt x="197" y="52"/>
                  </a:lnTo>
                  <a:lnTo>
                    <a:pt x="187" y="37"/>
                  </a:lnTo>
                  <a:lnTo>
                    <a:pt x="181" y="31"/>
                  </a:lnTo>
                  <a:lnTo>
                    <a:pt x="177" y="27"/>
                  </a:lnTo>
                  <a:lnTo>
                    <a:pt x="177" y="27"/>
                  </a:lnTo>
                  <a:lnTo>
                    <a:pt x="170" y="21"/>
                  </a:lnTo>
                  <a:lnTo>
                    <a:pt x="168" y="18"/>
                  </a:lnTo>
                  <a:lnTo>
                    <a:pt x="142" y="18"/>
                  </a:lnTo>
                  <a:lnTo>
                    <a:pt x="138" y="28"/>
                  </a:lnTo>
                  <a:lnTo>
                    <a:pt x="96" y="28"/>
                  </a:lnTo>
                  <a:lnTo>
                    <a:pt x="37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15" y="33"/>
                  </a:lnTo>
                  <a:lnTo>
                    <a:pt x="19" y="42"/>
                  </a:lnTo>
                  <a:lnTo>
                    <a:pt x="21" y="47"/>
                  </a:lnTo>
                  <a:lnTo>
                    <a:pt x="21" y="47"/>
                  </a:lnTo>
                  <a:lnTo>
                    <a:pt x="22" y="52"/>
                  </a:lnTo>
                  <a:lnTo>
                    <a:pt x="25" y="56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42" y="69"/>
                  </a:lnTo>
                  <a:lnTo>
                    <a:pt x="45" y="75"/>
                  </a:lnTo>
                  <a:lnTo>
                    <a:pt x="47" y="78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44" y="88"/>
                  </a:lnTo>
                  <a:lnTo>
                    <a:pt x="42" y="91"/>
                  </a:lnTo>
                  <a:lnTo>
                    <a:pt x="41" y="91"/>
                  </a:lnTo>
                  <a:lnTo>
                    <a:pt x="41" y="91"/>
                  </a:lnTo>
                  <a:lnTo>
                    <a:pt x="40" y="92"/>
                  </a:lnTo>
                  <a:lnTo>
                    <a:pt x="40" y="94"/>
                  </a:lnTo>
                  <a:lnTo>
                    <a:pt x="44" y="98"/>
                  </a:lnTo>
                  <a:lnTo>
                    <a:pt x="44" y="98"/>
                  </a:lnTo>
                  <a:lnTo>
                    <a:pt x="53" y="104"/>
                  </a:lnTo>
                  <a:lnTo>
                    <a:pt x="57" y="107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63" y="108"/>
                  </a:lnTo>
                  <a:lnTo>
                    <a:pt x="66" y="108"/>
                  </a:lnTo>
                  <a:lnTo>
                    <a:pt x="71" y="113"/>
                  </a:lnTo>
                  <a:lnTo>
                    <a:pt x="71" y="113"/>
                  </a:lnTo>
                  <a:lnTo>
                    <a:pt x="74" y="115"/>
                  </a:lnTo>
                  <a:lnTo>
                    <a:pt x="77" y="120"/>
                  </a:lnTo>
                  <a:lnTo>
                    <a:pt x="79" y="126"/>
                  </a:lnTo>
                  <a:lnTo>
                    <a:pt x="79" y="128"/>
                  </a:lnTo>
                  <a:lnTo>
                    <a:pt x="79" y="128"/>
                  </a:lnTo>
                  <a:lnTo>
                    <a:pt x="80" y="137"/>
                  </a:lnTo>
                  <a:lnTo>
                    <a:pt x="82" y="140"/>
                  </a:lnTo>
                  <a:lnTo>
                    <a:pt x="84" y="143"/>
                  </a:lnTo>
                  <a:lnTo>
                    <a:pt x="84" y="143"/>
                  </a:lnTo>
                  <a:lnTo>
                    <a:pt x="96" y="155"/>
                  </a:lnTo>
                  <a:lnTo>
                    <a:pt x="103" y="160"/>
                  </a:lnTo>
                  <a:lnTo>
                    <a:pt x="106" y="166"/>
                  </a:lnTo>
                  <a:lnTo>
                    <a:pt x="106" y="166"/>
                  </a:lnTo>
                  <a:lnTo>
                    <a:pt x="108" y="169"/>
                  </a:lnTo>
                  <a:lnTo>
                    <a:pt x="111" y="173"/>
                  </a:lnTo>
                  <a:lnTo>
                    <a:pt x="115" y="176"/>
                  </a:lnTo>
                  <a:lnTo>
                    <a:pt x="115" y="178"/>
                  </a:lnTo>
                  <a:lnTo>
                    <a:pt x="116" y="176"/>
                  </a:lnTo>
                  <a:lnTo>
                    <a:pt x="116" y="176"/>
                  </a:lnTo>
                  <a:lnTo>
                    <a:pt x="118" y="175"/>
                  </a:lnTo>
                  <a:lnTo>
                    <a:pt x="121" y="173"/>
                  </a:lnTo>
                  <a:lnTo>
                    <a:pt x="122" y="170"/>
                  </a:lnTo>
                  <a:lnTo>
                    <a:pt x="122" y="168"/>
                  </a:lnTo>
                  <a:lnTo>
                    <a:pt x="122" y="168"/>
                  </a:lnTo>
                  <a:lnTo>
                    <a:pt x="119" y="162"/>
                  </a:lnTo>
                  <a:lnTo>
                    <a:pt x="113" y="156"/>
                  </a:lnTo>
                  <a:lnTo>
                    <a:pt x="102" y="146"/>
                  </a:lnTo>
                  <a:lnTo>
                    <a:pt x="102" y="146"/>
                  </a:lnTo>
                  <a:lnTo>
                    <a:pt x="102" y="144"/>
                  </a:lnTo>
                  <a:lnTo>
                    <a:pt x="103" y="144"/>
                  </a:lnTo>
                  <a:lnTo>
                    <a:pt x="105" y="141"/>
                  </a:lnTo>
                  <a:lnTo>
                    <a:pt x="103" y="139"/>
                  </a:lnTo>
                  <a:lnTo>
                    <a:pt x="103" y="139"/>
                  </a:lnTo>
                  <a:lnTo>
                    <a:pt x="96" y="130"/>
                  </a:lnTo>
                  <a:lnTo>
                    <a:pt x="93" y="127"/>
                  </a:lnTo>
                  <a:lnTo>
                    <a:pt x="93" y="124"/>
                  </a:lnTo>
                  <a:lnTo>
                    <a:pt x="93" y="124"/>
                  </a:lnTo>
                  <a:lnTo>
                    <a:pt x="95" y="123"/>
                  </a:lnTo>
                  <a:lnTo>
                    <a:pt x="96" y="123"/>
                  </a:lnTo>
                  <a:lnTo>
                    <a:pt x="97" y="121"/>
                  </a:lnTo>
                  <a:lnTo>
                    <a:pt x="95" y="118"/>
                  </a:lnTo>
                  <a:lnTo>
                    <a:pt x="95" y="118"/>
                  </a:lnTo>
                  <a:lnTo>
                    <a:pt x="86" y="107"/>
                  </a:lnTo>
                  <a:lnTo>
                    <a:pt x="80" y="98"/>
                  </a:lnTo>
                  <a:lnTo>
                    <a:pt x="80" y="98"/>
                  </a:lnTo>
                  <a:lnTo>
                    <a:pt x="74" y="91"/>
                  </a:lnTo>
                  <a:lnTo>
                    <a:pt x="70" y="82"/>
                  </a:lnTo>
                  <a:lnTo>
                    <a:pt x="70" y="82"/>
                  </a:lnTo>
                  <a:lnTo>
                    <a:pt x="66" y="76"/>
                  </a:lnTo>
                  <a:lnTo>
                    <a:pt x="61" y="70"/>
                  </a:lnTo>
                  <a:lnTo>
                    <a:pt x="53" y="60"/>
                  </a:lnTo>
                  <a:lnTo>
                    <a:pt x="53" y="60"/>
                  </a:lnTo>
                  <a:lnTo>
                    <a:pt x="44" y="53"/>
                  </a:lnTo>
                  <a:lnTo>
                    <a:pt x="40" y="50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39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5" y="27"/>
                  </a:lnTo>
                  <a:lnTo>
                    <a:pt x="35" y="26"/>
                  </a:lnTo>
                  <a:lnTo>
                    <a:pt x="35" y="23"/>
                  </a:lnTo>
                  <a:lnTo>
                    <a:pt x="35" y="20"/>
                  </a:lnTo>
                  <a:lnTo>
                    <a:pt x="35" y="20"/>
                  </a:lnTo>
                  <a:lnTo>
                    <a:pt x="35" y="17"/>
                  </a:lnTo>
                  <a:lnTo>
                    <a:pt x="37" y="15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44" y="18"/>
                  </a:lnTo>
                  <a:lnTo>
                    <a:pt x="47" y="21"/>
                  </a:lnTo>
                  <a:lnTo>
                    <a:pt x="47" y="21"/>
                  </a:lnTo>
                  <a:lnTo>
                    <a:pt x="57" y="27"/>
                  </a:lnTo>
                  <a:lnTo>
                    <a:pt x="57" y="27"/>
                  </a:lnTo>
                  <a:lnTo>
                    <a:pt x="60" y="28"/>
                  </a:lnTo>
                  <a:lnTo>
                    <a:pt x="63" y="28"/>
                  </a:lnTo>
                  <a:lnTo>
                    <a:pt x="63" y="30"/>
                  </a:lnTo>
                  <a:lnTo>
                    <a:pt x="64" y="33"/>
                  </a:lnTo>
                  <a:lnTo>
                    <a:pt x="64" y="33"/>
                  </a:lnTo>
                  <a:lnTo>
                    <a:pt x="64" y="40"/>
                  </a:lnTo>
                  <a:lnTo>
                    <a:pt x="66" y="43"/>
                  </a:lnTo>
                  <a:lnTo>
                    <a:pt x="67" y="44"/>
                  </a:lnTo>
                  <a:lnTo>
                    <a:pt x="67" y="44"/>
                  </a:lnTo>
                  <a:lnTo>
                    <a:pt x="69" y="47"/>
                  </a:lnTo>
                  <a:lnTo>
                    <a:pt x="70" y="52"/>
                  </a:lnTo>
                  <a:lnTo>
                    <a:pt x="71" y="57"/>
                  </a:lnTo>
                  <a:lnTo>
                    <a:pt x="74" y="60"/>
                  </a:lnTo>
                  <a:lnTo>
                    <a:pt x="74" y="60"/>
                  </a:lnTo>
                  <a:lnTo>
                    <a:pt x="76" y="63"/>
                  </a:lnTo>
                  <a:lnTo>
                    <a:pt x="79" y="68"/>
                  </a:lnTo>
                  <a:lnTo>
                    <a:pt x="80" y="72"/>
                  </a:lnTo>
                  <a:lnTo>
                    <a:pt x="84" y="76"/>
                  </a:lnTo>
                  <a:lnTo>
                    <a:pt x="84" y="76"/>
                  </a:lnTo>
                  <a:lnTo>
                    <a:pt x="92" y="84"/>
                  </a:lnTo>
                  <a:lnTo>
                    <a:pt x="102" y="91"/>
                  </a:lnTo>
                  <a:lnTo>
                    <a:pt x="102" y="91"/>
                  </a:lnTo>
                  <a:lnTo>
                    <a:pt x="118" y="104"/>
                  </a:lnTo>
                  <a:lnTo>
                    <a:pt x="124" y="110"/>
                  </a:lnTo>
                  <a:lnTo>
                    <a:pt x="126" y="113"/>
                  </a:lnTo>
                  <a:lnTo>
                    <a:pt x="126" y="113"/>
                  </a:lnTo>
                  <a:lnTo>
                    <a:pt x="125" y="117"/>
                  </a:lnTo>
                  <a:lnTo>
                    <a:pt x="125" y="120"/>
                  </a:lnTo>
                  <a:lnTo>
                    <a:pt x="126" y="123"/>
                  </a:lnTo>
                  <a:lnTo>
                    <a:pt x="126" y="123"/>
                  </a:lnTo>
                  <a:lnTo>
                    <a:pt x="134" y="128"/>
                  </a:lnTo>
                  <a:lnTo>
                    <a:pt x="142" y="136"/>
                  </a:lnTo>
                  <a:lnTo>
                    <a:pt x="142" y="136"/>
                  </a:lnTo>
                  <a:lnTo>
                    <a:pt x="153" y="144"/>
                  </a:lnTo>
                  <a:lnTo>
                    <a:pt x="155" y="149"/>
                  </a:lnTo>
                  <a:lnTo>
                    <a:pt x="158" y="152"/>
                  </a:lnTo>
                  <a:lnTo>
                    <a:pt x="158" y="152"/>
                  </a:lnTo>
                  <a:lnTo>
                    <a:pt x="158" y="155"/>
                  </a:lnTo>
                  <a:lnTo>
                    <a:pt x="161" y="157"/>
                  </a:lnTo>
                  <a:lnTo>
                    <a:pt x="168" y="165"/>
                  </a:lnTo>
                  <a:lnTo>
                    <a:pt x="168" y="165"/>
                  </a:lnTo>
                  <a:lnTo>
                    <a:pt x="173" y="169"/>
                  </a:lnTo>
                  <a:lnTo>
                    <a:pt x="176" y="175"/>
                  </a:lnTo>
                  <a:lnTo>
                    <a:pt x="181" y="185"/>
                  </a:lnTo>
                  <a:lnTo>
                    <a:pt x="181" y="185"/>
                  </a:lnTo>
                  <a:lnTo>
                    <a:pt x="186" y="198"/>
                  </a:lnTo>
                  <a:lnTo>
                    <a:pt x="187" y="208"/>
                  </a:lnTo>
                  <a:lnTo>
                    <a:pt x="187" y="208"/>
                  </a:lnTo>
                  <a:lnTo>
                    <a:pt x="183" y="214"/>
                  </a:lnTo>
                  <a:lnTo>
                    <a:pt x="181" y="217"/>
                  </a:lnTo>
                  <a:lnTo>
                    <a:pt x="181" y="220"/>
                  </a:lnTo>
                  <a:lnTo>
                    <a:pt x="181" y="220"/>
                  </a:lnTo>
                  <a:lnTo>
                    <a:pt x="181" y="224"/>
                  </a:lnTo>
                  <a:lnTo>
                    <a:pt x="183" y="228"/>
                  </a:lnTo>
                  <a:lnTo>
                    <a:pt x="189" y="233"/>
                  </a:lnTo>
                  <a:lnTo>
                    <a:pt x="189" y="233"/>
                  </a:lnTo>
                  <a:lnTo>
                    <a:pt x="206" y="244"/>
                  </a:lnTo>
                  <a:lnTo>
                    <a:pt x="223" y="256"/>
                  </a:lnTo>
                  <a:lnTo>
                    <a:pt x="223" y="256"/>
                  </a:lnTo>
                  <a:lnTo>
                    <a:pt x="229" y="257"/>
                  </a:lnTo>
                  <a:lnTo>
                    <a:pt x="235" y="259"/>
                  </a:lnTo>
                  <a:lnTo>
                    <a:pt x="239" y="260"/>
                  </a:lnTo>
                  <a:lnTo>
                    <a:pt x="244" y="262"/>
                  </a:lnTo>
                  <a:lnTo>
                    <a:pt x="244" y="262"/>
                  </a:lnTo>
                  <a:lnTo>
                    <a:pt x="251" y="267"/>
                  </a:lnTo>
                  <a:lnTo>
                    <a:pt x="261" y="270"/>
                  </a:lnTo>
                  <a:lnTo>
                    <a:pt x="261" y="270"/>
                  </a:lnTo>
                  <a:lnTo>
                    <a:pt x="280" y="276"/>
                  </a:lnTo>
                  <a:lnTo>
                    <a:pt x="290" y="281"/>
                  </a:lnTo>
                  <a:lnTo>
                    <a:pt x="296" y="283"/>
                  </a:lnTo>
                  <a:lnTo>
                    <a:pt x="296" y="283"/>
                  </a:lnTo>
                  <a:lnTo>
                    <a:pt x="303" y="289"/>
                  </a:lnTo>
                  <a:lnTo>
                    <a:pt x="307" y="292"/>
                  </a:lnTo>
                  <a:lnTo>
                    <a:pt x="312" y="292"/>
                  </a:lnTo>
                  <a:lnTo>
                    <a:pt x="312" y="292"/>
                  </a:lnTo>
                  <a:lnTo>
                    <a:pt x="323" y="296"/>
                  </a:lnTo>
                  <a:lnTo>
                    <a:pt x="331" y="296"/>
                  </a:lnTo>
                  <a:lnTo>
                    <a:pt x="335" y="296"/>
                  </a:lnTo>
                  <a:lnTo>
                    <a:pt x="335" y="296"/>
                  </a:lnTo>
                  <a:lnTo>
                    <a:pt x="348" y="289"/>
                  </a:lnTo>
                  <a:lnTo>
                    <a:pt x="355" y="286"/>
                  </a:lnTo>
                  <a:lnTo>
                    <a:pt x="360" y="285"/>
                  </a:lnTo>
                  <a:lnTo>
                    <a:pt x="363" y="286"/>
                  </a:lnTo>
                  <a:lnTo>
                    <a:pt x="363" y="286"/>
                  </a:lnTo>
                  <a:lnTo>
                    <a:pt x="371" y="289"/>
                  </a:lnTo>
                  <a:lnTo>
                    <a:pt x="377" y="292"/>
                  </a:lnTo>
                  <a:lnTo>
                    <a:pt x="377" y="292"/>
                  </a:lnTo>
                  <a:lnTo>
                    <a:pt x="380" y="295"/>
                  </a:lnTo>
                  <a:lnTo>
                    <a:pt x="384" y="301"/>
                  </a:lnTo>
                  <a:lnTo>
                    <a:pt x="389" y="307"/>
                  </a:lnTo>
                  <a:lnTo>
                    <a:pt x="394" y="312"/>
                  </a:lnTo>
                  <a:lnTo>
                    <a:pt x="394" y="312"/>
                  </a:lnTo>
                  <a:lnTo>
                    <a:pt x="397" y="315"/>
                  </a:lnTo>
                  <a:lnTo>
                    <a:pt x="397" y="315"/>
                  </a:lnTo>
                  <a:lnTo>
                    <a:pt x="399" y="305"/>
                  </a:lnTo>
                  <a:lnTo>
                    <a:pt x="402" y="299"/>
                  </a:lnTo>
                  <a:lnTo>
                    <a:pt x="402" y="299"/>
                  </a:lnTo>
                  <a:lnTo>
                    <a:pt x="406" y="298"/>
                  </a:lnTo>
                  <a:lnTo>
                    <a:pt x="413" y="296"/>
                  </a:lnTo>
                  <a:lnTo>
                    <a:pt x="420" y="295"/>
                  </a:lnTo>
                  <a:lnTo>
                    <a:pt x="426" y="292"/>
                  </a:lnTo>
                  <a:lnTo>
                    <a:pt x="426" y="292"/>
                  </a:lnTo>
                  <a:lnTo>
                    <a:pt x="426" y="289"/>
                  </a:lnTo>
                  <a:lnTo>
                    <a:pt x="425" y="288"/>
                  </a:lnTo>
                  <a:lnTo>
                    <a:pt x="420" y="281"/>
                  </a:lnTo>
                  <a:lnTo>
                    <a:pt x="416" y="275"/>
                  </a:lnTo>
                  <a:lnTo>
                    <a:pt x="413" y="269"/>
                  </a:lnTo>
                  <a:lnTo>
                    <a:pt x="413" y="269"/>
                  </a:lnTo>
                  <a:lnTo>
                    <a:pt x="413" y="262"/>
                  </a:lnTo>
                  <a:lnTo>
                    <a:pt x="413" y="260"/>
                  </a:lnTo>
                  <a:lnTo>
                    <a:pt x="452" y="260"/>
                  </a:lnTo>
                  <a:lnTo>
                    <a:pt x="452" y="260"/>
                  </a:lnTo>
                  <a:lnTo>
                    <a:pt x="455" y="257"/>
                  </a:lnTo>
                  <a:lnTo>
                    <a:pt x="460" y="254"/>
                  </a:lnTo>
                  <a:lnTo>
                    <a:pt x="464" y="253"/>
                  </a:lnTo>
                  <a:lnTo>
                    <a:pt x="464" y="253"/>
                  </a:lnTo>
                  <a:lnTo>
                    <a:pt x="462" y="249"/>
                  </a:lnTo>
                  <a:lnTo>
                    <a:pt x="464" y="247"/>
                  </a:lnTo>
                  <a:lnTo>
                    <a:pt x="465" y="249"/>
                  </a:lnTo>
                  <a:lnTo>
                    <a:pt x="465" y="249"/>
                  </a:lnTo>
                  <a:lnTo>
                    <a:pt x="470" y="252"/>
                  </a:lnTo>
                  <a:lnTo>
                    <a:pt x="474" y="249"/>
                  </a:lnTo>
                  <a:lnTo>
                    <a:pt x="474" y="249"/>
                  </a:lnTo>
                  <a:lnTo>
                    <a:pt x="474" y="247"/>
                  </a:lnTo>
                  <a:lnTo>
                    <a:pt x="475" y="244"/>
                  </a:lnTo>
                  <a:lnTo>
                    <a:pt x="475" y="236"/>
                  </a:lnTo>
                  <a:lnTo>
                    <a:pt x="475" y="227"/>
                  </a:lnTo>
                  <a:lnTo>
                    <a:pt x="477" y="223"/>
                  </a:lnTo>
                  <a:lnTo>
                    <a:pt x="478" y="221"/>
                  </a:lnTo>
                  <a:lnTo>
                    <a:pt x="478" y="221"/>
                  </a:lnTo>
                  <a:lnTo>
                    <a:pt x="483" y="215"/>
                  </a:lnTo>
                  <a:lnTo>
                    <a:pt x="486" y="210"/>
                  </a:lnTo>
                  <a:lnTo>
                    <a:pt x="486" y="210"/>
                  </a:lnTo>
                  <a:lnTo>
                    <a:pt x="486" y="204"/>
                  </a:lnTo>
                  <a:lnTo>
                    <a:pt x="484" y="202"/>
                  </a:lnTo>
                  <a:lnTo>
                    <a:pt x="483" y="201"/>
                  </a:lnTo>
                  <a:lnTo>
                    <a:pt x="483" y="201"/>
                  </a:lnTo>
                  <a:lnTo>
                    <a:pt x="478" y="202"/>
                  </a:lnTo>
                  <a:lnTo>
                    <a:pt x="475" y="202"/>
                  </a:lnTo>
                  <a:lnTo>
                    <a:pt x="474" y="202"/>
                  </a:lnTo>
                  <a:lnTo>
                    <a:pt x="474" y="202"/>
                  </a:lnTo>
                  <a:lnTo>
                    <a:pt x="471" y="199"/>
                  </a:lnTo>
                  <a:lnTo>
                    <a:pt x="470" y="198"/>
                  </a:lnTo>
                  <a:lnTo>
                    <a:pt x="468" y="198"/>
                  </a:lnTo>
                  <a:lnTo>
                    <a:pt x="468" y="198"/>
                  </a:lnTo>
                  <a:lnTo>
                    <a:pt x="462" y="199"/>
                  </a:lnTo>
                  <a:lnTo>
                    <a:pt x="460" y="201"/>
                  </a:lnTo>
                  <a:lnTo>
                    <a:pt x="457" y="199"/>
                  </a:lnTo>
                  <a:lnTo>
                    <a:pt x="457" y="199"/>
                  </a:lnTo>
                  <a:lnTo>
                    <a:pt x="452" y="199"/>
                  </a:lnTo>
                  <a:lnTo>
                    <a:pt x="445" y="199"/>
                  </a:lnTo>
                  <a:lnTo>
                    <a:pt x="445" y="199"/>
                  </a:lnTo>
                  <a:lnTo>
                    <a:pt x="442" y="202"/>
                  </a:lnTo>
                  <a:lnTo>
                    <a:pt x="438" y="205"/>
                  </a:lnTo>
                  <a:lnTo>
                    <a:pt x="432" y="211"/>
                  </a:lnTo>
                  <a:lnTo>
                    <a:pt x="432" y="211"/>
                  </a:lnTo>
                  <a:lnTo>
                    <a:pt x="428" y="217"/>
                  </a:lnTo>
                  <a:lnTo>
                    <a:pt x="426" y="221"/>
                  </a:lnTo>
                  <a:lnTo>
                    <a:pt x="425" y="224"/>
                  </a:lnTo>
                  <a:lnTo>
                    <a:pt x="425" y="224"/>
                  </a:lnTo>
                  <a:lnTo>
                    <a:pt x="425" y="228"/>
                  </a:lnTo>
                  <a:lnTo>
                    <a:pt x="425" y="230"/>
                  </a:lnTo>
                  <a:lnTo>
                    <a:pt x="423" y="231"/>
                  </a:lnTo>
                  <a:lnTo>
                    <a:pt x="423" y="231"/>
                  </a:lnTo>
                  <a:lnTo>
                    <a:pt x="423" y="231"/>
                  </a:lnTo>
                  <a:lnTo>
                    <a:pt x="423" y="233"/>
                  </a:lnTo>
                  <a:lnTo>
                    <a:pt x="425" y="234"/>
                  </a:lnTo>
                  <a:lnTo>
                    <a:pt x="425" y="236"/>
                  </a:lnTo>
                  <a:lnTo>
                    <a:pt x="425" y="236"/>
                  </a:lnTo>
                  <a:lnTo>
                    <a:pt x="422" y="239"/>
                  </a:lnTo>
                  <a:lnTo>
                    <a:pt x="419" y="243"/>
                  </a:lnTo>
                  <a:lnTo>
                    <a:pt x="416" y="247"/>
                  </a:lnTo>
                  <a:lnTo>
                    <a:pt x="413" y="249"/>
                  </a:lnTo>
                  <a:lnTo>
                    <a:pt x="409" y="249"/>
                  </a:lnTo>
                  <a:lnTo>
                    <a:pt x="409" y="249"/>
                  </a:lnTo>
                  <a:lnTo>
                    <a:pt x="399" y="246"/>
                  </a:lnTo>
                  <a:lnTo>
                    <a:pt x="394" y="246"/>
                  </a:lnTo>
                  <a:lnTo>
                    <a:pt x="393" y="247"/>
                  </a:lnTo>
                  <a:lnTo>
                    <a:pt x="393" y="247"/>
                  </a:lnTo>
                  <a:lnTo>
                    <a:pt x="390" y="252"/>
                  </a:lnTo>
                  <a:lnTo>
                    <a:pt x="389" y="252"/>
                  </a:lnTo>
                  <a:lnTo>
                    <a:pt x="386" y="252"/>
                  </a:lnTo>
                  <a:lnTo>
                    <a:pt x="386" y="252"/>
                  </a:lnTo>
                  <a:lnTo>
                    <a:pt x="378" y="250"/>
                  </a:lnTo>
                  <a:lnTo>
                    <a:pt x="376" y="250"/>
                  </a:lnTo>
                  <a:lnTo>
                    <a:pt x="376" y="250"/>
                  </a:lnTo>
                  <a:lnTo>
                    <a:pt x="371" y="253"/>
                  </a:lnTo>
                  <a:lnTo>
                    <a:pt x="370" y="254"/>
                  </a:lnTo>
                  <a:lnTo>
                    <a:pt x="367" y="254"/>
                  </a:lnTo>
                  <a:lnTo>
                    <a:pt x="367" y="254"/>
                  </a:lnTo>
                  <a:lnTo>
                    <a:pt x="364" y="252"/>
                  </a:lnTo>
                  <a:lnTo>
                    <a:pt x="360" y="250"/>
                  </a:lnTo>
                  <a:lnTo>
                    <a:pt x="360" y="250"/>
                  </a:lnTo>
                  <a:lnTo>
                    <a:pt x="348" y="247"/>
                  </a:lnTo>
                  <a:lnTo>
                    <a:pt x="342" y="246"/>
                  </a:lnTo>
                  <a:lnTo>
                    <a:pt x="341" y="244"/>
                  </a:lnTo>
                  <a:lnTo>
                    <a:pt x="339" y="243"/>
                  </a:lnTo>
                  <a:lnTo>
                    <a:pt x="339" y="243"/>
                  </a:lnTo>
                  <a:lnTo>
                    <a:pt x="339" y="240"/>
                  </a:lnTo>
                  <a:lnTo>
                    <a:pt x="338" y="237"/>
                  </a:lnTo>
                  <a:lnTo>
                    <a:pt x="338" y="237"/>
                  </a:lnTo>
                  <a:lnTo>
                    <a:pt x="335" y="234"/>
                  </a:lnTo>
                  <a:lnTo>
                    <a:pt x="335" y="231"/>
                  </a:lnTo>
                  <a:lnTo>
                    <a:pt x="334" y="225"/>
                  </a:lnTo>
                  <a:lnTo>
                    <a:pt x="334" y="225"/>
                  </a:lnTo>
                  <a:lnTo>
                    <a:pt x="331" y="223"/>
                  </a:lnTo>
                  <a:lnTo>
                    <a:pt x="326" y="220"/>
                  </a:lnTo>
                  <a:lnTo>
                    <a:pt x="322" y="215"/>
                  </a:lnTo>
                  <a:lnTo>
                    <a:pt x="321" y="214"/>
                  </a:lnTo>
                  <a:lnTo>
                    <a:pt x="319" y="211"/>
                  </a:lnTo>
                  <a:lnTo>
                    <a:pt x="319" y="211"/>
                  </a:lnTo>
                  <a:lnTo>
                    <a:pt x="319" y="207"/>
                  </a:lnTo>
                  <a:lnTo>
                    <a:pt x="319" y="202"/>
                  </a:lnTo>
                  <a:lnTo>
                    <a:pt x="319" y="199"/>
                  </a:lnTo>
                  <a:lnTo>
                    <a:pt x="316" y="195"/>
                  </a:lnTo>
                  <a:lnTo>
                    <a:pt x="316" y="195"/>
                  </a:lnTo>
                  <a:lnTo>
                    <a:pt x="310" y="186"/>
                  </a:lnTo>
                  <a:lnTo>
                    <a:pt x="310" y="182"/>
                  </a:lnTo>
                  <a:lnTo>
                    <a:pt x="310" y="179"/>
                  </a:lnTo>
                  <a:lnTo>
                    <a:pt x="310" y="179"/>
                  </a:lnTo>
                  <a:lnTo>
                    <a:pt x="310" y="175"/>
                  </a:lnTo>
                  <a:lnTo>
                    <a:pt x="309" y="169"/>
                  </a:lnTo>
                  <a:lnTo>
                    <a:pt x="307" y="163"/>
                  </a:lnTo>
                  <a:lnTo>
                    <a:pt x="309" y="157"/>
                  </a:lnTo>
                  <a:lnTo>
                    <a:pt x="309" y="157"/>
                  </a:lnTo>
                  <a:lnTo>
                    <a:pt x="313" y="147"/>
                  </a:lnTo>
                  <a:lnTo>
                    <a:pt x="315" y="141"/>
                  </a:lnTo>
                  <a:lnTo>
                    <a:pt x="318" y="137"/>
                  </a:lnTo>
                  <a:lnTo>
                    <a:pt x="318" y="137"/>
                  </a:lnTo>
                  <a:lnTo>
                    <a:pt x="319" y="131"/>
                  </a:lnTo>
                  <a:lnTo>
                    <a:pt x="321" y="123"/>
                  </a:lnTo>
                  <a:lnTo>
                    <a:pt x="321" y="123"/>
                  </a:lnTo>
                  <a:lnTo>
                    <a:pt x="299" y="117"/>
                  </a:lnTo>
                  <a:lnTo>
                    <a:pt x="292" y="114"/>
                  </a:lnTo>
                  <a:lnTo>
                    <a:pt x="287" y="111"/>
                  </a:lnTo>
                  <a:lnTo>
                    <a:pt x="287" y="111"/>
                  </a:lnTo>
                  <a:lnTo>
                    <a:pt x="284" y="107"/>
                  </a:lnTo>
                  <a:lnTo>
                    <a:pt x="281" y="101"/>
                  </a:lnTo>
                  <a:lnTo>
                    <a:pt x="279" y="95"/>
                  </a:lnTo>
                  <a:lnTo>
                    <a:pt x="276" y="91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285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694"/>
            <p:cNvSpPr>
              <a:spLocks/>
            </p:cNvSpPr>
            <p:nvPr/>
          </p:nvSpPr>
          <p:spPr bwMode="auto">
            <a:xfrm>
              <a:off x="1314450" y="3885042"/>
              <a:ext cx="771525" cy="500063"/>
            </a:xfrm>
            <a:custGeom>
              <a:avLst/>
              <a:gdLst>
                <a:gd name="T0" fmla="*/ 260 w 486"/>
                <a:gd name="T1" fmla="*/ 68 h 315"/>
                <a:gd name="T2" fmla="*/ 234 w 486"/>
                <a:gd name="T3" fmla="*/ 57 h 315"/>
                <a:gd name="T4" fmla="*/ 222 w 486"/>
                <a:gd name="T5" fmla="*/ 69 h 315"/>
                <a:gd name="T6" fmla="*/ 181 w 486"/>
                <a:gd name="T7" fmla="*/ 31 h 315"/>
                <a:gd name="T8" fmla="*/ 138 w 486"/>
                <a:gd name="T9" fmla="*/ 28 h 315"/>
                <a:gd name="T10" fmla="*/ 6 w 486"/>
                <a:gd name="T11" fmla="*/ 18 h 315"/>
                <a:gd name="T12" fmla="*/ 25 w 486"/>
                <a:gd name="T13" fmla="*/ 56 h 315"/>
                <a:gd name="T14" fmla="*/ 47 w 486"/>
                <a:gd name="T15" fmla="*/ 81 h 315"/>
                <a:gd name="T16" fmla="*/ 40 w 486"/>
                <a:gd name="T17" fmla="*/ 92 h 315"/>
                <a:gd name="T18" fmla="*/ 60 w 486"/>
                <a:gd name="T19" fmla="*/ 108 h 315"/>
                <a:gd name="T20" fmla="*/ 74 w 486"/>
                <a:gd name="T21" fmla="*/ 115 h 315"/>
                <a:gd name="T22" fmla="*/ 82 w 486"/>
                <a:gd name="T23" fmla="*/ 140 h 315"/>
                <a:gd name="T24" fmla="*/ 106 w 486"/>
                <a:gd name="T25" fmla="*/ 166 h 315"/>
                <a:gd name="T26" fmla="*/ 116 w 486"/>
                <a:gd name="T27" fmla="*/ 176 h 315"/>
                <a:gd name="T28" fmla="*/ 119 w 486"/>
                <a:gd name="T29" fmla="*/ 162 h 315"/>
                <a:gd name="T30" fmla="*/ 105 w 486"/>
                <a:gd name="T31" fmla="*/ 141 h 315"/>
                <a:gd name="T32" fmla="*/ 93 w 486"/>
                <a:gd name="T33" fmla="*/ 124 h 315"/>
                <a:gd name="T34" fmla="*/ 86 w 486"/>
                <a:gd name="T35" fmla="*/ 107 h 315"/>
                <a:gd name="T36" fmla="*/ 66 w 486"/>
                <a:gd name="T37" fmla="*/ 76 h 315"/>
                <a:gd name="T38" fmla="*/ 38 w 486"/>
                <a:gd name="T39" fmla="*/ 47 h 315"/>
                <a:gd name="T40" fmla="*/ 35 w 486"/>
                <a:gd name="T41" fmla="*/ 26 h 315"/>
                <a:gd name="T42" fmla="*/ 38 w 486"/>
                <a:gd name="T43" fmla="*/ 14 h 315"/>
                <a:gd name="T44" fmla="*/ 57 w 486"/>
                <a:gd name="T45" fmla="*/ 27 h 315"/>
                <a:gd name="T46" fmla="*/ 64 w 486"/>
                <a:gd name="T47" fmla="*/ 33 h 315"/>
                <a:gd name="T48" fmla="*/ 70 w 486"/>
                <a:gd name="T49" fmla="*/ 52 h 315"/>
                <a:gd name="T50" fmla="*/ 80 w 486"/>
                <a:gd name="T51" fmla="*/ 72 h 315"/>
                <a:gd name="T52" fmla="*/ 118 w 486"/>
                <a:gd name="T53" fmla="*/ 104 h 315"/>
                <a:gd name="T54" fmla="*/ 126 w 486"/>
                <a:gd name="T55" fmla="*/ 123 h 315"/>
                <a:gd name="T56" fmla="*/ 155 w 486"/>
                <a:gd name="T57" fmla="*/ 149 h 315"/>
                <a:gd name="T58" fmla="*/ 168 w 486"/>
                <a:gd name="T59" fmla="*/ 165 h 315"/>
                <a:gd name="T60" fmla="*/ 187 w 486"/>
                <a:gd name="T61" fmla="*/ 208 h 315"/>
                <a:gd name="T62" fmla="*/ 181 w 486"/>
                <a:gd name="T63" fmla="*/ 224 h 315"/>
                <a:gd name="T64" fmla="*/ 223 w 486"/>
                <a:gd name="T65" fmla="*/ 256 h 315"/>
                <a:gd name="T66" fmla="*/ 251 w 486"/>
                <a:gd name="T67" fmla="*/ 267 h 315"/>
                <a:gd name="T68" fmla="*/ 296 w 486"/>
                <a:gd name="T69" fmla="*/ 283 h 315"/>
                <a:gd name="T70" fmla="*/ 331 w 486"/>
                <a:gd name="T71" fmla="*/ 296 h 315"/>
                <a:gd name="T72" fmla="*/ 363 w 486"/>
                <a:gd name="T73" fmla="*/ 286 h 315"/>
                <a:gd name="T74" fmla="*/ 384 w 486"/>
                <a:gd name="T75" fmla="*/ 301 h 315"/>
                <a:gd name="T76" fmla="*/ 399 w 486"/>
                <a:gd name="T77" fmla="*/ 305 h 315"/>
                <a:gd name="T78" fmla="*/ 426 w 486"/>
                <a:gd name="T79" fmla="*/ 292 h 315"/>
                <a:gd name="T80" fmla="*/ 413 w 486"/>
                <a:gd name="T81" fmla="*/ 269 h 315"/>
                <a:gd name="T82" fmla="*/ 455 w 486"/>
                <a:gd name="T83" fmla="*/ 257 h 315"/>
                <a:gd name="T84" fmla="*/ 465 w 486"/>
                <a:gd name="T85" fmla="*/ 249 h 315"/>
                <a:gd name="T86" fmla="*/ 475 w 486"/>
                <a:gd name="T87" fmla="*/ 244 h 315"/>
                <a:gd name="T88" fmla="*/ 483 w 486"/>
                <a:gd name="T89" fmla="*/ 215 h 315"/>
                <a:gd name="T90" fmla="*/ 483 w 486"/>
                <a:gd name="T91" fmla="*/ 201 h 315"/>
                <a:gd name="T92" fmla="*/ 470 w 486"/>
                <a:gd name="T93" fmla="*/ 198 h 315"/>
                <a:gd name="T94" fmla="*/ 457 w 486"/>
                <a:gd name="T95" fmla="*/ 199 h 315"/>
                <a:gd name="T96" fmla="*/ 432 w 486"/>
                <a:gd name="T97" fmla="*/ 211 h 315"/>
                <a:gd name="T98" fmla="*/ 425 w 486"/>
                <a:gd name="T99" fmla="*/ 228 h 315"/>
                <a:gd name="T100" fmla="*/ 425 w 486"/>
                <a:gd name="T101" fmla="*/ 234 h 315"/>
                <a:gd name="T102" fmla="*/ 413 w 486"/>
                <a:gd name="T103" fmla="*/ 249 h 315"/>
                <a:gd name="T104" fmla="*/ 393 w 486"/>
                <a:gd name="T105" fmla="*/ 247 h 315"/>
                <a:gd name="T106" fmla="*/ 376 w 486"/>
                <a:gd name="T107" fmla="*/ 250 h 315"/>
                <a:gd name="T108" fmla="*/ 364 w 486"/>
                <a:gd name="T109" fmla="*/ 252 h 315"/>
                <a:gd name="T110" fmla="*/ 339 w 486"/>
                <a:gd name="T111" fmla="*/ 243 h 315"/>
                <a:gd name="T112" fmla="*/ 335 w 486"/>
                <a:gd name="T113" fmla="*/ 231 h 315"/>
                <a:gd name="T114" fmla="*/ 321 w 486"/>
                <a:gd name="T115" fmla="*/ 214 h 315"/>
                <a:gd name="T116" fmla="*/ 316 w 486"/>
                <a:gd name="T117" fmla="*/ 195 h 315"/>
                <a:gd name="T118" fmla="*/ 310 w 486"/>
                <a:gd name="T119" fmla="*/ 175 h 315"/>
                <a:gd name="T120" fmla="*/ 315 w 486"/>
                <a:gd name="T121" fmla="*/ 141 h 315"/>
                <a:gd name="T122" fmla="*/ 299 w 486"/>
                <a:gd name="T123" fmla="*/ 117 h 315"/>
                <a:gd name="T124" fmla="*/ 279 w 486"/>
                <a:gd name="T125" fmla="*/ 95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86" h="315">
                  <a:moveTo>
                    <a:pt x="276" y="91"/>
                  </a:moveTo>
                  <a:lnTo>
                    <a:pt x="276" y="91"/>
                  </a:lnTo>
                  <a:lnTo>
                    <a:pt x="271" y="86"/>
                  </a:lnTo>
                  <a:lnTo>
                    <a:pt x="267" y="79"/>
                  </a:lnTo>
                  <a:lnTo>
                    <a:pt x="264" y="72"/>
                  </a:lnTo>
                  <a:lnTo>
                    <a:pt x="260" y="68"/>
                  </a:lnTo>
                  <a:lnTo>
                    <a:pt x="260" y="68"/>
                  </a:lnTo>
                  <a:lnTo>
                    <a:pt x="254" y="63"/>
                  </a:lnTo>
                  <a:lnTo>
                    <a:pt x="245" y="60"/>
                  </a:lnTo>
                  <a:lnTo>
                    <a:pt x="238" y="57"/>
                  </a:lnTo>
                  <a:lnTo>
                    <a:pt x="234" y="57"/>
                  </a:lnTo>
                  <a:lnTo>
                    <a:pt x="234" y="57"/>
                  </a:lnTo>
                  <a:lnTo>
                    <a:pt x="231" y="59"/>
                  </a:lnTo>
                  <a:lnTo>
                    <a:pt x="229" y="63"/>
                  </a:lnTo>
                  <a:lnTo>
                    <a:pt x="228" y="68"/>
                  </a:lnTo>
                  <a:lnTo>
                    <a:pt x="226" y="70"/>
                  </a:lnTo>
                  <a:lnTo>
                    <a:pt x="226" y="70"/>
                  </a:lnTo>
                  <a:lnTo>
                    <a:pt x="222" y="69"/>
                  </a:lnTo>
                  <a:lnTo>
                    <a:pt x="213" y="63"/>
                  </a:lnTo>
                  <a:lnTo>
                    <a:pt x="205" y="57"/>
                  </a:lnTo>
                  <a:lnTo>
                    <a:pt x="197" y="52"/>
                  </a:lnTo>
                  <a:lnTo>
                    <a:pt x="197" y="52"/>
                  </a:lnTo>
                  <a:lnTo>
                    <a:pt x="187" y="37"/>
                  </a:lnTo>
                  <a:lnTo>
                    <a:pt x="181" y="31"/>
                  </a:lnTo>
                  <a:lnTo>
                    <a:pt x="177" y="27"/>
                  </a:lnTo>
                  <a:lnTo>
                    <a:pt x="177" y="27"/>
                  </a:lnTo>
                  <a:lnTo>
                    <a:pt x="170" y="21"/>
                  </a:lnTo>
                  <a:lnTo>
                    <a:pt x="168" y="18"/>
                  </a:lnTo>
                  <a:lnTo>
                    <a:pt x="142" y="18"/>
                  </a:lnTo>
                  <a:lnTo>
                    <a:pt x="138" y="28"/>
                  </a:lnTo>
                  <a:lnTo>
                    <a:pt x="96" y="28"/>
                  </a:lnTo>
                  <a:lnTo>
                    <a:pt x="37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6" y="18"/>
                  </a:lnTo>
                  <a:lnTo>
                    <a:pt x="6" y="18"/>
                  </a:lnTo>
                  <a:lnTo>
                    <a:pt x="15" y="33"/>
                  </a:lnTo>
                  <a:lnTo>
                    <a:pt x="19" y="42"/>
                  </a:lnTo>
                  <a:lnTo>
                    <a:pt x="21" y="47"/>
                  </a:lnTo>
                  <a:lnTo>
                    <a:pt x="21" y="47"/>
                  </a:lnTo>
                  <a:lnTo>
                    <a:pt x="22" y="52"/>
                  </a:lnTo>
                  <a:lnTo>
                    <a:pt x="25" y="56"/>
                  </a:lnTo>
                  <a:lnTo>
                    <a:pt x="32" y="62"/>
                  </a:lnTo>
                  <a:lnTo>
                    <a:pt x="32" y="62"/>
                  </a:lnTo>
                  <a:lnTo>
                    <a:pt x="42" y="69"/>
                  </a:lnTo>
                  <a:lnTo>
                    <a:pt x="45" y="75"/>
                  </a:lnTo>
                  <a:lnTo>
                    <a:pt x="47" y="78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44" y="88"/>
                  </a:lnTo>
                  <a:lnTo>
                    <a:pt x="42" y="91"/>
                  </a:lnTo>
                  <a:lnTo>
                    <a:pt x="41" y="91"/>
                  </a:lnTo>
                  <a:lnTo>
                    <a:pt x="41" y="91"/>
                  </a:lnTo>
                  <a:lnTo>
                    <a:pt x="40" y="92"/>
                  </a:lnTo>
                  <a:lnTo>
                    <a:pt x="40" y="94"/>
                  </a:lnTo>
                  <a:lnTo>
                    <a:pt x="44" y="98"/>
                  </a:lnTo>
                  <a:lnTo>
                    <a:pt x="44" y="98"/>
                  </a:lnTo>
                  <a:lnTo>
                    <a:pt x="53" y="104"/>
                  </a:lnTo>
                  <a:lnTo>
                    <a:pt x="57" y="107"/>
                  </a:lnTo>
                  <a:lnTo>
                    <a:pt x="60" y="108"/>
                  </a:lnTo>
                  <a:lnTo>
                    <a:pt x="60" y="108"/>
                  </a:lnTo>
                  <a:lnTo>
                    <a:pt x="63" y="108"/>
                  </a:lnTo>
                  <a:lnTo>
                    <a:pt x="66" y="108"/>
                  </a:lnTo>
                  <a:lnTo>
                    <a:pt x="71" y="113"/>
                  </a:lnTo>
                  <a:lnTo>
                    <a:pt x="71" y="113"/>
                  </a:lnTo>
                  <a:lnTo>
                    <a:pt x="74" y="115"/>
                  </a:lnTo>
                  <a:lnTo>
                    <a:pt x="77" y="120"/>
                  </a:lnTo>
                  <a:lnTo>
                    <a:pt x="79" y="126"/>
                  </a:lnTo>
                  <a:lnTo>
                    <a:pt x="79" y="128"/>
                  </a:lnTo>
                  <a:lnTo>
                    <a:pt x="79" y="128"/>
                  </a:lnTo>
                  <a:lnTo>
                    <a:pt x="80" y="137"/>
                  </a:lnTo>
                  <a:lnTo>
                    <a:pt x="82" y="140"/>
                  </a:lnTo>
                  <a:lnTo>
                    <a:pt x="84" y="143"/>
                  </a:lnTo>
                  <a:lnTo>
                    <a:pt x="84" y="143"/>
                  </a:lnTo>
                  <a:lnTo>
                    <a:pt x="96" y="155"/>
                  </a:lnTo>
                  <a:lnTo>
                    <a:pt x="103" y="160"/>
                  </a:lnTo>
                  <a:lnTo>
                    <a:pt x="106" y="166"/>
                  </a:lnTo>
                  <a:lnTo>
                    <a:pt x="106" y="166"/>
                  </a:lnTo>
                  <a:lnTo>
                    <a:pt x="108" y="169"/>
                  </a:lnTo>
                  <a:lnTo>
                    <a:pt x="111" y="173"/>
                  </a:lnTo>
                  <a:lnTo>
                    <a:pt x="115" y="176"/>
                  </a:lnTo>
                  <a:lnTo>
                    <a:pt x="115" y="178"/>
                  </a:lnTo>
                  <a:lnTo>
                    <a:pt x="116" y="176"/>
                  </a:lnTo>
                  <a:lnTo>
                    <a:pt x="116" y="176"/>
                  </a:lnTo>
                  <a:lnTo>
                    <a:pt x="118" y="175"/>
                  </a:lnTo>
                  <a:lnTo>
                    <a:pt x="121" y="173"/>
                  </a:lnTo>
                  <a:lnTo>
                    <a:pt x="122" y="170"/>
                  </a:lnTo>
                  <a:lnTo>
                    <a:pt x="122" y="168"/>
                  </a:lnTo>
                  <a:lnTo>
                    <a:pt x="122" y="168"/>
                  </a:lnTo>
                  <a:lnTo>
                    <a:pt x="119" y="162"/>
                  </a:lnTo>
                  <a:lnTo>
                    <a:pt x="113" y="156"/>
                  </a:lnTo>
                  <a:lnTo>
                    <a:pt x="102" y="146"/>
                  </a:lnTo>
                  <a:lnTo>
                    <a:pt x="102" y="146"/>
                  </a:lnTo>
                  <a:lnTo>
                    <a:pt x="102" y="144"/>
                  </a:lnTo>
                  <a:lnTo>
                    <a:pt x="103" y="144"/>
                  </a:lnTo>
                  <a:lnTo>
                    <a:pt x="105" y="141"/>
                  </a:lnTo>
                  <a:lnTo>
                    <a:pt x="103" y="139"/>
                  </a:lnTo>
                  <a:lnTo>
                    <a:pt x="103" y="139"/>
                  </a:lnTo>
                  <a:lnTo>
                    <a:pt x="96" y="130"/>
                  </a:lnTo>
                  <a:lnTo>
                    <a:pt x="93" y="127"/>
                  </a:lnTo>
                  <a:lnTo>
                    <a:pt x="93" y="124"/>
                  </a:lnTo>
                  <a:lnTo>
                    <a:pt x="93" y="124"/>
                  </a:lnTo>
                  <a:lnTo>
                    <a:pt x="95" y="123"/>
                  </a:lnTo>
                  <a:lnTo>
                    <a:pt x="96" y="123"/>
                  </a:lnTo>
                  <a:lnTo>
                    <a:pt x="97" y="121"/>
                  </a:lnTo>
                  <a:lnTo>
                    <a:pt x="95" y="118"/>
                  </a:lnTo>
                  <a:lnTo>
                    <a:pt x="95" y="118"/>
                  </a:lnTo>
                  <a:lnTo>
                    <a:pt x="86" y="107"/>
                  </a:lnTo>
                  <a:lnTo>
                    <a:pt x="80" y="98"/>
                  </a:lnTo>
                  <a:lnTo>
                    <a:pt x="80" y="98"/>
                  </a:lnTo>
                  <a:lnTo>
                    <a:pt x="74" y="91"/>
                  </a:lnTo>
                  <a:lnTo>
                    <a:pt x="70" y="82"/>
                  </a:lnTo>
                  <a:lnTo>
                    <a:pt x="70" y="82"/>
                  </a:lnTo>
                  <a:lnTo>
                    <a:pt x="66" y="76"/>
                  </a:lnTo>
                  <a:lnTo>
                    <a:pt x="61" y="70"/>
                  </a:lnTo>
                  <a:lnTo>
                    <a:pt x="53" y="60"/>
                  </a:lnTo>
                  <a:lnTo>
                    <a:pt x="53" y="60"/>
                  </a:lnTo>
                  <a:lnTo>
                    <a:pt x="44" y="53"/>
                  </a:lnTo>
                  <a:lnTo>
                    <a:pt x="40" y="50"/>
                  </a:lnTo>
                  <a:lnTo>
                    <a:pt x="38" y="47"/>
                  </a:lnTo>
                  <a:lnTo>
                    <a:pt x="38" y="47"/>
                  </a:lnTo>
                  <a:lnTo>
                    <a:pt x="38" y="39"/>
                  </a:lnTo>
                  <a:lnTo>
                    <a:pt x="35" y="30"/>
                  </a:lnTo>
                  <a:lnTo>
                    <a:pt x="35" y="30"/>
                  </a:lnTo>
                  <a:lnTo>
                    <a:pt x="35" y="27"/>
                  </a:lnTo>
                  <a:lnTo>
                    <a:pt x="35" y="26"/>
                  </a:lnTo>
                  <a:lnTo>
                    <a:pt x="35" y="23"/>
                  </a:lnTo>
                  <a:lnTo>
                    <a:pt x="35" y="20"/>
                  </a:lnTo>
                  <a:lnTo>
                    <a:pt x="35" y="20"/>
                  </a:lnTo>
                  <a:lnTo>
                    <a:pt x="35" y="17"/>
                  </a:lnTo>
                  <a:lnTo>
                    <a:pt x="37" y="15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44" y="18"/>
                  </a:lnTo>
                  <a:lnTo>
                    <a:pt x="47" y="21"/>
                  </a:lnTo>
                  <a:lnTo>
                    <a:pt x="47" y="21"/>
                  </a:lnTo>
                  <a:lnTo>
                    <a:pt x="57" y="27"/>
                  </a:lnTo>
                  <a:lnTo>
                    <a:pt x="57" y="27"/>
                  </a:lnTo>
                  <a:lnTo>
                    <a:pt x="60" y="28"/>
                  </a:lnTo>
                  <a:lnTo>
                    <a:pt x="63" y="28"/>
                  </a:lnTo>
                  <a:lnTo>
                    <a:pt x="63" y="30"/>
                  </a:lnTo>
                  <a:lnTo>
                    <a:pt x="64" y="33"/>
                  </a:lnTo>
                  <a:lnTo>
                    <a:pt x="64" y="33"/>
                  </a:lnTo>
                  <a:lnTo>
                    <a:pt x="64" y="40"/>
                  </a:lnTo>
                  <a:lnTo>
                    <a:pt x="66" y="43"/>
                  </a:lnTo>
                  <a:lnTo>
                    <a:pt x="67" y="44"/>
                  </a:lnTo>
                  <a:lnTo>
                    <a:pt x="67" y="44"/>
                  </a:lnTo>
                  <a:lnTo>
                    <a:pt x="69" y="47"/>
                  </a:lnTo>
                  <a:lnTo>
                    <a:pt x="70" y="52"/>
                  </a:lnTo>
                  <a:lnTo>
                    <a:pt x="71" y="57"/>
                  </a:lnTo>
                  <a:lnTo>
                    <a:pt x="74" y="60"/>
                  </a:lnTo>
                  <a:lnTo>
                    <a:pt x="74" y="60"/>
                  </a:lnTo>
                  <a:lnTo>
                    <a:pt x="76" y="63"/>
                  </a:lnTo>
                  <a:lnTo>
                    <a:pt x="79" y="68"/>
                  </a:lnTo>
                  <a:lnTo>
                    <a:pt x="80" y="72"/>
                  </a:lnTo>
                  <a:lnTo>
                    <a:pt x="84" y="76"/>
                  </a:lnTo>
                  <a:lnTo>
                    <a:pt x="84" y="76"/>
                  </a:lnTo>
                  <a:lnTo>
                    <a:pt x="92" y="84"/>
                  </a:lnTo>
                  <a:lnTo>
                    <a:pt x="102" y="91"/>
                  </a:lnTo>
                  <a:lnTo>
                    <a:pt x="102" y="91"/>
                  </a:lnTo>
                  <a:lnTo>
                    <a:pt x="118" y="104"/>
                  </a:lnTo>
                  <a:lnTo>
                    <a:pt x="124" y="110"/>
                  </a:lnTo>
                  <a:lnTo>
                    <a:pt x="126" y="113"/>
                  </a:lnTo>
                  <a:lnTo>
                    <a:pt x="126" y="113"/>
                  </a:lnTo>
                  <a:lnTo>
                    <a:pt x="125" y="117"/>
                  </a:lnTo>
                  <a:lnTo>
                    <a:pt x="125" y="120"/>
                  </a:lnTo>
                  <a:lnTo>
                    <a:pt x="126" y="123"/>
                  </a:lnTo>
                  <a:lnTo>
                    <a:pt x="126" y="123"/>
                  </a:lnTo>
                  <a:lnTo>
                    <a:pt x="134" y="128"/>
                  </a:lnTo>
                  <a:lnTo>
                    <a:pt x="142" y="136"/>
                  </a:lnTo>
                  <a:lnTo>
                    <a:pt x="142" y="136"/>
                  </a:lnTo>
                  <a:lnTo>
                    <a:pt x="153" y="144"/>
                  </a:lnTo>
                  <a:lnTo>
                    <a:pt x="155" y="149"/>
                  </a:lnTo>
                  <a:lnTo>
                    <a:pt x="158" y="152"/>
                  </a:lnTo>
                  <a:lnTo>
                    <a:pt x="158" y="152"/>
                  </a:lnTo>
                  <a:lnTo>
                    <a:pt x="158" y="155"/>
                  </a:lnTo>
                  <a:lnTo>
                    <a:pt x="161" y="157"/>
                  </a:lnTo>
                  <a:lnTo>
                    <a:pt x="168" y="165"/>
                  </a:lnTo>
                  <a:lnTo>
                    <a:pt x="168" y="165"/>
                  </a:lnTo>
                  <a:lnTo>
                    <a:pt x="173" y="169"/>
                  </a:lnTo>
                  <a:lnTo>
                    <a:pt x="176" y="175"/>
                  </a:lnTo>
                  <a:lnTo>
                    <a:pt x="181" y="185"/>
                  </a:lnTo>
                  <a:lnTo>
                    <a:pt x="181" y="185"/>
                  </a:lnTo>
                  <a:lnTo>
                    <a:pt x="186" y="198"/>
                  </a:lnTo>
                  <a:lnTo>
                    <a:pt x="187" y="208"/>
                  </a:lnTo>
                  <a:lnTo>
                    <a:pt x="187" y="208"/>
                  </a:lnTo>
                  <a:lnTo>
                    <a:pt x="183" y="214"/>
                  </a:lnTo>
                  <a:lnTo>
                    <a:pt x="181" y="217"/>
                  </a:lnTo>
                  <a:lnTo>
                    <a:pt x="181" y="220"/>
                  </a:lnTo>
                  <a:lnTo>
                    <a:pt x="181" y="220"/>
                  </a:lnTo>
                  <a:lnTo>
                    <a:pt x="181" y="224"/>
                  </a:lnTo>
                  <a:lnTo>
                    <a:pt x="183" y="228"/>
                  </a:lnTo>
                  <a:lnTo>
                    <a:pt x="189" y="233"/>
                  </a:lnTo>
                  <a:lnTo>
                    <a:pt x="189" y="233"/>
                  </a:lnTo>
                  <a:lnTo>
                    <a:pt x="206" y="244"/>
                  </a:lnTo>
                  <a:lnTo>
                    <a:pt x="223" y="256"/>
                  </a:lnTo>
                  <a:lnTo>
                    <a:pt x="223" y="256"/>
                  </a:lnTo>
                  <a:lnTo>
                    <a:pt x="229" y="257"/>
                  </a:lnTo>
                  <a:lnTo>
                    <a:pt x="235" y="259"/>
                  </a:lnTo>
                  <a:lnTo>
                    <a:pt x="239" y="260"/>
                  </a:lnTo>
                  <a:lnTo>
                    <a:pt x="244" y="262"/>
                  </a:lnTo>
                  <a:lnTo>
                    <a:pt x="244" y="262"/>
                  </a:lnTo>
                  <a:lnTo>
                    <a:pt x="251" y="267"/>
                  </a:lnTo>
                  <a:lnTo>
                    <a:pt x="261" y="270"/>
                  </a:lnTo>
                  <a:lnTo>
                    <a:pt x="261" y="270"/>
                  </a:lnTo>
                  <a:lnTo>
                    <a:pt x="280" y="276"/>
                  </a:lnTo>
                  <a:lnTo>
                    <a:pt x="290" y="281"/>
                  </a:lnTo>
                  <a:lnTo>
                    <a:pt x="296" y="283"/>
                  </a:lnTo>
                  <a:lnTo>
                    <a:pt x="296" y="283"/>
                  </a:lnTo>
                  <a:lnTo>
                    <a:pt x="303" y="289"/>
                  </a:lnTo>
                  <a:lnTo>
                    <a:pt x="307" y="292"/>
                  </a:lnTo>
                  <a:lnTo>
                    <a:pt x="312" y="292"/>
                  </a:lnTo>
                  <a:lnTo>
                    <a:pt x="312" y="292"/>
                  </a:lnTo>
                  <a:lnTo>
                    <a:pt x="323" y="296"/>
                  </a:lnTo>
                  <a:lnTo>
                    <a:pt x="331" y="296"/>
                  </a:lnTo>
                  <a:lnTo>
                    <a:pt x="335" y="296"/>
                  </a:lnTo>
                  <a:lnTo>
                    <a:pt x="335" y="296"/>
                  </a:lnTo>
                  <a:lnTo>
                    <a:pt x="348" y="289"/>
                  </a:lnTo>
                  <a:lnTo>
                    <a:pt x="355" y="286"/>
                  </a:lnTo>
                  <a:lnTo>
                    <a:pt x="360" y="285"/>
                  </a:lnTo>
                  <a:lnTo>
                    <a:pt x="363" y="286"/>
                  </a:lnTo>
                  <a:lnTo>
                    <a:pt x="363" y="286"/>
                  </a:lnTo>
                  <a:lnTo>
                    <a:pt x="371" y="289"/>
                  </a:lnTo>
                  <a:lnTo>
                    <a:pt x="377" y="292"/>
                  </a:lnTo>
                  <a:lnTo>
                    <a:pt x="377" y="292"/>
                  </a:lnTo>
                  <a:lnTo>
                    <a:pt x="380" y="295"/>
                  </a:lnTo>
                  <a:lnTo>
                    <a:pt x="384" y="301"/>
                  </a:lnTo>
                  <a:lnTo>
                    <a:pt x="389" y="307"/>
                  </a:lnTo>
                  <a:lnTo>
                    <a:pt x="394" y="312"/>
                  </a:lnTo>
                  <a:lnTo>
                    <a:pt x="394" y="312"/>
                  </a:lnTo>
                  <a:lnTo>
                    <a:pt x="397" y="315"/>
                  </a:lnTo>
                  <a:lnTo>
                    <a:pt x="397" y="315"/>
                  </a:lnTo>
                  <a:lnTo>
                    <a:pt x="399" y="305"/>
                  </a:lnTo>
                  <a:lnTo>
                    <a:pt x="402" y="299"/>
                  </a:lnTo>
                  <a:lnTo>
                    <a:pt x="402" y="299"/>
                  </a:lnTo>
                  <a:lnTo>
                    <a:pt x="406" y="298"/>
                  </a:lnTo>
                  <a:lnTo>
                    <a:pt x="413" y="296"/>
                  </a:lnTo>
                  <a:lnTo>
                    <a:pt x="420" y="295"/>
                  </a:lnTo>
                  <a:lnTo>
                    <a:pt x="426" y="292"/>
                  </a:lnTo>
                  <a:lnTo>
                    <a:pt x="426" y="292"/>
                  </a:lnTo>
                  <a:lnTo>
                    <a:pt x="426" y="289"/>
                  </a:lnTo>
                  <a:lnTo>
                    <a:pt x="425" y="288"/>
                  </a:lnTo>
                  <a:lnTo>
                    <a:pt x="420" y="281"/>
                  </a:lnTo>
                  <a:lnTo>
                    <a:pt x="416" y="275"/>
                  </a:lnTo>
                  <a:lnTo>
                    <a:pt x="413" y="269"/>
                  </a:lnTo>
                  <a:lnTo>
                    <a:pt x="413" y="269"/>
                  </a:lnTo>
                  <a:lnTo>
                    <a:pt x="413" y="262"/>
                  </a:lnTo>
                  <a:lnTo>
                    <a:pt x="413" y="260"/>
                  </a:lnTo>
                  <a:lnTo>
                    <a:pt x="452" y="260"/>
                  </a:lnTo>
                  <a:lnTo>
                    <a:pt x="452" y="260"/>
                  </a:lnTo>
                  <a:lnTo>
                    <a:pt x="455" y="257"/>
                  </a:lnTo>
                  <a:lnTo>
                    <a:pt x="460" y="254"/>
                  </a:lnTo>
                  <a:lnTo>
                    <a:pt x="464" y="253"/>
                  </a:lnTo>
                  <a:lnTo>
                    <a:pt x="464" y="253"/>
                  </a:lnTo>
                  <a:lnTo>
                    <a:pt x="462" y="249"/>
                  </a:lnTo>
                  <a:lnTo>
                    <a:pt x="464" y="247"/>
                  </a:lnTo>
                  <a:lnTo>
                    <a:pt x="465" y="249"/>
                  </a:lnTo>
                  <a:lnTo>
                    <a:pt x="465" y="249"/>
                  </a:lnTo>
                  <a:lnTo>
                    <a:pt x="470" y="252"/>
                  </a:lnTo>
                  <a:lnTo>
                    <a:pt x="474" y="249"/>
                  </a:lnTo>
                  <a:lnTo>
                    <a:pt x="474" y="249"/>
                  </a:lnTo>
                  <a:lnTo>
                    <a:pt x="474" y="247"/>
                  </a:lnTo>
                  <a:lnTo>
                    <a:pt x="475" y="244"/>
                  </a:lnTo>
                  <a:lnTo>
                    <a:pt x="475" y="236"/>
                  </a:lnTo>
                  <a:lnTo>
                    <a:pt x="475" y="227"/>
                  </a:lnTo>
                  <a:lnTo>
                    <a:pt x="477" y="223"/>
                  </a:lnTo>
                  <a:lnTo>
                    <a:pt x="478" y="221"/>
                  </a:lnTo>
                  <a:lnTo>
                    <a:pt x="478" y="221"/>
                  </a:lnTo>
                  <a:lnTo>
                    <a:pt x="483" y="215"/>
                  </a:lnTo>
                  <a:lnTo>
                    <a:pt x="486" y="210"/>
                  </a:lnTo>
                  <a:lnTo>
                    <a:pt x="486" y="210"/>
                  </a:lnTo>
                  <a:lnTo>
                    <a:pt x="486" y="204"/>
                  </a:lnTo>
                  <a:lnTo>
                    <a:pt x="484" y="202"/>
                  </a:lnTo>
                  <a:lnTo>
                    <a:pt x="483" y="201"/>
                  </a:lnTo>
                  <a:lnTo>
                    <a:pt x="483" y="201"/>
                  </a:lnTo>
                  <a:lnTo>
                    <a:pt x="478" y="202"/>
                  </a:lnTo>
                  <a:lnTo>
                    <a:pt x="475" y="202"/>
                  </a:lnTo>
                  <a:lnTo>
                    <a:pt x="474" y="202"/>
                  </a:lnTo>
                  <a:lnTo>
                    <a:pt x="474" y="202"/>
                  </a:lnTo>
                  <a:lnTo>
                    <a:pt x="471" y="199"/>
                  </a:lnTo>
                  <a:lnTo>
                    <a:pt x="470" y="198"/>
                  </a:lnTo>
                  <a:lnTo>
                    <a:pt x="468" y="198"/>
                  </a:lnTo>
                  <a:lnTo>
                    <a:pt x="468" y="198"/>
                  </a:lnTo>
                  <a:lnTo>
                    <a:pt x="462" y="199"/>
                  </a:lnTo>
                  <a:lnTo>
                    <a:pt x="460" y="201"/>
                  </a:lnTo>
                  <a:lnTo>
                    <a:pt x="457" y="199"/>
                  </a:lnTo>
                  <a:lnTo>
                    <a:pt x="457" y="199"/>
                  </a:lnTo>
                  <a:lnTo>
                    <a:pt x="452" y="199"/>
                  </a:lnTo>
                  <a:lnTo>
                    <a:pt x="445" y="199"/>
                  </a:lnTo>
                  <a:lnTo>
                    <a:pt x="445" y="199"/>
                  </a:lnTo>
                  <a:lnTo>
                    <a:pt x="442" y="202"/>
                  </a:lnTo>
                  <a:lnTo>
                    <a:pt x="438" y="205"/>
                  </a:lnTo>
                  <a:lnTo>
                    <a:pt x="432" y="211"/>
                  </a:lnTo>
                  <a:lnTo>
                    <a:pt x="432" y="211"/>
                  </a:lnTo>
                  <a:lnTo>
                    <a:pt x="428" y="217"/>
                  </a:lnTo>
                  <a:lnTo>
                    <a:pt x="426" y="221"/>
                  </a:lnTo>
                  <a:lnTo>
                    <a:pt x="425" y="224"/>
                  </a:lnTo>
                  <a:lnTo>
                    <a:pt x="425" y="224"/>
                  </a:lnTo>
                  <a:lnTo>
                    <a:pt x="425" y="228"/>
                  </a:lnTo>
                  <a:lnTo>
                    <a:pt x="425" y="230"/>
                  </a:lnTo>
                  <a:lnTo>
                    <a:pt x="423" y="231"/>
                  </a:lnTo>
                  <a:lnTo>
                    <a:pt x="423" y="231"/>
                  </a:lnTo>
                  <a:lnTo>
                    <a:pt x="423" y="231"/>
                  </a:lnTo>
                  <a:lnTo>
                    <a:pt x="423" y="233"/>
                  </a:lnTo>
                  <a:lnTo>
                    <a:pt x="425" y="234"/>
                  </a:lnTo>
                  <a:lnTo>
                    <a:pt x="425" y="236"/>
                  </a:lnTo>
                  <a:lnTo>
                    <a:pt x="425" y="236"/>
                  </a:lnTo>
                  <a:lnTo>
                    <a:pt x="422" y="239"/>
                  </a:lnTo>
                  <a:lnTo>
                    <a:pt x="419" y="243"/>
                  </a:lnTo>
                  <a:lnTo>
                    <a:pt x="416" y="247"/>
                  </a:lnTo>
                  <a:lnTo>
                    <a:pt x="413" y="249"/>
                  </a:lnTo>
                  <a:lnTo>
                    <a:pt x="409" y="249"/>
                  </a:lnTo>
                  <a:lnTo>
                    <a:pt x="409" y="249"/>
                  </a:lnTo>
                  <a:lnTo>
                    <a:pt x="399" y="246"/>
                  </a:lnTo>
                  <a:lnTo>
                    <a:pt x="394" y="246"/>
                  </a:lnTo>
                  <a:lnTo>
                    <a:pt x="393" y="247"/>
                  </a:lnTo>
                  <a:lnTo>
                    <a:pt x="393" y="247"/>
                  </a:lnTo>
                  <a:lnTo>
                    <a:pt x="390" y="252"/>
                  </a:lnTo>
                  <a:lnTo>
                    <a:pt x="389" y="252"/>
                  </a:lnTo>
                  <a:lnTo>
                    <a:pt x="386" y="252"/>
                  </a:lnTo>
                  <a:lnTo>
                    <a:pt x="386" y="252"/>
                  </a:lnTo>
                  <a:lnTo>
                    <a:pt x="378" y="250"/>
                  </a:lnTo>
                  <a:lnTo>
                    <a:pt x="376" y="250"/>
                  </a:lnTo>
                  <a:lnTo>
                    <a:pt x="376" y="250"/>
                  </a:lnTo>
                  <a:lnTo>
                    <a:pt x="371" y="253"/>
                  </a:lnTo>
                  <a:lnTo>
                    <a:pt x="370" y="254"/>
                  </a:lnTo>
                  <a:lnTo>
                    <a:pt x="367" y="254"/>
                  </a:lnTo>
                  <a:lnTo>
                    <a:pt x="367" y="254"/>
                  </a:lnTo>
                  <a:lnTo>
                    <a:pt x="364" y="252"/>
                  </a:lnTo>
                  <a:lnTo>
                    <a:pt x="360" y="250"/>
                  </a:lnTo>
                  <a:lnTo>
                    <a:pt x="360" y="250"/>
                  </a:lnTo>
                  <a:lnTo>
                    <a:pt x="348" y="247"/>
                  </a:lnTo>
                  <a:lnTo>
                    <a:pt x="342" y="246"/>
                  </a:lnTo>
                  <a:lnTo>
                    <a:pt x="341" y="244"/>
                  </a:lnTo>
                  <a:lnTo>
                    <a:pt x="339" y="243"/>
                  </a:lnTo>
                  <a:lnTo>
                    <a:pt x="339" y="243"/>
                  </a:lnTo>
                  <a:lnTo>
                    <a:pt x="339" y="240"/>
                  </a:lnTo>
                  <a:lnTo>
                    <a:pt x="338" y="237"/>
                  </a:lnTo>
                  <a:lnTo>
                    <a:pt x="338" y="237"/>
                  </a:lnTo>
                  <a:lnTo>
                    <a:pt x="335" y="234"/>
                  </a:lnTo>
                  <a:lnTo>
                    <a:pt x="335" y="231"/>
                  </a:lnTo>
                  <a:lnTo>
                    <a:pt x="334" y="225"/>
                  </a:lnTo>
                  <a:lnTo>
                    <a:pt x="334" y="225"/>
                  </a:lnTo>
                  <a:lnTo>
                    <a:pt x="331" y="223"/>
                  </a:lnTo>
                  <a:lnTo>
                    <a:pt x="326" y="220"/>
                  </a:lnTo>
                  <a:lnTo>
                    <a:pt x="322" y="215"/>
                  </a:lnTo>
                  <a:lnTo>
                    <a:pt x="321" y="214"/>
                  </a:lnTo>
                  <a:lnTo>
                    <a:pt x="319" y="211"/>
                  </a:lnTo>
                  <a:lnTo>
                    <a:pt x="319" y="211"/>
                  </a:lnTo>
                  <a:lnTo>
                    <a:pt x="319" y="207"/>
                  </a:lnTo>
                  <a:lnTo>
                    <a:pt x="319" y="202"/>
                  </a:lnTo>
                  <a:lnTo>
                    <a:pt x="319" y="199"/>
                  </a:lnTo>
                  <a:lnTo>
                    <a:pt x="316" y="195"/>
                  </a:lnTo>
                  <a:lnTo>
                    <a:pt x="316" y="195"/>
                  </a:lnTo>
                  <a:lnTo>
                    <a:pt x="310" y="186"/>
                  </a:lnTo>
                  <a:lnTo>
                    <a:pt x="310" y="182"/>
                  </a:lnTo>
                  <a:lnTo>
                    <a:pt x="310" y="179"/>
                  </a:lnTo>
                  <a:lnTo>
                    <a:pt x="310" y="179"/>
                  </a:lnTo>
                  <a:lnTo>
                    <a:pt x="310" y="175"/>
                  </a:lnTo>
                  <a:lnTo>
                    <a:pt x="309" y="169"/>
                  </a:lnTo>
                  <a:lnTo>
                    <a:pt x="307" y="163"/>
                  </a:lnTo>
                  <a:lnTo>
                    <a:pt x="309" y="157"/>
                  </a:lnTo>
                  <a:lnTo>
                    <a:pt x="309" y="157"/>
                  </a:lnTo>
                  <a:lnTo>
                    <a:pt x="313" y="147"/>
                  </a:lnTo>
                  <a:lnTo>
                    <a:pt x="315" y="141"/>
                  </a:lnTo>
                  <a:lnTo>
                    <a:pt x="318" y="137"/>
                  </a:lnTo>
                  <a:lnTo>
                    <a:pt x="318" y="137"/>
                  </a:lnTo>
                  <a:lnTo>
                    <a:pt x="319" y="131"/>
                  </a:lnTo>
                  <a:lnTo>
                    <a:pt x="321" y="123"/>
                  </a:lnTo>
                  <a:lnTo>
                    <a:pt x="321" y="123"/>
                  </a:lnTo>
                  <a:lnTo>
                    <a:pt x="299" y="117"/>
                  </a:lnTo>
                  <a:lnTo>
                    <a:pt x="292" y="114"/>
                  </a:lnTo>
                  <a:lnTo>
                    <a:pt x="287" y="111"/>
                  </a:lnTo>
                  <a:lnTo>
                    <a:pt x="287" y="111"/>
                  </a:lnTo>
                  <a:lnTo>
                    <a:pt x="284" y="107"/>
                  </a:lnTo>
                  <a:lnTo>
                    <a:pt x="281" y="101"/>
                  </a:lnTo>
                  <a:lnTo>
                    <a:pt x="279" y="95"/>
                  </a:lnTo>
                  <a:lnTo>
                    <a:pt x="276" y="9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695"/>
            <p:cNvSpPr>
              <a:spLocks noEditPoints="1"/>
            </p:cNvSpPr>
            <p:nvPr/>
          </p:nvSpPr>
          <p:spPr bwMode="auto">
            <a:xfrm>
              <a:off x="1114425" y="3326242"/>
              <a:ext cx="1479550" cy="787400"/>
            </a:xfrm>
            <a:custGeom>
              <a:avLst/>
              <a:gdLst>
                <a:gd name="T0" fmla="*/ 917 w 932"/>
                <a:gd name="T1" fmla="*/ 44 h 496"/>
                <a:gd name="T2" fmla="*/ 868 w 932"/>
                <a:gd name="T3" fmla="*/ 82 h 496"/>
                <a:gd name="T4" fmla="*/ 784 w 932"/>
                <a:gd name="T5" fmla="*/ 121 h 496"/>
                <a:gd name="T6" fmla="*/ 755 w 932"/>
                <a:gd name="T7" fmla="*/ 134 h 496"/>
                <a:gd name="T8" fmla="*/ 710 w 932"/>
                <a:gd name="T9" fmla="*/ 162 h 496"/>
                <a:gd name="T10" fmla="*/ 677 w 932"/>
                <a:gd name="T11" fmla="*/ 168 h 496"/>
                <a:gd name="T12" fmla="*/ 684 w 932"/>
                <a:gd name="T13" fmla="*/ 139 h 496"/>
                <a:gd name="T14" fmla="*/ 665 w 932"/>
                <a:gd name="T15" fmla="*/ 127 h 496"/>
                <a:gd name="T16" fmla="*/ 665 w 932"/>
                <a:gd name="T17" fmla="*/ 89 h 496"/>
                <a:gd name="T18" fmla="*/ 651 w 932"/>
                <a:gd name="T19" fmla="*/ 76 h 496"/>
                <a:gd name="T20" fmla="*/ 632 w 932"/>
                <a:gd name="T21" fmla="*/ 94 h 496"/>
                <a:gd name="T22" fmla="*/ 619 w 932"/>
                <a:gd name="T23" fmla="*/ 150 h 496"/>
                <a:gd name="T24" fmla="*/ 599 w 932"/>
                <a:gd name="T25" fmla="*/ 160 h 496"/>
                <a:gd name="T26" fmla="*/ 599 w 932"/>
                <a:gd name="T27" fmla="*/ 104 h 496"/>
                <a:gd name="T28" fmla="*/ 613 w 932"/>
                <a:gd name="T29" fmla="*/ 76 h 496"/>
                <a:gd name="T30" fmla="*/ 648 w 932"/>
                <a:gd name="T31" fmla="*/ 71 h 496"/>
                <a:gd name="T32" fmla="*/ 638 w 932"/>
                <a:gd name="T33" fmla="*/ 60 h 496"/>
                <a:gd name="T34" fmla="*/ 615 w 932"/>
                <a:gd name="T35" fmla="*/ 59 h 496"/>
                <a:gd name="T36" fmla="*/ 587 w 932"/>
                <a:gd name="T37" fmla="*/ 50 h 496"/>
                <a:gd name="T38" fmla="*/ 564 w 932"/>
                <a:gd name="T39" fmla="*/ 53 h 496"/>
                <a:gd name="T40" fmla="*/ 528 w 932"/>
                <a:gd name="T41" fmla="*/ 53 h 496"/>
                <a:gd name="T42" fmla="*/ 545 w 932"/>
                <a:gd name="T43" fmla="*/ 36 h 496"/>
                <a:gd name="T44" fmla="*/ 552 w 932"/>
                <a:gd name="T45" fmla="*/ 17 h 496"/>
                <a:gd name="T46" fmla="*/ 502 w 932"/>
                <a:gd name="T47" fmla="*/ 13 h 496"/>
                <a:gd name="T48" fmla="*/ 35 w 932"/>
                <a:gd name="T49" fmla="*/ 24 h 496"/>
                <a:gd name="T50" fmla="*/ 2 w 932"/>
                <a:gd name="T51" fmla="*/ 17 h 496"/>
                <a:gd name="T52" fmla="*/ 9 w 932"/>
                <a:gd name="T53" fmla="*/ 92 h 496"/>
                <a:gd name="T54" fmla="*/ 8 w 932"/>
                <a:gd name="T55" fmla="*/ 166 h 496"/>
                <a:gd name="T56" fmla="*/ 24 w 932"/>
                <a:gd name="T57" fmla="*/ 233 h 496"/>
                <a:gd name="T58" fmla="*/ 58 w 932"/>
                <a:gd name="T59" fmla="*/ 294 h 496"/>
                <a:gd name="T60" fmla="*/ 97 w 932"/>
                <a:gd name="T61" fmla="*/ 320 h 496"/>
                <a:gd name="T62" fmla="*/ 294 w 932"/>
                <a:gd name="T63" fmla="*/ 370 h 496"/>
                <a:gd name="T64" fmla="*/ 352 w 932"/>
                <a:gd name="T65" fmla="*/ 422 h 496"/>
                <a:gd name="T66" fmla="*/ 390 w 932"/>
                <a:gd name="T67" fmla="*/ 424 h 496"/>
                <a:gd name="T68" fmla="*/ 447 w 932"/>
                <a:gd name="T69" fmla="*/ 475 h 496"/>
                <a:gd name="T70" fmla="*/ 449 w 932"/>
                <a:gd name="T71" fmla="*/ 438 h 496"/>
                <a:gd name="T72" fmla="*/ 483 w 932"/>
                <a:gd name="T73" fmla="*/ 409 h 496"/>
                <a:gd name="T74" fmla="*/ 532 w 932"/>
                <a:gd name="T75" fmla="*/ 408 h 496"/>
                <a:gd name="T76" fmla="*/ 567 w 932"/>
                <a:gd name="T77" fmla="*/ 408 h 496"/>
                <a:gd name="T78" fmla="*/ 599 w 932"/>
                <a:gd name="T79" fmla="*/ 398 h 496"/>
                <a:gd name="T80" fmla="*/ 633 w 932"/>
                <a:gd name="T81" fmla="*/ 402 h 496"/>
                <a:gd name="T82" fmla="*/ 668 w 932"/>
                <a:gd name="T83" fmla="*/ 411 h 496"/>
                <a:gd name="T84" fmla="*/ 688 w 932"/>
                <a:gd name="T85" fmla="*/ 462 h 496"/>
                <a:gd name="T86" fmla="*/ 709 w 932"/>
                <a:gd name="T87" fmla="*/ 488 h 496"/>
                <a:gd name="T88" fmla="*/ 713 w 932"/>
                <a:gd name="T89" fmla="*/ 433 h 496"/>
                <a:gd name="T90" fmla="*/ 709 w 932"/>
                <a:gd name="T91" fmla="*/ 360 h 496"/>
                <a:gd name="T92" fmla="*/ 755 w 932"/>
                <a:gd name="T93" fmla="*/ 331 h 496"/>
                <a:gd name="T94" fmla="*/ 780 w 932"/>
                <a:gd name="T95" fmla="*/ 304 h 496"/>
                <a:gd name="T96" fmla="*/ 783 w 932"/>
                <a:gd name="T97" fmla="*/ 269 h 496"/>
                <a:gd name="T98" fmla="*/ 785 w 932"/>
                <a:gd name="T99" fmla="*/ 244 h 496"/>
                <a:gd name="T100" fmla="*/ 798 w 932"/>
                <a:gd name="T101" fmla="*/ 253 h 496"/>
                <a:gd name="T102" fmla="*/ 803 w 932"/>
                <a:gd name="T103" fmla="*/ 223 h 496"/>
                <a:gd name="T104" fmla="*/ 822 w 932"/>
                <a:gd name="T105" fmla="*/ 192 h 496"/>
                <a:gd name="T106" fmla="*/ 851 w 932"/>
                <a:gd name="T107" fmla="*/ 185 h 496"/>
                <a:gd name="T108" fmla="*/ 875 w 932"/>
                <a:gd name="T109" fmla="*/ 165 h 496"/>
                <a:gd name="T110" fmla="*/ 881 w 932"/>
                <a:gd name="T111" fmla="*/ 130 h 496"/>
                <a:gd name="T112" fmla="*/ 932 w 932"/>
                <a:gd name="T113" fmla="*/ 98 h 496"/>
                <a:gd name="T114" fmla="*/ 196 w 932"/>
                <a:gd name="T115" fmla="*/ 189 h 496"/>
                <a:gd name="T116" fmla="*/ 196 w 932"/>
                <a:gd name="T117" fmla="*/ 178 h 496"/>
                <a:gd name="T118" fmla="*/ 232 w 932"/>
                <a:gd name="T119" fmla="*/ 262 h 496"/>
                <a:gd name="T120" fmla="*/ 232 w 932"/>
                <a:gd name="T121" fmla="*/ 253 h 496"/>
                <a:gd name="T122" fmla="*/ 276 w 932"/>
                <a:gd name="T123" fmla="*/ 37 h 496"/>
                <a:gd name="T124" fmla="*/ 261 w 932"/>
                <a:gd name="T125" fmla="*/ 3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32" h="496">
                  <a:moveTo>
                    <a:pt x="924" y="85"/>
                  </a:moveTo>
                  <a:lnTo>
                    <a:pt x="924" y="85"/>
                  </a:lnTo>
                  <a:lnTo>
                    <a:pt x="926" y="79"/>
                  </a:lnTo>
                  <a:lnTo>
                    <a:pt x="926" y="75"/>
                  </a:lnTo>
                  <a:lnTo>
                    <a:pt x="923" y="71"/>
                  </a:lnTo>
                  <a:lnTo>
                    <a:pt x="923" y="71"/>
                  </a:lnTo>
                  <a:lnTo>
                    <a:pt x="922" y="68"/>
                  </a:lnTo>
                  <a:lnTo>
                    <a:pt x="922" y="65"/>
                  </a:lnTo>
                  <a:lnTo>
                    <a:pt x="920" y="56"/>
                  </a:lnTo>
                  <a:lnTo>
                    <a:pt x="920" y="47"/>
                  </a:lnTo>
                  <a:lnTo>
                    <a:pt x="919" y="44"/>
                  </a:lnTo>
                  <a:lnTo>
                    <a:pt x="917" y="44"/>
                  </a:lnTo>
                  <a:lnTo>
                    <a:pt x="917" y="44"/>
                  </a:lnTo>
                  <a:lnTo>
                    <a:pt x="904" y="42"/>
                  </a:lnTo>
                  <a:lnTo>
                    <a:pt x="898" y="43"/>
                  </a:lnTo>
                  <a:lnTo>
                    <a:pt x="894" y="44"/>
                  </a:lnTo>
                  <a:lnTo>
                    <a:pt x="894" y="44"/>
                  </a:lnTo>
                  <a:lnTo>
                    <a:pt x="890" y="47"/>
                  </a:lnTo>
                  <a:lnTo>
                    <a:pt x="884" y="53"/>
                  </a:lnTo>
                  <a:lnTo>
                    <a:pt x="880" y="60"/>
                  </a:lnTo>
                  <a:lnTo>
                    <a:pt x="878" y="66"/>
                  </a:lnTo>
                  <a:lnTo>
                    <a:pt x="878" y="66"/>
                  </a:lnTo>
                  <a:lnTo>
                    <a:pt x="875" y="73"/>
                  </a:lnTo>
                  <a:lnTo>
                    <a:pt x="868" y="82"/>
                  </a:lnTo>
                  <a:lnTo>
                    <a:pt x="861" y="91"/>
                  </a:lnTo>
                  <a:lnTo>
                    <a:pt x="856" y="95"/>
                  </a:lnTo>
                  <a:lnTo>
                    <a:pt x="856" y="95"/>
                  </a:lnTo>
                  <a:lnTo>
                    <a:pt x="836" y="97"/>
                  </a:lnTo>
                  <a:lnTo>
                    <a:pt x="814" y="97"/>
                  </a:lnTo>
                  <a:lnTo>
                    <a:pt x="814" y="97"/>
                  </a:lnTo>
                  <a:lnTo>
                    <a:pt x="807" y="98"/>
                  </a:lnTo>
                  <a:lnTo>
                    <a:pt x="798" y="104"/>
                  </a:lnTo>
                  <a:lnTo>
                    <a:pt x="780" y="115"/>
                  </a:lnTo>
                  <a:lnTo>
                    <a:pt x="780" y="115"/>
                  </a:lnTo>
                  <a:lnTo>
                    <a:pt x="783" y="118"/>
                  </a:lnTo>
                  <a:lnTo>
                    <a:pt x="784" y="121"/>
                  </a:lnTo>
                  <a:lnTo>
                    <a:pt x="784" y="124"/>
                  </a:lnTo>
                  <a:lnTo>
                    <a:pt x="784" y="127"/>
                  </a:lnTo>
                  <a:lnTo>
                    <a:pt x="784" y="127"/>
                  </a:lnTo>
                  <a:lnTo>
                    <a:pt x="781" y="133"/>
                  </a:lnTo>
                  <a:lnTo>
                    <a:pt x="778" y="136"/>
                  </a:lnTo>
                  <a:lnTo>
                    <a:pt x="774" y="137"/>
                  </a:lnTo>
                  <a:lnTo>
                    <a:pt x="774" y="137"/>
                  </a:lnTo>
                  <a:lnTo>
                    <a:pt x="767" y="137"/>
                  </a:lnTo>
                  <a:lnTo>
                    <a:pt x="762" y="137"/>
                  </a:lnTo>
                  <a:lnTo>
                    <a:pt x="758" y="136"/>
                  </a:lnTo>
                  <a:lnTo>
                    <a:pt x="758" y="136"/>
                  </a:lnTo>
                  <a:lnTo>
                    <a:pt x="755" y="134"/>
                  </a:lnTo>
                  <a:lnTo>
                    <a:pt x="751" y="134"/>
                  </a:lnTo>
                  <a:lnTo>
                    <a:pt x="751" y="134"/>
                  </a:lnTo>
                  <a:lnTo>
                    <a:pt x="730" y="144"/>
                  </a:lnTo>
                  <a:lnTo>
                    <a:pt x="730" y="144"/>
                  </a:lnTo>
                  <a:lnTo>
                    <a:pt x="736" y="147"/>
                  </a:lnTo>
                  <a:lnTo>
                    <a:pt x="738" y="149"/>
                  </a:lnTo>
                  <a:lnTo>
                    <a:pt x="738" y="149"/>
                  </a:lnTo>
                  <a:lnTo>
                    <a:pt x="736" y="150"/>
                  </a:lnTo>
                  <a:lnTo>
                    <a:pt x="733" y="153"/>
                  </a:lnTo>
                  <a:lnTo>
                    <a:pt x="726" y="156"/>
                  </a:lnTo>
                  <a:lnTo>
                    <a:pt x="710" y="162"/>
                  </a:lnTo>
                  <a:lnTo>
                    <a:pt x="710" y="162"/>
                  </a:lnTo>
                  <a:lnTo>
                    <a:pt x="694" y="169"/>
                  </a:lnTo>
                  <a:lnTo>
                    <a:pt x="685" y="173"/>
                  </a:lnTo>
                  <a:lnTo>
                    <a:pt x="681" y="175"/>
                  </a:lnTo>
                  <a:lnTo>
                    <a:pt x="681" y="175"/>
                  </a:lnTo>
                  <a:lnTo>
                    <a:pt x="675" y="173"/>
                  </a:lnTo>
                  <a:lnTo>
                    <a:pt x="672" y="170"/>
                  </a:lnTo>
                  <a:lnTo>
                    <a:pt x="672" y="170"/>
                  </a:lnTo>
                  <a:lnTo>
                    <a:pt x="672" y="169"/>
                  </a:lnTo>
                  <a:lnTo>
                    <a:pt x="674" y="169"/>
                  </a:lnTo>
                  <a:lnTo>
                    <a:pt x="675" y="168"/>
                  </a:lnTo>
                  <a:lnTo>
                    <a:pt x="675" y="168"/>
                  </a:lnTo>
                  <a:lnTo>
                    <a:pt x="677" y="168"/>
                  </a:lnTo>
                  <a:lnTo>
                    <a:pt x="678" y="165"/>
                  </a:lnTo>
                  <a:lnTo>
                    <a:pt x="678" y="162"/>
                  </a:lnTo>
                  <a:lnTo>
                    <a:pt x="677" y="159"/>
                  </a:lnTo>
                  <a:lnTo>
                    <a:pt x="677" y="159"/>
                  </a:lnTo>
                  <a:lnTo>
                    <a:pt x="675" y="155"/>
                  </a:lnTo>
                  <a:lnTo>
                    <a:pt x="677" y="153"/>
                  </a:lnTo>
                  <a:lnTo>
                    <a:pt x="678" y="153"/>
                  </a:lnTo>
                  <a:lnTo>
                    <a:pt x="678" y="153"/>
                  </a:lnTo>
                  <a:lnTo>
                    <a:pt x="680" y="147"/>
                  </a:lnTo>
                  <a:lnTo>
                    <a:pt x="683" y="141"/>
                  </a:lnTo>
                  <a:lnTo>
                    <a:pt x="683" y="141"/>
                  </a:lnTo>
                  <a:lnTo>
                    <a:pt x="684" y="139"/>
                  </a:lnTo>
                  <a:lnTo>
                    <a:pt x="684" y="139"/>
                  </a:lnTo>
                  <a:lnTo>
                    <a:pt x="683" y="134"/>
                  </a:lnTo>
                  <a:lnTo>
                    <a:pt x="683" y="127"/>
                  </a:lnTo>
                  <a:lnTo>
                    <a:pt x="683" y="127"/>
                  </a:lnTo>
                  <a:lnTo>
                    <a:pt x="681" y="123"/>
                  </a:lnTo>
                  <a:lnTo>
                    <a:pt x="678" y="120"/>
                  </a:lnTo>
                  <a:lnTo>
                    <a:pt x="677" y="118"/>
                  </a:lnTo>
                  <a:lnTo>
                    <a:pt x="674" y="118"/>
                  </a:lnTo>
                  <a:lnTo>
                    <a:pt x="674" y="118"/>
                  </a:lnTo>
                  <a:lnTo>
                    <a:pt x="671" y="120"/>
                  </a:lnTo>
                  <a:lnTo>
                    <a:pt x="668" y="124"/>
                  </a:lnTo>
                  <a:lnTo>
                    <a:pt x="665" y="127"/>
                  </a:lnTo>
                  <a:lnTo>
                    <a:pt x="662" y="128"/>
                  </a:lnTo>
                  <a:lnTo>
                    <a:pt x="662" y="128"/>
                  </a:lnTo>
                  <a:lnTo>
                    <a:pt x="661" y="127"/>
                  </a:lnTo>
                  <a:lnTo>
                    <a:pt x="661" y="124"/>
                  </a:lnTo>
                  <a:lnTo>
                    <a:pt x="661" y="121"/>
                  </a:lnTo>
                  <a:lnTo>
                    <a:pt x="661" y="118"/>
                  </a:lnTo>
                  <a:lnTo>
                    <a:pt x="661" y="118"/>
                  </a:lnTo>
                  <a:lnTo>
                    <a:pt x="665" y="114"/>
                  </a:lnTo>
                  <a:lnTo>
                    <a:pt x="668" y="110"/>
                  </a:lnTo>
                  <a:lnTo>
                    <a:pt x="668" y="110"/>
                  </a:lnTo>
                  <a:lnTo>
                    <a:pt x="667" y="99"/>
                  </a:lnTo>
                  <a:lnTo>
                    <a:pt x="665" y="89"/>
                  </a:lnTo>
                  <a:lnTo>
                    <a:pt x="665" y="89"/>
                  </a:lnTo>
                  <a:lnTo>
                    <a:pt x="662" y="85"/>
                  </a:lnTo>
                  <a:lnTo>
                    <a:pt x="659" y="84"/>
                  </a:lnTo>
                  <a:lnTo>
                    <a:pt x="658" y="85"/>
                  </a:lnTo>
                  <a:lnTo>
                    <a:pt x="658" y="85"/>
                  </a:lnTo>
                  <a:lnTo>
                    <a:pt x="658" y="85"/>
                  </a:lnTo>
                  <a:lnTo>
                    <a:pt x="657" y="85"/>
                  </a:lnTo>
                  <a:lnTo>
                    <a:pt x="654" y="82"/>
                  </a:lnTo>
                  <a:lnTo>
                    <a:pt x="654" y="82"/>
                  </a:lnTo>
                  <a:lnTo>
                    <a:pt x="652" y="79"/>
                  </a:lnTo>
                  <a:lnTo>
                    <a:pt x="651" y="78"/>
                  </a:lnTo>
                  <a:lnTo>
                    <a:pt x="651" y="76"/>
                  </a:lnTo>
                  <a:lnTo>
                    <a:pt x="649" y="76"/>
                  </a:lnTo>
                  <a:lnTo>
                    <a:pt x="649" y="76"/>
                  </a:lnTo>
                  <a:lnTo>
                    <a:pt x="646" y="76"/>
                  </a:lnTo>
                  <a:lnTo>
                    <a:pt x="642" y="78"/>
                  </a:lnTo>
                  <a:lnTo>
                    <a:pt x="642" y="78"/>
                  </a:lnTo>
                  <a:lnTo>
                    <a:pt x="641" y="81"/>
                  </a:lnTo>
                  <a:lnTo>
                    <a:pt x="639" y="82"/>
                  </a:lnTo>
                  <a:lnTo>
                    <a:pt x="638" y="88"/>
                  </a:lnTo>
                  <a:lnTo>
                    <a:pt x="638" y="88"/>
                  </a:lnTo>
                  <a:lnTo>
                    <a:pt x="635" y="91"/>
                  </a:lnTo>
                  <a:lnTo>
                    <a:pt x="632" y="94"/>
                  </a:lnTo>
                  <a:lnTo>
                    <a:pt x="632" y="94"/>
                  </a:lnTo>
                  <a:lnTo>
                    <a:pt x="628" y="95"/>
                  </a:lnTo>
                  <a:lnTo>
                    <a:pt x="623" y="99"/>
                  </a:lnTo>
                  <a:lnTo>
                    <a:pt x="623" y="99"/>
                  </a:lnTo>
                  <a:lnTo>
                    <a:pt x="620" y="110"/>
                  </a:lnTo>
                  <a:lnTo>
                    <a:pt x="616" y="123"/>
                  </a:lnTo>
                  <a:lnTo>
                    <a:pt x="616" y="123"/>
                  </a:lnTo>
                  <a:lnTo>
                    <a:pt x="616" y="127"/>
                  </a:lnTo>
                  <a:lnTo>
                    <a:pt x="616" y="131"/>
                  </a:lnTo>
                  <a:lnTo>
                    <a:pt x="619" y="139"/>
                  </a:lnTo>
                  <a:lnTo>
                    <a:pt x="619" y="139"/>
                  </a:lnTo>
                  <a:lnTo>
                    <a:pt x="619" y="144"/>
                  </a:lnTo>
                  <a:lnTo>
                    <a:pt x="619" y="150"/>
                  </a:lnTo>
                  <a:lnTo>
                    <a:pt x="617" y="157"/>
                  </a:lnTo>
                  <a:lnTo>
                    <a:pt x="615" y="162"/>
                  </a:lnTo>
                  <a:lnTo>
                    <a:pt x="615" y="162"/>
                  </a:lnTo>
                  <a:lnTo>
                    <a:pt x="612" y="166"/>
                  </a:lnTo>
                  <a:lnTo>
                    <a:pt x="609" y="168"/>
                  </a:lnTo>
                  <a:lnTo>
                    <a:pt x="606" y="169"/>
                  </a:lnTo>
                  <a:lnTo>
                    <a:pt x="606" y="169"/>
                  </a:lnTo>
                  <a:lnTo>
                    <a:pt x="603" y="168"/>
                  </a:lnTo>
                  <a:lnTo>
                    <a:pt x="600" y="168"/>
                  </a:lnTo>
                  <a:lnTo>
                    <a:pt x="599" y="165"/>
                  </a:lnTo>
                  <a:lnTo>
                    <a:pt x="599" y="160"/>
                  </a:lnTo>
                  <a:lnTo>
                    <a:pt x="599" y="160"/>
                  </a:lnTo>
                  <a:lnTo>
                    <a:pt x="596" y="149"/>
                  </a:lnTo>
                  <a:lnTo>
                    <a:pt x="594" y="137"/>
                  </a:lnTo>
                  <a:lnTo>
                    <a:pt x="594" y="137"/>
                  </a:lnTo>
                  <a:lnTo>
                    <a:pt x="597" y="124"/>
                  </a:lnTo>
                  <a:lnTo>
                    <a:pt x="601" y="111"/>
                  </a:lnTo>
                  <a:lnTo>
                    <a:pt x="601" y="111"/>
                  </a:lnTo>
                  <a:lnTo>
                    <a:pt x="604" y="102"/>
                  </a:lnTo>
                  <a:lnTo>
                    <a:pt x="604" y="99"/>
                  </a:lnTo>
                  <a:lnTo>
                    <a:pt x="603" y="99"/>
                  </a:lnTo>
                  <a:lnTo>
                    <a:pt x="603" y="99"/>
                  </a:lnTo>
                  <a:lnTo>
                    <a:pt x="600" y="102"/>
                  </a:lnTo>
                  <a:lnTo>
                    <a:pt x="599" y="104"/>
                  </a:lnTo>
                  <a:lnTo>
                    <a:pt x="597" y="105"/>
                  </a:lnTo>
                  <a:lnTo>
                    <a:pt x="596" y="102"/>
                  </a:lnTo>
                  <a:lnTo>
                    <a:pt x="596" y="102"/>
                  </a:lnTo>
                  <a:lnTo>
                    <a:pt x="596" y="98"/>
                  </a:lnTo>
                  <a:lnTo>
                    <a:pt x="599" y="92"/>
                  </a:lnTo>
                  <a:lnTo>
                    <a:pt x="604" y="85"/>
                  </a:lnTo>
                  <a:lnTo>
                    <a:pt x="604" y="85"/>
                  </a:lnTo>
                  <a:lnTo>
                    <a:pt x="607" y="78"/>
                  </a:lnTo>
                  <a:lnTo>
                    <a:pt x="609" y="75"/>
                  </a:lnTo>
                  <a:lnTo>
                    <a:pt x="610" y="75"/>
                  </a:lnTo>
                  <a:lnTo>
                    <a:pt x="610" y="75"/>
                  </a:lnTo>
                  <a:lnTo>
                    <a:pt x="613" y="76"/>
                  </a:lnTo>
                  <a:lnTo>
                    <a:pt x="616" y="75"/>
                  </a:lnTo>
                  <a:lnTo>
                    <a:pt x="616" y="75"/>
                  </a:lnTo>
                  <a:lnTo>
                    <a:pt x="619" y="73"/>
                  </a:lnTo>
                  <a:lnTo>
                    <a:pt x="625" y="73"/>
                  </a:lnTo>
                  <a:lnTo>
                    <a:pt x="625" y="73"/>
                  </a:lnTo>
                  <a:lnTo>
                    <a:pt x="630" y="73"/>
                  </a:lnTo>
                  <a:lnTo>
                    <a:pt x="635" y="72"/>
                  </a:lnTo>
                  <a:lnTo>
                    <a:pt x="635" y="72"/>
                  </a:lnTo>
                  <a:lnTo>
                    <a:pt x="636" y="71"/>
                  </a:lnTo>
                  <a:lnTo>
                    <a:pt x="642" y="71"/>
                  </a:lnTo>
                  <a:lnTo>
                    <a:pt x="642" y="71"/>
                  </a:lnTo>
                  <a:lnTo>
                    <a:pt x="648" y="71"/>
                  </a:lnTo>
                  <a:lnTo>
                    <a:pt x="651" y="69"/>
                  </a:lnTo>
                  <a:lnTo>
                    <a:pt x="651" y="69"/>
                  </a:lnTo>
                  <a:lnTo>
                    <a:pt x="652" y="66"/>
                  </a:lnTo>
                  <a:lnTo>
                    <a:pt x="652" y="65"/>
                  </a:lnTo>
                  <a:lnTo>
                    <a:pt x="651" y="65"/>
                  </a:lnTo>
                  <a:lnTo>
                    <a:pt x="651" y="65"/>
                  </a:lnTo>
                  <a:lnTo>
                    <a:pt x="645" y="65"/>
                  </a:lnTo>
                  <a:lnTo>
                    <a:pt x="642" y="65"/>
                  </a:lnTo>
                  <a:lnTo>
                    <a:pt x="639" y="63"/>
                  </a:lnTo>
                  <a:lnTo>
                    <a:pt x="639" y="63"/>
                  </a:lnTo>
                  <a:lnTo>
                    <a:pt x="639" y="62"/>
                  </a:lnTo>
                  <a:lnTo>
                    <a:pt x="638" y="60"/>
                  </a:lnTo>
                  <a:lnTo>
                    <a:pt x="638" y="59"/>
                  </a:lnTo>
                  <a:lnTo>
                    <a:pt x="636" y="57"/>
                  </a:lnTo>
                  <a:lnTo>
                    <a:pt x="636" y="57"/>
                  </a:lnTo>
                  <a:lnTo>
                    <a:pt x="633" y="57"/>
                  </a:lnTo>
                  <a:lnTo>
                    <a:pt x="629" y="56"/>
                  </a:lnTo>
                  <a:lnTo>
                    <a:pt x="629" y="56"/>
                  </a:lnTo>
                  <a:lnTo>
                    <a:pt x="626" y="57"/>
                  </a:lnTo>
                  <a:lnTo>
                    <a:pt x="623" y="59"/>
                  </a:lnTo>
                  <a:lnTo>
                    <a:pt x="622" y="60"/>
                  </a:lnTo>
                  <a:lnTo>
                    <a:pt x="619" y="60"/>
                  </a:lnTo>
                  <a:lnTo>
                    <a:pt x="619" y="60"/>
                  </a:lnTo>
                  <a:lnTo>
                    <a:pt x="615" y="59"/>
                  </a:lnTo>
                  <a:lnTo>
                    <a:pt x="613" y="57"/>
                  </a:lnTo>
                  <a:lnTo>
                    <a:pt x="610" y="56"/>
                  </a:lnTo>
                  <a:lnTo>
                    <a:pt x="607" y="56"/>
                  </a:lnTo>
                  <a:lnTo>
                    <a:pt x="607" y="56"/>
                  </a:lnTo>
                  <a:lnTo>
                    <a:pt x="603" y="55"/>
                  </a:lnTo>
                  <a:lnTo>
                    <a:pt x="599" y="53"/>
                  </a:lnTo>
                  <a:lnTo>
                    <a:pt x="599" y="53"/>
                  </a:lnTo>
                  <a:lnTo>
                    <a:pt x="590" y="53"/>
                  </a:lnTo>
                  <a:lnTo>
                    <a:pt x="587" y="52"/>
                  </a:lnTo>
                  <a:lnTo>
                    <a:pt x="586" y="52"/>
                  </a:lnTo>
                  <a:lnTo>
                    <a:pt x="587" y="50"/>
                  </a:lnTo>
                  <a:lnTo>
                    <a:pt x="587" y="50"/>
                  </a:lnTo>
                  <a:lnTo>
                    <a:pt x="591" y="43"/>
                  </a:lnTo>
                  <a:lnTo>
                    <a:pt x="593" y="40"/>
                  </a:lnTo>
                  <a:lnTo>
                    <a:pt x="591" y="40"/>
                  </a:lnTo>
                  <a:lnTo>
                    <a:pt x="591" y="40"/>
                  </a:lnTo>
                  <a:lnTo>
                    <a:pt x="588" y="40"/>
                  </a:lnTo>
                  <a:lnTo>
                    <a:pt x="584" y="42"/>
                  </a:lnTo>
                  <a:lnTo>
                    <a:pt x="578" y="47"/>
                  </a:lnTo>
                  <a:lnTo>
                    <a:pt x="578" y="47"/>
                  </a:lnTo>
                  <a:lnTo>
                    <a:pt x="575" y="49"/>
                  </a:lnTo>
                  <a:lnTo>
                    <a:pt x="571" y="52"/>
                  </a:lnTo>
                  <a:lnTo>
                    <a:pt x="564" y="53"/>
                  </a:lnTo>
                  <a:lnTo>
                    <a:pt x="564" y="53"/>
                  </a:lnTo>
                  <a:lnTo>
                    <a:pt x="559" y="55"/>
                  </a:lnTo>
                  <a:lnTo>
                    <a:pt x="557" y="56"/>
                  </a:lnTo>
                  <a:lnTo>
                    <a:pt x="552" y="57"/>
                  </a:lnTo>
                  <a:lnTo>
                    <a:pt x="551" y="57"/>
                  </a:lnTo>
                  <a:lnTo>
                    <a:pt x="551" y="57"/>
                  </a:lnTo>
                  <a:lnTo>
                    <a:pt x="548" y="53"/>
                  </a:lnTo>
                  <a:lnTo>
                    <a:pt x="545" y="52"/>
                  </a:lnTo>
                  <a:lnTo>
                    <a:pt x="544" y="52"/>
                  </a:lnTo>
                  <a:lnTo>
                    <a:pt x="544" y="52"/>
                  </a:lnTo>
                  <a:lnTo>
                    <a:pt x="533" y="53"/>
                  </a:lnTo>
                  <a:lnTo>
                    <a:pt x="529" y="55"/>
                  </a:lnTo>
                  <a:lnTo>
                    <a:pt x="528" y="53"/>
                  </a:lnTo>
                  <a:lnTo>
                    <a:pt x="526" y="53"/>
                  </a:lnTo>
                  <a:lnTo>
                    <a:pt x="526" y="53"/>
                  </a:lnTo>
                  <a:lnTo>
                    <a:pt x="528" y="52"/>
                  </a:lnTo>
                  <a:lnTo>
                    <a:pt x="531" y="50"/>
                  </a:lnTo>
                  <a:lnTo>
                    <a:pt x="533" y="49"/>
                  </a:lnTo>
                  <a:lnTo>
                    <a:pt x="536" y="44"/>
                  </a:lnTo>
                  <a:lnTo>
                    <a:pt x="536" y="44"/>
                  </a:lnTo>
                  <a:lnTo>
                    <a:pt x="539" y="42"/>
                  </a:lnTo>
                  <a:lnTo>
                    <a:pt x="541" y="39"/>
                  </a:lnTo>
                  <a:lnTo>
                    <a:pt x="542" y="37"/>
                  </a:lnTo>
                  <a:lnTo>
                    <a:pt x="545" y="36"/>
                  </a:lnTo>
                  <a:lnTo>
                    <a:pt x="545" y="36"/>
                  </a:lnTo>
                  <a:lnTo>
                    <a:pt x="561" y="29"/>
                  </a:lnTo>
                  <a:lnTo>
                    <a:pt x="575" y="23"/>
                  </a:lnTo>
                  <a:lnTo>
                    <a:pt x="575" y="23"/>
                  </a:lnTo>
                  <a:lnTo>
                    <a:pt x="577" y="20"/>
                  </a:lnTo>
                  <a:lnTo>
                    <a:pt x="577" y="20"/>
                  </a:lnTo>
                  <a:lnTo>
                    <a:pt x="571" y="21"/>
                  </a:lnTo>
                  <a:lnTo>
                    <a:pt x="564" y="21"/>
                  </a:lnTo>
                  <a:lnTo>
                    <a:pt x="564" y="21"/>
                  </a:lnTo>
                  <a:lnTo>
                    <a:pt x="561" y="20"/>
                  </a:lnTo>
                  <a:lnTo>
                    <a:pt x="558" y="18"/>
                  </a:lnTo>
                  <a:lnTo>
                    <a:pt x="555" y="17"/>
                  </a:lnTo>
                  <a:lnTo>
                    <a:pt x="552" y="17"/>
                  </a:lnTo>
                  <a:lnTo>
                    <a:pt x="552" y="17"/>
                  </a:lnTo>
                  <a:lnTo>
                    <a:pt x="546" y="18"/>
                  </a:lnTo>
                  <a:lnTo>
                    <a:pt x="544" y="21"/>
                  </a:lnTo>
                  <a:lnTo>
                    <a:pt x="539" y="23"/>
                  </a:lnTo>
                  <a:lnTo>
                    <a:pt x="536" y="23"/>
                  </a:lnTo>
                  <a:lnTo>
                    <a:pt x="533" y="23"/>
                  </a:lnTo>
                  <a:lnTo>
                    <a:pt x="533" y="23"/>
                  </a:lnTo>
                  <a:lnTo>
                    <a:pt x="522" y="17"/>
                  </a:lnTo>
                  <a:lnTo>
                    <a:pt x="515" y="15"/>
                  </a:lnTo>
                  <a:lnTo>
                    <a:pt x="509" y="14"/>
                  </a:lnTo>
                  <a:lnTo>
                    <a:pt x="509" y="14"/>
                  </a:lnTo>
                  <a:lnTo>
                    <a:pt x="502" y="13"/>
                  </a:lnTo>
                  <a:lnTo>
                    <a:pt x="493" y="7"/>
                  </a:lnTo>
                  <a:lnTo>
                    <a:pt x="483" y="2"/>
                  </a:lnTo>
                  <a:lnTo>
                    <a:pt x="477" y="1"/>
                  </a:lnTo>
                  <a:lnTo>
                    <a:pt x="473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2" y="11"/>
                  </a:lnTo>
                  <a:lnTo>
                    <a:pt x="35" y="18"/>
                  </a:lnTo>
                  <a:lnTo>
                    <a:pt x="35" y="18"/>
                  </a:lnTo>
                  <a:lnTo>
                    <a:pt x="35" y="24"/>
                  </a:lnTo>
                  <a:lnTo>
                    <a:pt x="35" y="27"/>
                  </a:lnTo>
                  <a:lnTo>
                    <a:pt x="34" y="27"/>
                  </a:lnTo>
                  <a:lnTo>
                    <a:pt x="34" y="27"/>
                  </a:lnTo>
                  <a:lnTo>
                    <a:pt x="29" y="23"/>
                  </a:lnTo>
                  <a:lnTo>
                    <a:pt x="27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15" y="20"/>
                  </a:lnTo>
                  <a:lnTo>
                    <a:pt x="9" y="2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2" y="17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5" y="31"/>
                  </a:lnTo>
                  <a:lnTo>
                    <a:pt x="8" y="42"/>
                  </a:lnTo>
                  <a:lnTo>
                    <a:pt x="9" y="52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9" y="72"/>
                  </a:lnTo>
                  <a:lnTo>
                    <a:pt x="9" y="82"/>
                  </a:lnTo>
                  <a:lnTo>
                    <a:pt x="9" y="92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6" y="117"/>
                  </a:lnTo>
                  <a:lnTo>
                    <a:pt x="5" y="127"/>
                  </a:lnTo>
                  <a:lnTo>
                    <a:pt x="3" y="134"/>
                  </a:lnTo>
                  <a:lnTo>
                    <a:pt x="3" y="134"/>
                  </a:lnTo>
                  <a:lnTo>
                    <a:pt x="3" y="139"/>
                  </a:lnTo>
                  <a:lnTo>
                    <a:pt x="3" y="143"/>
                  </a:lnTo>
                  <a:lnTo>
                    <a:pt x="6" y="152"/>
                  </a:lnTo>
                  <a:lnTo>
                    <a:pt x="6" y="152"/>
                  </a:lnTo>
                  <a:lnTo>
                    <a:pt x="8" y="157"/>
                  </a:lnTo>
                  <a:lnTo>
                    <a:pt x="8" y="166"/>
                  </a:lnTo>
                  <a:lnTo>
                    <a:pt x="8" y="166"/>
                  </a:lnTo>
                  <a:lnTo>
                    <a:pt x="6" y="183"/>
                  </a:lnTo>
                  <a:lnTo>
                    <a:pt x="8" y="192"/>
                  </a:lnTo>
                  <a:lnTo>
                    <a:pt x="9" y="198"/>
                  </a:lnTo>
                  <a:lnTo>
                    <a:pt x="9" y="198"/>
                  </a:lnTo>
                  <a:lnTo>
                    <a:pt x="15" y="207"/>
                  </a:lnTo>
                  <a:lnTo>
                    <a:pt x="18" y="211"/>
                  </a:lnTo>
                  <a:lnTo>
                    <a:pt x="19" y="217"/>
                  </a:lnTo>
                  <a:lnTo>
                    <a:pt x="19" y="217"/>
                  </a:lnTo>
                  <a:lnTo>
                    <a:pt x="21" y="226"/>
                  </a:lnTo>
                  <a:lnTo>
                    <a:pt x="24" y="233"/>
                  </a:lnTo>
                  <a:lnTo>
                    <a:pt x="24" y="233"/>
                  </a:lnTo>
                  <a:lnTo>
                    <a:pt x="31" y="241"/>
                  </a:lnTo>
                  <a:lnTo>
                    <a:pt x="34" y="247"/>
                  </a:lnTo>
                  <a:lnTo>
                    <a:pt x="37" y="253"/>
                  </a:lnTo>
                  <a:lnTo>
                    <a:pt x="37" y="253"/>
                  </a:lnTo>
                  <a:lnTo>
                    <a:pt x="40" y="262"/>
                  </a:lnTo>
                  <a:lnTo>
                    <a:pt x="41" y="266"/>
                  </a:lnTo>
                  <a:lnTo>
                    <a:pt x="45" y="270"/>
                  </a:lnTo>
                  <a:lnTo>
                    <a:pt x="45" y="270"/>
                  </a:lnTo>
                  <a:lnTo>
                    <a:pt x="48" y="275"/>
                  </a:lnTo>
                  <a:lnTo>
                    <a:pt x="51" y="281"/>
                  </a:lnTo>
                  <a:lnTo>
                    <a:pt x="54" y="288"/>
                  </a:lnTo>
                  <a:lnTo>
                    <a:pt x="58" y="294"/>
                  </a:lnTo>
                  <a:lnTo>
                    <a:pt x="58" y="294"/>
                  </a:lnTo>
                  <a:lnTo>
                    <a:pt x="66" y="304"/>
                  </a:lnTo>
                  <a:lnTo>
                    <a:pt x="69" y="307"/>
                  </a:lnTo>
                  <a:lnTo>
                    <a:pt x="71" y="311"/>
                  </a:lnTo>
                  <a:lnTo>
                    <a:pt x="71" y="311"/>
                  </a:lnTo>
                  <a:lnTo>
                    <a:pt x="73" y="314"/>
                  </a:lnTo>
                  <a:lnTo>
                    <a:pt x="77" y="314"/>
                  </a:lnTo>
                  <a:lnTo>
                    <a:pt x="83" y="315"/>
                  </a:lnTo>
                  <a:lnTo>
                    <a:pt x="89" y="317"/>
                  </a:lnTo>
                  <a:lnTo>
                    <a:pt x="89" y="317"/>
                  </a:lnTo>
                  <a:lnTo>
                    <a:pt x="93" y="320"/>
                  </a:lnTo>
                  <a:lnTo>
                    <a:pt x="97" y="320"/>
                  </a:lnTo>
                  <a:lnTo>
                    <a:pt x="106" y="323"/>
                  </a:lnTo>
                  <a:lnTo>
                    <a:pt x="106" y="323"/>
                  </a:lnTo>
                  <a:lnTo>
                    <a:pt x="109" y="324"/>
                  </a:lnTo>
                  <a:lnTo>
                    <a:pt x="111" y="325"/>
                  </a:lnTo>
                  <a:lnTo>
                    <a:pt x="113" y="331"/>
                  </a:lnTo>
                  <a:lnTo>
                    <a:pt x="113" y="331"/>
                  </a:lnTo>
                  <a:lnTo>
                    <a:pt x="126" y="357"/>
                  </a:lnTo>
                  <a:lnTo>
                    <a:pt x="163" y="352"/>
                  </a:lnTo>
                  <a:lnTo>
                    <a:pt x="222" y="380"/>
                  </a:lnTo>
                  <a:lnTo>
                    <a:pt x="264" y="380"/>
                  </a:lnTo>
                  <a:lnTo>
                    <a:pt x="268" y="370"/>
                  </a:lnTo>
                  <a:lnTo>
                    <a:pt x="294" y="370"/>
                  </a:lnTo>
                  <a:lnTo>
                    <a:pt x="294" y="370"/>
                  </a:lnTo>
                  <a:lnTo>
                    <a:pt x="296" y="373"/>
                  </a:lnTo>
                  <a:lnTo>
                    <a:pt x="303" y="379"/>
                  </a:lnTo>
                  <a:lnTo>
                    <a:pt x="303" y="379"/>
                  </a:lnTo>
                  <a:lnTo>
                    <a:pt x="307" y="383"/>
                  </a:lnTo>
                  <a:lnTo>
                    <a:pt x="313" y="389"/>
                  </a:lnTo>
                  <a:lnTo>
                    <a:pt x="323" y="404"/>
                  </a:lnTo>
                  <a:lnTo>
                    <a:pt x="323" y="404"/>
                  </a:lnTo>
                  <a:lnTo>
                    <a:pt x="331" y="409"/>
                  </a:lnTo>
                  <a:lnTo>
                    <a:pt x="339" y="415"/>
                  </a:lnTo>
                  <a:lnTo>
                    <a:pt x="348" y="421"/>
                  </a:lnTo>
                  <a:lnTo>
                    <a:pt x="352" y="422"/>
                  </a:lnTo>
                  <a:lnTo>
                    <a:pt x="352" y="422"/>
                  </a:lnTo>
                  <a:lnTo>
                    <a:pt x="354" y="420"/>
                  </a:lnTo>
                  <a:lnTo>
                    <a:pt x="355" y="415"/>
                  </a:lnTo>
                  <a:lnTo>
                    <a:pt x="357" y="411"/>
                  </a:lnTo>
                  <a:lnTo>
                    <a:pt x="360" y="409"/>
                  </a:lnTo>
                  <a:lnTo>
                    <a:pt x="360" y="409"/>
                  </a:lnTo>
                  <a:lnTo>
                    <a:pt x="364" y="409"/>
                  </a:lnTo>
                  <a:lnTo>
                    <a:pt x="371" y="412"/>
                  </a:lnTo>
                  <a:lnTo>
                    <a:pt x="380" y="415"/>
                  </a:lnTo>
                  <a:lnTo>
                    <a:pt x="386" y="420"/>
                  </a:lnTo>
                  <a:lnTo>
                    <a:pt x="386" y="420"/>
                  </a:lnTo>
                  <a:lnTo>
                    <a:pt x="390" y="424"/>
                  </a:lnTo>
                  <a:lnTo>
                    <a:pt x="393" y="431"/>
                  </a:lnTo>
                  <a:lnTo>
                    <a:pt x="397" y="438"/>
                  </a:lnTo>
                  <a:lnTo>
                    <a:pt x="402" y="443"/>
                  </a:lnTo>
                  <a:lnTo>
                    <a:pt x="402" y="443"/>
                  </a:lnTo>
                  <a:lnTo>
                    <a:pt x="405" y="447"/>
                  </a:lnTo>
                  <a:lnTo>
                    <a:pt x="407" y="453"/>
                  </a:lnTo>
                  <a:lnTo>
                    <a:pt x="410" y="459"/>
                  </a:lnTo>
                  <a:lnTo>
                    <a:pt x="413" y="463"/>
                  </a:lnTo>
                  <a:lnTo>
                    <a:pt x="413" y="463"/>
                  </a:lnTo>
                  <a:lnTo>
                    <a:pt x="418" y="466"/>
                  </a:lnTo>
                  <a:lnTo>
                    <a:pt x="425" y="469"/>
                  </a:lnTo>
                  <a:lnTo>
                    <a:pt x="447" y="475"/>
                  </a:lnTo>
                  <a:lnTo>
                    <a:pt x="447" y="475"/>
                  </a:lnTo>
                  <a:lnTo>
                    <a:pt x="447" y="467"/>
                  </a:lnTo>
                  <a:lnTo>
                    <a:pt x="445" y="460"/>
                  </a:lnTo>
                  <a:lnTo>
                    <a:pt x="445" y="460"/>
                  </a:lnTo>
                  <a:lnTo>
                    <a:pt x="445" y="454"/>
                  </a:lnTo>
                  <a:lnTo>
                    <a:pt x="447" y="450"/>
                  </a:lnTo>
                  <a:lnTo>
                    <a:pt x="448" y="444"/>
                  </a:lnTo>
                  <a:lnTo>
                    <a:pt x="448" y="444"/>
                  </a:lnTo>
                  <a:lnTo>
                    <a:pt x="445" y="441"/>
                  </a:lnTo>
                  <a:lnTo>
                    <a:pt x="447" y="440"/>
                  </a:lnTo>
                  <a:lnTo>
                    <a:pt x="449" y="438"/>
                  </a:lnTo>
                  <a:lnTo>
                    <a:pt x="449" y="438"/>
                  </a:lnTo>
                  <a:lnTo>
                    <a:pt x="454" y="437"/>
                  </a:lnTo>
                  <a:lnTo>
                    <a:pt x="457" y="433"/>
                  </a:lnTo>
                  <a:lnTo>
                    <a:pt x="458" y="430"/>
                  </a:lnTo>
                  <a:lnTo>
                    <a:pt x="462" y="427"/>
                  </a:lnTo>
                  <a:lnTo>
                    <a:pt x="462" y="427"/>
                  </a:lnTo>
                  <a:lnTo>
                    <a:pt x="473" y="422"/>
                  </a:lnTo>
                  <a:lnTo>
                    <a:pt x="478" y="420"/>
                  </a:lnTo>
                  <a:lnTo>
                    <a:pt x="481" y="415"/>
                  </a:lnTo>
                  <a:lnTo>
                    <a:pt x="481" y="415"/>
                  </a:lnTo>
                  <a:lnTo>
                    <a:pt x="483" y="412"/>
                  </a:lnTo>
                  <a:lnTo>
                    <a:pt x="483" y="409"/>
                  </a:lnTo>
                  <a:lnTo>
                    <a:pt x="483" y="409"/>
                  </a:lnTo>
                  <a:lnTo>
                    <a:pt x="487" y="409"/>
                  </a:lnTo>
                  <a:lnTo>
                    <a:pt x="487" y="409"/>
                  </a:lnTo>
                  <a:lnTo>
                    <a:pt x="491" y="412"/>
                  </a:lnTo>
                  <a:lnTo>
                    <a:pt x="494" y="412"/>
                  </a:lnTo>
                  <a:lnTo>
                    <a:pt x="502" y="411"/>
                  </a:lnTo>
                  <a:lnTo>
                    <a:pt x="502" y="411"/>
                  </a:lnTo>
                  <a:lnTo>
                    <a:pt x="512" y="409"/>
                  </a:lnTo>
                  <a:lnTo>
                    <a:pt x="522" y="409"/>
                  </a:lnTo>
                  <a:lnTo>
                    <a:pt x="522" y="409"/>
                  </a:lnTo>
                  <a:lnTo>
                    <a:pt x="528" y="408"/>
                  </a:lnTo>
                  <a:lnTo>
                    <a:pt x="531" y="408"/>
                  </a:lnTo>
                  <a:lnTo>
                    <a:pt x="532" y="408"/>
                  </a:lnTo>
                  <a:lnTo>
                    <a:pt x="532" y="408"/>
                  </a:lnTo>
                  <a:lnTo>
                    <a:pt x="538" y="411"/>
                  </a:lnTo>
                  <a:lnTo>
                    <a:pt x="541" y="412"/>
                  </a:lnTo>
                  <a:lnTo>
                    <a:pt x="544" y="414"/>
                  </a:lnTo>
                  <a:lnTo>
                    <a:pt x="544" y="414"/>
                  </a:lnTo>
                  <a:lnTo>
                    <a:pt x="545" y="417"/>
                  </a:lnTo>
                  <a:lnTo>
                    <a:pt x="546" y="418"/>
                  </a:lnTo>
                  <a:lnTo>
                    <a:pt x="549" y="418"/>
                  </a:lnTo>
                  <a:lnTo>
                    <a:pt x="552" y="417"/>
                  </a:lnTo>
                  <a:lnTo>
                    <a:pt x="552" y="417"/>
                  </a:lnTo>
                  <a:lnTo>
                    <a:pt x="558" y="412"/>
                  </a:lnTo>
                  <a:lnTo>
                    <a:pt x="567" y="408"/>
                  </a:lnTo>
                  <a:lnTo>
                    <a:pt x="567" y="408"/>
                  </a:lnTo>
                  <a:lnTo>
                    <a:pt x="573" y="405"/>
                  </a:lnTo>
                  <a:lnTo>
                    <a:pt x="577" y="402"/>
                  </a:lnTo>
                  <a:lnTo>
                    <a:pt x="580" y="399"/>
                  </a:lnTo>
                  <a:lnTo>
                    <a:pt x="584" y="398"/>
                  </a:lnTo>
                  <a:lnTo>
                    <a:pt x="584" y="398"/>
                  </a:lnTo>
                  <a:lnTo>
                    <a:pt x="591" y="398"/>
                  </a:lnTo>
                  <a:lnTo>
                    <a:pt x="596" y="396"/>
                  </a:lnTo>
                  <a:lnTo>
                    <a:pt x="596" y="396"/>
                  </a:lnTo>
                  <a:lnTo>
                    <a:pt x="597" y="396"/>
                  </a:lnTo>
                  <a:lnTo>
                    <a:pt x="597" y="398"/>
                  </a:lnTo>
                  <a:lnTo>
                    <a:pt x="599" y="398"/>
                  </a:lnTo>
                  <a:lnTo>
                    <a:pt x="601" y="398"/>
                  </a:lnTo>
                  <a:lnTo>
                    <a:pt x="601" y="398"/>
                  </a:lnTo>
                  <a:lnTo>
                    <a:pt x="609" y="396"/>
                  </a:lnTo>
                  <a:lnTo>
                    <a:pt x="610" y="396"/>
                  </a:lnTo>
                  <a:lnTo>
                    <a:pt x="615" y="398"/>
                  </a:lnTo>
                  <a:lnTo>
                    <a:pt x="615" y="398"/>
                  </a:lnTo>
                  <a:lnTo>
                    <a:pt x="619" y="399"/>
                  </a:lnTo>
                  <a:lnTo>
                    <a:pt x="622" y="398"/>
                  </a:lnTo>
                  <a:lnTo>
                    <a:pt x="623" y="398"/>
                  </a:lnTo>
                  <a:lnTo>
                    <a:pt x="626" y="398"/>
                  </a:lnTo>
                  <a:lnTo>
                    <a:pt x="626" y="398"/>
                  </a:lnTo>
                  <a:lnTo>
                    <a:pt x="633" y="402"/>
                  </a:lnTo>
                  <a:lnTo>
                    <a:pt x="638" y="405"/>
                  </a:lnTo>
                  <a:lnTo>
                    <a:pt x="642" y="407"/>
                  </a:lnTo>
                  <a:lnTo>
                    <a:pt x="642" y="407"/>
                  </a:lnTo>
                  <a:lnTo>
                    <a:pt x="649" y="407"/>
                  </a:lnTo>
                  <a:lnTo>
                    <a:pt x="651" y="405"/>
                  </a:lnTo>
                  <a:lnTo>
                    <a:pt x="654" y="404"/>
                  </a:lnTo>
                  <a:lnTo>
                    <a:pt x="654" y="404"/>
                  </a:lnTo>
                  <a:lnTo>
                    <a:pt x="657" y="399"/>
                  </a:lnTo>
                  <a:lnTo>
                    <a:pt x="658" y="398"/>
                  </a:lnTo>
                  <a:lnTo>
                    <a:pt x="661" y="401"/>
                  </a:lnTo>
                  <a:lnTo>
                    <a:pt x="661" y="401"/>
                  </a:lnTo>
                  <a:lnTo>
                    <a:pt x="668" y="411"/>
                  </a:lnTo>
                  <a:lnTo>
                    <a:pt x="671" y="415"/>
                  </a:lnTo>
                  <a:lnTo>
                    <a:pt x="674" y="418"/>
                  </a:lnTo>
                  <a:lnTo>
                    <a:pt x="674" y="418"/>
                  </a:lnTo>
                  <a:lnTo>
                    <a:pt x="675" y="420"/>
                  </a:lnTo>
                  <a:lnTo>
                    <a:pt x="677" y="422"/>
                  </a:lnTo>
                  <a:lnTo>
                    <a:pt x="680" y="430"/>
                  </a:lnTo>
                  <a:lnTo>
                    <a:pt x="680" y="444"/>
                  </a:lnTo>
                  <a:lnTo>
                    <a:pt x="680" y="444"/>
                  </a:lnTo>
                  <a:lnTo>
                    <a:pt x="681" y="449"/>
                  </a:lnTo>
                  <a:lnTo>
                    <a:pt x="684" y="454"/>
                  </a:lnTo>
                  <a:lnTo>
                    <a:pt x="685" y="460"/>
                  </a:lnTo>
                  <a:lnTo>
                    <a:pt x="688" y="462"/>
                  </a:lnTo>
                  <a:lnTo>
                    <a:pt x="688" y="462"/>
                  </a:lnTo>
                  <a:lnTo>
                    <a:pt x="690" y="459"/>
                  </a:lnTo>
                  <a:lnTo>
                    <a:pt x="690" y="459"/>
                  </a:lnTo>
                  <a:lnTo>
                    <a:pt x="691" y="460"/>
                  </a:lnTo>
                  <a:lnTo>
                    <a:pt x="691" y="460"/>
                  </a:lnTo>
                  <a:lnTo>
                    <a:pt x="694" y="467"/>
                  </a:lnTo>
                  <a:lnTo>
                    <a:pt x="697" y="473"/>
                  </a:lnTo>
                  <a:lnTo>
                    <a:pt x="700" y="478"/>
                  </a:lnTo>
                  <a:lnTo>
                    <a:pt x="700" y="478"/>
                  </a:lnTo>
                  <a:lnTo>
                    <a:pt x="704" y="483"/>
                  </a:lnTo>
                  <a:lnTo>
                    <a:pt x="709" y="488"/>
                  </a:lnTo>
                  <a:lnTo>
                    <a:pt x="709" y="488"/>
                  </a:lnTo>
                  <a:lnTo>
                    <a:pt x="713" y="495"/>
                  </a:lnTo>
                  <a:lnTo>
                    <a:pt x="716" y="496"/>
                  </a:lnTo>
                  <a:lnTo>
                    <a:pt x="717" y="496"/>
                  </a:lnTo>
                  <a:lnTo>
                    <a:pt x="719" y="495"/>
                  </a:lnTo>
                  <a:lnTo>
                    <a:pt x="719" y="495"/>
                  </a:lnTo>
                  <a:lnTo>
                    <a:pt x="720" y="489"/>
                  </a:lnTo>
                  <a:lnTo>
                    <a:pt x="720" y="480"/>
                  </a:lnTo>
                  <a:lnTo>
                    <a:pt x="720" y="465"/>
                  </a:lnTo>
                  <a:lnTo>
                    <a:pt x="720" y="465"/>
                  </a:lnTo>
                  <a:lnTo>
                    <a:pt x="719" y="456"/>
                  </a:lnTo>
                  <a:lnTo>
                    <a:pt x="716" y="444"/>
                  </a:lnTo>
                  <a:lnTo>
                    <a:pt x="713" y="433"/>
                  </a:lnTo>
                  <a:lnTo>
                    <a:pt x="709" y="424"/>
                  </a:lnTo>
                  <a:lnTo>
                    <a:pt x="709" y="424"/>
                  </a:lnTo>
                  <a:lnTo>
                    <a:pt x="704" y="417"/>
                  </a:lnTo>
                  <a:lnTo>
                    <a:pt x="700" y="408"/>
                  </a:lnTo>
                  <a:lnTo>
                    <a:pt x="697" y="399"/>
                  </a:lnTo>
                  <a:lnTo>
                    <a:pt x="697" y="395"/>
                  </a:lnTo>
                  <a:lnTo>
                    <a:pt x="697" y="391"/>
                  </a:lnTo>
                  <a:lnTo>
                    <a:pt x="697" y="391"/>
                  </a:lnTo>
                  <a:lnTo>
                    <a:pt x="701" y="375"/>
                  </a:lnTo>
                  <a:lnTo>
                    <a:pt x="706" y="365"/>
                  </a:lnTo>
                  <a:lnTo>
                    <a:pt x="706" y="365"/>
                  </a:lnTo>
                  <a:lnTo>
                    <a:pt x="709" y="360"/>
                  </a:lnTo>
                  <a:lnTo>
                    <a:pt x="713" y="359"/>
                  </a:lnTo>
                  <a:lnTo>
                    <a:pt x="720" y="354"/>
                  </a:lnTo>
                  <a:lnTo>
                    <a:pt x="720" y="354"/>
                  </a:lnTo>
                  <a:lnTo>
                    <a:pt x="732" y="350"/>
                  </a:lnTo>
                  <a:lnTo>
                    <a:pt x="732" y="350"/>
                  </a:lnTo>
                  <a:lnTo>
                    <a:pt x="735" y="346"/>
                  </a:lnTo>
                  <a:lnTo>
                    <a:pt x="738" y="340"/>
                  </a:lnTo>
                  <a:lnTo>
                    <a:pt x="742" y="331"/>
                  </a:lnTo>
                  <a:lnTo>
                    <a:pt x="742" y="331"/>
                  </a:lnTo>
                  <a:lnTo>
                    <a:pt x="748" y="331"/>
                  </a:lnTo>
                  <a:lnTo>
                    <a:pt x="752" y="331"/>
                  </a:lnTo>
                  <a:lnTo>
                    <a:pt x="755" y="331"/>
                  </a:lnTo>
                  <a:lnTo>
                    <a:pt x="755" y="331"/>
                  </a:lnTo>
                  <a:lnTo>
                    <a:pt x="759" y="328"/>
                  </a:lnTo>
                  <a:lnTo>
                    <a:pt x="762" y="323"/>
                  </a:lnTo>
                  <a:lnTo>
                    <a:pt x="770" y="314"/>
                  </a:lnTo>
                  <a:lnTo>
                    <a:pt x="770" y="314"/>
                  </a:lnTo>
                  <a:lnTo>
                    <a:pt x="772" y="312"/>
                  </a:lnTo>
                  <a:lnTo>
                    <a:pt x="777" y="312"/>
                  </a:lnTo>
                  <a:lnTo>
                    <a:pt x="780" y="311"/>
                  </a:lnTo>
                  <a:lnTo>
                    <a:pt x="781" y="311"/>
                  </a:lnTo>
                  <a:lnTo>
                    <a:pt x="781" y="310"/>
                  </a:lnTo>
                  <a:lnTo>
                    <a:pt x="781" y="310"/>
                  </a:lnTo>
                  <a:lnTo>
                    <a:pt x="780" y="304"/>
                  </a:lnTo>
                  <a:lnTo>
                    <a:pt x="781" y="301"/>
                  </a:lnTo>
                  <a:lnTo>
                    <a:pt x="783" y="299"/>
                  </a:lnTo>
                  <a:lnTo>
                    <a:pt x="783" y="299"/>
                  </a:lnTo>
                  <a:lnTo>
                    <a:pt x="785" y="299"/>
                  </a:lnTo>
                  <a:lnTo>
                    <a:pt x="787" y="298"/>
                  </a:lnTo>
                  <a:lnTo>
                    <a:pt x="790" y="294"/>
                  </a:lnTo>
                  <a:lnTo>
                    <a:pt x="790" y="294"/>
                  </a:lnTo>
                  <a:lnTo>
                    <a:pt x="790" y="285"/>
                  </a:lnTo>
                  <a:lnTo>
                    <a:pt x="790" y="279"/>
                  </a:lnTo>
                  <a:lnTo>
                    <a:pt x="788" y="276"/>
                  </a:lnTo>
                  <a:lnTo>
                    <a:pt x="788" y="276"/>
                  </a:lnTo>
                  <a:lnTo>
                    <a:pt x="783" y="269"/>
                  </a:lnTo>
                  <a:lnTo>
                    <a:pt x="781" y="266"/>
                  </a:lnTo>
                  <a:lnTo>
                    <a:pt x="780" y="263"/>
                  </a:lnTo>
                  <a:lnTo>
                    <a:pt x="780" y="263"/>
                  </a:lnTo>
                  <a:lnTo>
                    <a:pt x="781" y="257"/>
                  </a:lnTo>
                  <a:lnTo>
                    <a:pt x="783" y="254"/>
                  </a:lnTo>
                  <a:lnTo>
                    <a:pt x="783" y="252"/>
                  </a:lnTo>
                  <a:lnTo>
                    <a:pt x="783" y="252"/>
                  </a:lnTo>
                  <a:lnTo>
                    <a:pt x="783" y="249"/>
                  </a:lnTo>
                  <a:lnTo>
                    <a:pt x="783" y="246"/>
                  </a:lnTo>
                  <a:lnTo>
                    <a:pt x="784" y="244"/>
                  </a:lnTo>
                  <a:lnTo>
                    <a:pt x="785" y="244"/>
                  </a:lnTo>
                  <a:lnTo>
                    <a:pt x="785" y="244"/>
                  </a:lnTo>
                  <a:lnTo>
                    <a:pt x="788" y="249"/>
                  </a:lnTo>
                  <a:lnTo>
                    <a:pt x="790" y="252"/>
                  </a:lnTo>
                  <a:lnTo>
                    <a:pt x="790" y="253"/>
                  </a:lnTo>
                  <a:lnTo>
                    <a:pt x="790" y="253"/>
                  </a:lnTo>
                  <a:lnTo>
                    <a:pt x="788" y="259"/>
                  </a:lnTo>
                  <a:lnTo>
                    <a:pt x="788" y="262"/>
                  </a:lnTo>
                  <a:lnTo>
                    <a:pt x="790" y="260"/>
                  </a:lnTo>
                  <a:lnTo>
                    <a:pt x="790" y="260"/>
                  </a:lnTo>
                  <a:lnTo>
                    <a:pt x="796" y="256"/>
                  </a:lnTo>
                  <a:lnTo>
                    <a:pt x="797" y="254"/>
                  </a:lnTo>
                  <a:lnTo>
                    <a:pt x="798" y="253"/>
                  </a:lnTo>
                  <a:lnTo>
                    <a:pt x="798" y="253"/>
                  </a:lnTo>
                  <a:lnTo>
                    <a:pt x="800" y="243"/>
                  </a:lnTo>
                  <a:lnTo>
                    <a:pt x="801" y="239"/>
                  </a:lnTo>
                  <a:lnTo>
                    <a:pt x="804" y="234"/>
                  </a:lnTo>
                  <a:lnTo>
                    <a:pt x="804" y="234"/>
                  </a:lnTo>
                  <a:lnTo>
                    <a:pt x="804" y="233"/>
                  </a:lnTo>
                  <a:lnTo>
                    <a:pt x="804" y="231"/>
                  </a:lnTo>
                  <a:lnTo>
                    <a:pt x="803" y="228"/>
                  </a:lnTo>
                  <a:lnTo>
                    <a:pt x="801" y="226"/>
                  </a:lnTo>
                  <a:lnTo>
                    <a:pt x="800" y="224"/>
                  </a:lnTo>
                  <a:lnTo>
                    <a:pt x="801" y="224"/>
                  </a:lnTo>
                  <a:lnTo>
                    <a:pt x="801" y="224"/>
                  </a:lnTo>
                  <a:lnTo>
                    <a:pt x="803" y="223"/>
                  </a:lnTo>
                  <a:lnTo>
                    <a:pt x="804" y="223"/>
                  </a:lnTo>
                  <a:lnTo>
                    <a:pt x="807" y="221"/>
                  </a:lnTo>
                  <a:lnTo>
                    <a:pt x="810" y="220"/>
                  </a:lnTo>
                  <a:lnTo>
                    <a:pt x="810" y="220"/>
                  </a:lnTo>
                  <a:lnTo>
                    <a:pt x="817" y="210"/>
                  </a:lnTo>
                  <a:lnTo>
                    <a:pt x="820" y="205"/>
                  </a:lnTo>
                  <a:lnTo>
                    <a:pt x="820" y="201"/>
                  </a:lnTo>
                  <a:lnTo>
                    <a:pt x="820" y="201"/>
                  </a:lnTo>
                  <a:lnTo>
                    <a:pt x="819" y="197"/>
                  </a:lnTo>
                  <a:lnTo>
                    <a:pt x="820" y="194"/>
                  </a:lnTo>
                  <a:lnTo>
                    <a:pt x="822" y="192"/>
                  </a:lnTo>
                  <a:lnTo>
                    <a:pt x="822" y="192"/>
                  </a:lnTo>
                  <a:lnTo>
                    <a:pt x="830" y="189"/>
                  </a:lnTo>
                  <a:lnTo>
                    <a:pt x="833" y="189"/>
                  </a:lnTo>
                  <a:lnTo>
                    <a:pt x="835" y="188"/>
                  </a:lnTo>
                  <a:lnTo>
                    <a:pt x="835" y="188"/>
                  </a:lnTo>
                  <a:lnTo>
                    <a:pt x="836" y="185"/>
                  </a:lnTo>
                  <a:lnTo>
                    <a:pt x="838" y="183"/>
                  </a:lnTo>
                  <a:lnTo>
                    <a:pt x="839" y="182"/>
                  </a:lnTo>
                  <a:lnTo>
                    <a:pt x="839" y="182"/>
                  </a:lnTo>
                  <a:lnTo>
                    <a:pt x="843" y="185"/>
                  </a:lnTo>
                  <a:lnTo>
                    <a:pt x="848" y="185"/>
                  </a:lnTo>
                  <a:lnTo>
                    <a:pt x="851" y="185"/>
                  </a:lnTo>
                  <a:lnTo>
                    <a:pt x="851" y="185"/>
                  </a:lnTo>
                  <a:lnTo>
                    <a:pt x="855" y="182"/>
                  </a:lnTo>
                  <a:lnTo>
                    <a:pt x="861" y="179"/>
                  </a:lnTo>
                  <a:lnTo>
                    <a:pt x="867" y="175"/>
                  </a:lnTo>
                  <a:lnTo>
                    <a:pt x="872" y="173"/>
                  </a:lnTo>
                  <a:lnTo>
                    <a:pt x="872" y="173"/>
                  </a:lnTo>
                  <a:lnTo>
                    <a:pt x="881" y="172"/>
                  </a:lnTo>
                  <a:lnTo>
                    <a:pt x="882" y="170"/>
                  </a:lnTo>
                  <a:lnTo>
                    <a:pt x="882" y="169"/>
                  </a:lnTo>
                  <a:lnTo>
                    <a:pt x="882" y="169"/>
                  </a:lnTo>
                  <a:lnTo>
                    <a:pt x="881" y="168"/>
                  </a:lnTo>
                  <a:lnTo>
                    <a:pt x="878" y="166"/>
                  </a:lnTo>
                  <a:lnTo>
                    <a:pt x="875" y="165"/>
                  </a:lnTo>
                  <a:lnTo>
                    <a:pt x="874" y="163"/>
                  </a:lnTo>
                  <a:lnTo>
                    <a:pt x="874" y="163"/>
                  </a:lnTo>
                  <a:lnTo>
                    <a:pt x="872" y="160"/>
                  </a:lnTo>
                  <a:lnTo>
                    <a:pt x="872" y="156"/>
                  </a:lnTo>
                  <a:lnTo>
                    <a:pt x="872" y="152"/>
                  </a:lnTo>
                  <a:lnTo>
                    <a:pt x="872" y="147"/>
                  </a:lnTo>
                  <a:lnTo>
                    <a:pt x="872" y="147"/>
                  </a:lnTo>
                  <a:lnTo>
                    <a:pt x="872" y="143"/>
                  </a:lnTo>
                  <a:lnTo>
                    <a:pt x="874" y="139"/>
                  </a:lnTo>
                  <a:lnTo>
                    <a:pt x="877" y="133"/>
                  </a:lnTo>
                  <a:lnTo>
                    <a:pt x="881" y="130"/>
                  </a:lnTo>
                  <a:lnTo>
                    <a:pt x="881" y="130"/>
                  </a:lnTo>
                  <a:lnTo>
                    <a:pt x="891" y="123"/>
                  </a:lnTo>
                  <a:lnTo>
                    <a:pt x="900" y="117"/>
                  </a:lnTo>
                  <a:lnTo>
                    <a:pt x="900" y="117"/>
                  </a:lnTo>
                  <a:lnTo>
                    <a:pt x="906" y="113"/>
                  </a:lnTo>
                  <a:lnTo>
                    <a:pt x="910" y="113"/>
                  </a:lnTo>
                  <a:lnTo>
                    <a:pt x="910" y="113"/>
                  </a:lnTo>
                  <a:lnTo>
                    <a:pt x="916" y="111"/>
                  </a:lnTo>
                  <a:lnTo>
                    <a:pt x="923" y="107"/>
                  </a:lnTo>
                  <a:lnTo>
                    <a:pt x="930" y="102"/>
                  </a:lnTo>
                  <a:lnTo>
                    <a:pt x="932" y="99"/>
                  </a:lnTo>
                  <a:lnTo>
                    <a:pt x="932" y="99"/>
                  </a:lnTo>
                  <a:lnTo>
                    <a:pt x="932" y="98"/>
                  </a:lnTo>
                  <a:lnTo>
                    <a:pt x="929" y="97"/>
                  </a:lnTo>
                  <a:lnTo>
                    <a:pt x="929" y="95"/>
                  </a:lnTo>
                  <a:lnTo>
                    <a:pt x="932" y="94"/>
                  </a:lnTo>
                  <a:lnTo>
                    <a:pt x="932" y="94"/>
                  </a:lnTo>
                  <a:lnTo>
                    <a:pt x="926" y="89"/>
                  </a:lnTo>
                  <a:lnTo>
                    <a:pt x="924" y="85"/>
                  </a:lnTo>
                  <a:close/>
                  <a:moveTo>
                    <a:pt x="203" y="185"/>
                  </a:moveTo>
                  <a:lnTo>
                    <a:pt x="203" y="185"/>
                  </a:lnTo>
                  <a:lnTo>
                    <a:pt x="202" y="186"/>
                  </a:lnTo>
                  <a:lnTo>
                    <a:pt x="199" y="188"/>
                  </a:lnTo>
                  <a:lnTo>
                    <a:pt x="196" y="189"/>
                  </a:lnTo>
                  <a:lnTo>
                    <a:pt x="196" y="189"/>
                  </a:lnTo>
                  <a:lnTo>
                    <a:pt x="190" y="182"/>
                  </a:lnTo>
                  <a:lnTo>
                    <a:pt x="187" y="178"/>
                  </a:lnTo>
                  <a:lnTo>
                    <a:pt x="187" y="178"/>
                  </a:lnTo>
                  <a:lnTo>
                    <a:pt x="187" y="170"/>
                  </a:lnTo>
                  <a:lnTo>
                    <a:pt x="187" y="169"/>
                  </a:lnTo>
                  <a:lnTo>
                    <a:pt x="190" y="168"/>
                  </a:lnTo>
                  <a:lnTo>
                    <a:pt x="190" y="168"/>
                  </a:lnTo>
                  <a:lnTo>
                    <a:pt x="192" y="168"/>
                  </a:lnTo>
                  <a:lnTo>
                    <a:pt x="192" y="169"/>
                  </a:lnTo>
                  <a:lnTo>
                    <a:pt x="193" y="175"/>
                  </a:lnTo>
                  <a:lnTo>
                    <a:pt x="193" y="175"/>
                  </a:lnTo>
                  <a:lnTo>
                    <a:pt x="196" y="178"/>
                  </a:lnTo>
                  <a:lnTo>
                    <a:pt x="196" y="179"/>
                  </a:lnTo>
                  <a:lnTo>
                    <a:pt x="197" y="178"/>
                  </a:lnTo>
                  <a:lnTo>
                    <a:pt x="197" y="178"/>
                  </a:lnTo>
                  <a:lnTo>
                    <a:pt x="197" y="173"/>
                  </a:lnTo>
                  <a:lnTo>
                    <a:pt x="199" y="172"/>
                  </a:lnTo>
                  <a:lnTo>
                    <a:pt x="199" y="173"/>
                  </a:lnTo>
                  <a:lnTo>
                    <a:pt x="199" y="173"/>
                  </a:lnTo>
                  <a:lnTo>
                    <a:pt x="202" y="179"/>
                  </a:lnTo>
                  <a:lnTo>
                    <a:pt x="203" y="182"/>
                  </a:lnTo>
                  <a:lnTo>
                    <a:pt x="203" y="185"/>
                  </a:lnTo>
                  <a:close/>
                  <a:moveTo>
                    <a:pt x="232" y="262"/>
                  </a:moveTo>
                  <a:lnTo>
                    <a:pt x="232" y="262"/>
                  </a:lnTo>
                  <a:lnTo>
                    <a:pt x="231" y="263"/>
                  </a:lnTo>
                  <a:lnTo>
                    <a:pt x="229" y="265"/>
                  </a:lnTo>
                  <a:lnTo>
                    <a:pt x="225" y="266"/>
                  </a:lnTo>
                  <a:lnTo>
                    <a:pt x="225" y="266"/>
                  </a:lnTo>
                  <a:lnTo>
                    <a:pt x="222" y="268"/>
                  </a:lnTo>
                  <a:lnTo>
                    <a:pt x="219" y="269"/>
                  </a:lnTo>
                  <a:lnTo>
                    <a:pt x="216" y="270"/>
                  </a:lnTo>
                  <a:lnTo>
                    <a:pt x="215" y="270"/>
                  </a:lnTo>
                  <a:lnTo>
                    <a:pt x="215" y="270"/>
                  </a:lnTo>
                  <a:lnTo>
                    <a:pt x="216" y="268"/>
                  </a:lnTo>
                  <a:lnTo>
                    <a:pt x="222" y="262"/>
                  </a:lnTo>
                  <a:lnTo>
                    <a:pt x="232" y="253"/>
                  </a:lnTo>
                  <a:lnTo>
                    <a:pt x="232" y="253"/>
                  </a:lnTo>
                  <a:lnTo>
                    <a:pt x="234" y="253"/>
                  </a:lnTo>
                  <a:lnTo>
                    <a:pt x="234" y="256"/>
                  </a:lnTo>
                  <a:lnTo>
                    <a:pt x="232" y="262"/>
                  </a:lnTo>
                  <a:close/>
                  <a:moveTo>
                    <a:pt x="293" y="34"/>
                  </a:moveTo>
                  <a:lnTo>
                    <a:pt x="293" y="34"/>
                  </a:lnTo>
                  <a:lnTo>
                    <a:pt x="289" y="36"/>
                  </a:lnTo>
                  <a:lnTo>
                    <a:pt x="284" y="36"/>
                  </a:lnTo>
                  <a:lnTo>
                    <a:pt x="281" y="34"/>
                  </a:lnTo>
                  <a:lnTo>
                    <a:pt x="280" y="36"/>
                  </a:lnTo>
                  <a:lnTo>
                    <a:pt x="280" y="36"/>
                  </a:lnTo>
                  <a:lnTo>
                    <a:pt x="276" y="37"/>
                  </a:lnTo>
                  <a:lnTo>
                    <a:pt x="271" y="39"/>
                  </a:lnTo>
                  <a:lnTo>
                    <a:pt x="271" y="39"/>
                  </a:lnTo>
                  <a:lnTo>
                    <a:pt x="270" y="37"/>
                  </a:lnTo>
                  <a:lnTo>
                    <a:pt x="268" y="36"/>
                  </a:lnTo>
                  <a:lnTo>
                    <a:pt x="267" y="34"/>
                  </a:lnTo>
                  <a:lnTo>
                    <a:pt x="263" y="34"/>
                  </a:lnTo>
                  <a:lnTo>
                    <a:pt x="263" y="34"/>
                  </a:lnTo>
                  <a:lnTo>
                    <a:pt x="260" y="33"/>
                  </a:lnTo>
                  <a:lnTo>
                    <a:pt x="258" y="31"/>
                  </a:lnTo>
                  <a:lnTo>
                    <a:pt x="260" y="30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70" y="30"/>
                  </a:lnTo>
                  <a:lnTo>
                    <a:pt x="277" y="30"/>
                  </a:lnTo>
                  <a:lnTo>
                    <a:pt x="277" y="30"/>
                  </a:lnTo>
                  <a:lnTo>
                    <a:pt x="290" y="30"/>
                  </a:lnTo>
                  <a:lnTo>
                    <a:pt x="294" y="31"/>
                  </a:lnTo>
                  <a:lnTo>
                    <a:pt x="294" y="33"/>
                  </a:lnTo>
                  <a:lnTo>
                    <a:pt x="293" y="34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696"/>
            <p:cNvSpPr>
              <a:spLocks/>
            </p:cNvSpPr>
            <p:nvPr/>
          </p:nvSpPr>
          <p:spPr bwMode="auto">
            <a:xfrm>
              <a:off x="1114425" y="3326242"/>
              <a:ext cx="1479550" cy="787400"/>
            </a:xfrm>
            <a:custGeom>
              <a:avLst/>
              <a:gdLst>
                <a:gd name="T0" fmla="*/ 919 w 932"/>
                <a:gd name="T1" fmla="*/ 44 h 496"/>
                <a:gd name="T2" fmla="*/ 878 w 932"/>
                <a:gd name="T3" fmla="*/ 66 h 496"/>
                <a:gd name="T4" fmla="*/ 780 w 932"/>
                <a:gd name="T5" fmla="*/ 115 h 496"/>
                <a:gd name="T6" fmla="*/ 767 w 932"/>
                <a:gd name="T7" fmla="*/ 137 h 496"/>
                <a:gd name="T8" fmla="*/ 738 w 932"/>
                <a:gd name="T9" fmla="*/ 149 h 496"/>
                <a:gd name="T10" fmla="*/ 672 w 932"/>
                <a:gd name="T11" fmla="*/ 170 h 496"/>
                <a:gd name="T12" fmla="*/ 675 w 932"/>
                <a:gd name="T13" fmla="*/ 155 h 496"/>
                <a:gd name="T14" fmla="*/ 683 w 932"/>
                <a:gd name="T15" fmla="*/ 127 h 496"/>
                <a:gd name="T16" fmla="*/ 661 w 932"/>
                <a:gd name="T17" fmla="*/ 127 h 496"/>
                <a:gd name="T18" fmla="*/ 662 w 932"/>
                <a:gd name="T19" fmla="*/ 85 h 496"/>
                <a:gd name="T20" fmla="*/ 649 w 932"/>
                <a:gd name="T21" fmla="*/ 76 h 496"/>
                <a:gd name="T22" fmla="*/ 632 w 932"/>
                <a:gd name="T23" fmla="*/ 94 h 496"/>
                <a:gd name="T24" fmla="*/ 619 w 932"/>
                <a:gd name="T25" fmla="*/ 144 h 496"/>
                <a:gd name="T26" fmla="*/ 599 w 932"/>
                <a:gd name="T27" fmla="*/ 165 h 496"/>
                <a:gd name="T28" fmla="*/ 603 w 932"/>
                <a:gd name="T29" fmla="*/ 99 h 496"/>
                <a:gd name="T30" fmla="*/ 607 w 932"/>
                <a:gd name="T31" fmla="*/ 78 h 496"/>
                <a:gd name="T32" fmla="*/ 635 w 932"/>
                <a:gd name="T33" fmla="*/ 72 h 496"/>
                <a:gd name="T34" fmla="*/ 651 w 932"/>
                <a:gd name="T35" fmla="*/ 65 h 496"/>
                <a:gd name="T36" fmla="*/ 629 w 932"/>
                <a:gd name="T37" fmla="*/ 56 h 496"/>
                <a:gd name="T38" fmla="*/ 607 w 932"/>
                <a:gd name="T39" fmla="*/ 56 h 496"/>
                <a:gd name="T40" fmla="*/ 591 w 932"/>
                <a:gd name="T41" fmla="*/ 40 h 496"/>
                <a:gd name="T42" fmla="*/ 557 w 932"/>
                <a:gd name="T43" fmla="*/ 56 h 496"/>
                <a:gd name="T44" fmla="*/ 526 w 932"/>
                <a:gd name="T45" fmla="*/ 53 h 496"/>
                <a:gd name="T46" fmla="*/ 545 w 932"/>
                <a:gd name="T47" fmla="*/ 36 h 496"/>
                <a:gd name="T48" fmla="*/ 555 w 932"/>
                <a:gd name="T49" fmla="*/ 17 h 496"/>
                <a:gd name="T50" fmla="*/ 509 w 932"/>
                <a:gd name="T51" fmla="*/ 14 h 496"/>
                <a:gd name="T52" fmla="*/ 32 w 932"/>
                <a:gd name="T53" fmla="*/ 11 h 496"/>
                <a:gd name="T54" fmla="*/ 15 w 932"/>
                <a:gd name="T55" fmla="*/ 20 h 496"/>
                <a:gd name="T56" fmla="*/ 9 w 932"/>
                <a:gd name="T57" fmla="*/ 52 h 496"/>
                <a:gd name="T58" fmla="*/ 3 w 932"/>
                <a:gd name="T59" fmla="*/ 134 h 496"/>
                <a:gd name="T60" fmla="*/ 9 w 932"/>
                <a:gd name="T61" fmla="*/ 198 h 496"/>
                <a:gd name="T62" fmla="*/ 37 w 932"/>
                <a:gd name="T63" fmla="*/ 253 h 496"/>
                <a:gd name="T64" fmla="*/ 69 w 932"/>
                <a:gd name="T65" fmla="*/ 307 h 496"/>
                <a:gd name="T66" fmla="*/ 106 w 932"/>
                <a:gd name="T67" fmla="*/ 323 h 496"/>
                <a:gd name="T68" fmla="*/ 294 w 932"/>
                <a:gd name="T69" fmla="*/ 370 h 496"/>
                <a:gd name="T70" fmla="*/ 352 w 932"/>
                <a:gd name="T71" fmla="*/ 422 h 496"/>
                <a:gd name="T72" fmla="*/ 386 w 932"/>
                <a:gd name="T73" fmla="*/ 420 h 496"/>
                <a:gd name="T74" fmla="*/ 418 w 932"/>
                <a:gd name="T75" fmla="*/ 466 h 496"/>
                <a:gd name="T76" fmla="*/ 445 w 932"/>
                <a:gd name="T77" fmla="*/ 441 h 496"/>
                <a:gd name="T78" fmla="*/ 481 w 932"/>
                <a:gd name="T79" fmla="*/ 415 h 496"/>
                <a:gd name="T80" fmla="*/ 512 w 932"/>
                <a:gd name="T81" fmla="*/ 409 h 496"/>
                <a:gd name="T82" fmla="*/ 545 w 932"/>
                <a:gd name="T83" fmla="*/ 417 h 496"/>
                <a:gd name="T84" fmla="*/ 584 w 932"/>
                <a:gd name="T85" fmla="*/ 398 h 496"/>
                <a:gd name="T86" fmla="*/ 610 w 932"/>
                <a:gd name="T87" fmla="*/ 396 h 496"/>
                <a:gd name="T88" fmla="*/ 642 w 932"/>
                <a:gd name="T89" fmla="*/ 407 h 496"/>
                <a:gd name="T90" fmla="*/ 674 w 932"/>
                <a:gd name="T91" fmla="*/ 418 h 496"/>
                <a:gd name="T92" fmla="*/ 688 w 932"/>
                <a:gd name="T93" fmla="*/ 462 h 496"/>
                <a:gd name="T94" fmla="*/ 709 w 932"/>
                <a:gd name="T95" fmla="*/ 488 h 496"/>
                <a:gd name="T96" fmla="*/ 716 w 932"/>
                <a:gd name="T97" fmla="*/ 444 h 496"/>
                <a:gd name="T98" fmla="*/ 706 w 932"/>
                <a:gd name="T99" fmla="*/ 365 h 496"/>
                <a:gd name="T100" fmla="*/ 742 w 932"/>
                <a:gd name="T101" fmla="*/ 331 h 496"/>
                <a:gd name="T102" fmla="*/ 780 w 932"/>
                <a:gd name="T103" fmla="*/ 311 h 496"/>
                <a:gd name="T104" fmla="*/ 790 w 932"/>
                <a:gd name="T105" fmla="*/ 294 h 496"/>
                <a:gd name="T106" fmla="*/ 783 w 932"/>
                <a:gd name="T107" fmla="*/ 252 h 496"/>
                <a:gd name="T108" fmla="*/ 788 w 932"/>
                <a:gd name="T109" fmla="*/ 259 h 496"/>
                <a:gd name="T110" fmla="*/ 804 w 932"/>
                <a:gd name="T111" fmla="*/ 234 h 496"/>
                <a:gd name="T112" fmla="*/ 810 w 932"/>
                <a:gd name="T113" fmla="*/ 220 h 496"/>
                <a:gd name="T114" fmla="*/ 833 w 932"/>
                <a:gd name="T115" fmla="*/ 189 h 496"/>
                <a:gd name="T116" fmla="*/ 855 w 932"/>
                <a:gd name="T117" fmla="*/ 182 h 496"/>
                <a:gd name="T118" fmla="*/ 875 w 932"/>
                <a:gd name="T119" fmla="*/ 165 h 496"/>
                <a:gd name="T120" fmla="*/ 881 w 932"/>
                <a:gd name="T121" fmla="*/ 130 h 496"/>
                <a:gd name="T122" fmla="*/ 932 w 932"/>
                <a:gd name="T123" fmla="*/ 99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32" h="496">
                  <a:moveTo>
                    <a:pt x="924" y="85"/>
                  </a:moveTo>
                  <a:lnTo>
                    <a:pt x="924" y="85"/>
                  </a:lnTo>
                  <a:lnTo>
                    <a:pt x="926" y="79"/>
                  </a:lnTo>
                  <a:lnTo>
                    <a:pt x="926" y="75"/>
                  </a:lnTo>
                  <a:lnTo>
                    <a:pt x="923" y="71"/>
                  </a:lnTo>
                  <a:lnTo>
                    <a:pt x="923" y="71"/>
                  </a:lnTo>
                  <a:lnTo>
                    <a:pt x="922" y="68"/>
                  </a:lnTo>
                  <a:lnTo>
                    <a:pt x="922" y="65"/>
                  </a:lnTo>
                  <a:lnTo>
                    <a:pt x="920" y="56"/>
                  </a:lnTo>
                  <a:lnTo>
                    <a:pt x="920" y="47"/>
                  </a:lnTo>
                  <a:lnTo>
                    <a:pt x="919" y="44"/>
                  </a:lnTo>
                  <a:lnTo>
                    <a:pt x="917" y="44"/>
                  </a:lnTo>
                  <a:lnTo>
                    <a:pt x="917" y="44"/>
                  </a:lnTo>
                  <a:lnTo>
                    <a:pt x="904" y="42"/>
                  </a:lnTo>
                  <a:lnTo>
                    <a:pt x="898" y="43"/>
                  </a:lnTo>
                  <a:lnTo>
                    <a:pt x="894" y="44"/>
                  </a:lnTo>
                  <a:lnTo>
                    <a:pt x="894" y="44"/>
                  </a:lnTo>
                  <a:lnTo>
                    <a:pt x="890" y="47"/>
                  </a:lnTo>
                  <a:lnTo>
                    <a:pt x="884" y="53"/>
                  </a:lnTo>
                  <a:lnTo>
                    <a:pt x="880" y="60"/>
                  </a:lnTo>
                  <a:lnTo>
                    <a:pt x="878" y="66"/>
                  </a:lnTo>
                  <a:lnTo>
                    <a:pt x="878" y="66"/>
                  </a:lnTo>
                  <a:lnTo>
                    <a:pt x="875" y="73"/>
                  </a:lnTo>
                  <a:lnTo>
                    <a:pt x="868" y="82"/>
                  </a:lnTo>
                  <a:lnTo>
                    <a:pt x="861" y="91"/>
                  </a:lnTo>
                  <a:lnTo>
                    <a:pt x="856" y="95"/>
                  </a:lnTo>
                  <a:lnTo>
                    <a:pt x="856" y="95"/>
                  </a:lnTo>
                  <a:lnTo>
                    <a:pt x="836" y="97"/>
                  </a:lnTo>
                  <a:lnTo>
                    <a:pt x="814" y="97"/>
                  </a:lnTo>
                  <a:lnTo>
                    <a:pt x="814" y="97"/>
                  </a:lnTo>
                  <a:lnTo>
                    <a:pt x="807" y="98"/>
                  </a:lnTo>
                  <a:lnTo>
                    <a:pt x="798" y="104"/>
                  </a:lnTo>
                  <a:lnTo>
                    <a:pt x="780" y="115"/>
                  </a:lnTo>
                  <a:lnTo>
                    <a:pt x="780" y="115"/>
                  </a:lnTo>
                  <a:lnTo>
                    <a:pt x="783" y="118"/>
                  </a:lnTo>
                  <a:lnTo>
                    <a:pt x="784" y="121"/>
                  </a:lnTo>
                  <a:lnTo>
                    <a:pt x="784" y="124"/>
                  </a:lnTo>
                  <a:lnTo>
                    <a:pt x="784" y="127"/>
                  </a:lnTo>
                  <a:lnTo>
                    <a:pt x="784" y="127"/>
                  </a:lnTo>
                  <a:lnTo>
                    <a:pt x="781" y="133"/>
                  </a:lnTo>
                  <a:lnTo>
                    <a:pt x="778" y="136"/>
                  </a:lnTo>
                  <a:lnTo>
                    <a:pt x="774" y="137"/>
                  </a:lnTo>
                  <a:lnTo>
                    <a:pt x="774" y="137"/>
                  </a:lnTo>
                  <a:lnTo>
                    <a:pt x="767" y="137"/>
                  </a:lnTo>
                  <a:lnTo>
                    <a:pt x="762" y="137"/>
                  </a:lnTo>
                  <a:lnTo>
                    <a:pt x="758" y="136"/>
                  </a:lnTo>
                  <a:lnTo>
                    <a:pt x="758" y="136"/>
                  </a:lnTo>
                  <a:lnTo>
                    <a:pt x="755" y="134"/>
                  </a:lnTo>
                  <a:lnTo>
                    <a:pt x="751" y="134"/>
                  </a:lnTo>
                  <a:lnTo>
                    <a:pt x="751" y="134"/>
                  </a:lnTo>
                  <a:lnTo>
                    <a:pt x="730" y="144"/>
                  </a:lnTo>
                  <a:lnTo>
                    <a:pt x="730" y="144"/>
                  </a:lnTo>
                  <a:lnTo>
                    <a:pt x="736" y="147"/>
                  </a:lnTo>
                  <a:lnTo>
                    <a:pt x="738" y="149"/>
                  </a:lnTo>
                  <a:lnTo>
                    <a:pt x="738" y="149"/>
                  </a:lnTo>
                  <a:lnTo>
                    <a:pt x="736" y="150"/>
                  </a:lnTo>
                  <a:lnTo>
                    <a:pt x="733" y="153"/>
                  </a:lnTo>
                  <a:lnTo>
                    <a:pt x="726" y="156"/>
                  </a:lnTo>
                  <a:lnTo>
                    <a:pt x="710" y="162"/>
                  </a:lnTo>
                  <a:lnTo>
                    <a:pt x="710" y="162"/>
                  </a:lnTo>
                  <a:lnTo>
                    <a:pt x="694" y="169"/>
                  </a:lnTo>
                  <a:lnTo>
                    <a:pt x="685" y="173"/>
                  </a:lnTo>
                  <a:lnTo>
                    <a:pt x="681" y="175"/>
                  </a:lnTo>
                  <a:lnTo>
                    <a:pt x="681" y="175"/>
                  </a:lnTo>
                  <a:lnTo>
                    <a:pt x="675" y="173"/>
                  </a:lnTo>
                  <a:lnTo>
                    <a:pt x="672" y="170"/>
                  </a:lnTo>
                  <a:lnTo>
                    <a:pt x="672" y="170"/>
                  </a:lnTo>
                  <a:lnTo>
                    <a:pt x="672" y="169"/>
                  </a:lnTo>
                  <a:lnTo>
                    <a:pt x="674" y="169"/>
                  </a:lnTo>
                  <a:lnTo>
                    <a:pt x="675" y="168"/>
                  </a:lnTo>
                  <a:lnTo>
                    <a:pt x="675" y="168"/>
                  </a:lnTo>
                  <a:lnTo>
                    <a:pt x="677" y="168"/>
                  </a:lnTo>
                  <a:lnTo>
                    <a:pt x="678" y="165"/>
                  </a:lnTo>
                  <a:lnTo>
                    <a:pt x="678" y="162"/>
                  </a:lnTo>
                  <a:lnTo>
                    <a:pt x="677" y="159"/>
                  </a:lnTo>
                  <a:lnTo>
                    <a:pt x="677" y="159"/>
                  </a:lnTo>
                  <a:lnTo>
                    <a:pt x="675" y="155"/>
                  </a:lnTo>
                  <a:lnTo>
                    <a:pt x="677" y="153"/>
                  </a:lnTo>
                  <a:lnTo>
                    <a:pt x="678" y="153"/>
                  </a:lnTo>
                  <a:lnTo>
                    <a:pt x="678" y="153"/>
                  </a:lnTo>
                  <a:lnTo>
                    <a:pt x="680" y="147"/>
                  </a:lnTo>
                  <a:lnTo>
                    <a:pt x="683" y="141"/>
                  </a:lnTo>
                  <a:lnTo>
                    <a:pt x="683" y="141"/>
                  </a:lnTo>
                  <a:lnTo>
                    <a:pt x="684" y="139"/>
                  </a:lnTo>
                  <a:lnTo>
                    <a:pt x="684" y="139"/>
                  </a:lnTo>
                  <a:lnTo>
                    <a:pt x="683" y="134"/>
                  </a:lnTo>
                  <a:lnTo>
                    <a:pt x="683" y="127"/>
                  </a:lnTo>
                  <a:lnTo>
                    <a:pt x="683" y="127"/>
                  </a:lnTo>
                  <a:lnTo>
                    <a:pt x="681" y="123"/>
                  </a:lnTo>
                  <a:lnTo>
                    <a:pt x="678" y="120"/>
                  </a:lnTo>
                  <a:lnTo>
                    <a:pt x="677" y="118"/>
                  </a:lnTo>
                  <a:lnTo>
                    <a:pt x="674" y="118"/>
                  </a:lnTo>
                  <a:lnTo>
                    <a:pt x="674" y="118"/>
                  </a:lnTo>
                  <a:lnTo>
                    <a:pt x="671" y="120"/>
                  </a:lnTo>
                  <a:lnTo>
                    <a:pt x="668" y="124"/>
                  </a:lnTo>
                  <a:lnTo>
                    <a:pt x="665" y="127"/>
                  </a:lnTo>
                  <a:lnTo>
                    <a:pt x="662" y="128"/>
                  </a:lnTo>
                  <a:lnTo>
                    <a:pt x="662" y="128"/>
                  </a:lnTo>
                  <a:lnTo>
                    <a:pt x="661" y="127"/>
                  </a:lnTo>
                  <a:lnTo>
                    <a:pt x="661" y="124"/>
                  </a:lnTo>
                  <a:lnTo>
                    <a:pt x="661" y="121"/>
                  </a:lnTo>
                  <a:lnTo>
                    <a:pt x="661" y="118"/>
                  </a:lnTo>
                  <a:lnTo>
                    <a:pt x="661" y="118"/>
                  </a:lnTo>
                  <a:lnTo>
                    <a:pt x="665" y="114"/>
                  </a:lnTo>
                  <a:lnTo>
                    <a:pt x="668" y="110"/>
                  </a:lnTo>
                  <a:lnTo>
                    <a:pt x="668" y="110"/>
                  </a:lnTo>
                  <a:lnTo>
                    <a:pt x="667" y="99"/>
                  </a:lnTo>
                  <a:lnTo>
                    <a:pt x="665" y="89"/>
                  </a:lnTo>
                  <a:lnTo>
                    <a:pt x="665" y="89"/>
                  </a:lnTo>
                  <a:lnTo>
                    <a:pt x="662" y="85"/>
                  </a:lnTo>
                  <a:lnTo>
                    <a:pt x="659" y="84"/>
                  </a:lnTo>
                  <a:lnTo>
                    <a:pt x="658" y="85"/>
                  </a:lnTo>
                  <a:lnTo>
                    <a:pt x="658" y="85"/>
                  </a:lnTo>
                  <a:lnTo>
                    <a:pt x="658" y="85"/>
                  </a:lnTo>
                  <a:lnTo>
                    <a:pt x="657" y="85"/>
                  </a:lnTo>
                  <a:lnTo>
                    <a:pt x="654" y="82"/>
                  </a:lnTo>
                  <a:lnTo>
                    <a:pt x="654" y="82"/>
                  </a:lnTo>
                  <a:lnTo>
                    <a:pt x="652" y="79"/>
                  </a:lnTo>
                  <a:lnTo>
                    <a:pt x="651" y="78"/>
                  </a:lnTo>
                  <a:lnTo>
                    <a:pt x="651" y="76"/>
                  </a:lnTo>
                  <a:lnTo>
                    <a:pt x="649" y="76"/>
                  </a:lnTo>
                  <a:lnTo>
                    <a:pt x="649" y="76"/>
                  </a:lnTo>
                  <a:lnTo>
                    <a:pt x="646" y="76"/>
                  </a:lnTo>
                  <a:lnTo>
                    <a:pt x="642" y="78"/>
                  </a:lnTo>
                  <a:lnTo>
                    <a:pt x="642" y="78"/>
                  </a:lnTo>
                  <a:lnTo>
                    <a:pt x="641" y="81"/>
                  </a:lnTo>
                  <a:lnTo>
                    <a:pt x="639" y="82"/>
                  </a:lnTo>
                  <a:lnTo>
                    <a:pt x="638" y="88"/>
                  </a:lnTo>
                  <a:lnTo>
                    <a:pt x="638" y="88"/>
                  </a:lnTo>
                  <a:lnTo>
                    <a:pt x="635" y="91"/>
                  </a:lnTo>
                  <a:lnTo>
                    <a:pt x="632" y="94"/>
                  </a:lnTo>
                  <a:lnTo>
                    <a:pt x="632" y="94"/>
                  </a:lnTo>
                  <a:lnTo>
                    <a:pt x="628" y="95"/>
                  </a:lnTo>
                  <a:lnTo>
                    <a:pt x="623" y="99"/>
                  </a:lnTo>
                  <a:lnTo>
                    <a:pt x="623" y="99"/>
                  </a:lnTo>
                  <a:lnTo>
                    <a:pt x="620" y="110"/>
                  </a:lnTo>
                  <a:lnTo>
                    <a:pt x="616" y="123"/>
                  </a:lnTo>
                  <a:lnTo>
                    <a:pt x="616" y="123"/>
                  </a:lnTo>
                  <a:lnTo>
                    <a:pt x="616" y="127"/>
                  </a:lnTo>
                  <a:lnTo>
                    <a:pt x="616" y="131"/>
                  </a:lnTo>
                  <a:lnTo>
                    <a:pt x="619" y="139"/>
                  </a:lnTo>
                  <a:lnTo>
                    <a:pt x="619" y="139"/>
                  </a:lnTo>
                  <a:lnTo>
                    <a:pt x="619" y="144"/>
                  </a:lnTo>
                  <a:lnTo>
                    <a:pt x="619" y="150"/>
                  </a:lnTo>
                  <a:lnTo>
                    <a:pt x="617" y="157"/>
                  </a:lnTo>
                  <a:lnTo>
                    <a:pt x="615" y="162"/>
                  </a:lnTo>
                  <a:lnTo>
                    <a:pt x="615" y="162"/>
                  </a:lnTo>
                  <a:lnTo>
                    <a:pt x="612" y="166"/>
                  </a:lnTo>
                  <a:lnTo>
                    <a:pt x="609" y="168"/>
                  </a:lnTo>
                  <a:lnTo>
                    <a:pt x="606" y="169"/>
                  </a:lnTo>
                  <a:lnTo>
                    <a:pt x="606" y="169"/>
                  </a:lnTo>
                  <a:lnTo>
                    <a:pt x="603" y="168"/>
                  </a:lnTo>
                  <a:lnTo>
                    <a:pt x="600" y="168"/>
                  </a:lnTo>
                  <a:lnTo>
                    <a:pt x="599" y="165"/>
                  </a:lnTo>
                  <a:lnTo>
                    <a:pt x="599" y="160"/>
                  </a:lnTo>
                  <a:lnTo>
                    <a:pt x="599" y="160"/>
                  </a:lnTo>
                  <a:lnTo>
                    <a:pt x="596" y="149"/>
                  </a:lnTo>
                  <a:lnTo>
                    <a:pt x="594" y="137"/>
                  </a:lnTo>
                  <a:lnTo>
                    <a:pt x="594" y="137"/>
                  </a:lnTo>
                  <a:lnTo>
                    <a:pt x="597" y="124"/>
                  </a:lnTo>
                  <a:lnTo>
                    <a:pt x="601" y="111"/>
                  </a:lnTo>
                  <a:lnTo>
                    <a:pt x="601" y="111"/>
                  </a:lnTo>
                  <a:lnTo>
                    <a:pt x="604" y="102"/>
                  </a:lnTo>
                  <a:lnTo>
                    <a:pt x="604" y="99"/>
                  </a:lnTo>
                  <a:lnTo>
                    <a:pt x="603" y="99"/>
                  </a:lnTo>
                  <a:lnTo>
                    <a:pt x="603" y="99"/>
                  </a:lnTo>
                  <a:lnTo>
                    <a:pt x="600" y="102"/>
                  </a:lnTo>
                  <a:lnTo>
                    <a:pt x="599" y="104"/>
                  </a:lnTo>
                  <a:lnTo>
                    <a:pt x="597" y="105"/>
                  </a:lnTo>
                  <a:lnTo>
                    <a:pt x="596" y="102"/>
                  </a:lnTo>
                  <a:lnTo>
                    <a:pt x="596" y="102"/>
                  </a:lnTo>
                  <a:lnTo>
                    <a:pt x="596" y="98"/>
                  </a:lnTo>
                  <a:lnTo>
                    <a:pt x="599" y="92"/>
                  </a:lnTo>
                  <a:lnTo>
                    <a:pt x="604" y="85"/>
                  </a:lnTo>
                  <a:lnTo>
                    <a:pt x="604" y="85"/>
                  </a:lnTo>
                  <a:lnTo>
                    <a:pt x="607" y="78"/>
                  </a:lnTo>
                  <a:lnTo>
                    <a:pt x="609" y="75"/>
                  </a:lnTo>
                  <a:lnTo>
                    <a:pt x="610" y="75"/>
                  </a:lnTo>
                  <a:lnTo>
                    <a:pt x="610" y="75"/>
                  </a:lnTo>
                  <a:lnTo>
                    <a:pt x="613" y="76"/>
                  </a:lnTo>
                  <a:lnTo>
                    <a:pt x="616" y="75"/>
                  </a:lnTo>
                  <a:lnTo>
                    <a:pt x="616" y="75"/>
                  </a:lnTo>
                  <a:lnTo>
                    <a:pt x="619" y="73"/>
                  </a:lnTo>
                  <a:lnTo>
                    <a:pt x="625" y="73"/>
                  </a:lnTo>
                  <a:lnTo>
                    <a:pt x="625" y="73"/>
                  </a:lnTo>
                  <a:lnTo>
                    <a:pt x="630" y="73"/>
                  </a:lnTo>
                  <a:lnTo>
                    <a:pt x="635" y="72"/>
                  </a:lnTo>
                  <a:lnTo>
                    <a:pt x="635" y="72"/>
                  </a:lnTo>
                  <a:lnTo>
                    <a:pt x="636" y="71"/>
                  </a:lnTo>
                  <a:lnTo>
                    <a:pt x="642" y="71"/>
                  </a:lnTo>
                  <a:lnTo>
                    <a:pt x="642" y="71"/>
                  </a:lnTo>
                  <a:lnTo>
                    <a:pt x="648" y="71"/>
                  </a:lnTo>
                  <a:lnTo>
                    <a:pt x="651" y="69"/>
                  </a:lnTo>
                  <a:lnTo>
                    <a:pt x="651" y="69"/>
                  </a:lnTo>
                  <a:lnTo>
                    <a:pt x="652" y="66"/>
                  </a:lnTo>
                  <a:lnTo>
                    <a:pt x="652" y="65"/>
                  </a:lnTo>
                  <a:lnTo>
                    <a:pt x="651" y="65"/>
                  </a:lnTo>
                  <a:lnTo>
                    <a:pt x="651" y="65"/>
                  </a:lnTo>
                  <a:lnTo>
                    <a:pt x="645" y="65"/>
                  </a:lnTo>
                  <a:lnTo>
                    <a:pt x="642" y="65"/>
                  </a:lnTo>
                  <a:lnTo>
                    <a:pt x="639" y="63"/>
                  </a:lnTo>
                  <a:lnTo>
                    <a:pt x="639" y="63"/>
                  </a:lnTo>
                  <a:lnTo>
                    <a:pt x="639" y="62"/>
                  </a:lnTo>
                  <a:lnTo>
                    <a:pt x="638" y="60"/>
                  </a:lnTo>
                  <a:lnTo>
                    <a:pt x="638" y="59"/>
                  </a:lnTo>
                  <a:lnTo>
                    <a:pt x="636" y="57"/>
                  </a:lnTo>
                  <a:lnTo>
                    <a:pt x="636" y="57"/>
                  </a:lnTo>
                  <a:lnTo>
                    <a:pt x="633" y="57"/>
                  </a:lnTo>
                  <a:lnTo>
                    <a:pt x="629" y="56"/>
                  </a:lnTo>
                  <a:lnTo>
                    <a:pt x="629" y="56"/>
                  </a:lnTo>
                  <a:lnTo>
                    <a:pt x="626" y="57"/>
                  </a:lnTo>
                  <a:lnTo>
                    <a:pt x="623" y="59"/>
                  </a:lnTo>
                  <a:lnTo>
                    <a:pt x="622" y="60"/>
                  </a:lnTo>
                  <a:lnTo>
                    <a:pt x="619" y="60"/>
                  </a:lnTo>
                  <a:lnTo>
                    <a:pt x="619" y="60"/>
                  </a:lnTo>
                  <a:lnTo>
                    <a:pt x="615" y="59"/>
                  </a:lnTo>
                  <a:lnTo>
                    <a:pt x="613" y="57"/>
                  </a:lnTo>
                  <a:lnTo>
                    <a:pt x="610" y="56"/>
                  </a:lnTo>
                  <a:lnTo>
                    <a:pt x="607" y="56"/>
                  </a:lnTo>
                  <a:lnTo>
                    <a:pt x="607" y="56"/>
                  </a:lnTo>
                  <a:lnTo>
                    <a:pt x="603" y="55"/>
                  </a:lnTo>
                  <a:lnTo>
                    <a:pt x="599" y="53"/>
                  </a:lnTo>
                  <a:lnTo>
                    <a:pt x="599" y="53"/>
                  </a:lnTo>
                  <a:lnTo>
                    <a:pt x="590" y="53"/>
                  </a:lnTo>
                  <a:lnTo>
                    <a:pt x="587" y="52"/>
                  </a:lnTo>
                  <a:lnTo>
                    <a:pt x="586" y="52"/>
                  </a:lnTo>
                  <a:lnTo>
                    <a:pt x="587" y="50"/>
                  </a:lnTo>
                  <a:lnTo>
                    <a:pt x="587" y="50"/>
                  </a:lnTo>
                  <a:lnTo>
                    <a:pt x="591" y="43"/>
                  </a:lnTo>
                  <a:lnTo>
                    <a:pt x="593" y="40"/>
                  </a:lnTo>
                  <a:lnTo>
                    <a:pt x="591" y="40"/>
                  </a:lnTo>
                  <a:lnTo>
                    <a:pt x="591" y="40"/>
                  </a:lnTo>
                  <a:lnTo>
                    <a:pt x="588" y="40"/>
                  </a:lnTo>
                  <a:lnTo>
                    <a:pt x="584" y="42"/>
                  </a:lnTo>
                  <a:lnTo>
                    <a:pt x="578" y="47"/>
                  </a:lnTo>
                  <a:lnTo>
                    <a:pt x="578" y="47"/>
                  </a:lnTo>
                  <a:lnTo>
                    <a:pt x="575" y="49"/>
                  </a:lnTo>
                  <a:lnTo>
                    <a:pt x="571" y="52"/>
                  </a:lnTo>
                  <a:lnTo>
                    <a:pt x="564" y="53"/>
                  </a:lnTo>
                  <a:lnTo>
                    <a:pt x="564" y="53"/>
                  </a:lnTo>
                  <a:lnTo>
                    <a:pt x="559" y="55"/>
                  </a:lnTo>
                  <a:lnTo>
                    <a:pt x="557" y="56"/>
                  </a:lnTo>
                  <a:lnTo>
                    <a:pt x="552" y="57"/>
                  </a:lnTo>
                  <a:lnTo>
                    <a:pt x="551" y="57"/>
                  </a:lnTo>
                  <a:lnTo>
                    <a:pt x="551" y="57"/>
                  </a:lnTo>
                  <a:lnTo>
                    <a:pt x="548" y="53"/>
                  </a:lnTo>
                  <a:lnTo>
                    <a:pt x="545" y="52"/>
                  </a:lnTo>
                  <a:lnTo>
                    <a:pt x="544" y="52"/>
                  </a:lnTo>
                  <a:lnTo>
                    <a:pt x="544" y="52"/>
                  </a:lnTo>
                  <a:lnTo>
                    <a:pt x="533" y="53"/>
                  </a:lnTo>
                  <a:lnTo>
                    <a:pt x="529" y="55"/>
                  </a:lnTo>
                  <a:lnTo>
                    <a:pt x="528" y="53"/>
                  </a:lnTo>
                  <a:lnTo>
                    <a:pt x="526" y="53"/>
                  </a:lnTo>
                  <a:lnTo>
                    <a:pt x="526" y="53"/>
                  </a:lnTo>
                  <a:lnTo>
                    <a:pt x="528" y="52"/>
                  </a:lnTo>
                  <a:lnTo>
                    <a:pt x="531" y="50"/>
                  </a:lnTo>
                  <a:lnTo>
                    <a:pt x="533" y="49"/>
                  </a:lnTo>
                  <a:lnTo>
                    <a:pt x="536" y="44"/>
                  </a:lnTo>
                  <a:lnTo>
                    <a:pt x="536" y="44"/>
                  </a:lnTo>
                  <a:lnTo>
                    <a:pt x="539" y="42"/>
                  </a:lnTo>
                  <a:lnTo>
                    <a:pt x="541" y="39"/>
                  </a:lnTo>
                  <a:lnTo>
                    <a:pt x="542" y="37"/>
                  </a:lnTo>
                  <a:lnTo>
                    <a:pt x="545" y="36"/>
                  </a:lnTo>
                  <a:lnTo>
                    <a:pt x="545" y="36"/>
                  </a:lnTo>
                  <a:lnTo>
                    <a:pt x="561" y="29"/>
                  </a:lnTo>
                  <a:lnTo>
                    <a:pt x="575" y="23"/>
                  </a:lnTo>
                  <a:lnTo>
                    <a:pt x="575" y="23"/>
                  </a:lnTo>
                  <a:lnTo>
                    <a:pt x="577" y="20"/>
                  </a:lnTo>
                  <a:lnTo>
                    <a:pt x="577" y="20"/>
                  </a:lnTo>
                  <a:lnTo>
                    <a:pt x="571" y="21"/>
                  </a:lnTo>
                  <a:lnTo>
                    <a:pt x="564" y="21"/>
                  </a:lnTo>
                  <a:lnTo>
                    <a:pt x="564" y="21"/>
                  </a:lnTo>
                  <a:lnTo>
                    <a:pt x="561" y="20"/>
                  </a:lnTo>
                  <a:lnTo>
                    <a:pt x="558" y="18"/>
                  </a:lnTo>
                  <a:lnTo>
                    <a:pt x="555" y="17"/>
                  </a:lnTo>
                  <a:lnTo>
                    <a:pt x="552" y="17"/>
                  </a:lnTo>
                  <a:lnTo>
                    <a:pt x="552" y="17"/>
                  </a:lnTo>
                  <a:lnTo>
                    <a:pt x="546" y="18"/>
                  </a:lnTo>
                  <a:lnTo>
                    <a:pt x="544" y="21"/>
                  </a:lnTo>
                  <a:lnTo>
                    <a:pt x="539" y="23"/>
                  </a:lnTo>
                  <a:lnTo>
                    <a:pt x="536" y="23"/>
                  </a:lnTo>
                  <a:lnTo>
                    <a:pt x="533" y="23"/>
                  </a:lnTo>
                  <a:lnTo>
                    <a:pt x="533" y="23"/>
                  </a:lnTo>
                  <a:lnTo>
                    <a:pt x="522" y="17"/>
                  </a:lnTo>
                  <a:lnTo>
                    <a:pt x="515" y="15"/>
                  </a:lnTo>
                  <a:lnTo>
                    <a:pt x="509" y="14"/>
                  </a:lnTo>
                  <a:lnTo>
                    <a:pt x="509" y="14"/>
                  </a:lnTo>
                  <a:lnTo>
                    <a:pt x="502" y="13"/>
                  </a:lnTo>
                  <a:lnTo>
                    <a:pt x="493" y="7"/>
                  </a:lnTo>
                  <a:lnTo>
                    <a:pt x="483" y="2"/>
                  </a:lnTo>
                  <a:lnTo>
                    <a:pt x="477" y="1"/>
                  </a:lnTo>
                  <a:lnTo>
                    <a:pt x="473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2" y="11"/>
                  </a:lnTo>
                  <a:lnTo>
                    <a:pt x="35" y="18"/>
                  </a:lnTo>
                  <a:lnTo>
                    <a:pt x="35" y="18"/>
                  </a:lnTo>
                  <a:lnTo>
                    <a:pt x="35" y="24"/>
                  </a:lnTo>
                  <a:lnTo>
                    <a:pt x="35" y="27"/>
                  </a:lnTo>
                  <a:lnTo>
                    <a:pt x="34" y="27"/>
                  </a:lnTo>
                  <a:lnTo>
                    <a:pt x="34" y="27"/>
                  </a:lnTo>
                  <a:lnTo>
                    <a:pt x="29" y="23"/>
                  </a:lnTo>
                  <a:lnTo>
                    <a:pt x="27" y="20"/>
                  </a:lnTo>
                  <a:lnTo>
                    <a:pt x="24" y="20"/>
                  </a:lnTo>
                  <a:lnTo>
                    <a:pt x="24" y="20"/>
                  </a:lnTo>
                  <a:lnTo>
                    <a:pt x="15" y="20"/>
                  </a:lnTo>
                  <a:lnTo>
                    <a:pt x="9" y="20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2" y="17"/>
                  </a:lnTo>
                  <a:lnTo>
                    <a:pt x="0" y="18"/>
                  </a:lnTo>
                  <a:lnTo>
                    <a:pt x="0" y="21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5" y="31"/>
                  </a:lnTo>
                  <a:lnTo>
                    <a:pt x="8" y="42"/>
                  </a:lnTo>
                  <a:lnTo>
                    <a:pt x="9" y="52"/>
                  </a:lnTo>
                  <a:lnTo>
                    <a:pt x="9" y="62"/>
                  </a:lnTo>
                  <a:lnTo>
                    <a:pt x="9" y="62"/>
                  </a:lnTo>
                  <a:lnTo>
                    <a:pt x="9" y="72"/>
                  </a:lnTo>
                  <a:lnTo>
                    <a:pt x="9" y="82"/>
                  </a:lnTo>
                  <a:lnTo>
                    <a:pt x="9" y="92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6" y="117"/>
                  </a:lnTo>
                  <a:lnTo>
                    <a:pt x="5" y="127"/>
                  </a:lnTo>
                  <a:lnTo>
                    <a:pt x="3" y="134"/>
                  </a:lnTo>
                  <a:lnTo>
                    <a:pt x="3" y="134"/>
                  </a:lnTo>
                  <a:lnTo>
                    <a:pt x="3" y="139"/>
                  </a:lnTo>
                  <a:lnTo>
                    <a:pt x="3" y="143"/>
                  </a:lnTo>
                  <a:lnTo>
                    <a:pt x="6" y="152"/>
                  </a:lnTo>
                  <a:lnTo>
                    <a:pt x="6" y="152"/>
                  </a:lnTo>
                  <a:lnTo>
                    <a:pt x="8" y="157"/>
                  </a:lnTo>
                  <a:lnTo>
                    <a:pt x="8" y="166"/>
                  </a:lnTo>
                  <a:lnTo>
                    <a:pt x="8" y="166"/>
                  </a:lnTo>
                  <a:lnTo>
                    <a:pt x="6" y="183"/>
                  </a:lnTo>
                  <a:lnTo>
                    <a:pt x="8" y="192"/>
                  </a:lnTo>
                  <a:lnTo>
                    <a:pt x="9" y="198"/>
                  </a:lnTo>
                  <a:lnTo>
                    <a:pt x="9" y="198"/>
                  </a:lnTo>
                  <a:lnTo>
                    <a:pt x="15" y="207"/>
                  </a:lnTo>
                  <a:lnTo>
                    <a:pt x="18" y="211"/>
                  </a:lnTo>
                  <a:lnTo>
                    <a:pt x="19" y="217"/>
                  </a:lnTo>
                  <a:lnTo>
                    <a:pt x="19" y="217"/>
                  </a:lnTo>
                  <a:lnTo>
                    <a:pt x="21" y="226"/>
                  </a:lnTo>
                  <a:lnTo>
                    <a:pt x="24" y="233"/>
                  </a:lnTo>
                  <a:lnTo>
                    <a:pt x="24" y="233"/>
                  </a:lnTo>
                  <a:lnTo>
                    <a:pt x="31" y="241"/>
                  </a:lnTo>
                  <a:lnTo>
                    <a:pt x="34" y="247"/>
                  </a:lnTo>
                  <a:lnTo>
                    <a:pt x="37" y="253"/>
                  </a:lnTo>
                  <a:lnTo>
                    <a:pt x="37" y="253"/>
                  </a:lnTo>
                  <a:lnTo>
                    <a:pt x="40" y="262"/>
                  </a:lnTo>
                  <a:lnTo>
                    <a:pt x="41" y="266"/>
                  </a:lnTo>
                  <a:lnTo>
                    <a:pt x="45" y="270"/>
                  </a:lnTo>
                  <a:lnTo>
                    <a:pt x="45" y="270"/>
                  </a:lnTo>
                  <a:lnTo>
                    <a:pt x="48" y="275"/>
                  </a:lnTo>
                  <a:lnTo>
                    <a:pt x="51" y="281"/>
                  </a:lnTo>
                  <a:lnTo>
                    <a:pt x="54" y="288"/>
                  </a:lnTo>
                  <a:lnTo>
                    <a:pt x="58" y="294"/>
                  </a:lnTo>
                  <a:lnTo>
                    <a:pt x="58" y="294"/>
                  </a:lnTo>
                  <a:lnTo>
                    <a:pt x="66" y="304"/>
                  </a:lnTo>
                  <a:lnTo>
                    <a:pt x="69" y="307"/>
                  </a:lnTo>
                  <a:lnTo>
                    <a:pt x="71" y="311"/>
                  </a:lnTo>
                  <a:lnTo>
                    <a:pt x="71" y="311"/>
                  </a:lnTo>
                  <a:lnTo>
                    <a:pt x="73" y="314"/>
                  </a:lnTo>
                  <a:lnTo>
                    <a:pt x="77" y="314"/>
                  </a:lnTo>
                  <a:lnTo>
                    <a:pt x="83" y="315"/>
                  </a:lnTo>
                  <a:lnTo>
                    <a:pt x="89" y="317"/>
                  </a:lnTo>
                  <a:lnTo>
                    <a:pt x="89" y="317"/>
                  </a:lnTo>
                  <a:lnTo>
                    <a:pt x="93" y="320"/>
                  </a:lnTo>
                  <a:lnTo>
                    <a:pt x="97" y="320"/>
                  </a:lnTo>
                  <a:lnTo>
                    <a:pt x="106" y="323"/>
                  </a:lnTo>
                  <a:lnTo>
                    <a:pt x="106" y="323"/>
                  </a:lnTo>
                  <a:lnTo>
                    <a:pt x="109" y="324"/>
                  </a:lnTo>
                  <a:lnTo>
                    <a:pt x="111" y="325"/>
                  </a:lnTo>
                  <a:lnTo>
                    <a:pt x="113" y="331"/>
                  </a:lnTo>
                  <a:lnTo>
                    <a:pt x="113" y="331"/>
                  </a:lnTo>
                  <a:lnTo>
                    <a:pt x="126" y="357"/>
                  </a:lnTo>
                  <a:lnTo>
                    <a:pt x="163" y="352"/>
                  </a:lnTo>
                  <a:lnTo>
                    <a:pt x="222" y="380"/>
                  </a:lnTo>
                  <a:lnTo>
                    <a:pt x="264" y="380"/>
                  </a:lnTo>
                  <a:lnTo>
                    <a:pt x="268" y="370"/>
                  </a:lnTo>
                  <a:lnTo>
                    <a:pt x="294" y="370"/>
                  </a:lnTo>
                  <a:lnTo>
                    <a:pt x="294" y="370"/>
                  </a:lnTo>
                  <a:lnTo>
                    <a:pt x="296" y="373"/>
                  </a:lnTo>
                  <a:lnTo>
                    <a:pt x="303" y="379"/>
                  </a:lnTo>
                  <a:lnTo>
                    <a:pt x="303" y="379"/>
                  </a:lnTo>
                  <a:lnTo>
                    <a:pt x="307" y="383"/>
                  </a:lnTo>
                  <a:lnTo>
                    <a:pt x="313" y="389"/>
                  </a:lnTo>
                  <a:lnTo>
                    <a:pt x="323" y="404"/>
                  </a:lnTo>
                  <a:lnTo>
                    <a:pt x="323" y="404"/>
                  </a:lnTo>
                  <a:lnTo>
                    <a:pt x="331" y="409"/>
                  </a:lnTo>
                  <a:lnTo>
                    <a:pt x="339" y="415"/>
                  </a:lnTo>
                  <a:lnTo>
                    <a:pt x="348" y="421"/>
                  </a:lnTo>
                  <a:lnTo>
                    <a:pt x="352" y="422"/>
                  </a:lnTo>
                  <a:lnTo>
                    <a:pt x="352" y="422"/>
                  </a:lnTo>
                  <a:lnTo>
                    <a:pt x="354" y="420"/>
                  </a:lnTo>
                  <a:lnTo>
                    <a:pt x="355" y="415"/>
                  </a:lnTo>
                  <a:lnTo>
                    <a:pt x="357" y="411"/>
                  </a:lnTo>
                  <a:lnTo>
                    <a:pt x="360" y="409"/>
                  </a:lnTo>
                  <a:lnTo>
                    <a:pt x="360" y="409"/>
                  </a:lnTo>
                  <a:lnTo>
                    <a:pt x="364" y="409"/>
                  </a:lnTo>
                  <a:lnTo>
                    <a:pt x="371" y="412"/>
                  </a:lnTo>
                  <a:lnTo>
                    <a:pt x="380" y="415"/>
                  </a:lnTo>
                  <a:lnTo>
                    <a:pt x="386" y="420"/>
                  </a:lnTo>
                  <a:lnTo>
                    <a:pt x="386" y="420"/>
                  </a:lnTo>
                  <a:lnTo>
                    <a:pt x="390" y="424"/>
                  </a:lnTo>
                  <a:lnTo>
                    <a:pt x="393" y="431"/>
                  </a:lnTo>
                  <a:lnTo>
                    <a:pt x="397" y="438"/>
                  </a:lnTo>
                  <a:lnTo>
                    <a:pt x="402" y="443"/>
                  </a:lnTo>
                  <a:lnTo>
                    <a:pt x="402" y="443"/>
                  </a:lnTo>
                  <a:lnTo>
                    <a:pt x="405" y="447"/>
                  </a:lnTo>
                  <a:lnTo>
                    <a:pt x="407" y="453"/>
                  </a:lnTo>
                  <a:lnTo>
                    <a:pt x="410" y="459"/>
                  </a:lnTo>
                  <a:lnTo>
                    <a:pt x="413" y="463"/>
                  </a:lnTo>
                  <a:lnTo>
                    <a:pt x="413" y="463"/>
                  </a:lnTo>
                  <a:lnTo>
                    <a:pt x="418" y="466"/>
                  </a:lnTo>
                  <a:lnTo>
                    <a:pt x="425" y="469"/>
                  </a:lnTo>
                  <a:lnTo>
                    <a:pt x="447" y="475"/>
                  </a:lnTo>
                  <a:lnTo>
                    <a:pt x="447" y="475"/>
                  </a:lnTo>
                  <a:lnTo>
                    <a:pt x="447" y="467"/>
                  </a:lnTo>
                  <a:lnTo>
                    <a:pt x="445" y="460"/>
                  </a:lnTo>
                  <a:lnTo>
                    <a:pt x="445" y="460"/>
                  </a:lnTo>
                  <a:lnTo>
                    <a:pt x="445" y="454"/>
                  </a:lnTo>
                  <a:lnTo>
                    <a:pt x="447" y="450"/>
                  </a:lnTo>
                  <a:lnTo>
                    <a:pt x="448" y="444"/>
                  </a:lnTo>
                  <a:lnTo>
                    <a:pt x="448" y="444"/>
                  </a:lnTo>
                  <a:lnTo>
                    <a:pt x="445" y="441"/>
                  </a:lnTo>
                  <a:lnTo>
                    <a:pt x="447" y="440"/>
                  </a:lnTo>
                  <a:lnTo>
                    <a:pt x="449" y="438"/>
                  </a:lnTo>
                  <a:lnTo>
                    <a:pt x="449" y="438"/>
                  </a:lnTo>
                  <a:lnTo>
                    <a:pt x="454" y="437"/>
                  </a:lnTo>
                  <a:lnTo>
                    <a:pt x="457" y="433"/>
                  </a:lnTo>
                  <a:lnTo>
                    <a:pt x="458" y="430"/>
                  </a:lnTo>
                  <a:lnTo>
                    <a:pt x="462" y="427"/>
                  </a:lnTo>
                  <a:lnTo>
                    <a:pt x="462" y="427"/>
                  </a:lnTo>
                  <a:lnTo>
                    <a:pt x="473" y="422"/>
                  </a:lnTo>
                  <a:lnTo>
                    <a:pt x="478" y="420"/>
                  </a:lnTo>
                  <a:lnTo>
                    <a:pt x="481" y="415"/>
                  </a:lnTo>
                  <a:lnTo>
                    <a:pt x="481" y="415"/>
                  </a:lnTo>
                  <a:lnTo>
                    <a:pt x="483" y="412"/>
                  </a:lnTo>
                  <a:lnTo>
                    <a:pt x="483" y="409"/>
                  </a:lnTo>
                  <a:lnTo>
                    <a:pt x="483" y="409"/>
                  </a:lnTo>
                  <a:lnTo>
                    <a:pt x="487" y="409"/>
                  </a:lnTo>
                  <a:lnTo>
                    <a:pt x="487" y="409"/>
                  </a:lnTo>
                  <a:lnTo>
                    <a:pt x="491" y="412"/>
                  </a:lnTo>
                  <a:lnTo>
                    <a:pt x="494" y="412"/>
                  </a:lnTo>
                  <a:lnTo>
                    <a:pt x="502" y="411"/>
                  </a:lnTo>
                  <a:lnTo>
                    <a:pt x="502" y="411"/>
                  </a:lnTo>
                  <a:lnTo>
                    <a:pt x="512" y="409"/>
                  </a:lnTo>
                  <a:lnTo>
                    <a:pt x="522" y="409"/>
                  </a:lnTo>
                  <a:lnTo>
                    <a:pt x="522" y="409"/>
                  </a:lnTo>
                  <a:lnTo>
                    <a:pt x="528" y="408"/>
                  </a:lnTo>
                  <a:lnTo>
                    <a:pt x="531" y="408"/>
                  </a:lnTo>
                  <a:lnTo>
                    <a:pt x="532" y="408"/>
                  </a:lnTo>
                  <a:lnTo>
                    <a:pt x="532" y="408"/>
                  </a:lnTo>
                  <a:lnTo>
                    <a:pt x="538" y="411"/>
                  </a:lnTo>
                  <a:lnTo>
                    <a:pt x="541" y="412"/>
                  </a:lnTo>
                  <a:lnTo>
                    <a:pt x="544" y="414"/>
                  </a:lnTo>
                  <a:lnTo>
                    <a:pt x="544" y="414"/>
                  </a:lnTo>
                  <a:lnTo>
                    <a:pt x="545" y="417"/>
                  </a:lnTo>
                  <a:lnTo>
                    <a:pt x="546" y="418"/>
                  </a:lnTo>
                  <a:lnTo>
                    <a:pt x="549" y="418"/>
                  </a:lnTo>
                  <a:lnTo>
                    <a:pt x="552" y="417"/>
                  </a:lnTo>
                  <a:lnTo>
                    <a:pt x="552" y="417"/>
                  </a:lnTo>
                  <a:lnTo>
                    <a:pt x="558" y="412"/>
                  </a:lnTo>
                  <a:lnTo>
                    <a:pt x="567" y="408"/>
                  </a:lnTo>
                  <a:lnTo>
                    <a:pt x="567" y="408"/>
                  </a:lnTo>
                  <a:lnTo>
                    <a:pt x="573" y="405"/>
                  </a:lnTo>
                  <a:lnTo>
                    <a:pt x="577" y="402"/>
                  </a:lnTo>
                  <a:lnTo>
                    <a:pt x="580" y="399"/>
                  </a:lnTo>
                  <a:lnTo>
                    <a:pt x="584" y="398"/>
                  </a:lnTo>
                  <a:lnTo>
                    <a:pt x="584" y="398"/>
                  </a:lnTo>
                  <a:lnTo>
                    <a:pt x="591" y="398"/>
                  </a:lnTo>
                  <a:lnTo>
                    <a:pt x="596" y="396"/>
                  </a:lnTo>
                  <a:lnTo>
                    <a:pt x="596" y="396"/>
                  </a:lnTo>
                  <a:lnTo>
                    <a:pt x="597" y="396"/>
                  </a:lnTo>
                  <a:lnTo>
                    <a:pt x="597" y="398"/>
                  </a:lnTo>
                  <a:lnTo>
                    <a:pt x="599" y="398"/>
                  </a:lnTo>
                  <a:lnTo>
                    <a:pt x="601" y="398"/>
                  </a:lnTo>
                  <a:lnTo>
                    <a:pt x="601" y="398"/>
                  </a:lnTo>
                  <a:lnTo>
                    <a:pt x="609" y="396"/>
                  </a:lnTo>
                  <a:lnTo>
                    <a:pt x="610" y="396"/>
                  </a:lnTo>
                  <a:lnTo>
                    <a:pt x="615" y="398"/>
                  </a:lnTo>
                  <a:lnTo>
                    <a:pt x="615" y="398"/>
                  </a:lnTo>
                  <a:lnTo>
                    <a:pt x="619" y="399"/>
                  </a:lnTo>
                  <a:lnTo>
                    <a:pt x="622" y="398"/>
                  </a:lnTo>
                  <a:lnTo>
                    <a:pt x="623" y="398"/>
                  </a:lnTo>
                  <a:lnTo>
                    <a:pt x="626" y="398"/>
                  </a:lnTo>
                  <a:lnTo>
                    <a:pt x="626" y="398"/>
                  </a:lnTo>
                  <a:lnTo>
                    <a:pt x="633" y="402"/>
                  </a:lnTo>
                  <a:lnTo>
                    <a:pt x="638" y="405"/>
                  </a:lnTo>
                  <a:lnTo>
                    <a:pt x="642" y="407"/>
                  </a:lnTo>
                  <a:lnTo>
                    <a:pt x="642" y="407"/>
                  </a:lnTo>
                  <a:lnTo>
                    <a:pt x="649" y="407"/>
                  </a:lnTo>
                  <a:lnTo>
                    <a:pt x="651" y="405"/>
                  </a:lnTo>
                  <a:lnTo>
                    <a:pt x="654" y="404"/>
                  </a:lnTo>
                  <a:lnTo>
                    <a:pt x="654" y="404"/>
                  </a:lnTo>
                  <a:lnTo>
                    <a:pt x="657" y="399"/>
                  </a:lnTo>
                  <a:lnTo>
                    <a:pt x="658" y="398"/>
                  </a:lnTo>
                  <a:lnTo>
                    <a:pt x="661" y="401"/>
                  </a:lnTo>
                  <a:lnTo>
                    <a:pt x="661" y="401"/>
                  </a:lnTo>
                  <a:lnTo>
                    <a:pt x="668" y="411"/>
                  </a:lnTo>
                  <a:lnTo>
                    <a:pt x="671" y="415"/>
                  </a:lnTo>
                  <a:lnTo>
                    <a:pt x="674" y="418"/>
                  </a:lnTo>
                  <a:lnTo>
                    <a:pt x="674" y="418"/>
                  </a:lnTo>
                  <a:lnTo>
                    <a:pt x="675" y="420"/>
                  </a:lnTo>
                  <a:lnTo>
                    <a:pt x="677" y="422"/>
                  </a:lnTo>
                  <a:lnTo>
                    <a:pt x="680" y="430"/>
                  </a:lnTo>
                  <a:lnTo>
                    <a:pt x="680" y="444"/>
                  </a:lnTo>
                  <a:lnTo>
                    <a:pt x="680" y="444"/>
                  </a:lnTo>
                  <a:lnTo>
                    <a:pt x="681" y="449"/>
                  </a:lnTo>
                  <a:lnTo>
                    <a:pt x="684" y="454"/>
                  </a:lnTo>
                  <a:lnTo>
                    <a:pt x="685" y="460"/>
                  </a:lnTo>
                  <a:lnTo>
                    <a:pt x="688" y="462"/>
                  </a:lnTo>
                  <a:lnTo>
                    <a:pt x="688" y="462"/>
                  </a:lnTo>
                  <a:lnTo>
                    <a:pt x="690" y="459"/>
                  </a:lnTo>
                  <a:lnTo>
                    <a:pt x="690" y="459"/>
                  </a:lnTo>
                  <a:lnTo>
                    <a:pt x="691" y="460"/>
                  </a:lnTo>
                  <a:lnTo>
                    <a:pt x="691" y="460"/>
                  </a:lnTo>
                  <a:lnTo>
                    <a:pt x="694" y="467"/>
                  </a:lnTo>
                  <a:lnTo>
                    <a:pt x="697" y="473"/>
                  </a:lnTo>
                  <a:lnTo>
                    <a:pt x="700" y="478"/>
                  </a:lnTo>
                  <a:lnTo>
                    <a:pt x="700" y="478"/>
                  </a:lnTo>
                  <a:lnTo>
                    <a:pt x="704" y="483"/>
                  </a:lnTo>
                  <a:lnTo>
                    <a:pt x="709" y="488"/>
                  </a:lnTo>
                  <a:lnTo>
                    <a:pt x="709" y="488"/>
                  </a:lnTo>
                  <a:lnTo>
                    <a:pt x="713" y="495"/>
                  </a:lnTo>
                  <a:lnTo>
                    <a:pt x="716" y="496"/>
                  </a:lnTo>
                  <a:lnTo>
                    <a:pt x="717" y="496"/>
                  </a:lnTo>
                  <a:lnTo>
                    <a:pt x="719" y="495"/>
                  </a:lnTo>
                  <a:lnTo>
                    <a:pt x="719" y="495"/>
                  </a:lnTo>
                  <a:lnTo>
                    <a:pt x="720" y="489"/>
                  </a:lnTo>
                  <a:lnTo>
                    <a:pt x="720" y="480"/>
                  </a:lnTo>
                  <a:lnTo>
                    <a:pt x="720" y="465"/>
                  </a:lnTo>
                  <a:lnTo>
                    <a:pt x="720" y="465"/>
                  </a:lnTo>
                  <a:lnTo>
                    <a:pt x="719" y="456"/>
                  </a:lnTo>
                  <a:lnTo>
                    <a:pt x="716" y="444"/>
                  </a:lnTo>
                  <a:lnTo>
                    <a:pt x="713" y="433"/>
                  </a:lnTo>
                  <a:lnTo>
                    <a:pt x="709" y="424"/>
                  </a:lnTo>
                  <a:lnTo>
                    <a:pt x="709" y="424"/>
                  </a:lnTo>
                  <a:lnTo>
                    <a:pt x="704" y="417"/>
                  </a:lnTo>
                  <a:lnTo>
                    <a:pt x="700" y="408"/>
                  </a:lnTo>
                  <a:lnTo>
                    <a:pt x="697" y="399"/>
                  </a:lnTo>
                  <a:lnTo>
                    <a:pt x="697" y="395"/>
                  </a:lnTo>
                  <a:lnTo>
                    <a:pt x="697" y="391"/>
                  </a:lnTo>
                  <a:lnTo>
                    <a:pt x="697" y="391"/>
                  </a:lnTo>
                  <a:lnTo>
                    <a:pt x="701" y="375"/>
                  </a:lnTo>
                  <a:lnTo>
                    <a:pt x="706" y="365"/>
                  </a:lnTo>
                  <a:lnTo>
                    <a:pt x="706" y="365"/>
                  </a:lnTo>
                  <a:lnTo>
                    <a:pt x="709" y="360"/>
                  </a:lnTo>
                  <a:lnTo>
                    <a:pt x="713" y="359"/>
                  </a:lnTo>
                  <a:lnTo>
                    <a:pt x="720" y="354"/>
                  </a:lnTo>
                  <a:lnTo>
                    <a:pt x="720" y="354"/>
                  </a:lnTo>
                  <a:lnTo>
                    <a:pt x="732" y="350"/>
                  </a:lnTo>
                  <a:lnTo>
                    <a:pt x="732" y="350"/>
                  </a:lnTo>
                  <a:lnTo>
                    <a:pt x="735" y="346"/>
                  </a:lnTo>
                  <a:lnTo>
                    <a:pt x="738" y="340"/>
                  </a:lnTo>
                  <a:lnTo>
                    <a:pt x="742" y="331"/>
                  </a:lnTo>
                  <a:lnTo>
                    <a:pt x="742" y="331"/>
                  </a:lnTo>
                  <a:lnTo>
                    <a:pt x="748" y="331"/>
                  </a:lnTo>
                  <a:lnTo>
                    <a:pt x="752" y="331"/>
                  </a:lnTo>
                  <a:lnTo>
                    <a:pt x="755" y="331"/>
                  </a:lnTo>
                  <a:lnTo>
                    <a:pt x="755" y="331"/>
                  </a:lnTo>
                  <a:lnTo>
                    <a:pt x="759" y="328"/>
                  </a:lnTo>
                  <a:lnTo>
                    <a:pt x="762" y="323"/>
                  </a:lnTo>
                  <a:lnTo>
                    <a:pt x="770" y="314"/>
                  </a:lnTo>
                  <a:lnTo>
                    <a:pt x="770" y="314"/>
                  </a:lnTo>
                  <a:lnTo>
                    <a:pt x="772" y="312"/>
                  </a:lnTo>
                  <a:lnTo>
                    <a:pt x="777" y="312"/>
                  </a:lnTo>
                  <a:lnTo>
                    <a:pt x="780" y="311"/>
                  </a:lnTo>
                  <a:lnTo>
                    <a:pt x="781" y="311"/>
                  </a:lnTo>
                  <a:lnTo>
                    <a:pt x="781" y="310"/>
                  </a:lnTo>
                  <a:lnTo>
                    <a:pt x="781" y="310"/>
                  </a:lnTo>
                  <a:lnTo>
                    <a:pt x="780" y="304"/>
                  </a:lnTo>
                  <a:lnTo>
                    <a:pt x="781" y="301"/>
                  </a:lnTo>
                  <a:lnTo>
                    <a:pt x="783" y="299"/>
                  </a:lnTo>
                  <a:lnTo>
                    <a:pt x="783" y="299"/>
                  </a:lnTo>
                  <a:lnTo>
                    <a:pt x="785" y="299"/>
                  </a:lnTo>
                  <a:lnTo>
                    <a:pt x="787" y="298"/>
                  </a:lnTo>
                  <a:lnTo>
                    <a:pt x="790" y="294"/>
                  </a:lnTo>
                  <a:lnTo>
                    <a:pt x="790" y="294"/>
                  </a:lnTo>
                  <a:lnTo>
                    <a:pt x="790" y="285"/>
                  </a:lnTo>
                  <a:lnTo>
                    <a:pt x="790" y="279"/>
                  </a:lnTo>
                  <a:lnTo>
                    <a:pt x="788" y="276"/>
                  </a:lnTo>
                  <a:lnTo>
                    <a:pt x="788" y="276"/>
                  </a:lnTo>
                  <a:lnTo>
                    <a:pt x="783" y="269"/>
                  </a:lnTo>
                  <a:lnTo>
                    <a:pt x="781" y="266"/>
                  </a:lnTo>
                  <a:lnTo>
                    <a:pt x="780" y="263"/>
                  </a:lnTo>
                  <a:lnTo>
                    <a:pt x="780" y="263"/>
                  </a:lnTo>
                  <a:lnTo>
                    <a:pt x="781" y="257"/>
                  </a:lnTo>
                  <a:lnTo>
                    <a:pt x="783" y="254"/>
                  </a:lnTo>
                  <a:lnTo>
                    <a:pt x="783" y="252"/>
                  </a:lnTo>
                  <a:lnTo>
                    <a:pt x="783" y="252"/>
                  </a:lnTo>
                  <a:lnTo>
                    <a:pt x="783" y="249"/>
                  </a:lnTo>
                  <a:lnTo>
                    <a:pt x="783" y="246"/>
                  </a:lnTo>
                  <a:lnTo>
                    <a:pt x="784" y="244"/>
                  </a:lnTo>
                  <a:lnTo>
                    <a:pt x="785" y="244"/>
                  </a:lnTo>
                  <a:lnTo>
                    <a:pt x="785" y="244"/>
                  </a:lnTo>
                  <a:lnTo>
                    <a:pt x="788" y="249"/>
                  </a:lnTo>
                  <a:lnTo>
                    <a:pt x="790" y="252"/>
                  </a:lnTo>
                  <a:lnTo>
                    <a:pt x="790" y="253"/>
                  </a:lnTo>
                  <a:lnTo>
                    <a:pt x="790" y="253"/>
                  </a:lnTo>
                  <a:lnTo>
                    <a:pt x="788" y="259"/>
                  </a:lnTo>
                  <a:lnTo>
                    <a:pt x="788" y="262"/>
                  </a:lnTo>
                  <a:lnTo>
                    <a:pt x="790" y="260"/>
                  </a:lnTo>
                  <a:lnTo>
                    <a:pt x="790" y="260"/>
                  </a:lnTo>
                  <a:lnTo>
                    <a:pt x="796" y="256"/>
                  </a:lnTo>
                  <a:lnTo>
                    <a:pt x="797" y="254"/>
                  </a:lnTo>
                  <a:lnTo>
                    <a:pt x="798" y="253"/>
                  </a:lnTo>
                  <a:lnTo>
                    <a:pt x="798" y="253"/>
                  </a:lnTo>
                  <a:lnTo>
                    <a:pt x="800" y="243"/>
                  </a:lnTo>
                  <a:lnTo>
                    <a:pt x="801" y="239"/>
                  </a:lnTo>
                  <a:lnTo>
                    <a:pt x="804" y="234"/>
                  </a:lnTo>
                  <a:lnTo>
                    <a:pt x="804" y="234"/>
                  </a:lnTo>
                  <a:lnTo>
                    <a:pt x="804" y="233"/>
                  </a:lnTo>
                  <a:lnTo>
                    <a:pt x="804" y="231"/>
                  </a:lnTo>
                  <a:lnTo>
                    <a:pt x="803" y="228"/>
                  </a:lnTo>
                  <a:lnTo>
                    <a:pt x="801" y="226"/>
                  </a:lnTo>
                  <a:lnTo>
                    <a:pt x="800" y="224"/>
                  </a:lnTo>
                  <a:lnTo>
                    <a:pt x="801" y="224"/>
                  </a:lnTo>
                  <a:lnTo>
                    <a:pt x="801" y="224"/>
                  </a:lnTo>
                  <a:lnTo>
                    <a:pt x="803" y="223"/>
                  </a:lnTo>
                  <a:lnTo>
                    <a:pt x="804" y="223"/>
                  </a:lnTo>
                  <a:lnTo>
                    <a:pt x="807" y="221"/>
                  </a:lnTo>
                  <a:lnTo>
                    <a:pt x="810" y="220"/>
                  </a:lnTo>
                  <a:lnTo>
                    <a:pt x="810" y="220"/>
                  </a:lnTo>
                  <a:lnTo>
                    <a:pt x="817" y="210"/>
                  </a:lnTo>
                  <a:lnTo>
                    <a:pt x="820" y="205"/>
                  </a:lnTo>
                  <a:lnTo>
                    <a:pt x="820" y="201"/>
                  </a:lnTo>
                  <a:lnTo>
                    <a:pt x="820" y="201"/>
                  </a:lnTo>
                  <a:lnTo>
                    <a:pt x="819" y="197"/>
                  </a:lnTo>
                  <a:lnTo>
                    <a:pt x="820" y="194"/>
                  </a:lnTo>
                  <a:lnTo>
                    <a:pt x="822" y="192"/>
                  </a:lnTo>
                  <a:lnTo>
                    <a:pt x="822" y="192"/>
                  </a:lnTo>
                  <a:lnTo>
                    <a:pt x="830" y="189"/>
                  </a:lnTo>
                  <a:lnTo>
                    <a:pt x="833" y="189"/>
                  </a:lnTo>
                  <a:lnTo>
                    <a:pt x="835" y="188"/>
                  </a:lnTo>
                  <a:lnTo>
                    <a:pt x="835" y="188"/>
                  </a:lnTo>
                  <a:lnTo>
                    <a:pt x="836" y="185"/>
                  </a:lnTo>
                  <a:lnTo>
                    <a:pt x="838" y="183"/>
                  </a:lnTo>
                  <a:lnTo>
                    <a:pt x="839" y="182"/>
                  </a:lnTo>
                  <a:lnTo>
                    <a:pt x="839" y="182"/>
                  </a:lnTo>
                  <a:lnTo>
                    <a:pt x="843" y="185"/>
                  </a:lnTo>
                  <a:lnTo>
                    <a:pt x="848" y="185"/>
                  </a:lnTo>
                  <a:lnTo>
                    <a:pt x="851" y="185"/>
                  </a:lnTo>
                  <a:lnTo>
                    <a:pt x="851" y="185"/>
                  </a:lnTo>
                  <a:lnTo>
                    <a:pt x="855" y="182"/>
                  </a:lnTo>
                  <a:lnTo>
                    <a:pt x="861" y="179"/>
                  </a:lnTo>
                  <a:lnTo>
                    <a:pt x="867" y="175"/>
                  </a:lnTo>
                  <a:lnTo>
                    <a:pt x="872" y="173"/>
                  </a:lnTo>
                  <a:lnTo>
                    <a:pt x="872" y="173"/>
                  </a:lnTo>
                  <a:lnTo>
                    <a:pt x="881" y="172"/>
                  </a:lnTo>
                  <a:lnTo>
                    <a:pt x="882" y="170"/>
                  </a:lnTo>
                  <a:lnTo>
                    <a:pt x="882" y="169"/>
                  </a:lnTo>
                  <a:lnTo>
                    <a:pt x="882" y="169"/>
                  </a:lnTo>
                  <a:lnTo>
                    <a:pt x="881" y="168"/>
                  </a:lnTo>
                  <a:lnTo>
                    <a:pt x="878" y="166"/>
                  </a:lnTo>
                  <a:lnTo>
                    <a:pt x="875" y="165"/>
                  </a:lnTo>
                  <a:lnTo>
                    <a:pt x="874" y="163"/>
                  </a:lnTo>
                  <a:lnTo>
                    <a:pt x="874" y="163"/>
                  </a:lnTo>
                  <a:lnTo>
                    <a:pt x="872" y="160"/>
                  </a:lnTo>
                  <a:lnTo>
                    <a:pt x="872" y="156"/>
                  </a:lnTo>
                  <a:lnTo>
                    <a:pt x="872" y="152"/>
                  </a:lnTo>
                  <a:lnTo>
                    <a:pt x="872" y="147"/>
                  </a:lnTo>
                  <a:lnTo>
                    <a:pt x="872" y="147"/>
                  </a:lnTo>
                  <a:lnTo>
                    <a:pt x="872" y="143"/>
                  </a:lnTo>
                  <a:lnTo>
                    <a:pt x="874" y="139"/>
                  </a:lnTo>
                  <a:lnTo>
                    <a:pt x="877" y="133"/>
                  </a:lnTo>
                  <a:lnTo>
                    <a:pt x="881" y="130"/>
                  </a:lnTo>
                  <a:lnTo>
                    <a:pt x="881" y="130"/>
                  </a:lnTo>
                  <a:lnTo>
                    <a:pt x="891" y="123"/>
                  </a:lnTo>
                  <a:lnTo>
                    <a:pt x="900" y="117"/>
                  </a:lnTo>
                  <a:lnTo>
                    <a:pt x="900" y="117"/>
                  </a:lnTo>
                  <a:lnTo>
                    <a:pt x="906" y="113"/>
                  </a:lnTo>
                  <a:lnTo>
                    <a:pt x="910" y="113"/>
                  </a:lnTo>
                  <a:lnTo>
                    <a:pt x="910" y="113"/>
                  </a:lnTo>
                  <a:lnTo>
                    <a:pt x="916" y="111"/>
                  </a:lnTo>
                  <a:lnTo>
                    <a:pt x="923" y="107"/>
                  </a:lnTo>
                  <a:lnTo>
                    <a:pt x="930" y="102"/>
                  </a:lnTo>
                  <a:lnTo>
                    <a:pt x="932" y="99"/>
                  </a:lnTo>
                  <a:lnTo>
                    <a:pt x="932" y="99"/>
                  </a:lnTo>
                  <a:lnTo>
                    <a:pt x="932" y="98"/>
                  </a:lnTo>
                  <a:lnTo>
                    <a:pt x="929" y="97"/>
                  </a:lnTo>
                  <a:lnTo>
                    <a:pt x="929" y="95"/>
                  </a:lnTo>
                  <a:lnTo>
                    <a:pt x="932" y="94"/>
                  </a:lnTo>
                  <a:lnTo>
                    <a:pt x="932" y="94"/>
                  </a:lnTo>
                  <a:lnTo>
                    <a:pt x="926" y="89"/>
                  </a:lnTo>
                  <a:lnTo>
                    <a:pt x="924" y="8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697"/>
            <p:cNvSpPr>
              <a:spLocks/>
            </p:cNvSpPr>
            <p:nvPr/>
          </p:nvSpPr>
          <p:spPr bwMode="auto">
            <a:xfrm>
              <a:off x="1411288" y="3592942"/>
              <a:ext cx="25400" cy="33338"/>
            </a:xfrm>
            <a:custGeom>
              <a:avLst/>
              <a:gdLst>
                <a:gd name="T0" fmla="*/ 16 w 16"/>
                <a:gd name="T1" fmla="*/ 17 h 21"/>
                <a:gd name="T2" fmla="*/ 16 w 16"/>
                <a:gd name="T3" fmla="*/ 17 h 21"/>
                <a:gd name="T4" fmla="*/ 15 w 16"/>
                <a:gd name="T5" fmla="*/ 18 h 21"/>
                <a:gd name="T6" fmla="*/ 12 w 16"/>
                <a:gd name="T7" fmla="*/ 20 h 21"/>
                <a:gd name="T8" fmla="*/ 9 w 16"/>
                <a:gd name="T9" fmla="*/ 21 h 21"/>
                <a:gd name="T10" fmla="*/ 9 w 16"/>
                <a:gd name="T11" fmla="*/ 21 h 21"/>
                <a:gd name="T12" fmla="*/ 3 w 16"/>
                <a:gd name="T13" fmla="*/ 14 h 21"/>
                <a:gd name="T14" fmla="*/ 0 w 16"/>
                <a:gd name="T15" fmla="*/ 10 h 21"/>
                <a:gd name="T16" fmla="*/ 0 w 16"/>
                <a:gd name="T17" fmla="*/ 10 h 21"/>
                <a:gd name="T18" fmla="*/ 0 w 16"/>
                <a:gd name="T19" fmla="*/ 2 h 21"/>
                <a:gd name="T20" fmla="*/ 0 w 16"/>
                <a:gd name="T21" fmla="*/ 1 h 21"/>
                <a:gd name="T22" fmla="*/ 3 w 16"/>
                <a:gd name="T23" fmla="*/ 0 h 21"/>
                <a:gd name="T24" fmla="*/ 3 w 16"/>
                <a:gd name="T25" fmla="*/ 0 h 21"/>
                <a:gd name="T26" fmla="*/ 5 w 16"/>
                <a:gd name="T27" fmla="*/ 0 h 21"/>
                <a:gd name="T28" fmla="*/ 5 w 16"/>
                <a:gd name="T29" fmla="*/ 1 h 21"/>
                <a:gd name="T30" fmla="*/ 6 w 16"/>
                <a:gd name="T31" fmla="*/ 7 h 21"/>
                <a:gd name="T32" fmla="*/ 6 w 16"/>
                <a:gd name="T33" fmla="*/ 7 h 21"/>
                <a:gd name="T34" fmla="*/ 9 w 16"/>
                <a:gd name="T35" fmla="*/ 10 h 21"/>
                <a:gd name="T36" fmla="*/ 9 w 16"/>
                <a:gd name="T37" fmla="*/ 11 h 21"/>
                <a:gd name="T38" fmla="*/ 10 w 16"/>
                <a:gd name="T39" fmla="*/ 10 h 21"/>
                <a:gd name="T40" fmla="*/ 10 w 16"/>
                <a:gd name="T41" fmla="*/ 10 h 21"/>
                <a:gd name="T42" fmla="*/ 10 w 16"/>
                <a:gd name="T43" fmla="*/ 5 h 21"/>
                <a:gd name="T44" fmla="*/ 12 w 16"/>
                <a:gd name="T45" fmla="*/ 4 h 21"/>
                <a:gd name="T46" fmla="*/ 12 w 16"/>
                <a:gd name="T47" fmla="*/ 5 h 21"/>
                <a:gd name="T48" fmla="*/ 12 w 16"/>
                <a:gd name="T49" fmla="*/ 5 h 21"/>
                <a:gd name="T50" fmla="*/ 15 w 16"/>
                <a:gd name="T51" fmla="*/ 11 h 21"/>
                <a:gd name="T52" fmla="*/ 16 w 16"/>
                <a:gd name="T53" fmla="*/ 14 h 21"/>
                <a:gd name="T54" fmla="*/ 16 w 16"/>
                <a:gd name="T5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6" h="21">
                  <a:moveTo>
                    <a:pt x="16" y="17"/>
                  </a:moveTo>
                  <a:lnTo>
                    <a:pt x="16" y="17"/>
                  </a:lnTo>
                  <a:lnTo>
                    <a:pt x="15" y="18"/>
                  </a:lnTo>
                  <a:lnTo>
                    <a:pt x="12" y="20"/>
                  </a:lnTo>
                  <a:lnTo>
                    <a:pt x="9" y="21"/>
                  </a:lnTo>
                  <a:lnTo>
                    <a:pt x="9" y="21"/>
                  </a:lnTo>
                  <a:lnTo>
                    <a:pt x="3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2"/>
                  </a:lnTo>
                  <a:lnTo>
                    <a:pt x="0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5" y="1"/>
                  </a:lnTo>
                  <a:lnTo>
                    <a:pt x="6" y="7"/>
                  </a:lnTo>
                  <a:lnTo>
                    <a:pt x="6" y="7"/>
                  </a:lnTo>
                  <a:lnTo>
                    <a:pt x="9" y="10"/>
                  </a:lnTo>
                  <a:lnTo>
                    <a:pt x="9" y="11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5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2" y="5"/>
                  </a:lnTo>
                  <a:lnTo>
                    <a:pt x="15" y="11"/>
                  </a:lnTo>
                  <a:lnTo>
                    <a:pt x="16" y="14"/>
                  </a:lnTo>
                  <a:lnTo>
                    <a:pt x="16" y="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698"/>
            <p:cNvSpPr>
              <a:spLocks/>
            </p:cNvSpPr>
            <p:nvPr/>
          </p:nvSpPr>
          <p:spPr bwMode="auto">
            <a:xfrm>
              <a:off x="1455738" y="3727879"/>
              <a:ext cx="30163" cy="26988"/>
            </a:xfrm>
            <a:custGeom>
              <a:avLst/>
              <a:gdLst>
                <a:gd name="T0" fmla="*/ 17 w 19"/>
                <a:gd name="T1" fmla="*/ 9 h 17"/>
                <a:gd name="T2" fmla="*/ 17 w 19"/>
                <a:gd name="T3" fmla="*/ 9 h 17"/>
                <a:gd name="T4" fmla="*/ 16 w 19"/>
                <a:gd name="T5" fmla="*/ 10 h 17"/>
                <a:gd name="T6" fmla="*/ 14 w 19"/>
                <a:gd name="T7" fmla="*/ 12 h 17"/>
                <a:gd name="T8" fmla="*/ 10 w 19"/>
                <a:gd name="T9" fmla="*/ 13 h 17"/>
                <a:gd name="T10" fmla="*/ 10 w 19"/>
                <a:gd name="T11" fmla="*/ 13 h 17"/>
                <a:gd name="T12" fmla="*/ 7 w 19"/>
                <a:gd name="T13" fmla="*/ 15 h 17"/>
                <a:gd name="T14" fmla="*/ 4 w 19"/>
                <a:gd name="T15" fmla="*/ 16 h 17"/>
                <a:gd name="T16" fmla="*/ 1 w 19"/>
                <a:gd name="T17" fmla="*/ 17 h 17"/>
                <a:gd name="T18" fmla="*/ 0 w 19"/>
                <a:gd name="T19" fmla="*/ 17 h 17"/>
                <a:gd name="T20" fmla="*/ 0 w 19"/>
                <a:gd name="T21" fmla="*/ 17 h 17"/>
                <a:gd name="T22" fmla="*/ 1 w 19"/>
                <a:gd name="T23" fmla="*/ 15 h 17"/>
                <a:gd name="T24" fmla="*/ 7 w 19"/>
                <a:gd name="T25" fmla="*/ 9 h 17"/>
                <a:gd name="T26" fmla="*/ 17 w 19"/>
                <a:gd name="T27" fmla="*/ 0 h 17"/>
                <a:gd name="T28" fmla="*/ 17 w 19"/>
                <a:gd name="T29" fmla="*/ 0 h 17"/>
                <a:gd name="T30" fmla="*/ 19 w 19"/>
                <a:gd name="T31" fmla="*/ 0 h 17"/>
                <a:gd name="T32" fmla="*/ 19 w 19"/>
                <a:gd name="T33" fmla="*/ 3 h 17"/>
                <a:gd name="T34" fmla="*/ 17 w 19"/>
                <a:gd name="T35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" h="17">
                  <a:moveTo>
                    <a:pt x="17" y="9"/>
                  </a:moveTo>
                  <a:lnTo>
                    <a:pt x="17" y="9"/>
                  </a:lnTo>
                  <a:lnTo>
                    <a:pt x="16" y="10"/>
                  </a:lnTo>
                  <a:lnTo>
                    <a:pt x="14" y="12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7" y="15"/>
                  </a:lnTo>
                  <a:lnTo>
                    <a:pt x="4" y="16"/>
                  </a:lnTo>
                  <a:lnTo>
                    <a:pt x="1" y="17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" y="15"/>
                  </a:lnTo>
                  <a:lnTo>
                    <a:pt x="7" y="9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9" y="0"/>
                  </a:lnTo>
                  <a:lnTo>
                    <a:pt x="19" y="3"/>
                  </a:lnTo>
                  <a:lnTo>
                    <a:pt x="17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699"/>
            <p:cNvSpPr>
              <a:spLocks/>
            </p:cNvSpPr>
            <p:nvPr/>
          </p:nvSpPr>
          <p:spPr bwMode="auto">
            <a:xfrm>
              <a:off x="1524000" y="3373867"/>
              <a:ext cx="57150" cy="14288"/>
            </a:xfrm>
            <a:custGeom>
              <a:avLst/>
              <a:gdLst>
                <a:gd name="T0" fmla="*/ 35 w 36"/>
                <a:gd name="T1" fmla="*/ 4 h 9"/>
                <a:gd name="T2" fmla="*/ 35 w 36"/>
                <a:gd name="T3" fmla="*/ 4 h 9"/>
                <a:gd name="T4" fmla="*/ 31 w 36"/>
                <a:gd name="T5" fmla="*/ 6 h 9"/>
                <a:gd name="T6" fmla="*/ 26 w 36"/>
                <a:gd name="T7" fmla="*/ 6 h 9"/>
                <a:gd name="T8" fmla="*/ 23 w 36"/>
                <a:gd name="T9" fmla="*/ 4 h 9"/>
                <a:gd name="T10" fmla="*/ 22 w 36"/>
                <a:gd name="T11" fmla="*/ 6 h 9"/>
                <a:gd name="T12" fmla="*/ 22 w 36"/>
                <a:gd name="T13" fmla="*/ 6 h 9"/>
                <a:gd name="T14" fmla="*/ 18 w 36"/>
                <a:gd name="T15" fmla="*/ 7 h 9"/>
                <a:gd name="T16" fmla="*/ 13 w 36"/>
                <a:gd name="T17" fmla="*/ 9 h 9"/>
                <a:gd name="T18" fmla="*/ 13 w 36"/>
                <a:gd name="T19" fmla="*/ 9 h 9"/>
                <a:gd name="T20" fmla="*/ 12 w 36"/>
                <a:gd name="T21" fmla="*/ 7 h 9"/>
                <a:gd name="T22" fmla="*/ 10 w 36"/>
                <a:gd name="T23" fmla="*/ 6 h 9"/>
                <a:gd name="T24" fmla="*/ 9 w 36"/>
                <a:gd name="T25" fmla="*/ 4 h 9"/>
                <a:gd name="T26" fmla="*/ 5 w 36"/>
                <a:gd name="T27" fmla="*/ 4 h 9"/>
                <a:gd name="T28" fmla="*/ 5 w 36"/>
                <a:gd name="T29" fmla="*/ 4 h 9"/>
                <a:gd name="T30" fmla="*/ 2 w 36"/>
                <a:gd name="T31" fmla="*/ 3 h 9"/>
                <a:gd name="T32" fmla="*/ 0 w 36"/>
                <a:gd name="T33" fmla="*/ 1 h 9"/>
                <a:gd name="T34" fmla="*/ 2 w 36"/>
                <a:gd name="T35" fmla="*/ 0 h 9"/>
                <a:gd name="T36" fmla="*/ 3 w 36"/>
                <a:gd name="T37" fmla="*/ 0 h 9"/>
                <a:gd name="T38" fmla="*/ 3 w 36"/>
                <a:gd name="T39" fmla="*/ 0 h 9"/>
                <a:gd name="T40" fmla="*/ 12 w 36"/>
                <a:gd name="T41" fmla="*/ 0 h 9"/>
                <a:gd name="T42" fmla="*/ 19 w 36"/>
                <a:gd name="T43" fmla="*/ 0 h 9"/>
                <a:gd name="T44" fmla="*/ 19 w 36"/>
                <a:gd name="T45" fmla="*/ 0 h 9"/>
                <a:gd name="T46" fmla="*/ 32 w 36"/>
                <a:gd name="T47" fmla="*/ 0 h 9"/>
                <a:gd name="T48" fmla="*/ 36 w 36"/>
                <a:gd name="T49" fmla="*/ 1 h 9"/>
                <a:gd name="T50" fmla="*/ 36 w 36"/>
                <a:gd name="T51" fmla="*/ 3 h 9"/>
                <a:gd name="T52" fmla="*/ 35 w 36"/>
                <a:gd name="T5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" h="9">
                  <a:moveTo>
                    <a:pt x="35" y="4"/>
                  </a:moveTo>
                  <a:lnTo>
                    <a:pt x="35" y="4"/>
                  </a:lnTo>
                  <a:lnTo>
                    <a:pt x="31" y="6"/>
                  </a:lnTo>
                  <a:lnTo>
                    <a:pt x="26" y="6"/>
                  </a:lnTo>
                  <a:lnTo>
                    <a:pt x="23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18" y="7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2" y="7"/>
                  </a:lnTo>
                  <a:lnTo>
                    <a:pt x="10" y="6"/>
                  </a:lnTo>
                  <a:lnTo>
                    <a:pt x="9" y="4"/>
                  </a:lnTo>
                  <a:lnTo>
                    <a:pt x="5" y="4"/>
                  </a:lnTo>
                  <a:lnTo>
                    <a:pt x="5" y="4"/>
                  </a:lnTo>
                  <a:lnTo>
                    <a:pt x="2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32" y="0"/>
                  </a:lnTo>
                  <a:lnTo>
                    <a:pt x="36" y="1"/>
                  </a:lnTo>
                  <a:lnTo>
                    <a:pt x="36" y="3"/>
                  </a:lnTo>
                  <a:lnTo>
                    <a:pt x="35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898"/>
            <p:cNvSpPr>
              <a:spLocks/>
            </p:cNvSpPr>
            <p:nvPr/>
          </p:nvSpPr>
          <p:spPr bwMode="auto">
            <a:xfrm>
              <a:off x="368300" y="4239054"/>
              <a:ext cx="25400" cy="28575"/>
            </a:xfrm>
            <a:custGeom>
              <a:avLst/>
              <a:gdLst>
                <a:gd name="T0" fmla="*/ 1 w 16"/>
                <a:gd name="T1" fmla="*/ 18 h 18"/>
                <a:gd name="T2" fmla="*/ 1 w 16"/>
                <a:gd name="T3" fmla="*/ 18 h 18"/>
                <a:gd name="T4" fmla="*/ 0 w 16"/>
                <a:gd name="T5" fmla="*/ 17 h 18"/>
                <a:gd name="T6" fmla="*/ 0 w 16"/>
                <a:gd name="T7" fmla="*/ 14 h 18"/>
                <a:gd name="T8" fmla="*/ 0 w 16"/>
                <a:gd name="T9" fmla="*/ 11 h 18"/>
                <a:gd name="T10" fmla="*/ 0 w 16"/>
                <a:gd name="T11" fmla="*/ 7 h 18"/>
                <a:gd name="T12" fmla="*/ 0 w 16"/>
                <a:gd name="T13" fmla="*/ 7 h 18"/>
                <a:gd name="T14" fmla="*/ 0 w 16"/>
                <a:gd name="T15" fmla="*/ 4 h 18"/>
                <a:gd name="T16" fmla="*/ 0 w 16"/>
                <a:gd name="T17" fmla="*/ 1 h 18"/>
                <a:gd name="T18" fmla="*/ 1 w 16"/>
                <a:gd name="T19" fmla="*/ 0 h 18"/>
                <a:gd name="T20" fmla="*/ 4 w 16"/>
                <a:gd name="T21" fmla="*/ 0 h 18"/>
                <a:gd name="T22" fmla="*/ 4 w 16"/>
                <a:gd name="T23" fmla="*/ 0 h 18"/>
                <a:gd name="T24" fmla="*/ 8 w 16"/>
                <a:gd name="T25" fmla="*/ 1 h 18"/>
                <a:gd name="T26" fmla="*/ 13 w 16"/>
                <a:gd name="T27" fmla="*/ 4 h 18"/>
                <a:gd name="T28" fmla="*/ 14 w 16"/>
                <a:gd name="T29" fmla="*/ 7 h 18"/>
                <a:gd name="T30" fmla="*/ 16 w 16"/>
                <a:gd name="T31" fmla="*/ 8 h 18"/>
                <a:gd name="T32" fmla="*/ 14 w 16"/>
                <a:gd name="T33" fmla="*/ 10 h 18"/>
                <a:gd name="T34" fmla="*/ 14 w 16"/>
                <a:gd name="T35" fmla="*/ 10 h 18"/>
                <a:gd name="T36" fmla="*/ 8 w 16"/>
                <a:gd name="T37" fmla="*/ 17 h 18"/>
                <a:gd name="T38" fmla="*/ 4 w 16"/>
                <a:gd name="T39" fmla="*/ 18 h 18"/>
                <a:gd name="T40" fmla="*/ 1 w 16"/>
                <a:gd name="T4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18">
                  <a:moveTo>
                    <a:pt x="1" y="18"/>
                  </a:moveTo>
                  <a:lnTo>
                    <a:pt x="1" y="18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1"/>
                  </a:lnTo>
                  <a:lnTo>
                    <a:pt x="13" y="4"/>
                  </a:lnTo>
                  <a:lnTo>
                    <a:pt x="14" y="7"/>
                  </a:lnTo>
                  <a:lnTo>
                    <a:pt x="16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8" y="17"/>
                  </a:lnTo>
                  <a:lnTo>
                    <a:pt x="4" y="18"/>
                  </a:lnTo>
                  <a:lnTo>
                    <a:pt x="1" y="18"/>
                  </a:lnTo>
                  <a:close/>
                </a:path>
              </a:pathLst>
            </a:custGeom>
            <a:solidFill>
              <a:srgbClr val="CCD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899"/>
            <p:cNvSpPr>
              <a:spLocks/>
            </p:cNvSpPr>
            <p:nvPr/>
          </p:nvSpPr>
          <p:spPr bwMode="auto">
            <a:xfrm>
              <a:off x="368300" y="4239054"/>
              <a:ext cx="25400" cy="28575"/>
            </a:xfrm>
            <a:custGeom>
              <a:avLst/>
              <a:gdLst>
                <a:gd name="T0" fmla="*/ 1 w 16"/>
                <a:gd name="T1" fmla="*/ 18 h 18"/>
                <a:gd name="T2" fmla="*/ 1 w 16"/>
                <a:gd name="T3" fmla="*/ 18 h 18"/>
                <a:gd name="T4" fmla="*/ 0 w 16"/>
                <a:gd name="T5" fmla="*/ 17 h 18"/>
                <a:gd name="T6" fmla="*/ 0 w 16"/>
                <a:gd name="T7" fmla="*/ 14 h 18"/>
                <a:gd name="T8" fmla="*/ 0 w 16"/>
                <a:gd name="T9" fmla="*/ 11 h 18"/>
                <a:gd name="T10" fmla="*/ 0 w 16"/>
                <a:gd name="T11" fmla="*/ 7 h 18"/>
                <a:gd name="T12" fmla="*/ 0 w 16"/>
                <a:gd name="T13" fmla="*/ 7 h 18"/>
                <a:gd name="T14" fmla="*/ 0 w 16"/>
                <a:gd name="T15" fmla="*/ 4 h 18"/>
                <a:gd name="T16" fmla="*/ 0 w 16"/>
                <a:gd name="T17" fmla="*/ 1 h 18"/>
                <a:gd name="T18" fmla="*/ 1 w 16"/>
                <a:gd name="T19" fmla="*/ 0 h 18"/>
                <a:gd name="T20" fmla="*/ 4 w 16"/>
                <a:gd name="T21" fmla="*/ 0 h 18"/>
                <a:gd name="T22" fmla="*/ 4 w 16"/>
                <a:gd name="T23" fmla="*/ 0 h 18"/>
                <a:gd name="T24" fmla="*/ 8 w 16"/>
                <a:gd name="T25" fmla="*/ 1 h 18"/>
                <a:gd name="T26" fmla="*/ 13 w 16"/>
                <a:gd name="T27" fmla="*/ 4 h 18"/>
                <a:gd name="T28" fmla="*/ 14 w 16"/>
                <a:gd name="T29" fmla="*/ 7 h 18"/>
                <a:gd name="T30" fmla="*/ 16 w 16"/>
                <a:gd name="T31" fmla="*/ 8 h 18"/>
                <a:gd name="T32" fmla="*/ 14 w 16"/>
                <a:gd name="T33" fmla="*/ 10 h 18"/>
                <a:gd name="T34" fmla="*/ 14 w 16"/>
                <a:gd name="T35" fmla="*/ 10 h 18"/>
                <a:gd name="T36" fmla="*/ 8 w 16"/>
                <a:gd name="T37" fmla="*/ 17 h 18"/>
                <a:gd name="T38" fmla="*/ 4 w 16"/>
                <a:gd name="T39" fmla="*/ 18 h 18"/>
                <a:gd name="T40" fmla="*/ 1 w 16"/>
                <a:gd name="T41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18">
                  <a:moveTo>
                    <a:pt x="1" y="18"/>
                  </a:moveTo>
                  <a:lnTo>
                    <a:pt x="1" y="18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8" y="1"/>
                  </a:lnTo>
                  <a:lnTo>
                    <a:pt x="13" y="4"/>
                  </a:lnTo>
                  <a:lnTo>
                    <a:pt x="14" y="7"/>
                  </a:lnTo>
                  <a:lnTo>
                    <a:pt x="16" y="8"/>
                  </a:lnTo>
                  <a:lnTo>
                    <a:pt x="14" y="10"/>
                  </a:lnTo>
                  <a:lnTo>
                    <a:pt x="14" y="10"/>
                  </a:lnTo>
                  <a:lnTo>
                    <a:pt x="8" y="17"/>
                  </a:lnTo>
                  <a:lnTo>
                    <a:pt x="4" y="18"/>
                  </a:lnTo>
                  <a:lnTo>
                    <a:pt x="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900"/>
            <p:cNvSpPr>
              <a:spLocks/>
            </p:cNvSpPr>
            <p:nvPr/>
          </p:nvSpPr>
          <p:spPr bwMode="auto">
            <a:xfrm>
              <a:off x="2570163" y="6436154"/>
              <a:ext cx="23813" cy="9525"/>
            </a:xfrm>
            <a:custGeom>
              <a:avLst/>
              <a:gdLst>
                <a:gd name="T0" fmla="*/ 13 w 15"/>
                <a:gd name="T1" fmla="*/ 6 h 6"/>
                <a:gd name="T2" fmla="*/ 13 w 15"/>
                <a:gd name="T3" fmla="*/ 6 h 6"/>
                <a:gd name="T4" fmla="*/ 10 w 15"/>
                <a:gd name="T5" fmla="*/ 6 h 6"/>
                <a:gd name="T6" fmla="*/ 5 w 15"/>
                <a:gd name="T7" fmla="*/ 5 h 6"/>
                <a:gd name="T8" fmla="*/ 2 w 15"/>
                <a:gd name="T9" fmla="*/ 3 h 6"/>
                <a:gd name="T10" fmla="*/ 0 w 15"/>
                <a:gd name="T11" fmla="*/ 2 h 6"/>
                <a:gd name="T12" fmla="*/ 2 w 15"/>
                <a:gd name="T13" fmla="*/ 0 h 6"/>
                <a:gd name="T14" fmla="*/ 2 w 15"/>
                <a:gd name="T15" fmla="*/ 0 h 6"/>
                <a:gd name="T16" fmla="*/ 6 w 15"/>
                <a:gd name="T17" fmla="*/ 0 h 6"/>
                <a:gd name="T18" fmla="*/ 10 w 15"/>
                <a:gd name="T19" fmla="*/ 0 h 6"/>
                <a:gd name="T20" fmla="*/ 15 w 15"/>
                <a:gd name="T21" fmla="*/ 3 h 6"/>
                <a:gd name="T22" fmla="*/ 15 w 15"/>
                <a:gd name="T23" fmla="*/ 5 h 6"/>
                <a:gd name="T24" fmla="*/ 13 w 15"/>
                <a:gd name="T2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6">
                  <a:moveTo>
                    <a:pt x="13" y="6"/>
                  </a:moveTo>
                  <a:lnTo>
                    <a:pt x="13" y="6"/>
                  </a:lnTo>
                  <a:lnTo>
                    <a:pt x="10" y="6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3" y="6"/>
                  </a:lnTo>
                  <a:close/>
                </a:path>
              </a:pathLst>
            </a:custGeom>
            <a:solidFill>
              <a:srgbClr val="CCD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901"/>
            <p:cNvSpPr>
              <a:spLocks/>
            </p:cNvSpPr>
            <p:nvPr/>
          </p:nvSpPr>
          <p:spPr bwMode="auto">
            <a:xfrm>
              <a:off x="2570163" y="6436154"/>
              <a:ext cx="23813" cy="9525"/>
            </a:xfrm>
            <a:custGeom>
              <a:avLst/>
              <a:gdLst>
                <a:gd name="T0" fmla="*/ 13 w 15"/>
                <a:gd name="T1" fmla="*/ 6 h 6"/>
                <a:gd name="T2" fmla="*/ 13 w 15"/>
                <a:gd name="T3" fmla="*/ 6 h 6"/>
                <a:gd name="T4" fmla="*/ 10 w 15"/>
                <a:gd name="T5" fmla="*/ 6 h 6"/>
                <a:gd name="T6" fmla="*/ 5 w 15"/>
                <a:gd name="T7" fmla="*/ 5 h 6"/>
                <a:gd name="T8" fmla="*/ 2 w 15"/>
                <a:gd name="T9" fmla="*/ 3 h 6"/>
                <a:gd name="T10" fmla="*/ 0 w 15"/>
                <a:gd name="T11" fmla="*/ 2 h 6"/>
                <a:gd name="T12" fmla="*/ 2 w 15"/>
                <a:gd name="T13" fmla="*/ 0 h 6"/>
                <a:gd name="T14" fmla="*/ 2 w 15"/>
                <a:gd name="T15" fmla="*/ 0 h 6"/>
                <a:gd name="T16" fmla="*/ 6 w 15"/>
                <a:gd name="T17" fmla="*/ 0 h 6"/>
                <a:gd name="T18" fmla="*/ 10 w 15"/>
                <a:gd name="T19" fmla="*/ 0 h 6"/>
                <a:gd name="T20" fmla="*/ 15 w 15"/>
                <a:gd name="T21" fmla="*/ 3 h 6"/>
                <a:gd name="T22" fmla="*/ 15 w 15"/>
                <a:gd name="T23" fmla="*/ 5 h 6"/>
                <a:gd name="T24" fmla="*/ 13 w 15"/>
                <a:gd name="T2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6">
                  <a:moveTo>
                    <a:pt x="13" y="6"/>
                  </a:moveTo>
                  <a:lnTo>
                    <a:pt x="13" y="6"/>
                  </a:lnTo>
                  <a:lnTo>
                    <a:pt x="10" y="6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3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902"/>
            <p:cNvSpPr>
              <a:spLocks/>
            </p:cNvSpPr>
            <p:nvPr/>
          </p:nvSpPr>
          <p:spPr bwMode="auto">
            <a:xfrm>
              <a:off x="2519363" y="6439329"/>
              <a:ext cx="30163" cy="11113"/>
            </a:xfrm>
            <a:custGeom>
              <a:avLst/>
              <a:gdLst>
                <a:gd name="T0" fmla="*/ 19 w 19"/>
                <a:gd name="T1" fmla="*/ 1 h 7"/>
                <a:gd name="T2" fmla="*/ 19 w 19"/>
                <a:gd name="T3" fmla="*/ 1 h 7"/>
                <a:gd name="T4" fmla="*/ 13 w 19"/>
                <a:gd name="T5" fmla="*/ 6 h 7"/>
                <a:gd name="T6" fmla="*/ 12 w 19"/>
                <a:gd name="T7" fmla="*/ 7 h 7"/>
                <a:gd name="T8" fmla="*/ 9 w 19"/>
                <a:gd name="T9" fmla="*/ 7 h 7"/>
                <a:gd name="T10" fmla="*/ 9 w 19"/>
                <a:gd name="T11" fmla="*/ 7 h 7"/>
                <a:gd name="T12" fmla="*/ 3 w 19"/>
                <a:gd name="T13" fmla="*/ 4 h 7"/>
                <a:gd name="T14" fmla="*/ 0 w 19"/>
                <a:gd name="T15" fmla="*/ 3 h 7"/>
                <a:gd name="T16" fmla="*/ 2 w 19"/>
                <a:gd name="T17" fmla="*/ 1 h 7"/>
                <a:gd name="T18" fmla="*/ 2 w 19"/>
                <a:gd name="T19" fmla="*/ 1 h 7"/>
                <a:gd name="T20" fmla="*/ 6 w 19"/>
                <a:gd name="T21" fmla="*/ 0 h 7"/>
                <a:gd name="T22" fmla="*/ 12 w 19"/>
                <a:gd name="T23" fmla="*/ 0 h 7"/>
                <a:gd name="T24" fmla="*/ 18 w 19"/>
                <a:gd name="T25" fmla="*/ 0 h 7"/>
                <a:gd name="T26" fmla="*/ 19 w 19"/>
                <a:gd name="T27" fmla="*/ 0 h 7"/>
                <a:gd name="T28" fmla="*/ 19 w 19"/>
                <a:gd name="T2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7">
                  <a:moveTo>
                    <a:pt x="19" y="1"/>
                  </a:moveTo>
                  <a:lnTo>
                    <a:pt x="19" y="1"/>
                  </a:lnTo>
                  <a:lnTo>
                    <a:pt x="13" y="6"/>
                  </a:lnTo>
                  <a:lnTo>
                    <a:pt x="12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3" y="4"/>
                  </a:lnTo>
                  <a:lnTo>
                    <a:pt x="0" y="3"/>
                  </a:lnTo>
                  <a:lnTo>
                    <a:pt x="2" y="1"/>
                  </a:lnTo>
                  <a:lnTo>
                    <a:pt x="2" y="1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CCD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903"/>
            <p:cNvSpPr>
              <a:spLocks/>
            </p:cNvSpPr>
            <p:nvPr/>
          </p:nvSpPr>
          <p:spPr bwMode="auto">
            <a:xfrm>
              <a:off x="2519363" y="6439329"/>
              <a:ext cx="30163" cy="11113"/>
            </a:xfrm>
            <a:custGeom>
              <a:avLst/>
              <a:gdLst>
                <a:gd name="T0" fmla="*/ 19 w 19"/>
                <a:gd name="T1" fmla="*/ 1 h 7"/>
                <a:gd name="T2" fmla="*/ 19 w 19"/>
                <a:gd name="T3" fmla="*/ 1 h 7"/>
                <a:gd name="T4" fmla="*/ 13 w 19"/>
                <a:gd name="T5" fmla="*/ 6 h 7"/>
                <a:gd name="T6" fmla="*/ 12 w 19"/>
                <a:gd name="T7" fmla="*/ 7 h 7"/>
                <a:gd name="T8" fmla="*/ 9 w 19"/>
                <a:gd name="T9" fmla="*/ 7 h 7"/>
                <a:gd name="T10" fmla="*/ 9 w 19"/>
                <a:gd name="T11" fmla="*/ 7 h 7"/>
                <a:gd name="T12" fmla="*/ 3 w 19"/>
                <a:gd name="T13" fmla="*/ 4 h 7"/>
                <a:gd name="T14" fmla="*/ 0 w 19"/>
                <a:gd name="T15" fmla="*/ 3 h 7"/>
                <a:gd name="T16" fmla="*/ 2 w 19"/>
                <a:gd name="T17" fmla="*/ 1 h 7"/>
                <a:gd name="T18" fmla="*/ 2 w 19"/>
                <a:gd name="T19" fmla="*/ 1 h 7"/>
                <a:gd name="T20" fmla="*/ 6 w 19"/>
                <a:gd name="T21" fmla="*/ 0 h 7"/>
                <a:gd name="T22" fmla="*/ 12 w 19"/>
                <a:gd name="T23" fmla="*/ 0 h 7"/>
                <a:gd name="T24" fmla="*/ 18 w 19"/>
                <a:gd name="T25" fmla="*/ 0 h 7"/>
                <a:gd name="T26" fmla="*/ 19 w 19"/>
                <a:gd name="T27" fmla="*/ 0 h 7"/>
                <a:gd name="T28" fmla="*/ 19 w 19"/>
                <a:gd name="T2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7">
                  <a:moveTo>
                    <a:pt x="19" y="1"/>
                  </a:moveTo>
                  <a:lnTo>
                    <a:pt x="19" y="1"/>
                  </a:lnTo>
                  <a:lnTo>
                    <a:pt x="13" y="6"/>
                  </a:lnTo>
                  <a:lnTo>
                    <a:pt x="12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3" y="4"/>
                  </a:lnTo>
                  <a:lnTo>
                    <a:pt x="0" y="3"/>
                  </a:lnTo>
                  <a:lnTo>
                    <a:pt x="2" y="1"/>
                  </a:lnTo>
                  <a:lnTo>
                    <a:pt x="2" y="1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904"/>
            <p:cNvSpPr>
              <a:spLocks/>
            </p:cNvSpPr>
            <p:nvPr/>
          </p:nvSpPr>
          <p:spPr bwMode="auto">
            <a:xfrm>
              <a:off x="2393950" y="6339317"/>
              <a:ext cx="63500" cy="55563"/>
            </a:xfrm>
            <a:custGeom>
              <a:avLst/>
              <a:gdLst>
                <a:gd name="T0" fmla="*/ 34 w 40"/>
                <a:gd name="T1" fmla="*/ 35 h 35"/>
                <a:gd name="T2" fmla="*/ 34 w 40"/>
                <a:gd name="T3" fmla="*/ 35 h 35"/>
                <a:gd name="T4" fmla="*/ 27 w 40"/>
                <a:gd name="T5" fmla="*/ 31 h 35"/>
                <a:gd name="T6" fmla="*/ 21 w 40"/>
                <a:gd name="T7" fmla="*/ 27 h 35"/>
                <a:gd name="T8" fmla="*/ 21 w 40"/>
                <a:gd name="T9" fmla="*/ 27 h 35"/>
                <a:gd name="T10" fmla="*/ 17 w 40"/>
                <a:gd name="T11" fmla="*/ 21 h 35"/>
                <a:gd name="T12" fmla="*/ 17 w 40"/>
                <a:gd name="T13" fmla="*/ 18 h 35"/>
                <a:gd name="T14" fmla="*/ 17 w 40"/>
                <a:gd name="T15" fmla="*/ 18 h 35"/>
                <a:gd name="T16" fmla="*/ 17 w 40"/>
                <a:gd name="T17" fmla="*/ 16 h 35"/>
                <a:gd name="T18" fmla="*/ 16 w 40"/>
                <a:gd name="T19" fmla="*/ 15 h 35"/>
                <a:gd name="T20" fmla="*/ 13 w 40"/>
                <a:gd name="T21" fmla="*/ 12 h 35"/>
                <a:gd name="T22" fmla="*/ 13 w 40"/>
                <a:gd name="T23" fmla="*/ 12 h 35"/>
                <a:gd name="T24" fmla="*/ 10 w 40"/>
                <a:gd name="T25" fmla="*/ 12 h 35"/>
                <a:gd name="T26" fmla="*/ 6 w 40"/>
                <a:gd name="T27" fmla="*/ 8 h 35"/>
                <a:gd name="T28" fmla="*/ 6 w 40"/>
                <a:gd name="T29" fmla="*/ 8 h 35"/>
                <a:gd name="T30" fmla="*/ 1 w 40"/>
                <a:gd name="T31" fmla="*/ 3 h 35"/>
                <a:gd name="T32" fmla="*/ 0 w 40"/>
                <a:gd name="T33" fmla="*/ 0 h 35"/>
                <a:gd name="T34" fmla="*/ 1 w 40"/>
                <a:gd name="T35" fmla="*/ 0 h 35"/>
                <a:gd name="T36" fmla="*/ 1 w 40"/>
                <a:gd name="T37" fmla="*/ 0 h 35"/>
                <a:gd name="T38" fmla="*/ 11 w 40"/>
                <a:gd name="T39" fmla="*/ 5 h 35"/>
                <a:gd name="T40" fmla="*/ 21 w 40"/>
                <a:gd name="T41" fmla="*/ 12 h 35"/>
                <a:gd name="T42" fmla="*/ 21 w 40"/>
                <a:gd name="T43" fmla="*/ 12 h 35"/>
                <a:gd name="T44" fmla="*/ 33 w 40"/>
                <a:gd name="T45" fmla="*/ 21 h 35"/>
                <a:gd name="T46" fmla="*/ 39 w 40"/>
                <a:gd name="T47" fmla="*/ 24 h 35"/>
                <a:gd name="T48" fmla="*/ 40 w 40"/>
                <a:gd name="T49" fmla="*/ 27 h 35"/>
                <a:gd name="T50" fmla="*/ 40 w 40"/>
                <a:gd name="T51" fmla="*/ 27 h 35"/>
                <a:gd name="T52" fmla="*/ 39 w 40"/>
                <a:gd name="T53" fmla="*/ 32 h 35"/>
                <a:gd name="T54" fmla="*/ 36 w 40"/>
                <a:gd name="T55" fmla="*/ 34 h 35"/>
                <a:gd name="T56" fmla="*/ 34 w 40"/>
                <a:gd name="T5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0" h="35">
                  <a:moveTo>
                    <a:pt x="34" y="35"/>
                  </a:moveTo>
                  <a:lnTo>
                    <a:pt x="34" y="35"/>
                  </a:lnTo>
                  <a:lnTo>
                    <a:pt x="27" y="31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17" y="21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6"/>
                  </a:lnTo>
                  <a:lnTo>
                    <a:pt x="16" y="15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0" y="12"/>
                  </a:lnTo>
                  <a:lnTo>
                    <a:pt x="6" y="8"/>
                  </a:lnTo>
                  <a:lnTo>
                    <a:pt x="6" y="8"/>
                  </a:lnTo>
                  <a:lnTo>
                    <a:pt x="1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1" y="5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33" y="21"/>
                  </a:lnTo>
                  <a:lnTo>
                    <a:pt x="39" y="24"/>
                  </a:lnTo>
                  <a:lnTo>
                    <a:pt x="40" y="27"/>
                  </a:lnTo>
                  <a:lnTo>
                    <a:pt x="40" y="27"/>
                  </a:lnTo>
                  <a:lnTo>
                    <a:pt x="39" y="32"/>
                  </a:lnTo>
                  <a:lnTo>
                    <a:pt x="36" y="34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CCD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905"/>
            <p:cNvSpPr>
              <a:spLocks/>
            </p:cNvSpPr>
            <p:nvPr/>
          </p:nvSpPr>
          <p:spPr bwMode="auto">
            <a:xfrm>
              <a:off x="2393950" y="6339317"/>
              <a:ext cx="63500" cy="55563"/>
            </a:xfrm>
            <a:custGeom>
              <a:avLst/>
              <a:gdLst>
                <a:gd name="T0" fmla="*/ 34 w 40"/>
                <a:gd name="T1" fmla="*/ 35 h 35"/>
                <a:gd name="T2" fmla="*/ 34 w 40"/>
                <a:gd name="T3" fmla="*/ 35 h 35"/>
                <a:gd name="T4" fmla="*/ 27 w 40"/>
                <a:gd name="T5" fmla="*/ 31 h 35"/>
                <a:gd name="T6" fmla="*/ 21 w 40"/>
                <a:gd name="T7" fmla="*/ 27 h 35"/>
                <a:gd name="T8" fmla="*/ 21 w 40"/>
                <a:gd name="T9" fmla="*/ 27 h 35"/>
                <a:gd name="T10" fmla="*/ 17 w 40"/>
                <a:gd name="T11" fmla="*/ 21 h 35"/>
                <a:gd name="T12" fmla="*/ 17 w 40"/>
                <a:gd name="T13" fmla="*/ 18 h 35"/>
                <a:gd name="T14" fmla="*/ 17 w 40"/>
                <a:gd name="T15" fmla="*/ 18 h 35"/>
                <a:gd name="T16" fmla="*/ 17 w 40"/>
                <a:gd name="T17" fmla="*/ 16 h 35"/>
                <a:gd name="T18" fmla="*/ 16 w 40"/>
                <a:gd name="T19" fmla="*/ 15 h 35"/>
                <a:gd name="T20" fmla="*/ 13 w 40"/>
                <a:gd name="T21" fmla="*/ 12 h 35"/>
                <a:gd name="T22" fmla="*/ 13 w 40"/>
                <a:gd name="T23" fmla="*/ 12 h 35"/>
                <a:gd name="T24" fmla="*/ 10 w 40"/>
                <a:gd name="T25" fmla="*/ 12 h 35"/>
                <a:gd name="T26" fmla="*/ 6 w 40"/>
                <a:gd name="T27" fmla="*/ 8 h 35"/>
                <a:gd name="T28" fmla="*/ 6 w 40"/>
                <a:gd name="T29" fmla="*/ 8 h 35"/>
                <a:gd name="T30" fmla="*/ 1 w 40"/>
                <a:gd name="T31" fmla="*/ 3 h 35"/>
                <a:gd name="T32" fmla="*/ 0 w 40"/>
                <a:gd name="T33" fmla="*/ 0 h 35"/>
                <a:gd name="T34" fmla="*/ 1 w 40"/>
                <a:gd name="T35" fmla="*/ 0 h 35"/>
                <a:gd name="T36" fmla="*/ 1 w 40"/>
                <a:gd name="T37" fmla="*/ 0 h 35"/>
                <a:gd name="T38" fmla="*/ 11 w 40"/>
                <a:gd name="T39" fmla="*/ 5 h 35"/>
                <a:gd name="T40" fmla="*/ 21 w 40"/>
                <a:gd name="T41" fmla="*/ 12 h 35"/>
                <a:gd name="T42" fmla="*/ 21 w 40"/>
                <a:gd name="T43" fmla="*/ 12 h 35"/>
                <a:gd name="T44" fmla="*/ 33 w 40"/>
                <a:gd name="T45" fmla="*/ 21 h 35"/>
                <a:gd name="T46" fmla="*/ 39 w 40"/>
                <a:gd name="T47" fmla="*/ 24 h 35"/>
                <a:gd name="T48" fmla="*/ 40 w 40"/>
                <a:gd name="T49" fmla="*/ 27 h 35"/>
                <a:gd name="T50" fmla="*/ 40 w 40"/>
                <a:gd name="T51" fmla="*/ 27 h 35"/>
                <a:gd name="T52" fmla="*/ 39 w 40"/>
                <a:gd name="T53" fmla="*/ 32 h 35"/>
                <a:gd name="T54" fmla="*/ 36 w 40"/>
                <a:gd name="T55" fmla="*/ 34 h 35"/>
                <a:gd name="T56" fmla="*/ 34 w 40"/>
                <a:gd name="T5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0" h="35">
                  <a:moveTo>
                    <a:pt x="34" y="35"/>
                  </a:moveTo>
                  <a:lnTo>
                    <a:pt x="34" y="35"/>
                  </a:lnTo>
                  <a:lnTo>
                    <a:pt x="27" y="31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17" y="21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6"/>
                  </a:lnTo>
                  <a:lnTo>
                    <a:pt x="16" y="15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0" y="12"/>
                  </a:lnTo>
                  <a:lnTo>
                    <a:pt x="6" y="8"/>
                  </a:lnTo>
                  <a:lnTo>
                    <a:pt x="6" y="8"/>
                  </a:lnTo>
                  <a:lnTo>
                    <a:pt x="1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1" y="5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33" y="21"/>
                  </a:lnTo>
                  <a:lnTo>
                    <a:pt x="39" y="24"/>
                  </a:lnTo>
                  <a:lnTo>
                    <a:pt x="40" y="27"/>
                  </a:lnTo>
                  <a:lnTo>
                    <a:pt x="40" y="27"/>
                  </a:lnTo>
                  <a:lnTo>
                    <a:pt x="39" y="32"/>
                  </a:lnTo>
                  <a:lnTo>
                    <a:pt x="36" y="34"/>
                  </a:lnTo>
                  <a:lnTo>
                    <a:pt x="34" y="3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906"/>
            <p:cNvSpPr>
              <a:spLocks/>
            </p:cNvSpPr>
            <p:nvPr/>
          </p:nvSpPr>
          <p:spPr bwMode="auto">
            <a:xfrm>
              <a:off x="2460625" y="6353604"/>
              <a:ext cx="31750" cy="31750"/>
            </a:xfrm>
            <a:custGeom>
              <a:avLst/>
              <a:gdLst>
                <a:gd name="T0" fmla="*/ 16 w 20"/>
                <a:gd name="T1" fmla="*/ 20 h 20"/>
                <a:gd name="T2" fmla="*/ 16 w 20"/>
                <a:gd name="T3" fmla="*/ 20 h 20"/>
                <a:gd name="T4" fmla="*/ 6 w 20"/>
                <a:gd name="T5" fmla="*/ 15 h 20"/>
                <a:gd name="T6" fmla="*/ 3 w 20"/>
                <a:gd name="T7" fmla="*/ 12 h 20"/>
                <a:gd name="T8" fmla="*/ 0 w 20"/>
                <a:gd name="T9" fmla="*/ 9 h 20"/>
                <a:gd name="T10" fmla="*/ 0 w 20"/>
                <a:gd name="T11" fmla="*/ 9 h 20"/>
                <a:gd name="T12" fmla="*/ 1 w 20"/>
                <a:gd name="T13" fmla="*/ 6 h 20"/>
                <a:gd name="T14" fmla="*/ 3 w 20"/>
                <a:gd name="T15" fmla="*/ 5 h 20"/>
                <a:gd name="T16" fmla="*/ 7 w 20"/>
                <a:gd name="T17" fmla="*/ 3 h 20"/>
                <a:gd name="T18" fmla="*/ 7 w 20"/>
                <a:gd name="T19" fmla="*/ 3 h 20"/>
                <a:gd name="T20" fmla="*/ 13 w 20"/>
                <a:gd name="T21" fmla="*/ 0 h 20"/>
                <a:gd name="T22" fmla="*/ 16 w 20"/>
                <a:gd name="T23" fmla="*/ 0 h 20"/>
                <a:gd name="T24" fmla="*/ 19 w 20"/>
                <a:gd name="T25" fmla="*/ 0 h 20"/>
                <a:gd name="T26" fmla="*/ 19 w 20"/>
                <a:gd name="T27" fmla="*/ 0 h 20"/>
                <a:gd name="T28" fmla="*/ 20 w 20"/>
                <a:gd name="T29" fmla="*/ 5 h 20"/>
                <a:gd name="T30" fmla="*/ 19 w 20"/>
                <a:gd name="T31" fmla="*/ 12 h 20"/>
                <a:gd name="T32" fmla="*/ 17 w 20"/>
                <a:gd name="T33" fmla="*/ 18 h 20"/>
                <a:gd name="T34" fmla="*/ 17 w 20"/>
                <a:gd name="T35" fmla="*/ 19 h 20"/>
                <a:gd name="T36" fmla="*/ 16 w 20"/>
                <a:gd name="T3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" h="20">
                  <a:moveTo>
                    <a:pt x="16" y="20"/>
                  </a:moveTo>
                  <a:lnTo>
                    <a:pt x="16" y="20"/>
                  </a:lnTo>
                  <a:lnTo>
                    <a:pt x="6" y="15"/>
                  </a:lnTo>
                  <a:lnTo>
                    <a:pt x="3" y="12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5"/>
                  </a:lnTo>
                  <a:lnTo>
                    <a:pt x="7" y="3"/>
                  </a:lnTo>
                  <a:lnTo>
                    <a:pt x="7" y="3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5"/>
                  </a:lnTo>
                  <a:lnTo>
                    <a:pt x="19" y="12"/>
                  </a:lnTo>
                  <a:lnTo>
                    <a:pt x="17" y="18"/>
                  </a:lnTo>
                  <a:lnTo>
                    <a:pt x="17" y="19"/>
                  </a:lnTo>
                  <a:lnTo>
                    <a:pt x="16" y="20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907"/>
            <p:cNvSpPr>
              <a:spLocks/>
            </p:cNvSpPr>
            <p:nvPr/>
          </p:nvSpPr>
          <p:spPr bwMode="auto">
            <a:xfrm>
              <a:off x="2460625" y="6353604"/>
              <a:ext cx="31750" cy="31750"/>
            </a:xfrm>
            <a:custGeom>
              <a:avLst/>
              <a:gdLst>
                <a:gd name="T0" fmla="*/ 16 w 20"/>
                <a:gd name="T1" fmla="*/ 20 h 20"/>
                <a:gd name="T2" fmla="*/ 16 w 20"/>
                <a:gd name="T3" fmla="*/ 20 h 20"/>
                <a:gd name="T4" fmla="*/ 6 w 20"/>
                <a:gd name="T5" fmla="*/ 15 h 20"/>
                <a:gd name="T6" fmla="*/ 3 w 20"/>
                <a:gd name="T7" fmla="*/ 12 h 20"/>
                <a:gd name="T8" fmla="*/ 0 w 20"/>
                <a:gd name="T9" fmla="*/ 9 h 20"/>
                <a:gd name="T10" fmla="*/ 0 w 20"/>
                <a:gd name="T11" fmla="*/ 9 h 20"/>
                <a:gd name="T12" fmla="*/ 1 w 20"/>
                <a:gd name="T13" fmla="*/ 6 h 20"/>
                <a:gd name="T14" fmla="*/ 3 w 20"/>
                <a:gd name="T15" fmla="*/ 5 h 20"/>
                <a:gd name="T16" fmla="*/ 7 w 20"/>
                <a:gd name="T17" fmla="*/ 3 h 20"/>
                <a:gd name="T18" fmla="*/ 7 w 20"/>
                <a:gd name="T19" fmla="*/ 3 h 20"/>
                <a:gd name="T20" fmla="*/ 13 w 20"/>
                <a:gd name="T21" fmla="*/ 0 h 20"/>
                <a:gd name="T22" fmla="*/ 16 w 20"/>
                <a:gd name="T23" fmla="*/ 0 h 20"/>
                <a:gd name="T24" fmla="*/ 19 w 20"/>
                <a:gd name="T25" fmla="*/ 0 h 20"/>
                <a:gd name="T26" fmla="*/ 19 w 20"/>
                <a:gd name="T27" fmla="*/ 0 h 20"/>
                <a:gd name="T28" fmla="*/ 20 w 20"/>
                <a:gd name="T29" fmla="*/ 5 h 20"/>
                <a:gd name="T30" fmla="*/ 19 w 20"/>
                <a:gd name="T31" fmla="*/ 12 h 20"/>
                <a:gd name="T32" fmla="*/ 17 w 20"/>
                <a:gd name="T33" fmla="*/ 18 h 20"/>
                <a:gd name="T34" fmla="*/ 17 w 20"/>
                <a:gd name="T35" fmla="*/ 19 h 20"/>
                <a:gd name="T36" fmla="*/ 16 w 20"/>
                <a:gd name="T37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" h="20">
                  <a:moveTo>
                    <a:pt x="16" y="20"/>
                  </a:moveTo>
                  <a:lnTo>
                    <a:pt x="16" y="20"/>
                  </a:lnTo>
                  <a:lnTo>
                    <a:pt x="6" y="15"/>
                  </a:lnTo>
                  <a:lnTo>
                    <a:pt x="3" y="12"/>
                  </a:lnTo>
                  <a:lnTo>
                    <a:pt x="0" y="9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5"/>
                  </a:lnTo>
                  <a:lnTo>
                    <a:pt x="7" y="3"/>
                  </a:lnTo>
                  <a:lnTo>
                    <a:pt x="7" y="3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5"/>
                  </a:lnTo>
                  <a:lnTo>
                    <a:pt x="19" y="12"/>
                  </a:lnTo>
                  <a:lnTo>
                    <a:pt x="17" y="18"/>
                  </a:lnTo>
                  <a:lnTo>
                    <a:pt x="17" y="19"/>
                  </a:lnTo>
                  <a:lnTo>
                    <a:pt x="16" y="2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908"/>
            <p:cNvSpPr>
              <a:spLocks/>
            </p:cNvSpPr>
            <p:nvPr/>
          </p:nvSpPr>
          <p:spPr bwMode="auto">
            <a:xfrm>
              <a:off x="2759075" y="6272642"/>
              <a:ext cx="36513" cy="34925"/>
            </a:xfrm>
            <a:custGeom>
              <a:avLst/>
              <a:gdLst>
                <a:gd name="T0" fmla="*/ 13 w 23"/>
                <a:gd name="T1" fmla="*/ 19 h 22"/>
                <a:gd name="T2" fmla="*/ 13 w 23"/>
                <a:gd name="T3" fmla="*/ 19 h 22"/>
                <a:gd name="T4" fmla="*/ 7 w 23"/>
                <a:gd name="T5" fmla="*/ 21 h 22"/>
                <a:gd name="T6" fmla="*/ 3 w 23"/>
                <a:gd name="T7" fmla="*/ 22 h 22"/>
                <a:gd name="T8" fmla="*/ 0 w 23"/>
                <a:gd name="T9" fmla="*/ 22 h 22"/>
                <a:gd name="T10" fmla="*/ 0 w 23"/>
                <a:gd name="T11" fmla="*/ 22 h 22"/>
                <a:gd name="T12" fmla="*/ 0 w 23"/>
                <a:gd name="T13" fmla="*/ 19 h 22"/>
                <a:gd name="T14" fmla="*/ 1 w 23"/>
                <a:gd name="T15" fmla="*/ 18 h 22"/>
                <a:gd name="T16" fmla="*/ 6 w 23"/>
                <a:gd name="T17" fmla="*/ 12 h 22"/>
                <a:gd name="T18" fmla="*/ 6 w 23"/>
                <a:gd name="T19" fmla="*/ 12 h 22"/>
                <a:gd name="T20" fmla="*/ 4 w 23"/>
                <a:gd name="T21" fmla="*/ 11 h 22"/>
                <a:gd name="T22" fmla="*/ 3 w 23"/>
                <a:gd name="T23" fmla="*/ 8 h 22"/>
                <a:gd name="T24" fmla="*/ 1 w 23"/>
                <a:gd name="T25" fmla="*/ 5 h 22"/>
                <a:gd name="T26" fmla="*/ 1 w 23"/>
                <a:gd name="T27" fmla="*/ 3 h 22"/>
                <a:gd name="T28" fmla="*/ 1 w 23"/>
                <a:gd name="T29" fmla="*/ 3 h 22"/>
                <a:gd name="T30" fmla="*/ 3 w 23"/>
                <a:gd name="T31" fmla="*/ 2 h 22"/>
                <a:gd name="T32" fmla="*/ 4 w 23"/>
                <a:gd name="T33" fmla="*/ 0 h 22"/>
                <a:gd name="T34" fmla="*/ 7 w 23"/>
                <a:gd name="T35" fmla="*/ 0 h 22"/>
                <a:gd name="T36" fmla="*/ 10 w 23"/>
                <a:gd name="T37" fmla="*/ 2 h 22"/>
                <a:gd name="T38" fmla="*/ 10 w 23"/>
                <a:gd name="T39" fmla="*/ 2 h 22"/>
                <a:gd name="T40" fmla="*/ 13 w 23"/>
                <a:gd name="T41" fmla="*/ 3 h 22"/>
                <a:gd name="T42" fmla="*/ 14 w 23"/>
                <a:gd name="T43" fmla="*/ 5 h 22"/>
                <a:gd name="T44" fmla="*/ 16 w 23"/>
                <a:gd name="T45" fmla="*/ 3 h 22"/>
                <a:gd name="T46" fmla="*/ 16 w 23"/>
                <a:gd name="T47" fmla="*/ 3 h 22"/>
                <a:gd name="T48" fmla="*/ 20 w 23"/>
                <a:gd name="T49" fmla="*/ 0 h 22"/>
                <a:gd name="T50" fmla="*/ 22 w 23"/>
                <a:gd name="T51" fmla="*/ 0 h 22"/>
                <a:gd name="T52" fmla="*/ 23 w 23"/>
                <a:gd name="T53" fmla="*/ 2 h 22"/>
                <a:gd name="T54" fmla="*/ 23 w 23"/>
                <a:gd name="T55" fmla="*/ 2 h 22"/>
                <a:gd name="T56" fmla="*/ 23 w 23"/>
                <a:gd name="T57" fmla="*/ 3 h 22"/>
                <a:gd name="T58" fmla="*/ 22 w 23"/>
                <a:gd name="T59" fmla="*/ 6 h 22"/>
                <a:gd name="T60" fmla="*/ 19 w 23"/>
                <a:gd name="T61" fmla="*/ 11 h 22"/>
                <a:gd name="T62" fmla="*/ 19 w 23"/>
                <a:gd name="T63" fmla="*/ 11 h 22"/>
                <a:gd name="T64" fmla="*/ 16 w 23"/>
                <a:gd name="T65" fmla="*/ 15 h 22"/>
                <a:gd name="T66" fmla="*/ 13 w 23"/>
                <a:gd name="T67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22">
                  <a:moveTo>
                    <a:pt x="13" y="19"/>
                  </a:moveTo>
                  <a:lnTo>
                    <a:pt x="13" y="19"/>
                  </a:lnTo>
                  <a:lnTo>
                    <a:pt x="7" y="21"/>
                  </a:lnTo>
                  <a:lnTo>
                    <a:pt x="3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4" y="11"/>
                  </a:lnTo>
                  <a:lnTo>
                    <a:pt x="3" y="8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2" y="6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6" y="15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909"/>
            <p:cNvSpPr>
              <a:spLocks/>
            </p:cNvSpPr>
            <p:nvPr/>
          </p:nvSpPr>
          <p:spPr bwMode="auto">
            <a:xfrm>
              <a:off x="2759075" y="6272642"/>
              <a:ext cx="36513" cy="34925"/>
            </a:xfrm>
            <a:custGeom>
              <a:avLst/>
              <a:gdLst>
                <a:gd name="T0" fmla="*/ 13 w 23"/>
                <a:gd name="T1" fmla="*/ 19 h 22"/>
                <a:gd name="T2" fmla="*/ 13 w 23"/>
                <a:gd name="T3" fmla="*/ 19 h 22"/>
                <a:gd name="T4" fmla="*/ 7 w 23"/>
                <a:gd name="T5" fmla="*/ 21 h 22"/>
                <a:gd name="T6" fmla="*/ 3 w 23"/>
                <a:gd name="T7" fmla="*/ 22 h 22"/>
                <a:gd name="T8" fmla="*/ 0 w 23"/>
                <a:gd name="T9" fmla="*/ 22 h 22"/>
                <a:gd name="T10" fmla="*/ 0 w 23"/>
                <a:gd name="T11" fmla="*/ 22 h 22"/>
                <a:gd name="T12" fmla="*/ 0 w 23"/>
                <a:gd name="T13" fmla="*/ 19 h 22"/>
                <a:gd name="T14" fmla="*/ 1 w 23"/>
                <a:gd name="T15" fmla="*/ 18 h 22"/>
                <a:gd name="T16" fmla="*/ 6 w 23"/>
                <a:gd name="T17" fmla="*/ 12 h 22"/>
                <a:gd name="T18" fmla="*/ 6 w 23"/>
                <a:gd name="T19" fmla="*/ 12 h 22"/>
                <a:gd name="T20" fmla="*/ 4 w 23"/>
                <a:gd name="T21" fmla="*/ 11 h 22"/>
                <a:gd name="T22" fmla="*/ 3 w 23"/>
                <a:gd name="T23" fmla="*/ 8 h 22"/>
                <a:gd name="T24" fmla="*/ 1 w 23"/>
                <a:gd name="T25" fmla="*/ 5 h 22"/>
                <a:gd name="T26" fmla="*/ 1 w 23"/>
                <a:gd name="T27" fmla="*/ 3 h 22"/>
                <a:gd name="T28" fmla="*/ 1 w 23"/>
                <a:gd name="T29" fmla="*/ 3 h 22"/>
                <a:gd name="T30" fmla="*/ 3 w 23"/>
                <a:gd name="T31" fmla="*/ 2 h 22"/>
                <a:gd name="T32" fmla="*/ 4 w 23"/>
                <a:gd name="T33" fmla="*/ 0 h 22"/>
                <a:gd name="T34" fmla="*/ 7 w 23"/>
                <a:gd name="T35" fmla="*/ 0 h 22"/>
                <a:gd name="T36" fmla="*/ 10 w 23"/>
                <a:gd name="T37" fmla="*/ 2 h 22"/>
                <a:gd name="T38" fmla="*/ 10 w 23"/>
                <a:gd name="T39" fmla="*/ 2 h 22"/>
                <a:gd name="T40" fmla="*/ 13 w 23"/>
                <a:gd name="T41" fmla="*/ 3 h 22"/>
                <a:gd name="T42" fmla="*/ 14 w 23"/>
                <a:gd name="T43" fmla="*/ 5 h 22"/>
                <a:gd name="T44" fmla="*/ 16 w 23"/>
                <a:gd name="T45" fmla="*/ 3 h 22"/>
                <a:gd name="T46" fmla="*/ 16 w 23"/>
                <a:gd name="T47" fmla="*/ 3 h 22"/>
                <a:gd name="T48" fmla="*/ 20 w 23"/>
                <a:gd name="T49" fmla="*/ 0 h 22"/>
                <a:gd name="T50" fmla="*/ 22 w 23"/>
                <a:gd name="T51" fmla="*/ 0 h 22"/>
                <a:gd name="T52" fmla="*/ 23 w 23"/>
                <a:gd name="T53" fmla="*/ 2 h 22"/>
                <a:gd name="T54" fmla="*/ 23 w 23"/>
                <a:gd name="T55" fmla="*/ 2 h 22"/>
                <a:gd name="T56" fmla="*/ 23 w 23"/>
                <a:gd name="T57" fmla="*/ 3 h 22"/>
                <a:gd name="T58" fmla="*/ 22 w 23"/>
                <a:gd name="T59" fmla="*/ 6 h 22"/>
                <a:gd name="T60" fmla="*/ 19 w 23"/>
                <a:gd name="T61" fmla="*/ 11 h 22"/>
                <a:gd name="T62" fmla="*/ 19 w 23"/>
                <a:gd name="T63" fmla="*/ 11 h 22"/>
                <a:gd name="T64" fmla="*/ 16 w 23"/>
                <a:gd name="T65" fmla="*/ 15 h 22"/>
                <a:gd name="T66" fmla="*/ 13 w 23"/>
                <a:gd name="T67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22">
                  <a:moveTo>
                    <a:pt x="13" y="19"/>
                  </a:moveTo>
                  <a:lnTo>
                    <a:pt x="13" y="19"/>
                  </a:lnTo>
                  <a:lnTo>
                    <a:pt x="7" y="21"/>
                  </a:lnTo>
                  <a:lnTo>
                    <a:pt x="3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4" y="11"/>
                  </a:lnTo>
                  <a:lnTo>
                    <a:pt x="3" y="8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2" y="6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6" y="15"/>
                  </a:lnTo>
                  <a:lnTo>
                    <a:pt x="13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910"/>
            <p:cNvSpPr>
              <a:spLocks/>
            </p:cNvSpPr>
            <p:nvPr/>
          </p:nvSpPr>
          <p:spPr bwMode="auto">
            <a:xfrm>
              <a:off x="2789238" y="6277404"/>
              <a:ext cx="36513" cy="38100"/>
            </a:xfrm>
            <a:custGeom>
              <a:avLst/>
              <a:gdLst>
                <a:gd name="T0" fmla="*/ 6 w 23"/>
                <a:gd name="T1" fmla="*/ 24 h 24"/>
                <a:gd name="T2" fmla="*/ 6 w 23"/>
                <a:gd name="T3" fmla="*/ 24 h 24"/>
                <a:gd name="T4" fmla="*/ 3 w 23"/>
                <a:gd name="T5" fmla="*/ 24 h 24"/>
                <a:gd name="T6" fmla="*/ 1 w 23"/>
                <a:gd name="T7" fmla="*/ 22 h 24"/>
                <a:gd name="T8" fmla="*/ 0 w 23"/>
                <a:gd name="T9" fmla="*/ 19 h 24"/>
                <a:gd name="T10" fmla="*/ 1 w 23"/>
                <a:gd name="T11" fmla="*/ 16 h 24"/>
                <a:gd name="T12" fmla="*/ 1 w 23"/>
                <a:gd name="T13" fmla="*/ 16 h 24"/>
                <a:gd name="T14" fmla="*/ 4 w 23"/>
                <a:gd name="T15" fmla="*/ 15 h 24"/>
                <a:gd name="T16" fmla="*/ 7 w 23"/>
                <a:gd name="T17" fmla="*/ 13 h 24"/>
                <a:gd name="T18" fmla="*/ 9 w 23"/>
                <a:gd name="T19" fmla="*/ 12 h 24"/>
                <a:gd name="T20" fmla="*/ 10 w 23"/>
                <a:gd name="T21" fmla="*/ 9 h 24"/>
                <a:gd name="T22" fmla="*/ 10 w 23"/>
                <a:gd name="T23" fmla="*/ 9 h 24"/>
                <a:gd name="T24" fmla="*/ 10 w 23"/>
                <a:gd name="T25" fmla="*/ 3 h 24"/>
                <a:gd name="T26" fmla="*/ 11 w 23"/>
                <a:gd name="T27" fmla="*/ 2 h 24"/>
                <a:gd name="T28" fmla="*/ 13 w 23"/>
                <a:gd name="T29" fmla="*/ 0 h 24"/>
                <a:gd name="T30" fmla="*/ 13 w 23"/>
                <a:gd name="T31" fmla="*/ 0 h 24"/>
                <a:gd name="T32" fmla="*/ 16 w 23"/>
                <a:gd name="T33" fmla="*/ 0 h 24"/>
                <a:gd name="T34" fmla="*/ 19 w 23"/>
                <a:gd name="T35" fmla="*/ 2 h 24"/>
                <a:gd name="T36" fmla="*/ 22 w 23"/>
                <a:gd name="T37" fmla="*/ 3 h 24"/>
                <a:gd name="T38" fmla="*/ 23 w 23"/>
                <a:gd name="T39" fmla="*/ 6 h 24"/>
                <a:gd name="T40" fmla="*/ 23 w 23"/>
                <a:gd name="T41" fmla="*/ 6 h 24"/>
                <a:gd name="T42" fmla="*/ 19 w 23"/>
                <a:gd name="T43" fmla="*/ 11 h 24"/>
                <a:gd name="T44" fmla="*/ 16 w 23"/>
                <a:gd name="T45" fmla="*/ 13 h 24"/>
                <a:gd name="T46" fmla="*/ 16 w 23"/>
                <a:gd name="T47" fmla="*/ 13 h 24"/>
                <a:gd name="T48" fmla="*/ 13 w 23"/>
                <a:gd name="T49" fmla="*/ 19 h 24"/>
                <a:gd name="T50" fmla="*/ 10 w 23"/>
                <a:gd name="T51" fmla="*/ 22 h 24"/>
                <a:gd name="T52" fmla="*/ 6 w 23"/>
                <a:gd name="T5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" h="24">
                  <a:moveTo>
                    <a:pt x="6" y="24"/>
                  </a:moveTo>
                  <a:lnTo>
                    <a:pt x="6" y="24"/>
                  </a:lnTo>
                  <a:lnTo>
                    <a:pt x="3" y="24"/>
                  </a:lnTo>
                  <a:lnTo>
                    <a:pt x="1" y="22"/>
                  </a:lnTo>
                  <a:lnTo>
                    <a:pt x="0" y="19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4" y="15"/>
                  </a:lnTo>
                  <a:lnTo>
                    <a:pt x="7" y="13"/>
                  </a:lnTo>
                  <a:lnTo>
                    <a:pt x="9" y="12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22" y="3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3" y="19"/>
                  </a:lnTo>
                  <a:lnTo>
                    <a:pt x="10" y="22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911"/>
            <p:cNvSpPr>
              <a:spLocks/>
            </p:cNvSpPr>
            <p:nvPr/>
          </p:nvSpPr>
          <p:spPr bwMode="auto">
            <a:xfrm>
              <a:off x="2789238" y="6277404"/>
              <a:ext cx="36513" cy="38100"/>
            </a:xfrm>
            <a:custGeom>
              <a:avLst/>
              <a:gdLst>
                <a:gd name="T0" fmla="*/ 6 w 23"/>
                <a:gd name="T1" fmla="*/ 24 h 24"/>
                <a:gd name="T2" fmla="*/ 6 w 23"/>
                <a:gd name="T3" fmla="*/ 24 h 24"/>
                <a:gd name="T4" fmla="*/ 3 w 23"/>
                <a:gd name="T5" fmla="*/ 24 h 24"/>
                <a:gd name="T6" fmla="*/ 1 w 23"/>
                <a:gd name="T7" fmla="*/ 22 h 24"/>
                <a:gd name="T8" fmla="*/ 0 w 23"/>
                <a:gd name="T9" fmla="*/ 19 h 24"/>
                <a:gd name="T10" fmla="*/ 1 w 23"/>
                <a:gd name="T11" fmla="*/ 16 h 24"/>
                <a:gd name="T12" fmla="*/ 1 w 23"/>
                <a:gd name="T13" fmla="*/ 16 h 24"/>
                <a:gd name="T14" fmla="*/ 4 w 23"/>
                <a:gd name="T15" fmla="*/ 15 h 24"/>
                <a:gd name="T16" fmla="*/ 7 w 23"/>
                <a:gd name="T17" fmla="*/ 13 h 24"/>
                <a:gd name="T18" fmla="*/ 9 w 23"/>
                <a:gd name="T19" fmla="*/ 12 h 24"/>
                <a:gd name="T20" fmla="*/ 10 w 23"/>
                <a:gd name="T21" fmla="*/ 9 h 24"/>
                <a:gd name="T22" fmla="*/ 10 w 23"/>
                <a:gd name="T23" fmla="*/ 9 h 24"/>
                <a:gd name="T24" fmla="*/ 10 w 23"/>
                <a:gd name="T25" fmla="*/ 3 h 24"/>
                <a:gd name="T26" fmla="*/ 11 w 23"/>
                <a:gd name="T27" fmla="*/ 2 h 24"/>
                <a:gd name="T28" fmla="*/ 13 w 23"/>
                <a:gd name="T29" fmla="*/ 0 h 24"/>
                <a:gd name="T30" fmla="*/ 13 w 23"/>
                <a:gd name="T31" fmla="*/ 0 h 24"/>
                <a:gd name="T32" fmla="*/ 16 w 23"/>
                <a:gd name="T33" fmla="*/ 0 h 24"/>
                <a:gd name="T34" fmla="*/ 19 w 23"/>
                <a:gd name="T35" fmla="*/ 2 h 24"/>
                <a:gd name="T36" fmla="*/ 22 w 23"/>
                <a:gd name="T37" fmla="*/ 3 h 24"/>
                <a:gd name="T38" fmla="*/ 23 w 23"/>
                <a:gd name="T39" fmla="*/ 6 h 24"/>
                <a:gd name="T40" fmla="*/ 23 w 23"/>
                <a:gd name="T41" fmla="*/ 6 h 24"/>
                <a:gd name="T42" fmla="*/ 19 w 23"/>
                <a:gd name="T43" fmla="*/ 11 h 24"/>
                <a:gd name="T44" fmla="*/ 16 w 23"/>
                <a:gd name="T45" fmla="*/ 13 h 24"/>
                <a:gd name="T46" fmla="*/ 16 w 23"/>
                <a:gd name="T47" fmla="*/ 13 h 24"/>
                <a:gd name="T48" fmla="*/ 13 w 23"/>
                <a:gd name="T49" fmla="*/ 19 h 24"/>
                <a:gd name="T50" fmla="*/ 10 w 23"/>
                <a:gd name="T51" fmla="*/ 22 h 24"/>
                <a:gd name="T52" fmla="*/ 6 w 23"/>
                <a:gd name="T5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" h="24">
                  <a:moveTo>
                    <a:pt x="6" y="24"/>
                  </a:moveTo>
                  <a:lnTo>
                    <a:pt x="6" y="24"/>
                  </a:lnTo>
                  <a:lnTo>
                    <a:pt x="3" y="24"/>
                  </a:lnTo>
                  <a:lnTo>
                    <a:pt x="1" y="22"/>
                  </a:lnTo>
                  <a:lnTo>
                    <a:pt x="0" y="19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4" y="15"/>
                  </a:lnTo>
                  <a:lnTo>
                    <a:pt x="7" y="13"/>
                  </a:lnTo>
                  <a:lnTo>
                    <a:pt x="9" y="12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22" y="3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3" y="19"/>
                  </a:lnTo>
                  <a:lnTo>
                    <a:pt x="10" y="22"/>
                  </a:lnTo>
                  <a:lnTo>
                    <a:pt x="6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912"/>
            <p:cNvSpPr>
              <a:spLocks/>
            </p:cNvSpPr>
            <p:nvPr/>
          </p:nvSpPr>
          <p:spPr bwMode="auto">
            <a:xfrm>
              <a:off x="2144713" y="4158092"/>
              <a:ext cx="271463" cy="93663"/>
            </a:xfrm>
            <a:custGeom>
              <a:avLst/>
              <a:gdLst>
                <a:gd name="T0" fmla="*/ 129 w 171"/>
                <a:gd name="T1" fmla="*/ 59 h 59"/>
                <a:gd name="T2" fmla="*/ 126 w 171"/>
                <a:gd name="T3" fmla="*/ 59 h 59"/>
                <a:gd name="T4" fmla="*/ 113 w 171"/>
                <a:gd name="T5" fmla="*/ 58 h 59"/>
                <a:gd name="T6" fmla="*/ 113 w 171"/>
                <a:gd name="T7" fmla="*/ 56 h 59"/>
                <a:gd name="T8" fmla="*/ 121 w 171"/>
                <a:gd name="T9" fmla="*/ 51 h 59"/>
                <a:gd name="T10" fmla="*/ 119 w 171"/>
                <a:gd name="T11" fmla="*/ 48 h 59"/>
                <a:gd name="T12" fmla="*/ 118 w 171"/>
                <a:gd name="T13" fmla="*/ 46 h 59"/>
                <a:gd name="T14" fmla="*/ 105 w 171"/>
                <a:gd name="T15" fmla="*/ 43 h 59"/>
                <a:gd name="T16" fmla="*/ 102 w 171"/>
                <a:gd name="T17" fmla="*/ 42 h 59"/>
                <a:gd name="T18" fmla="*/ 93 w 171"/>
                <a:gd name="T19" fmla="*/ 29 h 59"/>
                <a:gd name="T20" fmla="*/ 89 w 171"/>
                <a:gd name="T21" fmla="*/ 27 h 59"/>
                <a:gd name="T22" fmla="*/ 87 w 171"/>
                <a:gd name="T23" fmla="*/ 27 h 59"/>
                <a:gd name="T24" fmla="*/ 81 w 171"/>
                <a:gd name="T25" fmla="*/ 29 h 59"/>
                <a:gd name="T26" fmla="*/ 76 w 171"/>
                <a:gd name="T27" fmla="*/ 30 h 59"/>
                <a:gd name="T28" fmla="*/ 70 w 171"/>
                <a:gd name="T29" fmla="*/ 27 h 59"/>
                <a:gd name="T30" fmla="*/ 63 w 171"/>
                <a:gd name="T31" fmla="*/ 23 h 59"/>
                <a:gd name="T32" fmla="*/ 54 w 171"/>
                <a:gd name="T33" fmla="*/ 20 h 59"/>
                <a:gd name="T34" fmla="*/ 44 w 171"/>
                <a:gd name="T35" fmla="*/ 17 h 59"/>
                <a:gd name="T36" fmla="*/ 42 w 171"/>
                <a:gd name="T37" fmla="*/ 14 h 59"/>
                <a:gd name="T38" fmla="*/ 41 w 171"/>
                <a:gd name="T39" fmla="*/ 11 h 59"/>
                <a:gd name="T40" fmla="*/ 34 w 171"/>
                <a:gd name="T41" fmla="*/ 10 h 59"/>
                <a:gd name="T42" fmla="*/ 28 w 171"/>
                <a:gd name="T43" fmla="*/ 11 h 59"/>
                <a:gd name="T44" fmla="*/ 26 w 171"/>
                <a:gd name="T45" fmla="*/ 14 h 59"/>
                <a:gd name="T46" fmla="*/ 29 w 171"/>
                <a:gd name="T47" fmla="*/ 22 h 59"/>
                <a:gd name="T48" fmla="*/ 31 w 171"/>
                <a:gd name="T49" fmla="*/ 27 h 59"/>
                <a:gd name="T50" fmla="*/ 31 w 171"/>
                <a:gd name="T51" fmla="*/ 27 h 59"/>
                <a:gd name="T52" fmla="*/ 31 w 171"/>
                <a:gd name="T53" fmla="*/ 27 h 59"/>
                <a:gd name="T54" fmla="*/ 25 w 171"/>
                <a:gd name="T55" fmla="*/ 25 h 59"/>
                <a:gd name="T56" fmla="*/ 18 w 171"/>
                <a:gd name="T57" fmla="*/ 20 h 59"/>
                <a:gd name="T58" fmla="*/ 9 w 171"/>
                <a:gd name="T59" fmla="*/ 20 h 59"/>
                <a:gd name="T60" fmla="*/ 9 w 171"/>
                <a:gd name="T61" fmla="*/ 20 h 59"/>
                <a:gd name="T62" fmla="*/ 8 w 171"/>
                <a:gd name="T63" fmla="*/ 20 h 59"/>
                <a:gd name="T64" fmla="*/ 0 w 171"/>
                <a:gd name="T65" fmla="*/ 19 h 59"/>
                <a:gd name="T66" fmla="*/ 2 w 171"/>
                <a:gd name="T67" fmla="*/ 16 h 59"/>
                <a:gd name="T68" fmla="*/ 13 w 171"/>
                <a:gd name="T69" fmla="*/ 7 h 59"/>
                <a:gd name="T70" fmla="*/ 31 w 171"/>
                <a:gd name="T71" fmla="*/ 1 h 59"/>
                <a:gd name="T72" fmla="*/ 51 w 171"/>
                <a:gd name="T73" fmla="*/ 0 h 59"/>
                <a:gd name="T74" fmla="*/ 63 w 171"/>
                <a:gd name="T75" fmla="*/ 1 h 59"/>
                <a:gd name="T76" fmla="*/ 71 w 171"/>
                <a:gd name="T77" fmla="*/ 6 h 59"/>
                <a:gd name="T78" fmla="*/ 80 w 171"/>
                <a:gd name="T79" fmla="*/ 11 h 59"/>
                <a:gd name="T80" fmla="*/ 97 w 171"/>
                <a:gd name="T81" fmla="*/ 20 h 59"/>
                <a:gd name="T82" fmla="*/ 105 w 171"/>
                <a:gd name="T83" fmla="*/ 22 h 59"/>
                <a:gd name="T84" fmla="*/ 116 w 171"/>
                <a:gd name="T85" fmla="*/ 26 h 59"/>
                <a:gd name="T86" fmla="*/ 123 w 171"/>
                <a:gd name="T87" fmla="*/ 30 h 59"/>
                <a:gd name="T88" fmla="*/ 142 w 171"/>
                <a:gd name="T89" fmla="*/ 38 h 59"/>
                <a:gd name="T90" fmla="*/ 148 w 171"/>
                <a:gd name="T91" fmla="*/ 39 h 59"/>
                <a:gd name="T92" fmla="*/ 149 w 171"/>
                <a:gd name="T93" fmla="*/ 42 h 59"/>
                <a:gd name="T94" fmla="*/ 148 w 171"/>
                <a:gd name="T95" fmla="*/ 42 h 59"/>
                <a:gd name="T96" fmla="*/ 149 w 171"/>
                <a:gd name="T97" fmla="*/ 45 h 59"/>
                <a:gd name="T98" fmla="*/ 152 w 171"/>
                <a:gd name="T99" fmla="*/ 45 h 59"/>
                <a:gd name="T100" fmla="*/ 167 w 171"/>
                <a:gd name="T101" fmla="*/ 51 h 59"/>
                <a:gd name="T102" fmla="*/ 171 w 171"/>
                <a:gd name="T103" fmla="*/ 53 h 59"/>
                <a:gd name="T104" fmla="*/ 164 w 171"/>
                <a:gd name="T105" fmla="*/ 56 h 59"/>
                <a:gd name="T106" fmla="*/ 149 w 171"/>
                <a:gd name="T107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1" h="59">
                  <a:moveTo>
                    <a:pt x="129" y="59"/>
                  </a:moveTo>
                  <a:lnTo>
                    <a:pt x="129" y="59"/>
                  </a:lnTo>
                  <a:lnTo>
                    <a:pt x="126" y="59"/>
                  </a:lnTo>
                  <a:lnTo>
                    <a:pt x="126" y="59"/>
                  </a:lnTo>
                  <a:lnTo>
                    <a:pt x="115" y="58"/>
                  </a:lnTo>
                  <a:lnTo>
                    <a:pt x="113" y="58"/>
                  </a:lnTo>
                  <a:lnTo>
                    <a:pt x="113" y="56"/>
                  </a:lnTo>
                  <a:lnTo>
                    <a:pt x="113" y="56"/>
                  </a:lnTo>
                  <a:lnTo>
                    <a:pt x="119" y="52"/>
                  </a:lnTo>
                  <a:lnTo>
                    <a:pt x="121" y="51"/>
                  </a:lnTo>
                  <a:lnTo>
                    <a:pt x="121" y="49"/>
                  </a:lnTo>
                  <a:lnTo>
                    <a:pt x="119" y="48"/>
                  </a:lnTo>
                  <a:lnTo>
                    <a:pt x="118" y="46"/>
                  </a:lnTo>
                  <a:lnTo>
                    <a:pt x="118" y="46"/>
                  </a:lnTo>
                  <a:lnTo>
                    <a:pt x="107" y="45"/>
                  </a:lnTo>
                  <a:lnTo>
                    <a:pt x="105" y="43"/>
                  </a:lnTo>
                  <a:lnTo>
                    <a:pt x="102" y="42"/>
                  </a:lnTo>
                  <a:lnTo>
                    <a:pt x="102" y="42"/>
                  </a:lnTo>
                  <a:lnTo>
                    <a:pt x="97" y="33"/>
                  </a:lnTo>
                  <a:lnTo>
                    <a:pt x="93" y="29"/>
                  </a:lnTo>
                  <a:lnTo>
                    <a:pt x="89" y="27"/>
                  </a:lnTo>
                  <a:lnTo>
                    <a:pt x="89" y="27"/>
                  </a:lnTo>
                  <a:lnTo>
                    <a:pt x="87" y="27"/>
                  </a:lnTo>
                  <a:lnTo>
                    <a:pt x="87" y="27"/>
                  </a:lnTo>
                  <a:lnTo>
                    <a:pt x="81" y="29"/>
                  </a:lnTo>
                  <a:lnTo>
                    <a:pt x="81" y="29"/>
                  </a:lnTo>
                  <a:lnTo>
                    <a:pt x="76" y="30"/>
                  </a:lnTo>
                  <a:lnTo>
                    <a:pt x="76" y="30"/>
                  </a:lnTo>
                  <a:lnTo>
                    <a:pt x="73" y="29"/>
                  </a:lnTo>
                  <a:lnTo>
                    <a:pt x="70" y="27"/>
                  </a:lnTo>
                  <a:lnTo>
                    <a:pt x="70" y="27"/>
                  </a:lnTo>
                  <a:lnTo>
                    <a:pt x="63" y="23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45" y="19"/>
                  </a:lnTo>
                  <a:lnTo>
                    <a:pt x="44" y="17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42" y="13"/>
                  </a:lnTo>
                  <a:lnTo>
                    <a:pt x="41" y="11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1" y="10"/>
                  </a:lnTo>
                  <a:lnTo>
                    <a:pt x="28" y="11"/>
                  </a:lnTo>
                  <a:lnTo>
                    <a:pt x="26" y="13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9" y="22"/>
                  </a:lnTo>
                  <a:lnTo>
                    <a:pt x="31" y="26"/>
                  </a:lnTo>
                  <a:lnTo>
                    <a:pt x="31" y="27"/>
                  </a:lnTo>
                  <a:lnTo>
                    <a:pt x="31" y="27"/>
                  </a:lnTo>
                  <a:lnTo>
                    <a:pt x="31" y="27"/>
                  </a:lnTo>
                  <a:lnTo>
                    <a:pt x="31" y="27"/>
                  </a:lnTo>
                  <a:lnTo>
                    <a:pt x="31" y="27"/>
                  </a:lnTo>
                  <a:lnTo>
                    <a:pt x="28" y="26"/>
                  </a:lnTo>
                  <a:lnTo>
                    <a:pt x="25" y="25"/>
                  </a:lnTo>
                  <a:lnTo>
                    <a:pt x="21" y="2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6" y="11"/>
                  </a:lnTo>
                  <a:lnTo>
                    <a:pt x="13" y="7"/>
                  </a:lnTo>
                  <a:lnTo>
                    <a:pt x="22" y="3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63" y="1"/>
                  </a:lnTo>
                  <a:lnTo>
                    <a:pt x="67" y="3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80" y="11"/>
                  </a:lnTo>
                  <a:lnTo>
                    <a:pt x="89" y="17"/>
                  </a:lnTo>
                  <a:lnTo>
                    <a:pt x="97" y="20"/>
                  </a:lnTo>
                  <a:lnTo>
                    <a:pt x="105" y="22"/>
                  </a:lnTo>
                  <a:lnTo>
                    <a:pt x="105" y="22"/>
                  </a:lnTo>
                  <a:lnTo>
                    <a:pt x="112" y="23"/>
                  </a:lnTo>
                  <a:lnTo>
                    <a:pt x="116" y="26"/>
                  </a:lnTo>
                  <a:lnTo>
                    <a:pt x="123" y="30"/>
                  </a:lnTo>
                  <a:lnTo>
                    <a:pt x="123" y="30"/>
                  </a:lnTo>
                  <a:lnTo>
                    <a:pt x="134" y="35"/>
                  </a:lnTo>
                  <a:lnTo>
                    <a:pt x="142" y="38"/>
                  </a:lnTo>
                  <a:lnTo>
                    <a:pt x="142" y="38"/>
                  </a:lnTo>
                  <a:lnTo>
                    <a:pt x="148" y="39"/>
                  </a:lnTo>
                  <a:lnTo>
                    <a:pt x="149" y="40"/>
                  </a:lnTo>
                  <a:lnTo>
                    <a:pt x="149" y="42"/>
                  </a:lnTo>
                  <a:lnTo>
                    <a:pt x="149" y="42"/>
                  </a:lnTo>
                  <a:lnTo>
                    <a:pt x="148" y="42"/>
                  </a:lnTo>
                  <a:lnTo>
                    <a:pt x="148" y="43"/>
                  </a:lnTo>
                  <a:lnTo>
                    <a:pt x="149" y="45"/>
                  </a:lnTo>
                  <a:lnTo>
                    <a:pt x="152" y="45"/>
                  </a:lnTo>
                  <a:lnTo>
                    <a:pt x="152" y="45"/>
                  </a:lnTo>
                  <a:lnTo>
                    <a:pt x="160" y="48"/>
                  </a:lnTo>
                  <a:lnTo>
                    <a:pt x="167" y="51"/>
                  </a:lnTo>
                  <a:lnTo>
                    <a:pt x="170" y="52"/>
                  </a:lnTo>
                  <a:lnTo>
                    <a:pt x="171" y="53"/>
                  </a:lnTo>
                  <a:lnTo>
                    <a:pt x="170" y="55"/>
                  </a:lnTo>
                  <a:lnTo>
                    <a:pt x="164" y="56"/>
                  </a:lnTo>
                  <a:lnTo>
                    <a:pt x="164" y="56"/>
                  </a:lnTo>
                  <a:lnTo>
                    <a:pt x="149" y="58"/>
                  </a:lnTo>
                  <a:lnTo>
                    <a:pt x="129" y="59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913"/>
            <p:cNvSpPr>
              <a:spLocks/>
            </p:cNvSpPr>
            <p:nvPr/>
          </p:nvSpPr>
          <p:spPr bwMode="auto">
            <a:xfrm>
              <a:off x="2144713" y="4158092"/>
              <a:ext cx="271463" cy="93663"/>
            </a:xfrm>
            <a:custGeom>
              <a:avLst/>
              <a:gdLst>
                <a:gd name="T0" fmla="*/ 129 w 171"/>
                <a:gd name="T1" fmla="*/ 59 h 59"/>
                <a:gd name="T2" fmla="*/ 126 w 171"/>
                <a:gd name="T3" fmla="*/ 59 h 59"/>
                <a:gd name="T4" fmla="*/ 113 w 171"/>
                <a:gd name="T5" fmla="*/ 58 h 59"/>
                <a:gd name="T6" fmla="*/ 113 w 171"/>
                <a:gd name="T7" fmla="*/ 56 h 59"/>
                <a:gd name="T8" fmla="*/ 121 w 171"/>
                <a:gd name="T9" fmla="*/ 51 h 59"/>
                <a:gd name="T10" fmla="*/ 119 w 171"/>
                <a:gd name="T11" fmla="*/ 48 h 59"/>
                <a:gd name="T12" fmla="*/ 118 w 171"/>
                <a:gd name="T13" fmla="*/ 46 h 59"/>
                <a:gd name="T14" fmla="*/ 105 w 171"/>
                <a:gd name="T15" fmla="*/ 43 h 59"/>
                <a:gd name="T16" fmla="*/ 102 w 171"/>
                <a:gd name="T17" fmla="*/ 42 h 59"/>
                <a:gd name="T18" fmla="*/ 93 w 171"/>
                <a:gd name="T19" fmla="*/ 29 h 59"/>
                <a:gd name="T20" fmla="*/ 89 w 171"/>
                <a:gd name="T21" fmla="*/ 27 h 59"/>
                <a:gd name="T22" fmla="*/ 87 w 171"/>
                <a:gd name="T23" fmla="*/ 27 h 59"/>
                <a:gd name="T24" fmla="*/ 81 w 171"/>
                <a:gd name="T25" fmla="*/ 29 h 59"/>
                <a:gd name="T26" fmla="*/ 76 w 171"/>
                <a:gd name="T27" fmla="*/ 30 h 59"/>
                <a:gd name="T28" fmla="*/ 70 w 171"/>
                <a:gd name="T29" fmla="*/ 27 h 59"/>
                <a:gd name="T30" fmla="*/ 63 w 171"/>
                <a:gd name="T31" fmla="*/ 23 h 59"/>
                <a:gd name="T32" fmla="*/ 54 w 171"/>
                <a:gd name="T33" fmla="*/ 20 h 59"/>
                <a:gd name="T34" fmla="*/ 44 w 171"/>
                <a:gd name="T35" fmla="*/ 17 h 59"/>
                <a:gd name="T36" fmla="*/ 42 w 171"/>
                <a:gd name="T37" fmla="*/ 14 h 59"/>
                <a:gd name="T38" fmla="*/ 41 w 171"/>
                <a:gd name="T39" fmla="*/ 11 h 59"/>
                <a:gd name="T40" fmla="*/ 34 w 171"/>
                <a:gd name="T41" fmla="*/ 10 h 59"/>
                <a:gd name="T42" fmla="*/ 28 w 171"/>
                <a:gd name="T43" fmla="*/ 11 h 59"/>
                <a:gd name="T44" fmla="*/ 26 w 171"/>
                <a:gd name="T45" fmla="*/ 14 h 59"/>
                <a:gd name="T46" fmla="*/ 29 w 171"/>
                <a:gd name="T47" fmla="*/ 22 h 59"/>
                <a:gd name="T48" fmla="*/ 31 w 171"/>
                <a:gd name="T49" fmla="*/ 27 h 59"/>
                <a:gd name="T50" fmla="*/ 31 w 171"/>
                <a:gd name="T51" fmla="*/ 27 h 59"/>
                <a:gd name="T52" fmla="*/ 31 w 171"/>
                <a:gd name="T53" fmla="*/ 27 h 59"/>
                <a:gd name="T54" fmla="*/ 25 w 171"/>
                <a:gd name="T55" fmla="*/ 25 h 59"/>
                <a:gd name="T56" fmla="*/ 18 w 171"/>
                <a:gd name="T57" fmla="*/ 20 h 59"/>
                <a:gd name="T58" fmla="*/ 9 w 171"/>
                <a:gd name="T59" fmla="*/ 20 h 59"/>
                <a:gd name="T60" fmla="*/ 9 w 171"/>
                <a:gd name="T61" fmla="*/ 20 h 59"/>
                <a:gd name="T62" fmla="*/ 8 w 171"/>
                <a:gd name="T63" fmla="*/ 20 h 59"/>
                <a:gd name="T64" fmla="*/ 0 w 171"/>
                <a:gd name="T65" fmla="*/ 19 h 59"/>
                <a:gd name="T66" fmla="*/ 2 w 171"/>
                <a:gd name="T67" fmla="*/ 16 h 59"/>
                <a:gd name="T68" fmla="*/ 13 w 171"/>
                <a:gd name="T69" fmla="*/ 7 h 59"/>
                <a:gd name="T70" fmla="*/ 31 w 171"/>
                <a:gd name="T71" fmla="*/ 1 h 59"/>
                <a:gd name="T72" fmla="*/ 51 w 171"/>
                <a:gd name="T73" fmla="*/ 0 h 59"/>
                <a:gd name="T74" fmla="*/ 63 w 171"/>
                <a:gd name="T75" fmla="*/ 1 h 59"/>
                <a:gd name="T76" fmla="*/ 71 w 171"/>
                <a:gd name="T77" fmla="*/ 6 h 59"/>
                <a:gd name="T78" fmla="*/ 80 w 171"/>
                <a:gd name="T79" fmla="*/ 11 h 59"/>
                <a:gd name="T80" fmla="*/ 97 w 171"/>
                <a:gd name="T81" fmla="*/ 20 h 59"/>
                <a:gd name="T82" fmla="*/ 105 w 171"/>
                <a:gd name="T83" fmla="*/ 22 h 59"/>
                <a:gd name="T84" fmla="*/ 116 w 171"/>
                <a:gd name="T85" fmla="*/ 26 h 59"/>
                <a:gd name="T86" fmla="*/ 123 w 171"/>
                <a:gd name="T87" fmla="*/ 30 h 59"/>
                <a:gd name="T88" fmla="*/ 142 w 171"/>
                <a:gd name="T89" fmla="*/ 38 h 59"/>
                <a:gd name="T90" fmla="*/ 148 w 171"/>
                <a:gd name="T91" fmla="*/ 39 h 59"/>
                <a:gd name="T92" fmla="*/ 149 w 171"/>
                <a:gd name="T93" fmla="*/ 42 h 59"/>
                <a:gd name="T94" fmla="*/ 148 w 171"/>
                <a:gd name="T95" fmla="*/ 42 h 59"/>
                <a:gd name="T96" fmla="*/ 149 w 171"/>
                <a:gd name="T97" fmla="*/ 45 h 59"/>
                <a:gd name="T98" fmla="*/ 152 w 171"/>
                <a:gd name="T99" fmla="*/ 45 h 59"/>
                <a:gd name="T100" fmla="*/ 167 w 171"/>
                <a:gd name="T101" fmla="*/ 51 h 59"/>
                <a:gd name="T102" fmla="*/ 171 w 171"/>
                <a:gd name="T103" fmla="*/ 53 h 59"/>
                <a:gd name="T104" fmla="*/ 164 w 171"/>
                <a:gd name="T105" fmla="*/ 56 h 59"/>
                <a:gd name="T106" fmla="*/ 149 w 171"/>
                <a:gd name="T107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71" h="59">
                  <a:moveTo>
                    <a:pt x="129" y="59"/>
                  </a:moveTo>
                  <a:lnTo>
                    <a:pt x="129" y="59"/>
                  </a:lnTo>
                  <a:lnTo>
                    <a:pt x="126" y="59"/>
                  </a:lnTo>
                  <a:lnTo>
                    <a:pt x="126" y="59"/>
                  </a:lnTo>
                  <a:lnTo>
                    <a:pt x="115" y="58"/>
                  </a:lnTo>
                  <a:lnTo>
                    <a:pt x="113" y="58"/>
                  </a:lnTo>
                  <a:lnTo>
                    <a:pt x="113" y="56"/>
                  </a:lnTo>
                  <a:lnTo>
                    <a:pt x="113" y="56"/>
                  </a:lnTo>
                  <a:lnTo>
                    <a:pt x="119" y="52"/>
                  </a:lnTo>
                  <a:lnTo>
                    <a:pt x="121" y="51"/>
                  </a:lnTo>
                  <a:lnTo>
                    <a:pt x="121" y="49"/>
                  </a:lnTo>
                  <a:lnTo>
                    <a:pt x="119" y="48"/>
                  </a:lnTo>
                  <a:lnTo>
                    <a:pt x="118" y="46"/>
                  </a:lnTo>
                  <a:lnTo>
                    <a:pt x="118" y="46"/>
                  </a:lnTo>
                  <a:lnTo>
                    <a:pt x="107" y="45"/>
                  </a:lnTo>
                  <a:lnTo>
                    <a:pt x="105" y="43"/>
                  </a:lnTo>
                  <a:lnTo>
                    <a:pt x="102" y="42"/>
                  </a:lnTo>
                  <a:lnTo>
                    <a:pt x="102" y="42"/>
                  </a:lnTo>
                  <a:lnTo>
                    <a:pt x="97" y="33"/>
                  </a:lnTo>
                  <a:lnTo>
                    <a:pt x="93" y="29"/>
                  </a:lnTo>
                  <a:lnTo>
                    <a:pt x="89" y="27"/>
                  </a:lnTo>
                  <a:lnTo>
                    <a:pt x="89" y="27"/>
                  </a:lnTo>
                  <a:lnTo>
                    <a:pt x="87" y="27"/>
                  </a:lnTo>
                  <a:lnTo>
                    <a:pt x="87" y="27"/>
                  </a:lnTo>
                  <a:lnTo>
                    <a:pt x="81" y="29"/>
                  </a:lnTo>
                  <a:lnTo>
                    <a:pt x="81" y="29"/>
                  </a:lnTo>
                  <a:lnTo>
                    <a:pt x="76" y="30"/>
                  </a:lnTo>
                  <a:lnTo>
                    <a:pt x="76" y="30"/>
                  </a:lnTo>
                  <a:lnTo>
                    <a:pt x="73" y="29"/>
                  </a:lnTo>
                  <a:lnTo>
                    <a:pt x="70" y="27"/>
                  </a:lnTo>
                  <a:lnTo>
                    <a:pt x="70" y="27"/>
                  </a:lnTo>
                  <a:lnTo>
                    <a:pt x="63" y="23"/>
                  </a:lnTo>
                  <a:lnTo>
                    <a:pt x="54" y="20"/>
                  </a:lnTo>
                  <a:lnTo>
                    <a:pt x="54" y="20"/>
                  </a:lnTo>
                  <a:lnTo>
                    <a:pt x="45" y="19"/>
                  </a:lnTo>
                  <a:lnTo>
                    <a:pt x="44" y="17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42" y="13"/>
                  </a:lnTo>
                  <a:lnTo>
                    <a:pt x="41" y="11"/>
                  </a:lnTo>
                  <a:lnTo>
                    <a:pt x="34" y="10"/>
                  </a:lnTo>
                  <a:lnTo>
                    <a:pt x="34" y="10"/>
                  </a:lnTo>
                  <a:lnTo>
                    <a:pt x="31" y="10"/>
                  </a:lnTo>
                  <a:lnTo>
                    <a:pt x="28" y="11"/>
                  </a:lnTo>
                  <a:lnTo>
                    <a:pt x="26" y="13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9" y="22"/>
                  </a:lnTo>
                  <a:lnTo>
                    <a:pt x="31" y="26"/>
                  </a:lnTo>
                  <a:lnTo>
                    <a:pt x="31" y="27"/>
                  </a:lnTo>
                  <a:lnTo>
                    <a:pt x="31" y="27"/>
                  </a:lnTo>
                  <a:lnTo>
                    <a:pt x="31" y="27"/>
                  </a:lnTo>
                  <a:lnTo>
                    <a:pt x="31" y="27"/>
                  </a:lnTo>
                  <a:lnTo>
                    <a:pt x="31" y="27"/>
                  </a:lnTo>
                  <a:lnTo>
                    <a:pt x="28" y="26"/>
                  </a:lnTo>
                  <a:lnTo>
                    <a:pt x="25" y="25"/>
                  </a:lnTo>
                  <a:lnTo>
                    <a:pt x="21" y="22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8" y="20"/>
                  </a:lnTo>
                  <a:lnTo>
                    <a:pt x="8" y="20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6" y="11"/>
                  </a:lnTo>
                  <a:lnTo>
                    <a:pt x="13" y="7"/>
                  </a:lnTo>
                  <a:lnTo>
                    <a:pt x="22" y="3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63" y="1"/>
                  </a:lnTo>
                  <a:lnTo>
                    <a:pt x="67" y="3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80" y="11"/>
                  </a:lnTo>
                  <a:lnTo>
                    <a:pt x="89" y="17"/>
                  </a:lnTo>
                  <a:lnTo>
                    <a:pt x="97" y="20"/>
                  </a:lnTo>
                  <a:lnTo>
                    <a:pt x="105" y="22"/>
                  </a:lnTo>
                  <a:lnTo>
                    <a:pt x="105" y="22"/>
                  </a:lnTo>
                  <a:lnTo>
                    <a:pt x="112" y="23"/>
                  </a:lnTo>
                  <a:lnTo>
                    <a:pt x="116" y="26"/>
                  </a:lnTo>
                  <a:lnTo>
                    <a:pt x="123" y="30"/>
                  </a:lnTo>
                  <a:lnTo>
                    <a:pt x="123" y="30"/>
                  </a:lnTo>
                  <a:lnTo>
                    <a:pt x="134" y="35"/>
                  </a:lnTo>
                  <a:lnTo>
                    <a:pt x="142" y="38"/>
                  </a:lnTo>
                  <a:lnTo>
                    <a:pt x="142" y="38"/>
                  </a:lnTo>
                  <a:lnTo>
                    <a:pt x="148" y="39"/>
                  </a:lnTo>
                  <a:lnTo>
                    <a:pt x="149" y="40"/>
                  </a:lnTo>
                  <a:lnTo>
                    <a:pt x="149" y="42"/>
                  </a:lnTo>
                  <a:lnTo>
                    <a:pt x="149" y="42"/>
                  </a:lnTo>
                  <a:lnTo>
                    <a:pt x="148" y="42"/>
                  </a:lnTo>
                  <a:lnTo>
                    <a:pt x="148" y="43"/>
                  </a:lnTo>
                  <a:lnTo>
                    <a:pt x="149" y="45"/>
                  </a:lnTo>
                  <a:lnTo>
                    <a:pt x="152" y="45"/>
                  </a:lnTo>
                  <a:lnTo>
                    <a:pt x="152" y="45"/>
                  </a:lnTo>
                  <a:lnTo>
                    <a:pt x="160" y="48"/>
                  </a:lnTo>
                  <a:lnTo>
                    <a:pt x="167" y="51"/>
                  </a:lnTo>
                  <a:lnTo>
                    <a:pt x="170" y="52"/>
                  </a:lnTo>
                  <a:lnTo>
                    <a:pt x="171" y="53"/>
                  </a:lnTo>
                  <a:lnTo>
                    <a:pt x="170" y="55"/>
                  </a:lnTo>
                  <a:lnTo>
                    <a:pt x="164" y="56"/>
                  </a:lnTo>
                  <a:lnTo>
                    <a:pt x="164" y="56"/>
                  </a:lnTo>
                  <a:lnTo>
                    <a:pt x="149" y="58"/>
                  </a:lnTo>
                  <a:lnTo>
                    <a:pt x="129" y="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914"/>
            <p:cNvSpPr>
              <a:spLocks/>
            </p:cNvSpPr>
            <p:nvPr/>
          </p:nvSpPr>
          <p:spPr bwMode="auto">
            <a:xfrm>
              <a:off x="2311400" y="4291442"/>
              <a:ext cx="38100" cy="14288"/>
            </a:xfrm>
            <a:custGeom>
              <a:avLst/>
              <a:gdLst>
                <a:gd name="T0" fmla="*/ 23 w 24"/>
                <a:gd name="T1" fmla="*/ 6 h 9"/>
                <a:gd name="T2" fmla="*/ 23 w 24"/>
                <a:gd name="T3" fmla="*/ 6 h 9"/>
                <a:gd name="T4" fmla="*/ 13 w 24"/>
                <a:gd name="T5" fmla="*/ 7 h 9"/>
                <a:gd name="T6" fmla="*/ 8 w 24"/>
                <a:gd name="T7" fmla="*/ 9 h 9"/>
                <a:gd name="T8" fmla="*/ 7 w 24"/>
                <a:gd name="T9" fmla="*/ 9 h 9"/>
                <a:gd name="T10" fmla="*/ 7 w 24"/>
                <a:gd name="T11" fmla="*/ 9 h 9"/>
                <a:gd name="T12" fmla="*/ 5 w 24"/>
                <a:gd name="T13" fmla="*/ 4 h 9"/>
                <a:gd name="T14" fmla="*/ 1 w 24"/>
                <a:gd name="T15" fmla="*/ 1 h 9"/>
                <a:gd name="T16" fmla="*/ 1 w 24"/>
                <a:gd name="T17" fmla="*/ 1 h 9"/>
                <a:gd name="T18" fmla="*/ 0 w 24"/>
                <a:gd name="T19" fmla="*/ 0 h 9"/>
                <a:gd name="T20" fmla="*/ 2 w 24"/>
                <a:gd name="T21" fmla="*/ 0 h 9"/>
                <a:gd name="T22" fmla="*/ 11 w 24"/>
                <a:gd name="T23" fmla="*/ 0 h 9"/>
                <a:gd name="T24" fmla="*/ 11 w 24"/>
                <a:gd name="T25" fmla="*/ 0 h 9"/>
                <a:gd name="T26" fmla="*/ 21 w 24"/>
                <a:gd name="T27" fmla="*/ 3 h 9"/>
                <a:gd name="T28" fmla="*/ 24 w 24"/>
                <a:gd name="T29" fmla="*/ 4 h 9"/>
                <a:gd name="T30" fmla="*/ 24 w 24"/>
                <a:gd name="T31" fmla="*/ 4 h 9"/>
                <a:gd name="T32" fmla="*/ 23 w 24"/>
                <a:gd name="T33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9">
                  <a:moveTo>
                    <a:pt x="23" y="6"/>
                  </a:moveTo>
                  <a:lnTo>
                    <a:pt x="23" y="6"/>
                  </a:lnTo>
                  <a:lnTo>
                    <a:pt x="13" y="7"/>
                  </a:lnTo>
                  <a:lnTo>
                    <a:pt x="8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5" y="4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1" y="3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3" y="6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915"/>
            <p:cNvSpPr>
              <a:spLocks/>
            </p:cNvSpPr>
            <p:nvPr/>
          </p:nvSpPr>
          <p:spPr bwMode="auto">
            <a:xfrm>
              <a:off x="2311400" y="4291442"/>
              <a:ext cx="38100" cy="14288"/>
            </a:xfrm>
            <a:custGeom>
              <a:avLst/>
              <a:gdLst>
                <a:gd name="T0" fmla="*/ 23 w 24"/>
                <a:gd name="T1" fmla="*/ 6 h 9"/>
                <a:gd name="T2" fmla="*/ 23 w 24"/>
                <a:gd name="T3" fmla="*/ 6 h 9"/>
                <a:gd name="T4" fmla="*/ 13 w 24"/>
                <a:gd name="T5" fmla="*/ 7 h 9"/>
                <a:gd name="T6" fmla="*/ 8 w 24"/>
                <a:gd name="T7" fmla="*/ 9 h 9"/>
                <a:gd name="T8" fmla="*/ 7 w 24"/>
                <a:gd name="T9" fmla="*/ 9 h 9"/>
                <a:gd name="T10" fmla="*/ 7 w 24"/>
                <a:gd name="T11" fmla="*/ 9 h 9"/>
                <a:gd name="T12" fmla="*/ 5 w 24"/>
                <a:gd name="T13" fmla="*/ 4 h 9"/>
                <a:gd name="T14" fmla="*/ 1 w 24"/>
                <a:gd name="T15" fmla="*/ 1 h 9"/>
                <a:gd name="T16" fmla="*/ 1 w 24"/>
                <a:gd name="T17" fmla="*/ 1 h 9"/>
                <a:gd name="T18" fmla="*/ 0 w 24"/>
                <a:gd name="T19" fmla="*/ 0 h 9"/>
                <a:gd name="T20" fmla="*/ 2 w 24"/>
                <a:gd name="T21" fmla="*/ 0 h 9"/>
                <a:gd name="T22" fmla="*/ 11 w 24"/>
                <a:gd name="T23" fmla="*/ 0 h 9"/>
                <a:gd name="T24" fmla="*/ 11 w 24"/>
                <a:gd name="T25" fmla="*/ 0 h 9"/>
                <a:gd name="T26" fmla="*/ 21 w 24"/>
                <a:gd name="T27" fmla="*/ 3 h 9"/>
                <a:gd name="T28" fmla="*/ 24 w 24"/>
                <a:gd name="T29" fmla="*/ 4 h 9"/>
                <a:gd name="T30" fmla="*/ 24 w 24"/>
                <a:gd name="T31" fmla="*/ 4 h 9"/>
                <a:gd name="T32" fmla="*/ 23 w 24"/>
                <a:gd name="T33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9">
                  <a:moveTo>
                    <a:pt x="23" y="6"/>
                  </a:moveTo>
                  <a:lnTo>
                    <a:pt x="23" y="6"/>
                  </a:lnTo>
                  <a:lnTo>
                    <a:pt x="13" y="7"/>
                  </a:lnTo>
                  <a:lnTo>
                    <a:pt x="8" y="9"/>
                  </a:lnTo>
                  <a:lnTo>
                    <a:pt x="7" y="9"/>
                  </a:lnTo>
                  <a:lnTo>
                    <a:pt x="7" y="9"/>
                  </a:lnTo>
                  <a:lnTo>
                    <a:pt x="5" y="4"/>
                  </a:lnTo>
                  <a:lnTo>
                    <a:pt x="1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1" y="3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3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916"/>
            <p:cNvSpPr>
              <a:spLocks/>
            </p:cNvSpPr>
            <p:nvPr/>
          </p:nvSpPr>
          <p:spPr bwMode="auto">
            <a:xfrm>
              <a:off x="2416175" y="4286679"/>
              <a:ext cx="39688" cy="9525"/>
            </a:xfrm>
            <a:custGeom>
              <a:avLst/>
              <a:gdLst>
                <a:gd name="T0" fmla="*/ 23 w 25"/>
                <a:gd name="T1" fmla="*/ 6 h 6"/>
                <a:gd name="T2" fmla="*/ 23 w 25"/>
                <a:gd name="T3" fmla="*/ 6 h 6"/>
                <a:gd name="T4" fmla="*/ 20 w 25"/>
                <a:gd name="T5" fmla="*/ 6 h 6"/>
                <a:gd name="T6" fmla="*/ 15 w 25"/>
                <a:gd name="T7" fmla="*/ 6 h 6"/>
                <a:gd name="T8" fmla="*/ 2 w 25"/>
                <a:gd name="T9" fmla="*/ 3 h 6"/>
                <a:gd name="T10" fmla="*/ 2 w 25"/>
                <a:gd name="T11" fmla="*/ 3 h 6"/>
                <a:gd name="T12" fmla="*/ 0 w 25"/>
                <a:gd name="T13" fmla="*/ 1 h 6"/>
                <a:gd name="T14" fmla="*/ 2 w 25"/>
                <a:gd name="T15" fmla="*/ 0 h 6"/>
                <a:gd name="T16" fmla="*/ 10 w 25"/>
                <a:gd name="T17" fmla="*/ 0 h 6"/>
                <a:gd name="T18" fmla="*/ 10 w 25"/>
                <a:gd name="T19" fmla="*/ 0 h 6"/>
                <a:gd name="T20" fmla="*/ 16 w 25"/>
                <a:gd name="T21" fmla="*/ 0 h 6"/>
                <a:gd name="T22" fmla="*/ 22 w 25"/>
                <a:gd name="T23" fmla="*/ 1 h 6"/>
                <a:gd name="T24" fmla="*/ 25 w 25"/>
                <a:gd name="T25" fmla="*/ 3 h 6"/>
                <a:gd name="T26" fmla="*/ 25 w 25"/>
                <a:gd name="T27" fmla="*/ 4 h 6"/>
                <a:gd name="T28" fmla="*/ 23 w 25"/>
                <a:gd name="T2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6">
                  <a:moveTo>
                    <a:pt x="23" y="6"/>
                  </a:moveTo>
                  <a:lnTo>
                    <a:pt x="23" y="6"/>
                  </a:lnTo>
                  <a:lnTo>
                    <a:pt x="20" y="6"/>
                  </a:lnTo>
                  <a:lnTo>
                    <a:pt x="15" y="6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1"/>
                  </a:lnTo>
                  <a:lnTo>
                    <a:pt x="25" y="3"/>
                  </a:lnTo>
                  <a:lnTo>
                    <a:pt x="25" y="4"/>
                  </a:lnTo>
                  <a:lnTo>
                    <a:pt x="23" y="6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917"/>
            <p:cNvSpPr>
              <a:spLocks/>
            </p:cNvSpPr>
            <p:nvPr/>
          </p:nvSpPr>
          <p:spPr bwMode="auto">
            <a:xfrm>
              <a:off x="2416175" y="4286679"/>
              <a:ext cx="39688" cy="9525"/>
            </a:xfrm>
            <a:custGeom>
              <a:avLst/>
              <a:gdLst>
                <a:gd name="T0" fmla="*/ 23 w 25"/>
                <a:gd name="T1" fmla="*/ 6 h 6"/>
                <a:gd name="T2" fmla="*/ 23 w 25"/>
                <a:gd name="T3" fmla="*/ 6 h 6"/>
                <a:gd name="T4" fmla="*/ 20 w 25"/>
                <a:gd name="T5" fmla="*/ 6 h 6"/>
                <a:gd name="T6" fmla="*/ 15 w 25"/>
                <a:gd name="T7" fmla="*/ 6 h 6"/>
                <a:gd name="T8" fmla="*/ 2 w 25"/>
                <a:gd name="T9" fmla="*/ 3 h 6"/>
                <a:gd name="T10" fmla="*/ 2 w 25"/>
                <a:gd name="T11" fmla="*/ 3 h 6"/>
                <a:gd name="T12" fmla="*/ 0 w 25"/>
                <a:gd name="T13" fmla="*/ 1 h 6"/>
                <a:gd name="T14" fmla="*/ 2 w 25"/>
                <a:gd name="T15" fmla="*/ 0 h 6"/>
                <a:gd name="T16" fmla="*/ 10 w 25"/>
                <a:gd name="T17" fmla="*/ 0 h 6"/>
                <a:gd name="T18" fmla="*/ 10 w 25"/>
                <a:gd name="T19" fmla="*/ 0 h 6"/>
                <a:gd name="T20" fmla="*/ 16 w 25"/>
                <a:gd name="T21" fmla="*/ 0 h 6"/>
                <a:gd name="T22" fmla="*/ 22 w 25"/>
                <a:gd name="T23" fmla="*/ 1 h 6"/>
                <a:gd name="T24" fmla="*/ 25 w 25"/>
                <a:gd name="T25" fmla="*/ 3 h 6"/>
                <a:gd name="T26" fmla="*/ 25 w 25"/>
                <a:gd name="T27" fmla="*/ 4 h 6"/>
                <a:gd name="T28" fmla="*/ 23 w 25"/>
                <a:gd name="T2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6">
                  <a:moveTo>
                    <a:pt x="23" y="6"/>
                  </a:moveTo>
                  <a:lnTo>
                    <a:pt x="23" y="6"/>
                  </a:lnTo>
                  <a:lnTo>
                    <a:pt x="20" y="6"/>
                  </a:lnTo>
                  <a:lnTo>
                    <a:pt x="15" y="6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1"/>
                  </a:lnTo>
                  <a:lnTo>
                    <a:pt x="25" y="3"/>
                  </a:lnTo>
                  <a:lnTo>
                    <a:pt x="25" y="4"/>
                  </a:lnTo>
                  <a:lnTo>
                    <a:pt x="23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918"/>
            <p:cNvSpPr>
              <a:spLocks/>
            </p:cNvSpPr>
            <p:nvPr/>
          </p:nvSpPr>
          <p:spPr bwMode="auto">
            <a:xfrm>
              <a:off x="2473325" y="4254929"/>
              <a:ext cx="85725" cy="42863"/>
            </a:xfrm>
            <a:custGeom>
              <a:avLst/>
              <a:gdLst>
                <a:gd name="T0" fmla="*/ 48 w 54"/>
                <a:gd name="T1" fmla="*/ 17 h 27"/>
                <a:gd name="T2" fmla="*/ 48 w 54"/>
                <a:gd name="T3" fmla="*/ 17 h 27"/>
                <a:gd name="T4" fmla="*/ 45 w 54"/>
                <a:gd name="T5" fmla="*/ 16 h 27"/>
                <a:gd name="T6" fmla="*/ 42 w 54"/>
                <a:gd name="T7" fmla="*/ 13 h 27"/>
                <a:gd name="T8" fmla="*/ 38 w 54"/>
                <a:gd name="T9" fmla="*/ 6 h 27"/>
                <a:gd name="T10" fmla="*/ 38 w 54"/>
                <a:gd name="T11" fmla="*/ 6 h 27"/>
                <a:gd name="T12" fmla="*/ 34 w 54"/>
                <a:gd name="T13" fmla="*/ 3 h 27"/>
                <a:gd name="T14" fmla="*/ 28 w 54"/>
                <a:gd name="T15" fmla="*/ 1 h 27"/>
                <a:gd name="T16" fmla="*/ 16 w 54"/>
                <a:gd name="T17" fmla="*/ 1 h 27"/>
                <a:gd name="T18" fmla="*/ 16 w 54"/>
                <a:gd name="T19" fmla="*/ 1 h 27"/>
                <a:gd name="T20" fmla="*/ 0 w 54"/>
                <a:gd name="T21" fmla="*/ 0 h 27"/>
                <a:gd name="T22" fmla="*/ 0 w 54"/>
                <a:gd name="T23" fmla="*/ 23 h 27"/>
                <a:gd name="T24" fmla="*/ 0 w 54"/>
                <a:gd name="T25" fmla="*/ 23 h 27"/>
                <a:gd name="T26" fmla="*/ 8 w 54"/>
                <a:gd name="T27" fmla="*/ 27 h 27"/>
                <a:gd name="T28" fmla="*/ 8 w 54"/>
                <a:gd name="T29" fmla="*/ 27 h 27"/>
                <a:gd name="T30" fmla="*/ 11 w 54"/>
                <a:gd name="T31" fmla="*/ 27 h 27"/>
                <a:gd name="T32" fmla="*/ 13 w 54"/>
                <a:gd name="T33" fmla="*/ 26 h 27"/>
                <a:gd name="T34" fmla="*/ 18 w 54"/>
                <a:gd name="T35" fmla="*/ 21 h 27"/>
                <a:gd name="T36" fmla="*/ 18 w 54"/>
                <a:gd name="T37" fmla="*/ 21 h 27"/>
                <a:gd name="T38" fmla="*/ 19 w 54"/>
                <a:gd name="T39" fmla="*/ 21 h 27"/>
                <a:gd name="T40" fmla="*/ 21 w 54"/>
                <a:gd name="T41" fmla="*/ 21 h 27"/>
                <a:gd name="T42" fmla="*/ 24 w 54"/>
                <a:gd name="T43" fmla="*/ 26 h 27"/>
                <a:gd name="T44" fmla="*/ 24 w 54"/>
                <a:gd name="T45" fmla="*/ 26 h 27"/>
                <a:gd name="T46" fmla="*/ 25 w 54"/>
                <a:gd name="T47" fmla="*/ 26 h 27"/>
                <a:gd name="T48" fmla="*/ 29 w 54"/>
                <a:gd name="T49" fmla="*/ 26 h 27"/>
                <a:gd name="T50" fmla="*/ 37 w 54"/>
                <a:gd name="T51" fmla="*/ 21 h 27"/>
                <a:gd name="T52" fmla="*/ 37 w 54"/>
                <a:gd name="T53" fmla="*/ 21 h 27"/>
                <a:gd name="T54" fmla="*/ 42 w 54"/>
                <a:gd name="T55" fmla="*/ 21 h 27"/>
                <a:gd name="T56" fmla="*/ 48 w 54"/>
                <a:gd name="T57" fmla="*/ 23 h 27"/>
                <a:gd name="T58" fmla="*/ 48 w 54"/>
                <a:gd name="T59" fmla="*/ 23 h 27"/>
                <a:gd name="T60" fmla="*/ 54 w 54"/>
                <a:gd name="T61" fmla="*/ 24 h 27"/>
                <a:gd name="T62" fmla="*/ 54 w 54"/>
                <a:gd name="T63" fmla="*/ 24 h 27"/>
                <a:gd name="T64" fmla="*/ 54 w 54"/>
                <a:gd name="T65" fmla="*/ 23 h 27"/>
                <a:gd name="T66" fmla="*/ 54 w 54"/>
                <a:gd name="T67" fmla="*/ 21 h 27"/>
                <a:gd name="T68" fmla="*/ 51 w 54"/>
                <a:gd name="T69" fmla="*/ 19 h 27"/>
                <a:gd name="T70" fmla="*/ 48 w 54"/>
                <a:gd name="T71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4" h="27">
                  <a:moveTo>
                    <a:pt x="48" y="17"/>
                  </a:moveTo>
                  <a:lnTo>
                    <a:pt x="48" y="17"/>
                  </a:lnTo>
                  <a:lnTo>
                    <a:pt x="45" y="16"/>
                  </a:lnTo>
                  <a:lnTo>
                    <a:pt x="42" y="13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4" y="3"/>
                  </a:lnTo>
                  <a:lnTo>
                    <a:pt x="28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0" y="0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11" y="27"/>
                  </a:lnTo>
                  <a:lnTo>
                    <a:pt x="13" y="26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9" y="21"/>
                  </a:lnTo>
                  <a:lnTo>
                    <a:pt x="21" y="21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5" y="26"/>
                  </a:lnTo>
                  <a:lnTo>
                    <a:pt x="29" y="26"/>
                  </a:lnTo>
                  <a:lnTo>
                    <a:pt x="37" y="21"/>
                  </a:lnTo>
                  <a:lnTo>
                    <a:pt x="37" y="21"/>
                  </a:lnTo>
                  <a:lnTo>
                    <a:pt x="42" y="21"/>
                  </a:lnTo>
                  <a:lnTo>
                    <a:pt x="48" y="23"/>
                  </a:lnTo>
                  <a:lnTo>
                    <a:pt x="48" y="23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54" y="23"/>
                  </a:lnTo>
                  <a:lnTo>
                    <a:pt x="54" y="21"/>
                  </a:lnTo>
                  <a:lnTo>
                    <a:pt x="51" y="19"/>
                  </a:lnTo>
                  <a:lnTo>
                    <a:pt x="48" y="17"/>
                  </a:ln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28575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19"/>
            <p:cNvSpPr>
              <a:spLocks/>
            </p:cNvSpPr>
            <p:nvPr/>
          </p:nvSpPr>
          <p:spPr bwMode="auto">
            <a:xfrm>
              <a:off x="2473325" y="4254929"/>
              <a:ext cx="85725" cy="42863"/>
            </a:xfrm>
            <a:custGeom>
              <a:avLst/>
              <a:gdLst>
                <a:gd name="T0" fmla="*/ 48 w 54"/>
                <a:gd name="T1" fmla="*/ 17 h 27"/>
                <a:gd name="T2" fmla="*/ 48 w 54"/>
                <a:gd name="T3" fmla="*/ 17 h 27"/>
                <a:gd name="T4" fmla="*/ 45 w 54"/>
                <a:gd name="T5" fmla="*/ 16 h 27"/>
                <a:gd name="T6" fmla="*/ 42 w 54"/>
                <a:gd name="T7" fmla="*/ 13 h 27"/>
                <a:gd name="T8" fmla="*/ 38 w 54"/>
                <a:gd name="T9" fmla="*/ 6 h 27"/>
                <a:gd name="T10" fmla="*/ 38 w 54"/>
                <a:gd name="T11" fmla="*/ 6 h 27"/>
                <a:gd name="T12" fmla="*/ 34 w 54"/>
                <a:gd name="T13" fmla="*/ 3 h 27"/>
                <a:gd name="T14" fmla="*/ 28 w 54"/>
                <a:gd name="T15" fmla="*/ 1 h 27"/>
                <a:gd name="T16" fmla="*/ 16 w 54"/>
                <a:gd name="T17" fmla="*/ 1 h 27"/>
                <a:gd name="T18" fmla="*/ 16 w 54"/>
                <a:gd name="T19" fmla="*/ 1 h 27"/>
                <a:gd name="T20" fmla="*/ 0 w 54"/>
                <a:gd name="T21" fmla="*/ 0 h 27"/>
                <a:gd name="T22" fmla="*/ 0 w 54"/>
                <a:gd name="T23" fmla="*/ 23 h 27"/>
                <a:gd name="T24" fmla="*/ 0 w 54"/>
                <a:gd name="T25" fmla="*/ 23 h 27"/>
                <a:gd name="T26" fmla="*/ 8 w 54"/>
                <a:gd name="T27" fmla="*/ 27 h 27"/>
                <a:gd name="T28" fmla="*/ 8 w 54"/>
                <a:gd name="T29" fmla="*/ 27 h 27"/>
                <a:gd name="T30" fmla="*/ 11 w 54"/>
                <a:gd name="T31" fmla="*/ 27 h 27"/>
                <a:gd name="T32" fmla="*/ 13 w 54"/>
                <a:gd name="T33" fmla="*/ 26 h 27"/>
                <a:gd name="T34" fmla="*/ 18 w 54"/>
                <a:gd name="T35" fmla="*/ 21 h 27"/>
                <a:gd name="T36" fmla="*/ 18 w 54"/>
                <a:gd name="T37" fmla="*/ 21 h 27"/>
                <a:gd name="T38" fmla="*/ 19 w 54"/>
                <a:gd name="T39" fmla="*/ 21 h 27"/>
                <a:gd name="T40" fmla="*/ 21 w 54"/>
                <a:gd name="T41" fmla="*/ 21 h 27"/>
                <a:gd name="T42" fmla="*/ 24 w 54"/>
                <a:gd name="T43" fmla="*/ 26 h 27"/>
                <a:gd name="T44" fmla="*/ 24 w 54"/>
                <a:gd name="T45" fmla="*/ 26 h 27"/>
                <a:gd name="T46" fmla="*/ 25 w 54"/>
                <a:gd name="T47" fmla="*/ 26 h 27"/>
                <a:gd name="T48" fmla="*/ 29 w 54"/>
                <a:gd name="T49" fmla="*/ 26 h 27"/>
                <a:gd name="T50" fmla="*/ 37 w 54"/>
                <a:gd name="T51" fmla="*/ 21 h 27"/>
                <a:gd name="T52" fmla="*/ 37 w 54"/>
                <a:gd name="T53" fmla="*/ 21 h 27"/>
                <a:gd name="T54" fmla="*/ 42 w 54"/>
                <a:gd name="T55" fmla="*/ 21 h 27"/>
                <a:gd name="T56" fmla="*/ 48 w 54"/>
                <a:gd name="T57" fmla="*/ 23 h 27"/>
                <a:gd name="T58" fmla="*/ 48 w 54"/>
                <a:gd name="T59" fmla="*/ 23 h 27"/>
                <a:gd name="T60" fmla="*/ 54 w 54"/>
                <a:gd name="T61" fmla="*/ 24 h 27"/>
                <a:gd name="T62" fmla="*/ 54 w 54"/>
                <a:gd name="T63" fmla="*/ 24 h 27"/>
                <a:gd name="T64" fmla="*/ 54 w 54"/>
                <a:gd name="T65" fmla="*/ 23 h 27"/>
                <a:gd name="T66" fmla="*/ 54 w 54"/>
                <a:gd name="T67" fmla="*/ 21 h 27"/>
                <a:gd name="T68" fmla="*/ 51 w 54"/>
                <a:gd name="T69" fmla="*/ 19 h 27"/>
                <a:gd name="T70" fmla="*/ 48 w 54"/>
                <a:gd name="T71" fmla="*/ 1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4" h="27">
                  <a:moveTo>
                    <a:pt x="48" y="17"/>
                  </a:moveTo>
                  <a:lnTo>
                    <a:pt x="48" y="17"/>
                  </a:lnTo>
                  <a:lnTo>
                    <a:pt x="45" y="16"/>
                  </a:lnTo>
                  <a:lnTo>
                    <a:pt x="42" y="13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34" y="3"/>
                  </a:lnTo>
                  <a:lnTo>
                    <a:pt x="28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0" y="0"/>
                  </a:lnTo>
                  <a:lnTo>
                    <a:pt x="0" y="23"/>
                  </a:lnTo>
                  <a:lnTo>
                    <a:pt x="0" y="23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11" y="27"/>
                  </a:lnTo>
                  <a:lnTo>
                    <a:pt x="13" y="26"/>
                  </a:lnTo>
                  <a:lnTo>
                    <a:pt x="18" y="21"/>
                  </a:lnTo>
                  <a:lnTo>
                    <a:pt x="18" y="21"/>
                  </a:lnTo>
                  <a:lnTo>
                    <a:pt x="19" y="21"/>
                  </a:lnTo>
                  <a:lnTo>
                    <a:pt x="21" y="21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5" y="26"/>
                  </a:lnTo>
                  <a:lnTo>
                    <a:pt x="29" y="26"/>
                  </a:lnTo>
                  <a:lnTo>
                    <a:pt x="37" y="21"/>
                  </a:lnTo>
                  <a:lnTo>
                    <a:pt x="37" y="21"/>
                  </a:lnTo>
                  <a:lnTo>
                    <a:pt x="42" y="21"/>
                  </a:lnTo>
                  <a:lnTo>
                    <a:pt x="48" y="23"/>
                  </a:lnTo>
                  <a:lnTo>
                    <a:pt x="48" y="23"/>
                  </a:lnTo>
                  <a:lnTo>
                    <a:pt x="54" y="24"/>
                  </a:lnTo>
                  <a:lnTo>
                    <a:pt x="54" y="24"/>
                  </a:lnTo>
                  <a:lnTo>
                    <a:pt x="54" y="23"/>
                  </a:lnTo>
                  <a:lnTo>
                    <a:pt x="54" y="21"/>
                  </a:lnTo>
                  <a:lnTo>
                    <a:pt x="51" y="19"/>
                  </a:lnTo>
                  <a:lnTo>
                    <a:pt x="48" y="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920"/>
            <p:cNvSpPr>
              <a:spLocks/>
            </p:cNvSpPr>
            <p:nvPr/>
          </p:nvSpPr>
          <p:spPr bwMode="auto">
            <a:xfrm>
              <a:off x="2436813" y="4251754"/>
              <a:ext cx="36513" cy="39688"/>
            </a:xfrm>
            <a:custGeom>
              <a:avLst/>
              <a:gdLst>
                <a:gd name="T0" fmla="*/ 23 w 23"/>
                <a:gd name="T1" fmla="*/ 25 h 25"/>
                <a:gd name="T2" fmla="*/ 23 w 23"/>
                <a:gd name="T3" fmla="*/ 25 h 25"/>
                <a:gd name="T4" fmla="*/ 16 w 23"/>
                <a:gd name="T5" fmla="*/ 19 h 25"/>
                <a:gd name="T6" fmla="*/ 10 w 23"/>
                <a:gd name="T7" fmla="*/ 15 h 25"/>
                <a:gd name="T8" fmla="*/ 10 w 23"/>
                <a:gd name="T9" fmla="*/ 15 h 25"/>
                <a:gd name="T10" fmla="*/ 6 w 23"/>
                <a:gd name="T11" fmla="*/ 9 h 25"/>
                <a:gd name="T12" fmla="*/ 2 w 23"/>
                <a:gd name="T13" fmla="*/ 5 h 25"/>
                <a:gd name="T14" fmla="*/ 2 w 23"/>
                <a:gd name="T15" fmla="*/ 5 h 25"/>
                <a:gd name="T16" fmla="*/ 0 w 23"/>
                <a:gd name="T17" fmla="*/ 3 h 25"/>
                <a:gd name="T18" fmla="*/ 0 w 23"/>
                <a:gd name="T19" fmla="*/ 2 h 25"/>
                <a:gd name="T20" fmla="*/ 3 w 23"/>
                <a:gd name="T21" fmla="*/ 0 h 25"/>
                <a:gd name="T22" fmla="*/ 6 w 23"/>
                <a:gd name="T23" fmla="*/ 0 h 25"/>
                <a:gd name="T24" fmla="*/ 6 w 23"/>
                <a:gd name="T25" fmla="*/ 0 h 25"/>
                <a:gd name="T26" fmla="*/ 9 w 23"/>
                <a:gd name="T27" fmla="*/ 0 h 25"/>
                <a:gd name="T28" fmla="*/ 9 w 23"/>
                <a:gd name="T29" fmla="*/ 0 h 25"/>
                <a:gd name="T30" fmla="*/ 23 w 23"/>
                <a:gd name="T31" fmla="*/ 2 h 25"/>
                <a:gd name="T32" fmla="*/ 23 w 23"/>
                <a:gd name="T33" fmla="*/ 3 h 25"/>
                <a:gd name="T34" fmla="*/ 23 w 23"/>
                <a:gd name="T35" fmla="*/ 3 h 25"/>
                <a:gd name="T36" fmla="*/ 23 w 23"/>
                <a:gd name="T37" fmla="*/ 2 h 25"/>
                <a:gd name="T38" fmla="*/ 23 w 23"/>
                <a:gd name="T3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" h="25">
                  <a:moveTo>
                    <a:pt x="23" y="25"/>
                  </a:moveTo>
                  <a:lnTo>
                    <a:pt x="23" y="25"/>
                  </a:lnTo>
                  <a:lnTo>
                    <a:pt x="16" y="19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6" y="9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3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3" y="2"/>
                  </a:lnTo>
                  <a:lnTo>
                    <a:pt x="23" y="25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921"/>
            <p:cNvSpPr>
              <a:spLocks/>
            </p:cNvSpPr>
            <p:nvPr/>
          </p:nvSpPr>
          <p:spPr bwMode="auto">
            <a:xfrm>
              <a:off x="2436813" y="4251754"/>
              <a:ext cx="36513" cy="39688"/>
            </a:xfrm>
            <a:custGeom>
              <a:avLst/>
              <a:gdLst>
                <a:gd name="T0" fmla="*/ 23 w 23"/>
                <a:gd name="T1" fmla="*/ 25 h 25"/>
                <a:gd name="T2" fmla="*/ 23 w 23"/>
                <a:gd name="T3" fmla="*/ 25 h 25"/>
                <a:gd name="T4" fmla="*/ 16 w 23"/>
                <a:gd name="T5" fmla="*/ 19 h 25"/>
                <a:gd name="T6" fmla="*/ 10 w 23"/>
                <a:gd name="T7" fmla="*/ 15 h 25"/>
                <a:gd name="T8" fmla="*/ 10 w 23"/>
                <a:gd name="T9" fmla="*/ 15 h 25"/>
                <a:gd name="T10" fmla="*/ 6 w 23"/>
                <a:gd name="T11" fmla="*/ 9 h 25"/>
                <a:gd name="T12" fmla="*/ 2 w 23"/>
                <a:gd name="T13" fmla="*/ 5 h 25"/>
                <a:gd name="T14" fmla="*/ 2 w 23"/>
                <a:gd name="T15" fmla="*/ 5 h 25"/>
                <a:gd name="T16" fmla="*/ 0 w 23"/>
                <a:gd name="T17" fmla="*/ 3 h 25"/>
                <a:gd name="T18" fmla="*/ 0 w 23"/>
                <a:gd name="T19" fmla="*/ 2 h 25"/>
                <a:gd name="T20" fmla="*/ 3 w 23"/>
                <a:gd name="T21" fmla="*/ 0 h 25"/>
                <a:gd name="T22" fmla="*/ 6 w 23"/>
                <a:gd name="T23" fmla="*/ 0 h 25"/>
                <a:gd name="T24" fmla="*/ 6 w 23"/>
                <a:gd name="T25" fmla="*/ 0 h 25"/>
                <a:gd name="T26" fmla="*/ 9 w 23"/>
                <a:gd name="T27" fmla="*/ 0 h 25"/>
                <a:gd name="T28" fmla="*/ 9 w 23"/>
                <a:gd name="T29" fmla="*/ 0 h 25"/>
                <a:gd name="T30" fmla="*/ 23 w 23"/>
                <a:gd name="T31" fmla="*/ 2 h 25"/>
                <a:gd name="T32" fmla="*/ 23 w 23"/>
                <a:gd name="T33" fmla="*/ 3 h 25"/>
                <a:gd name="T34" fmla="*/ 23 w 23"/>
                <a:gd name="T35" fmla="*/ 3 h 25"/>
                <a:gd name="T36" fmla="*/ 23 w 23"/>
                <a:gd name="T37" fmla="*/ 2 h 25"/>
                <a:gd name="T38" fmla="*/ 23 w 23"/>
                <a:gd name="T39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" h="25">
                  <a:moveTo>
                    <a:pt x="23" y="25"/>
                  </a:moveTo>
                  <a:lnTo>
                    <a:pt x="23" y="25"/>
                  </a:lnTo>
                  <a:lnTo>
                    <a:pt x="16" y="19"/>
                  </a:lnTo>
                  <a:lnTo>
                    <a:pt x="10" y="15"/>
                  </a:lnTo>
                  <a:lnTo>
                    <a:pt x="10" y="15"/>
                  </a:lnTo>
                  <a:lnTo>
                    <a:pt x="6" y="9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3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3" y="2"/>
                  </a:lnTo>
                  <a:lnTo>
                    <a:pt x="23" y="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922"/>
            <p:cNvSpPr>
              <a:spLocks/>
            </p:cNvSpPr>
            <p:nvPr/>
          </p:nvSpPr>
          <p:spPr bwMode="auto">
            <a:xfrm>
              <a:off x="2473325" y="4254929"/>
              <a:ext cx="0" cy="36513"/>
            </a:xfrm>
            <a:custGeom>
              <a:avLst/>
              <a:gdLst>
                <a:gd name="T0" fmla="*/ 23 h 23"/>
                <a:gd name="T1" fmla="*/ 23 h 23"/>
                <a:gd name="T2" fmla="*/ 23 h 23"/>
                <a:gd name="T3" fmla="*/ 0 h 23"/>
                <a:gd name="T4" fmla="*/ 0 h 23"/>
                <a:gd name="T5" fmla="*/ 1 h 23"/>
                <a:gd name="T6" fmla="*/ 23 h 2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23">
                  <a:moveTo>
                    <a:pt x="0" y="23"/>
                  </a:moveTo>
                  <a:lnTo>
                    <a:pt x="0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60B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923"/>
            <p:cNvSpPr>
              <a:spLocks/>
            </p:cNvSpPr>
            <p:nvPr/>
          </p:nvSpPr>
          <p:spPr bwMode="auto">
            <a:xfrm>
              <a:off x="2473325" y="4254929"/>
              <a:ext cx="0" cy="36513"/>
            </a:xfrm>
            <a:custGeom>
              <a:avLst/>
              <a:gdLst>
                <a:gd name="T0" fmla="*/ 23 h 23"/>
                <a:gd name="T1" fmla="*/ 23 h 23"/>
                <a:gd name="T2" fmla="*/ 23 h 23"/>
                <a:gd name="T3" fmla="*/ 0 h 23"/>
                <a:gd name="T4" fmla="*/ 0 h 23"/>
                <a:gd name="T5" fmla="*/ 1 h 23"/>
                <a:gd name="T6" fmla="*/ 23 h 2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23">
                  <a:moveTo>
                    <a:pt x="0" y="23"/>
                  </a:moveTo>
                  <a:lnTo>
                    <a:pt x="0" y="23"/>
                  </a:lnTo>
                  <a:lnTo>
                    <a:pt x="0" y="2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924"/>
            <p:cNvSpPr>
              <a:spLocks/>
            </p:cNvSpPr>
            <p:nvPr/>
          </p:nvSpPr>
          <p:spPr bwMode="auto">
            <a:xfrm>
              <a:off x="2593975" y="4288267"/>
              <a:ext cx="36513" cy="17463"/>
            </a:xfrm>
            <a:custGeom>
              <a:avLst/>
              <a:gdLst>
                <a:gd name="T0" fmla="*/ 14 w 23"/>
                <a:gd name="T1" fmla="*/ 9 h 11"/>
                <a:gd name="T2" fmla="*/ 14 w 23"/>
                <a:gd name="T3" fmla="*/ 9 h 11"/>
                <a:gd name="T4" fmla="*/ 8 w 23"/>
                <a:gd name="T5" fmla="*/ 11 h 11"/>
                <a:gd name="T6" fmla="*/ 4 w 23"/>
                <a:gd name="T7" fmla="*/ 11 h 11"/>
                <a:gd name="T8" fmla="*/ 1 w 23"/>
                <a:gd name="T9" fmla="*/ 9 h 11"/>
                <a:gd name="T10" fmla="*/ 0 w 23"/>
                <a:gd name="T11" fmla="*/ 6 h 11"/>
                <a:gd name="T12" fmla="*/ 0 w 23"/>
                <a:gd name="T13" fmla="*/ 6 h 11"/>
                <a:gd name="T14" fmla="*/ 0 w 23"/>
                <a:gd name="T15" fmla="*/ 3 h 11"/>
                <a:gd name="T16" fmla="*/ 1 w 23"/>
                <a:gd name="T17" fmla="*/ 2 h 11"/>
                <a:gd name="T18" fmla="*/ 4 w 23"/>
                <a:gd name="T19" fmla="*/ 2 h 11"/>
                <a:gd name="T20" fmla="*/ 10 w 23"/>
                <a:gd name="T21" fmla="*/ 0 h 11"/>
                <a:gd name="T22" fmla="*/ 10 w 23"/>
                <a:gd name="T23" fmla="*/ 0 h 11"/>
                <a:gd name="T24" fmla="*/ 17 w 23"/>
                <a:gd name="T25" fmla="*/ 0 h 11"/>
                <a:gd name="T26" fmla="*/ 23 w 23"/>
                <a:gd name="T27" fmla="*/ 2 h 11"/>
                <a:gd name="T28" fmla="*/ 23 w 23"/>
                <a:gd name="T29" fmla="*/ 2 h 11"/>
                <a:gd name="T30" fmla="*/ 23 w 23"/>
                <a:gd name="T31" fmla="*/ 3 h 11"/>
                <a:gd name="T32" fmla="*/ 14 w 23"/>
                <a:gd name="T33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11">
                  <a:moveTo>
                    <a:pt x="14" y="9"/>
                  </a:moveTo>
                  <a:lnTo>
                    <a:pt x="14" y="9"/>
                  </a:lnTo>
                  <a:lnTo>
                    <a:pt x="8" y="11"/>
                  </a:lnTo>
                  <a:lnTo>
                    <a:pt x="4" y="11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2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14" y="9"/>
                  </a:lnTo>
                  <a:close/>
                </a:path>
              </a:pathLst>
            </a:custGeom>
            <a:solidFill>
              <a:srgbClr val="CCD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925"/>
            <p:cNvSpPr>
              <a:spLocks/>
            </p:cNvSpPr>
            <p:nvPr/>
          </p:nvSpPr>
          <p:spPr bwMode="auto">
            <a:xfrm>
              <a:off x="2593975" y="4288267"/>
              <a:ext cx="36513" cy="17463"/>
            </a:xfrm>
            <a:custGeom>
              <a:avLst/>
              <a:gdLst>
                <a:gd name="T0" fmla="*/ 14 w 23"/>
                <a:gd name="T1" fmla="*/ 9 h 11"/>
                <a:gd name="T2" fmla="*/ 14 w 23"/>
                <a:gd name="T3" fmla="*/ 9 h 11"/>
                <a:gd name="T4" fmla="*/ 8 w 23"/>
                <a:gd name="T5" fmla="*/ 11 h 11"/>
                <a:gd name="T6" fmla="*/ 4 w 23"/>
                <a:gd name="T7" fmla="*/ 11 h 11"/>
                <a:gd name="T8" fmla="*/ 1 w 23"/>
                <a:gd name="T9" fmla="*/ 9 h 11"/>
                <a:gd name="T10" fmla="*/ 0 w 23"/>
                <a:gd name="T11" fmla="*/ 6 h 11"/>
                <a:gd name="T12" fmla="*/ 0 w 23"/>
                <a:gd name="T13" fmla="*/ 6 h 11"/>
                <a:gd name="T14" fmla="*/ 0 w 23"/>
                <a:gd name="T15" fmla="*/ 3 h 11"/>
                <a:gd name="T16" fmla="*/ 1 w 23"/>
                <a:gd name="T17" fmla="*/ 2 h 11"/>
                <a:gd name="T18" fmla="*/ 4 w 23"/>
                <a:gd name="T19" fmla="*/ 2 h 11"/>
                <a:gd name="T20" fmla="*/ 10 w 23"/>
                <a:gd name="T21" fmla="*/ 0 h 11"/>
                <a:gd name="T22" fmla="*/ 10 w 23"/>
                <a:gd name="T23" fmla="*/ 0 h 11"/>
                <a:gd name="T24" fmla="*/ 17 w 23"/>
                <a:gd name="T25" fmla="*/ 0 h 11"/>
                <a:gd name="T26" fmla="*/ 23 w 23"/>
                <a:gd name="T27" fmla="*/ 2 h 11"/>
                <a:gd name="T28" fmla="*/ 23 w 23"/>
                <a:gd name="T29" fmla="*/ 2 h 11"/>
                <a:gd name="T30" fmla="*/ 23 w 23"/>
                <a:gd name="T31" fmla="*/ 3 h 11"/>
                <a:gd name="T32" fmla="*/ 14 w 23"/>
                <a:gd name="T33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11">
                  <a:moveTo>
                    <a:pt x="14" y="9"/>
                  </a:moveTo>
                  <a:lnTo>
                    <a:pt x="14" y="9"/>
                  </a:lnTo>
                  <a:lnTo>
                    <a:pt x="8" y="11"/>
                  </a:lnTo>
                  <a:lnTo>
                    <a:pt x="4" y="11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2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14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926"/>
            <p:cNvSpPr>
              <a:spLocks/>
            </p:cNvSpPr>
            <p:nvPr/>
          </p:nvSpPr>
          <p:spPr bwMode="auto">
            <a:xfrm>
              <a:off x="2697163" y="4307317"/>
              <a:ext cx="6350" cy="9525"/>
            </a:xfrm>
            <a:custGeom>
              <a:avLst/>
              <a:gdLst>
                <a:gd name="T0" fmla="*/ 4 w 4"/>
                <a:gd name="T1" fmla="*/ 4 h 6"/>
                <a:gd name="T2" fmla="*/ 4 w 4"/>
                <a:gd name="T3" fmla="*/ 4 h 6"/>
                <a:gd name="T4" fmla="*/ 3 w 4"/>
                <a:gd name="T5" fmla="*/ 6 h 6"/>
                <a:gd name="T6" fmla="*/ 1 w 4"/>
                <a:gd name="T7" fmla="*/ 4 h 6"/>
                <a:gd name="T8" fmla="*/ 0 w 4"/>
                <a:gd name="T9" fmla="*/ 3 h 6"/>
                <a:gd name="T10" fmla="*/ 1 w 4"/>
                <a:gd name="T11" fmla="*/ 0 h 6"/>
                <a:gd name="T12" fmla="*/ 1 w 4"/>
                <a:gd name="T13" fmla="*/ 0 h 6"/>
                <a:gd name="T14" fmla="*/ 3 w 4"/>
                <a:gd name="T15" fmla="*/ 0 h 6"/>
                <a:gd name="T16" fmla="*/ 4 w 4"/>
                <a:gd name="T17" fmla="*/ 1 h 6"/>
                <a:gd name="T18" fmla="*/ 4 w 4"/>
                <a:gd name="T19" fmla="*/ 3 h 6"/>
                <a:gd name="T20" fmla="*/ 4 w 4"/>
                <a:gd name="T2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6">
                  <a:moveTo>
                    <a:pt x="4" y="4"/>
                  </a:moveTo>
                  <a:lnTo>
                    <a:pt x="4" y="4"/>
                  </a:lnTo>
                  <a:lnTo>
                    <a:pt x="3" y="6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4" y="3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CCD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927"/>
            <p:cNvSpPr>
              <a:spLocks/>
            </p:cNvSpPr>
            <p:nvPr/>
          </p:nvSpPr>
          <p:spPr bwMode="auto">
            <a:xfrm>
              <a:off x="2697163" y="4307317"/>
              <a:ext cx="6350" cy="9525"/>
            </a:xfrm>
            <a:custGeom>
              <a:avLst/>
              <a:gdLst>
                <a:gd name="T0" fmla="*/ 4 w 4"/>
                <a:gd name="T1" fmla="*/ 4 h 6"/>
                <a:gd name="T2" fmla="*/ 4 w 4"/>
                <a:gd name="T3" fmla="*/ 4 h 6"/>
                <a:gd name="T4" fmla="*/ 3 w 4"/>
                <a:gd name="T5" fmla="*/ 6 h 6"/>
                <a:gd name="T6" fmla="*/ 1 w 4"/>
                <a:gd name="T7" fmla="*/ 4 h 6"/>
                <a:gd name="T8" fmla="*/ 0 w 4"/>
                <a:gd name="T9" fmla="*/ 3 h 6"/>
                <a:gd name="T10" fmla="*/ 1 w 4"/>
                <a:gd name="T11" fmla="*/ 0 h 6"/>
                <a:gd name="T12" fmla="*/ 1 w 4"/>
                <a:gd name="T13" fmla="*/ 0 h 6"/>
                <a:gd name="T14" fmla="*/ 3 w 4"/>
                <a:gd name="T15" fmla="*/ 0 h 6"/>
                <a:gd name="T16" fmla="*/ 4 w 4"/>
                <a:gd name="T17" fmla="*/ 1 h 6"/>
                <a:gd name="T18" fmla="*/ 4 w 4"/>
                <a:gd name="T19" fmla="*/ 3 h 6"/>
                <a:gd name="T20" fmla="*/ 4 w 4"/>
                <a:gd name="T2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6">
                  <a:moveTo>
                    <a:pt x="4" y="4"/>
                  </a:moveTo>
                  <a:lnTo>
                    <a:pt x="4" y="4"/>
                  </a:lnTo>
                  <a:lnTo>
                    <a:pt x="3" y="6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4" y="3"/>
                  </a:lnTo>
                  <a:lnTo>
                    <a:pt x="4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928"/>
            <p:cNvSpPr>
              <a:spLocks/>
            </p:cNvSpPr>
            <p:nvPr/>
          </p:nvSpPr>
          <p:spPr bwMode="auto">
            <a:xfrm>
              <a:off x="2724150" y="4321604"/>
              <a:ext cx="9525" cy="6350"/>
            </a:xfrm>
            <a:custGeom>
              <a:avLst/>
              <a:gdLst>
                <a:gd name="T0" fmla="*/ 2 w 6"/>
                <a:gd name="T1" fmla="*/ 4 h 4"/>
                <a:gd name="T2" fmla="*/ 2 w 6"/>
                <a:gd name="T3" fmla="*/ 4 h 4"/>
                <a:gd name="T4" fmla="*/ 0 w 6"/>
                <a:gd name="T5" fmla="*/ 3 h 4"/>
                <a:gd name="T6" fmla="*/ 0 w 6"/>
                <a:gd name="T7" fmla="*/ 1 h 4"/>
                <a:gd name="T8" fmla="*/ 3 w 6"/>
                <a:gd name="T9" fmla="*/ 0 h 4"/>
                <a:gd name="T10" fmla="*/ 6 w 6"/>
                <a:gd name="T11" fmla="*/ 0 h 4"/>
                <a:gd name="T12" fmla="*/ 6 w 6"/>
                <a:gd name="T13" fmla="*/ 0 h 4"/>
                <a:gd name="T14" fmla="*/ 6 w 6"/>
                <a:gd name="T15" fmla="*/ 1 h 4"/>
                <a:gd name="T16" fmla="*/ 5 w 6"/>
                <a:gd name="T17" fmla="*/ 3 h 4"/>
                <a:gd name="T18" fmla="*/ 2 w 6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">
                  <a:moveTo>
                    <a:pt x="2" y="4"/>
                  </a:moveTo>
                  <a:lnTo>
                    <a:pt x="2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5" y="3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CCD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929"/>
            <p:cNvSpPr>
              <a:spLocks/>
            </p:cNvSpPr>
            <p:nvPr/>
          </p:nvSpPr>
          <p:spPr bwMode="auto">
            <a:xfrm>
              <a:off x="2724150" y="4321604"/>
              <a:ext cx="9525" cy="6350"/>
            </a:xfrm>
            <a:custGeom>
              <a:avLst/>
              <a:gdLst>
                <a:gd name="T0" fmla="*/ 2 w 6"/>
                <a:gd name="T1" fmla="*/ 4 h 4"/>
                <a:gd name="T2" fmla="*/ 2 w 6"/>
                <a:gd name="T3" fmla="*/ 4 h 4"/>
                <a:gd name="T4" fmla="*/ 0 w 6"/>
                <a:gd name="T5" fmla="*/ 3 h 4"/>
                <a:gd name="T6" fmla="*/ 0 w 6"/>
                <a:gd name="T7" fmla="*/ 1 h 4"/>
                <a:gd name="T8" fmla="*/ 3 w 6"/>
                <a:gd name="T9" fmla="*/ 0 h 4"/>
                <a:gd name="T10" fmla="*/ 6 w 6"/>
                <a:gd name="T11" fmla="*/ 0 h 4"/>
                <a:gd name="T12" fmla="*/ 6 w 6"/>
                <a:gd name="T13" fmla="*/ 0 h 4"/>
                <a:gd name="T14" fmla="*/ 6 w 6"/>
                <a:gd name="T15" fmla="*/ 1 h 4"/>
                <a:gd name="T16" fmla="*/ 5 w 6"/>
                <a:gd name="T17" fmla="*/ 3 h 4"/>
                <a:gd name="T18" fmla="*/ 2 w 6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">
                  <a:moveTo>
                    <a:pt x="2" y="4"/>
                  </a:moveTo>
                  <a:lnTo>
                    <a:pt x="2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5" y="3"/>
                  </a:lnTo>
                  <a:lnTo>
                    <a:pt x="2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930"/>
            <p:cNvSpPr>
              <a:spLocks/>
            </p:cNvSpPr>
            <p:nvPr/>
          </p:nvSpPr>
          <p:spPr bwMode="auto">
            <a:xfrm>
              <a:off x="2738438" y="4367642"/>
              <a:ext cx="4763" cy="6350"/>
            </a:xfrm>
            <a:custGeom>
              <a:avLst/>
              <a:gdLst>
                <a:gd name="T0" fmla="*/ 3 w 3"/>
                <a:gd name="T1" fmla="*/ 4 h 4"/>
                <a:gd name="T2" fmla="*/ 3 w 3"/>
                <a:gd name="T3" fmla="*/ 4 h 4"/>
                <a:gd name="T4" fmla="*/ 1 w 3"/>
                <a:gd name="T5" fmla="*/ 4 h 4"/>
                <a:gd name="T6" fmla="*/ 0 w 3"/>
                <a:gd name="T7" fmla="*/ 3 h 4"/>
                <a:gd name="T8" fmla="*/ 1 w 3"/>
                <a:gd name="T9" fmla="*/ 1 h 4"/>
                <a:gd name="T10" fmla="*/ 1 w 3"/>
                <a:gd name="T11" fmla="*/ 0 h 4"/>
                <a:gd name="T12" fmla="*/ 1 w 3"/>
                <a:gd name="T13" fmla="*/ 0 h 4"/>
                <a:gd name="T14" fmla="*/ 3 w 3"/>
                <a:gd name="T15" fmla="*/ 0 h 4"/>
                <a:gd name="T16" fmla="*/ 3 w 3"/>
                <a:gd name="T17" fmla="*/ 0 h 4"/>
                <a:gd name="T18" fmla="*/ 3 w 3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3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CCD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931"/>
            <p:cNvSpPr>
              <a:spLocks/>
            </p:cNvSpPr>
            <p:nvPr/>
          </p:nvSpPr>
          <p:spPr bwMode="auto">
            <a:xfrm>
              <a:off x="2738438" y="4367642"/>
              <a:ext cx="4763" cy="6350"/>
            </a:xfrm>
            <a:custGeom>
              <a:avLst/>
              <a:gdLst>
                <a:gd name="T0" fmla="*/ 3 w 3"/>
                <a:gd name="T1" fmla="*/ 4 h 4"/>
                <a:gd name="T2" fmla="*/ 3 w 3"/>
                <a:gd name="T3" fmla="*/ 4 h 4"/>
                <a:gd name="T4" fmla="*/ 1 w 3"/>
                <a:gd name="T5" fmla="*/ 4 h 4"/>
                <a:gd name="T6" fmla="*/ 0 w 3"/>
                <a:gd name="T7" fmla="*/ 3 h 4"/>
                <a:gd name="T8" fmla="*/ 1 w 3"/>
                <a:gd name="T9" fmla="*/ 1 h 4"/>
                <a:gd name="T10" fmla="*/ 1 w 3"/>
                <a:gd name="T11" fmla="*/ 0 h 4"/>
                <a:gd name="T12" fmla="*/ 1 w 3"/>
                <a:gd name="T13" fmla="*/ 0 h 4"/>
                <a:gd name="T14" fmla="*/ 3 w 3"/>
                <a:gd name="T15" fmla="*/ 0 h 4"/>
                <a:gd name="T16" fmla="*/ 3 w 3"/>
                <a:gd name="T17" fmla="*/ 0 h 4"/>
                <a:gd name="T18" fmla="*/ 3 w 3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3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932"/>
            <p:cNvSpPr>
              <a:spLocks/>
            </p:cNvSpPr>
            <p:nvPr/>
          </p:nvSpPr>
          <p:spPr bwMode="auto">
            <a:xfrm>
              <a:off x="2727325" y="4451779"/>
              <a:ext cx="9525" cy="9525"/>
            </a:xfrm>
            <a:custGeom>
              <a:avLst/>
              <a:gdLst>
                <a:gd name="T0" fmla="*/ 4 w 6"/>
                <a:gd name="T1" fmla="*/ 5 h 6"/>
                <a:gd name="T2" fmla="*/ 4 w 6"/>
                <a:gd name="T3" fmla="*/ 5 h 6"/>
                <a:gd name="T4" fmla="*/ 3 w 6"/>
                <a:gd name="T5" fmla="*/ 6 h 6"/>
                <a:gd name="T6" fmla="*/ 1 w 6"/>
                <a:gd name="T7" fmla="*/ 5 h 6"/>
                <a:gd name="T8" fmla="*/ 0 w 6"/>
                <a:gd name="T9" fmla="*/ 3 h 6"/>
                <a:gd name="T10" fmla="*/ 0 w 6"/>
                <a:gd name="T11" fmla="*/ 2 h 6"/>
                <a:gd name="T12" fmla="*/ 0 w 6"/>
                <a:gd name="T13" fmla="*/ 2 h 6"/>
                <a:gd name="T14" fmla="*/ 3 w 6"/>
                <a:gd name="T15" fmla="*/ 0 h 6"/>
                <a:gd name="T16" fmla="*/ 4 w 6"/>
                <a:gd name="T17" fmla="*/ 0 h 6"/>
                <a:gd name="T18" fmla="*/ 6 w 6"/>
                <a:gd name="T19" fmla="*/ 2 h 6"/>
                <a:gd name="T20" fmla="*/ 4 w 6"/>
                <a:gd name="T2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6">
                  <a:moveTo>
                    <a:pt x="4" y="5"/>
                  </a:moveTo>
                  <a:lnTo>
                    <a:pt x="4" y="5"/>
                  </a:lnTo>
                  <a:lnTo>
                    <a:pt x="3" y="6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CCD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933"/>
            <p:cNvSpPr>
              <a:spLocks/>
            </p:cNvSpPr>
            <p:nvPr/>
          </p:nvSpPr>
          <p:spPr bwMode="auto">
            <a:xfrm>
              <a:off x="2727325" y="4451779"/>
              <a:ext cx="9525" cy="9525"/>
            </a:xfrm>
            <a:custGeom>
              <a:avLst/>
              <a:gdLst>
                <a:gd name="T0" fmla="*/ 4 w 6"/>
                <a:gd name="T1" fmla="*/ 5 h 6"/>
                <a:gd name="T2" fmla="*/ 4 w 6"/>
                <a:gd name="T3" fmla="*/ 5 h 6"/>
                <a:gd name="T4" fmla="*/ 3 w 6"/>
                <a:gd name="T5" fmla="*/ 6 h 6"/>
                <a:gd name="T6" fmla="*/ 1 w 6"/>
                <a:gd name="T7" fmla="*/ 5 h 6"/>
                <a:gd name="T8" fmla="*/ 0 w 6"/>
                <a:gd name="T9" fmla="*/ 3 h 6"/>
                <a:gd name="T10" fmla="*/ 0 w 6"/>
                <a:gd name="T11" fmla="*/ 2 h 6"/>
                <a:gd name="T12" fmla="*/ 0 w 6"/>
                <a:gd name="T13" fmla="*/ 2 h 6"/>
                <a:gd name="T14" fmla="*/ 3 w 6"/>
                <a:gd name="T15" fmla="*/ 0 h 6"/>
                <a:gd name="T16" fmla="*/ 4 w 6"/>
                <a:gd name="T17" fmla="*/ 0 h 6"/>
                <a:gd name="T18" fmla="*/ 6 w 6"/>
                <a:gd name="T19" fmla="*/ 2 h 6"/>
                <a:gd name="T20" fmla="*/ 4 w 6"/>
                <a:gd name="T2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6">
                  <a:moveTo>
                    <a:pt x="4" y="5"/>
                  </a:moveTo>
                  <a:lnTo>
                    <a:pt x="4" y="5"/>
                  </a:lnTo>
                  <a:lnTo>
                    <a:pt x="3" y="6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934"/>
            <p:cNvSpPr>
              <a:spLocks/>
            </p:cNvSpPr>
            <p:nvPr/>
          </p:nvSpPr>
          <p:spPr bwMode="auto">
            <a:xfrm>
              <a:off x="2781300" y="4420029"/>
              <a:ext cx="12700" cy="11113"/>
            </a:xfrm>
            <a:custGeom>
              <a:avLst/>
              <a:gdLst>
                <a:gd name="T0" fmla="*/ 6 w 8"/>
                <a:gd name="T1" fmla="*/ 6 h 7"/>
                <a:gd name="T2" fmla="*/ 6 w 8"/>
                <a:gd name="T3" fmla="*/ 6 h 7"/>
                <a:gd name="T4" fmla="*/ 5 w 8"/>
                <a:gd name="T5" fmla="*/ 7 h 7"/>
                <a:gd name="T6" fmla="*/ 2 w 8"/>
                <a:gd name="T7" fmla="*/ 6 h 7"/>
                <a:gd name="T8" fmla="*/ 0 w 8"/>
                <a:gd name="T9" fmla="*/ 4 h 7"/>
                <a:gd name="T10" fmla="*/ 2 w 8"/>
                <a:gd name="T11" fmla="*/ 1 h 7"/>
                <a:gd name="T12" fmla="*/ 2 w 8"/>
                <a:gd name="T13" fmla="*/ 1 h 7"/>
                <a:gd name="T14" fmla="*/ 5 w 8"/>
                <a:gd name="T15" fmla="*/ 0 h 7"/>
                <a:gd name="T16" fmla="*/ 8 w 8"/>
                <a:gd name="T17" fmla="*/ 0 h 7"/>
                <a:gd name="T18" fmla="*/ 8 w 8"/>
                <a:gd name="T19" fmla="*/ 1 h 7"/>
                <a:gd name="T20" fmla="*/ 6 w 8"/>
                <a:gd name="T21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7">
                  <a:moveTo>
                    <a:pt x="6" y="6"/>
                  </a:moveTo>
                  <a:lnTo>
                    <a:pt x="6" y="6"/>
                  </a:lnTo>
                  <a:lnTo>
                    <a:pt x="5" y="7"/>
                  </a:lnTo>
                  <a:lnTo>
                    <a:pt x="2" y="6"/>
                  </a:lnTo>
                  <a:lnTo>
                    <a:pt x="0" y="4"/>
                  </a:lnTo>
                  <a:lnTo>
                    <a:pt x="2" y="1"/>
                  </a:lnTo>
                  <a:lnTo>
                    <a:pt x="2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CCD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935"/>
            <p:cNvSpPr>
              <a:spLocks/>
            </p:cNvSpPr>
            <p:nvPr/>
          </p:nvSpPr>
          <p:spPr bwMode="auto">
            <a:xfrm>
              <a:off x="2781300" y="4420029"/>
              <a:ext cx="12700" cy="11113"/>
            </a:xfrm>
            <a:custGeom>
              <a:avLst/>
              <a:gdLst>
                <a:gd name="T0" fmla="*/ 6 w 8"/>
                <a:gd name="T1" fmla="*/ 6 h 7"/>
                <a:gd name="T2" fmla="*/ 6 w 8"/>
                <a:gd name="T3" fmla="*/ 6 h 7"/>
                <a:gd name="T4" fmla="*/ 5 w 8"/>
                <a:gd name="T5" fmla="*/ 7 h 7"/>
                <a:gd name="T6" fmla="*/ 2 w 8"/>
                <a:gd name="T7" fmla="*/ 6 h 7"/>
                <a:gd name="T8" fmla="*/ 0 w 8"/>
                <a:gd name="T9" fmla="*/ 4 h 7"/>
                <a:gd name="T10" fmla="*/ 2 w 8"/>
                <a:gd name="T11" fmla="*/ 1 h 7"/>
                <a:gd name="T12" fmla="*/ 2 w 8"/>
                <a:gd name="T13" fmla="*/ 1 h 7"/>
                <a:gd name="T14" fmla="*/ 5 w 8"/>
                <a:gd name="T15" fmla="*/ 0 h 7"/>
                <a:gd name="T16" fmla="*/ 8 w 8"/>
                <a:gd name="T17" fmla="*/ 0 h 7"/>
                <a:gd name="T18" fmla="*/ 8 w 8"/>
                <a:gd name="T19" fmla="*/ 1 h 7"/>
                <a:gd name="T20" fmla="*/ 6 w 8"/>
                <a:gd name="T21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7">
                  <a:moveTo>
                    <a:pt x="6" y="6"/>
                  </a:moveTo>
                  <a:lnTo>
                    <a:pt x="6" y="6"/>
                  </a:lnTo>
                  <a:lnTo>
                    <a:pt x="5" y="7"/>
                  </a:lnTo>
                  <a:lnTo>
                    <a:pt x="2" y="6"/>
                  </a:lnTo>
                  <a:lnTo>
                    <a:pt x="0" y="4"/>
                  </a:lnTo>
                  <a:lnTo>
                    <a:pt x="2" y="1"/>
                  </a:lnTo>
                  <a:lnTo>
                    <a:pt x="2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6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936"/>
            <p:cNvSpPr>
              <a:spLocks/>
            </p:cNvSpPr>
            <p:nvPr/>
          </p:nvSpPr>
          <p:spPr bwMode="auto">
            <a:xfrm>
              <a:off x="2308225" y="4108879"/>
              <a:ext cx="11113" cy="17463"/>
            </a:xfrm>
            <a:custGeom>
              <a:avLst/>
              <a:gdLst>
                <a:gd name="T0" fmla="*/ 7 w 7"/>
                <a:gd name="T1" fmla="*/ 9 h 11"/>
                <a:gd name="T2" fmla="*/ 7 w 7"/>
                <a:gd name="T3" fmla="*/ 9 h 11"/>
                <a:gd name="T4" fmla="*/ 4 w 7"/>
                <a:gd name="T5" fmla="*/ 11 h 11"/>
                <a:gd name="T6" fmla="*/ 3 w 7"/>
                <a:gd name="T7" fmla="*/ 9 h 11"/>
                <a:gd name="T8" fmla="*/ 2 w 7"/>
                <a:gd name="T9" fmla="*/ 8 h 11"/>
                <a:gd name="T10" fmla="*/ 0 w 7"/>
                <a:gd name="T11" fmla="*/ 6 h 11"/>
                <a:gd name="T12" fmla="*/ 0 w 7"/>
                <a:gd name="T13" fmla="*/ 6 h 11"/>
                <a:gd name="T14" fmla="*/ 0 w 7"/>
                <a:gd name="T15" fmla="*/ 2 h 11"/>
                <a:gd name="T16" fmla="*/ 0 w 7"/>
                <a:gd name="T17" fmla="*/ 0 h 11"/>
                <a:gd name="T18" fmla="*/ 3 w 7"/>
                <a:gd name="T19" fmla="*/ 0 h 11"/>
                <a:gd name="T20" fmla="*/ 3 w 7"/>
                <a:gd name="T21" fmla="*/ 0 h 11"/>
                <a:gd name="T22" fmla="*/ 6 w 7"/>
                <a:gd name="T23" fmla="*/ 2 h 11"/>
                <a:gd name="T24" fmla="*/ 7 w 7"/>
                <a:gd name="T25" fmla="*/ 5 h 11"/>
                <a:gd name="T26" fmla="*/ 7 w 7"/>
                <a:gd name="T27" fmla="*/ 8 h 11"/>
                <a:gd name="T28" fmla="*/ 7 w 7"/>
                <a:gd name="T2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11">
                  <a:moveTo>
                    <a:pt x="7" y="9"/>
                  </a:moveTo>
                  <a:lnTo>
                    <a:pt x="7" y="9"/>
                  </a:lnTo>
                  <a:lnTo>
                    <a:pt x="4" y="11"/>
                  </a:lnTo>
                  <a:lnTo>
                    <a:pt x="3" y="9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6" y="2"/>
                  </a:lnTo>
                  <a:lnTo>
                    <a:pt x="7" y="5"/>
                  </a:lnTo>
                  <a:lnTo>
                    <a:pt x="7" y="8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CCD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937"/>
            <p:cNvSpPr>
              <a:spLocks/>
            </p:cNvSpPr>
            <p:nvPr/>
          </p:nvSpPr>
          <p:spPr bwMode="auto">
            <a:xfrm>
              <a:off x="2308225" y="4108879"/>
              <a:ext cx="11113" cy="17463"/>
            </a:xfrm>
            <a:custGeom>
              <a:avLst/>
              <a:gdLst>
                <a:gd name="T0" fmla="*/ 7 w 7"/>
                <a:gd name="T1" fmla="*/ 9 h 11"/>
                <a:gd name="T2" fmla="*/ 7 w 7"/>
                <a:gd name="T3" fmla="*/ 9 h 11"/>
                <a:gd name="T4" fmla="*/ 4 w 7"/>
                <a:gd name="T5" fmla="*/ 11 h 11"/>
                <a:gd name="T6" fmla="*/ 3 w 7"/>
                <a:gd name="T7" fmla="*/ 9 h 11"/>
                <a:gd name="T8" fmla="*/ 2 w 7"/>
                <a:gd name="T9" fmla="*/ 8 h 11"/>
                <a:gd name="T10" fmla="*/ 0 w 7"/>
                <a:gd name="T11" fmla="*/ 6 h 11"/>
                <a:gd name="T12" fmla="*/ 0 w 7"/>
                <a:gd name="T13" fmla="*/ 6 h 11"/>
                <a:gd name="T14" fmla="*/ 0 w 7"/>
                <a:gd name="T15" fmla="*/ 2 h 11"/>
                <a:gd name="T16" fmla="*/ 0 w 7"/>
                <a:gd name="T17" fmla="*/ 0 h 11"/>
                <a:gd name="T18" fmla="*/ 3 w 7"/>
                <a:gd name="T19" fmla="*/ 0 h 11"/>
                <a:gd name="T20" fmla="*/ 3 w 7"/>
                <a:gd name="T21" fmla="*/ 0 h 11"/>
                <a:gd name="T22" fmla="*/ 6 w 7"/>
                <a:gd name="T23" fmla="*/ 2 h 11"/>
                <a:gd name="T24" fmla="*/ 7 w 7"/>
                <a:gd name="T25" fmla="*/ 5 h 11"/>
                <a:gd name="T26" fmla="*/ 7 w 7"/>
                <a:gd name="T27" fmla="*/ 8 h 11"/>
                <a:gd name="T28" fmla="*/ 7 w 7"/>
                <a:gd name="T2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11">
                  <a:moveTo>
                    <a:pt x="7" y="9"/>
                  </a:moveTo>
                  <a:lnTo>
                    <a:pt x="7" y="9"/>
                  </a:lnTo>
                  <a:lnTo>
                    <a:pt x="4" y="11"/>
                  </a:lnTo>
                  <a:lnTo>
                    <a:pt x="3" y="9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6" y="2"/>
                  </a:lnTo>
                  <a:lnTo>
                    <a:pt x="7" y="5"/>
                  </a:lnTo>
                  <a:lnTo>
                    <a:pt x="7" y="8"/>
                  </a:lnTo>
                  <a:lnTo>
                    <a:pt x="7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938"/>
            <p:cNvSpPr>
              <a:spLocks/>
            </p:cNvSpPr>
            <p:nvPr/>
          </p:nvSpPr>
          <p:spPr bwMode="auto">
            <a:xfrm>
              <a:off x="2317750" y="4132692"/>
              <a:ext cx="6350" cy="6350"/>
            </a:xfrm>
            <a:custGeom>
              <a:avLst/>
              <a:gdLst>
                <a:gd name="T0" fmla="*/ 1 w 4"/>
                <a:gd name="T1" fmla="*/ 4 h 4"/>
                <a:gd name="T2" fmla="*/ 1 w 4"/>
                <a:gd name="T3" fmla="*/ 4 h 4"/>
                <a:gd name="T4" fmla="*/ 0 w 4"/>
                <a:gd name="T5" fmla="*/ 4 h 4"/>
                <a:gd name="T6" fmla="*/ 0 w 4"/>
                <a:gd name="T7" fmla="*/ 3 h 4"/>
                <a:gd name="T8" fmla="*/ 0 w 4"/>
                <a:gd name="T9" fmla="*/ 0 h 4"/>
                <a:gd name="T10" fmla="*/ 3 w 4"/>
                <a:gd name="T11" fmla="*/ 0 h 4"/>
                <a:gd name="T12" fmla="*/ 3 w 4"/>
                <a:gd name="T13" fmla="*/ 0 h 4"/>
                <a:gd name="T14" fmla="*/ 3 w 4"/>
                <a:gd name="T15" fmla="*/ 0 h 4"/>
                <a:gd name="T16" fmla="*/ 4 w 4"/>
                <a:gd name="T17" fmla="*/ 1 h 4"/>
                <a:gd name="T18" fmla="*/ 3 w 4"/>
                <a:gd name="T19" fmla="*/ 3 h 4"/>
                <a:gd name="T20" fmla="*/ 1 w 4"/>
                <a:gd name="T2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CCD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939"/>
            <p:cNvSpPr>
              <a:spLocks/>
            </p:cNvSpPr>
            <p:nvPr/>
          </p:nvSpPr>
          <p:spPr bwMode="auto">
            <a:xfrm>
              <a:off x="2317750" y="4132692"/>
              <a:ext cx="6350" cy="6350"/>
            </a:xfrm>
            <a:custGeom>
              <a:avLst/>
              <a:gdLst>
                <a:gd name="T0" fmla="*/ 1 w 4"/>
                <a:gd name="T1" fmla="*/ 4 h 4"/>
                <a:gd name="T2" fmla="*/ 1 w 4"/>
                <a:gd name="T3" fmla="*/ 4 h 4"/>
                <a:gd name="T4" fmla="*/ 0 w 4"/>
                <a:gd name="T5" fmla="*/ 4 h 4"/>
                <a:gd name="T6" fmla="*/ 0 w 4"/>
                <a:gd name="T7" fmla="*/ 3 h 4"/>
                <a:gd name="T8" fmla="*/ 0 w 4"/>
                <a:gd name="T9" fmla="*/ 0 h 4"/>
                <a:gd name="T10" fmla="*/ 3 w 4"/>
                <a:gd name="T11" fmla="*/ 0 h 4"/>
                <a:gd name="T12" fmla="*/ 3 w 4"/>
                <a:gd name="T13" fmla="*/ 0 h 4"/>
                <a:gd name="T14" fmla="*/ 3 w 4"/>
                <a:gd name="T15" fmla="*/ 0 h 4"/>
                <a:gd name="T16" fmla="*/ 4 w 4"/>
                <a:gd name="T17" fmla="*/ 1 h 4"/>
                <a:gd name="T18" fmla="*/ 3 w 4"/>
                <a:gd name="T19" fmla="*/ 3 h 4"/>
                <a:gd name="T20" fmla="*/ 1 w 4"/>
                <a:gd name="T2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1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940"/>
            <p:cNvSpPr>
              <a:spLocks/>
            </p:cNvSpPr>
            <p:nvPr/>
          </p:nvSpPr>
          <p:spPr bwMode="auto">
            <a:xfrm>
              <a:off x="2641600" y="3897742"/>
              <a:ext cx="9525" cy="11113"/>
            </a:xfrm>
            <a:custGeom>
              <a:avLst/>
              <a:gdLst>
                <a:gd name="T0" fmla="*/ 2 w 6"/>
                <a:gd name="T1" fmla="*/ 7 h 7"/>
                <a:gd name="T2" fmla="*/ 2 w 6"/>
                <a:gd name="T3" fmla="*/ 7 h 7"/>
                <a:gd name="T4" fmla="*/ 0 w 6"/>
                <a:gd name="T5" fmla="*/ 7 h 7"/>
                <a:gd name="T6" fmla="*/ 0 w 6"/>
                <a:gd name="T7" fmla="*/ 5 h 7"/>
                <a:gd name="T8" fmla="*/ 2 w 6"/>
                <a:gd name="T9" fmla="*/ 3 h 7"/>
                <a:gd name="T10" fmla="*/ 3 w 6"/>
                <a:gd name="T11" fmla="*/ 0 h 7"/>
                <a:gd name="T12" fmla="*/ 3 w 6"/>
                <a:gd name="T13" fmla="*/ 0 h 7"/>
                <a:gd name="T14" fmla="*/ 6 w 6"/>
                <a:gd name="T15" fmla="*/ 0 h 7"/>
                <a:gd name="T16" fmla="*/ 6 w 6"/>
                <a:gd name="T17" fmla="*/ 3 h 7"/>
                <a:gd name="T18" fmla="*/ 4 w 6"/>
                <a:gd name="T19" fmla="*/ 5 h 7"/>
                <a:gd name="T20" fmla="*/ 2 w 6"/>
                <a:gd name="T2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7">
                  <a:moveTo>
                    <a:pt x="2" y="7"/>
                  </a:moveTo>
                  <a:lnTo>
                    <a:pt x="2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CCD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941"/>
            <p:cNvSpPr>
              <a:spLocks/>
            </p:cNvSpPr>
            <p:nvPr/>
          </p:nvSpPr>
          <p:spPr bwMode="auto">
            <a:xfrm>
              <a:off x="2641600" y="3897742"/>
              <a:ext cx="9525" cy="11113"/>
            </a:xfrm>
            <a:custGeom>
              <a:avLst/>
              <a:gdLst>
                <a:gd name="T0" fmla="*/ 2 w 6"/>
                <a:gd name="T1" fmla="*/ 7 h 7"/>
                <a:gd name="T2" fmla="*/ 2 w 6"/>
                <a:gd name="T3" fmla="*/ 7 h 7"/>
                <a:gd name="T4" fmla="*/ 0 w 6"/>
                <a:gd name="T5" fmla="*/ 7 h 7"/>
                <a:gd name="T6" fmla="*/ 0 w 6"/>
                <a:gd name="T7" fmla="*/ 5 h 7"/>
                <a:gd name="T8" fmla="*/ 2 w 6"/>
                <a:gd name="T9" fmla="*/ 3 h 7"/>
                <a:gd name="T10" fmla="*/ 3 w 6"/>
                <a:gd name="T11" fmla="*/ 0 h 7"/>
                <a:gd name="T12" fmla="*/ 3 w 6"/>
                <a:gd name="T13" fmla="*/ 0 h 7"/>
                <a:gd name="T14" fmla="*/ 6 w 6"/>
                <a:gd name="T15" fmla="*/ 0 h 7"/>
                <a:gd name="T16" fmla="*/ 6 w 6"/>
                <a:gd name="T17" fmla="*/ 3 h 7"/>
                <a:gd name="T18" fmla="*/ 4 w 6"/>
                <a:gd name="T19" fmla="*/ 5 h 7"/>
                <a:gd name="T20" fmla="*/ 2 w 6"/>
                <a:gd name="T2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7">
                  <a:moveTo>
                    <a:pt x="2" y="7"/>
                  </a:moveTo>
                  <a:lnTo>
                    <a:pt x="2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942"/>
            <p:cNvSpPr>
              <a:spLocks/>
            </p:cNvSpPr>
            <p:nvPr/>
          </p:nvSpPr>
          <p:spPr bwMode="auto">
            <a:xfrm>
              <a:off x="2662238" y="3300842"/>
              <a:ext cx="61913" cy="26988"/>
            </a:xfrm>
            <a:custGeom>
              <a:avLst/>
              <a:gdLst>
                <a:gd name="T0" fmla="*/ 39 w 39"/>
                <a:gd name="T1" fmla="*/ 16 h 17"/>
                <a:gd name="T2" fmla="*/ 39 w 39"/>
                <a:gd name="T3" fmla="*/ 16 h 17"/>
                <a:gd name="T4" fmla="*/ 35 w 39"/>
                <a:gd name="T5" fmla="*/ 17 h 17"/>
                <a:gd name="T6" fmla="*/ 29 w 39"/>
                <a:gd name="T7" fmla="*/ 16 h 17"/>
                <a:gd name="T8" fmla="*/ 19 w 39"/>
                <a:gd name="T9" fmla="*/ 11 h 17"/>
                <a:gd name="T10" fmla="*/ 2 w 39"/>
                <a:gd name="T11" fmla="*/ 1 h 17"/>
                <a:gd name="T12" fmla="*/ 2 w 39"/>
                <a:gd name="T13" fmla="*/ 1 h 17"/>
                <a:gd name="T14" fmla="*/ 0 w 39"/>
                <a:gd name="T15" fmla="*/ 1 h 17"/>
                <a:gd name="T16" fmla="*/ 0 w 39"/>
                <a:gd name="T17" fmla="*/ 0 h 17"/>
                <a:gd name="T18" fmla="*/ 5 w 39"/>
                <a:gd name="T19" fmla="*/ 0 h 17"/>
                <a:gd name="T20" fmla="*/ 13 w 39"/>
                <a:gd name="T21" fmla="*/ 0 h 17"/>
                <a:gd name="T22" fmla="*/ 23 w 39"/>
                <a:gd name="T23" fmla="*/ 3 h 17"/>
                <a:gd name="T24" fmla="*/ 23 w 39"/>
                <a:gd name="T25" fmla="*/ 3 h 17"/>
                <a:gd name="T26" fmla="*/ 31 w 39"/>
                <a:gd name="T27" fmla="*/ 7 h 17"/>
                <a:gd name="T28" fmla="*/ 36 w 39"/>
                <a:gd name="T29" fmla="*/ 11 h 17"/>
                <a:gd name="T30" fmla="*/ 39 w 39"/>
                <a:gd name="T31" fmla="*/ 14 h 17"/>
                <a:gd name="T32" fmla="*/ 39 w 39"/>
                <a:gd name="T33" fmla="*/ 16 h 17"/>
                <a:gd name="T34" fmla="*/ 39 w 39"/>
                <a:gd name="T3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17">
                  <a:moveTo>
                    <a:pt x="39" y="16"/>
                  </a:moveTo>
                  <a:lnTo>
                    <a:pt x="39" y="16"/>
                  </a:lnTo>
                  <a:lnTo>
                    <a:pt x="35" y="17"/>
                  </a:lnTo>
                  <a:lnTo>
                    <a:pt x="29" y="16"/>
                  </a:lnTo>
                  <a:lnTo>
                    <a:pt x="19" y="11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13" y="0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31" y="7"/>
                  </a:lnTo>
                  <a:lnTo>
                    <a:pt x="36" y="11"/>
                  </a:lnTo>
                  <a:lnTo>
                    <a:pt x="39" y="14"/>
                  </a:lnTo>
                  <a:lnTo>
                    <a:pt x="39" y="16"/>
                  </a:lnTo>
                  <a:lnTo>
                    <a:pt x="39" y="16"/>
                  </a:lnTo>
                  <a:close/>
                </a:path>
              </a:pathLst>
            </a:custGeom>
            <a:solidFill>
              <a:srgbClr val="CCD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943"/>
            <p:cNvSpPr>
              <a:spLocks/>
            </p:cNvSpPr>
            <p:nvPr/>
          </p:nvSpPr>
          <p:spPr bwMode="auto">
            <a:xfrm>
              <a:off x="2662238" y="3300842"/>
              <a:ext cx="61913" cy="26988"/>
            </a:xfrm>
            <a:custGeom>
              <a:avLst/>
              <a:gdLst>
                <a:gd name="T0" fmla="*/ 39 w 39"/>
                <a:gd name="T1" fmla="*/ 16 h 17"/>
                <a:gd name="T2" fmla="*/ 39 w 39"/>
                <a:gd name="T3" fmla="*/ 16 h 17"/>
                <a:gd name="T4" fmla="*/ 35 w 39"/>
                <a:gd name="T5" fmla="*/ 17 h 17"/>
                <a:gd name="T6" fmla="*/ 29 w 39"/>
                <a:gd name="T7" fmla="*/ 16 h 17"/>
                <a:gd name="T8" fmla="*/ 19 w 39"/>
                <a:gd name="T9" fmla="*/ 11 h 17"/>
                <a:gd name="T10" fmla="*/ 2 w 39"/>
                <a:gd name="T11" fmla="*/ 1 h 17"/>
                <a:gd name="T12" fmla="*/ 2 w 39"/>
                <a:gd name="T13" fmla="*/ 1 h 17"/>
                <a:gd name="T14" fmla="*/ 0 w 39"/>
                <a:gd name="T15" fmla="*/ 1 h 17"/>
                <a:gd name="T16" fmla="*/ 0 w 39"/>
                <a:gd name="T17" fmla="*/ 0 h 17"/>
                <a:gd name="T18" fmla="*/ 5 w 39"/>
                <a:gd name="T19" fmla="*/ 0 h 17"/>
                <a:gd name="T20" fmla="*/ 13 w 39"/>
                <a:gd name="T21" fmla="*/ 0 h 17"/>
                <a:gd name="T22" fmla="*/ 23 w 39"/>
                <a:gd name="T23" fmla="*/ 3 h 17"/>
                <a:gd name="T24" fmla="*/ 23 w 39"/>
                <a:gd name="T25" fmla="*/ 3 h 17"/>
                <a:gd name="T26" fmla="*/ 31 w 39"/>
                <a:gd name="T27" fmla="*/ 7 h 17"/>
                <a:gd name="T28" fmla="*/ 36 w 39"/>
                <a:gd name="T29" fmla="*/ 11 h 17"/>
                <a:gd name="T30" fmla="*/ 39 w 39"/>
                <a:gd name="T31" fmla="*/ 14 h 17"/>
                <a:gd name="T32" fmla="*/ 39 w 39"/>
                <a:gd name="T33" fmla="*/ 16 h 17"/>
                <a:gd name="T34" fmla="*/ 39 w 39"/>
                <a:gd name="T3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17">
                  <a:moveTo>
                    <a:pt x="39" y="16"/>
                  </a:moveTo>
                  <a:lnTo>
                    <a:pt x="39" y="16"/>
                  </a:lnTo>
                  <a:lnTo>
                    <a:pt x="35" y="17"/>
                  </a:lnTo>
                  <a:lnTo>
                    <a:pt x="29" y="16"/>
                  </a:lnTo>
                  <a:lnTo>
                    <a:pt x="19" y="11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13" y="0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31" y="7"/>
                  </a:lnTo>
                  <a:lnTo>
                    <a:pt x="36" y="11"/>
                  </a:lnTo>
                  <a:lnTo>
                    <a:pt x="39" y="14"/>
                  </a:lnTo>
                  <a:lnTo>
                    <a:pt x="39" y="16"/>
                  </a:lnTo>
                  <a:lnTo>
                    <a:pt x="39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944"/>
            <p:cNvSpPr>
              <a:spLocks/>
            </p:cNvSpPr>
            <p:nvPr/>
          </p:nvSpPr>
          <p:spPr bwMode="auto">
            <a:xfrm>
              <a:off x="2736850" y="3410379"/>
              <a:ext cx="22225" cy="36513"/>
            </a:xfrm>
            <a:custGeom>
              <a:avLst/>
              <a:gdLst>
                <a:gd name="T0" fmla="*/ 2 w 14"/>
                <a:gd name="T1" fmla="*/ 23 h 23"/>
                <a:gd name="T2" fmla="*/ 2 w 14"/>
                <a:gd name="T3" fmla="*/ 23 h 23"/>
                <a:gd name="T4" fmla="*/ 1 w 14"/>
                <a:gd name="T5" fmla="*/ 23 h 23"/>
                <a:gd name="T6" fmla="*/ 0 w 14"/>
                <a:gd name="T7" fmla="*/ 20 h 23"/>
                <a:gd name="T8" fmla="*/ 0 w 14"/>
                <a:gd name="T9" fmla="*/ 18 h 23"/>
                <a:gd name="T10" fmla="*/ 2 w 14"/>
                <a:gd name="T11" fmla="*/ 13 h 23"/>
                <a:gd name="T12" fmla="*/ 2 w 14"/>
                <a:gd name="T13" fmla="*/ 13 h 23"/>
                <a:gd name="T14" fmla="*/ 7 w 14"/>
                <a:gd name="T15" fmla="*/ 3 h 23"/>
                <a:gd name="T16" fmla="*/ 10 w 14"/>
                <a:gd name="T17" fmla="*/ 0 h 23"/>
                <a:gd name="T18" fmla="*/ 10 w 14"/>
                <a:gd name="T19" fmla="*/ 0 h 23"/>
                <a:gd name="T20" fmla="*/ 11 w 14"/>
                <a:gd name="T21" fmla="*/ 2 h 23"/>
                <a:gd name="T22" fmla="*/ 11 w 14"/>
                <a:gd name="T23" fmla="*/ 2 h 23"/>
                <a:gd name="T24" fmla="*/ 11 w 14"/>
                <a:gd name="T25" fmla="*/ 9 h 23"/>
                <a:gd name="T26" fmla="*/ 13 w 14"/>
                <a:gd name="T27" fmla="*/ 12 h 23"/>
                <a:gd name="T28" fmla="*/ 14 w 14"/>
                <a:gd name="T29" fmla="*/ 13 h 23"/>
                <a:gd name="T30" fmla="*/ 14 w 14"/>
                <a:gd name="T31" fmla="*/ 13 h 23"/>
                <a:gd name="T32" fmla="*/ 14 w 14"/>
                <a:gd name="T33" fmla="*/ 15 h 23"/>
                <a:gd name="T34" fmla="*/ 14 w 14"/>
                <a:gd name="T35" fmla="*/ 16 h 23"/>
                <a:gd name="T36" fmla="*/ 10 w 14"/>
                <a:gd name="T37" fmla="*/ 19 h 23"/>
                <a:gd name="T38" fmla="*/ 2 w 14"/>
                <a:gd name="T3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" h="23">
                  <a:moveTo>
                    <a:pt x="2" y="23"/>
                  </a:moveTo>
                  <a:lnTo>
                    <a:pt x="2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7" y="3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9"/>
                  </a:lnTo>
                  <a:lnTo>
                    <a:pt x="13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0" y="19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CCD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945"/>
            <p:cNvSpPr>
              <a:spLocks/>
            </p:cNvSpPr>
            <p:nvPr/>
          </p:nvSpPr>
          <p:spPr bwMode="auto">
            <a:xfrm>
              <a:off x="2736850" y="3410379"/>
              <a:ext cx="22225" cy="36513"/>
            </a:xfrm>
            <a:custGeom>
              <a:avLst/>
              <a:gdLst>
                <a:gd name="T0" fmla="*/ 2 w 14"/>
                <a:gd name="T1" fmla="*/ 23 h 23"/>
                <a:gd name="T2" fmla="*/ 2 w 14"/>
                <a:gd name="T3" fmla="*/ 23 h 23"/>
                <a:gd name="T4" fmla="*/ 1 w 14"/>
                <a:gd name="T5" fmla="*/ 23 h 23"/>
                <a:gd name="T6" fmla="*/ 0 w 14"/>
                <a:gd name="T7" fmla="*/ 20 h 23"/>
                <a:gd name="T8" fmla="*/ 0 w 14"/>
                <a:gd name="T9" fmla="*/ 18 h 23"/>
                <a:gd name="T10" fmla="*/ 2 w 14"/>
                <a:gd name="T11" fmla="*/ 13 h 23"/>
                <a:gd name="T12" fmla="*/ 2 w 14"/>
                <a:gd name="T13" fmla="*/ 13 h 23"/>
                <a:gd name="T14" fmla="*/ 7 w 14"/>
                <a:gd name="T15" fmla="*/ 3 h 23"/>
                <a:gd name="T16" fmla="*/ 10 w 14"/>
                <a:gd name="T17" fmla="*/ 0 h 23"/>
                <a:gd name="T18" fmla="*/ 10 w 14"/>
                <a:gd name="T19" fmla="*/ 0 h 23"/>
                <a:gd name="T20" fmla="*/ 11 w 14"/>
                <a:gd name="T21" fmla="*/ 2 h 23"/>
                <a:gd name="T22" fmla="*/ 11 w 14"/>
                <a:gd name="T23" fmla="*/ 2 h 23"/>
                <a:gd name="T24" fmla="*/ 11 w 14"/>
                <a:gd name="T25" fmla="*/ 9 h 23"/>
                <a:gd name="T26" fmla="*/ 13 w 14"/>
                <a:gd name="T27" fmla="*/ 12 h 23"/>
                <a:gd name="T28" fmla="*/ 14 w 14"/>
                <a:gd name="T29" fmla="*/ 13 h 23"/>
                <a:gd name="T30" fmla="*/ 14 w 14"/>
                <a:gd name="T31" fmla="*/ 13 h 23"/>
                <a:gd name="T32" fmla="*/ 14 w 14"/>
                <a:gd name="T33" fmla="*/ 15 h 23"/>
                <a:gd name="T34" fmla="*/ 14 w 14"/>
                <a:gd name="T35" fmla="*/ 16 h 23"/>
                <a:gd name="T36" fmla="*/ 10 w 14"/>
                <a:gd name="T37" fmla="*/ 19 h 23"/>
                <a:gd name="T38" fmla="*/ 2 w 14"/>
                <a:gd name="T3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" h="23">
                  <a:moveTo>
                    <a:pt x="2" y="23"/>
                  </a:moveTo>
                  <a:lnTo>
                    <a:pt x="2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7" y="3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9"/>
                  </a:lnTo>
                  <a:lnTo>
                    <a:pt x="13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0" y="19"/>
                  </a:lnTo>
                  <a:lnTo>
                    <a:pt x="2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946"/>
            <p:cNvSpPr>
              <a:spLocks/>
            </p:cNvSpPr>
            <p:nvPr/>
          </p:nvSpPr>
          <p:spPr bwMode="auto">
            <a:xfrm>
              <a:off x="2789238" y="3221467"/>
              <a:ext cx="165100" cy="198438"/>
            </a:xfrm>
            <a:custGeom>
              <a:avLst/>
              <a:gdLst>
                <a:gd name="T0" fmla="*/ 46 w 104"/>
                <a:gd name="T1" fmla="*/ 110 h 125"/>
                <a:gd name="T2" fmla="*/ 49 w 104"/>
                <a:gd name="T3" fmla="*/ 106 h 125"/>
                <a:gd name="T4" fmla="*/ 46 w 104"/>
                <a:gd name="T5" fmla="*/ 100 h 125"/>
                <a:gd name="T6" fmla="*/ 11 w 104"/>
                <a:gd name="T7" fmla="*/ 102 h 125"/>
                <a:gd name="T8" fmla="*/ 0 w 104"/>
                <a:gd name="T9" fmla="*/ 99 h 125"/>
                <a:gd name="T10" fmla="*/ 0 w 104"/>
                <a:gd name="T11" fmla="*/ 96 h 125"/>
                <a:gd name="T12" fmla="*/ 7 w 104"/>
                <a:gd name="T13" fmla="*/ 83 h 125"/>
                <a:gd name="T14" fmla="*/ 1 w 104"/>
                <a:gd name="T15" fmla="*/ 83 h 125"/>
                <a:gd name="T16" fmla="*/ 0 w 104"/>
                <a:gd name="T17" fmla="*/ 79 h 125"/>
                <a:gd name="T18" fmla="*/ 11 w 104"/>
                <a:gd name="T19" fmla="*/ 67 h 125"/>
                <a:gd name="T20" fmla="*/ 19 w 104"/>
                <a:gd name="T21" fmla="*/ 64 h 125"/>
                <a:gd name="T22" fmla="*/ 16 w 104"/>
                <a:gd name="T23" fmla="*/ 54 h 125"/>
                <a:gd name="T24" fmla="*/ 23 w 104"/>
                <a:gd name="T25" fmla="*/ 35 h 125"/>
                <a:gd name="T26" fmla="*/ 39 w 104"/>
                <a:gd name="T27" fmla="*/ 9 h 125"/>
                <a:gd name="T28" fmla="*/ 48 w 104"/>
                <a:gd name="T29" fmla="*/ 3 h 125"/>
                <a:gd name="T30" fmla="*/ 56 w 104"/>
                <a:gd name="T31" fmla="*/ 0 h 125"/>
                <a:gd name="T32" fmla="*/ 51 w 104"/>
                <a:gd name="T33" fmla="*/ 9 h 125"/>
                <a:gd name="T34" fmla="*/ 51 w 104"/>
                <a:gd name="T35" fmla="*/ 16 h 125"/>
                <a:gd name="T36" fmla="*/ 42 w 104"/>
                <a:gd name="T37" fmla="*/ 32 h 125"/>
                <a:gd name="T38" fmla="*/ 39 w 104"/>
                <a:gd name="T39" fmla="*/ 51 h 125"/>
                <a:gd name="T40" fmla="*/ 48 w 104"/>
                <a:gd name="T41" fmla="*/ 42 h 125"/>
                <a:gd name="T42" fmla="*/ 52 w 104"/>
                <a:gd name="T43" fmla="*/ 42 h 125"/>
                <a:gd name="T44" fmla="*/ 55 w 104"/>
                <a:gd name="T45" fmla="*/ 48 h 125"/>
                <a:gd name="T46" fmla="*/ 61 w 104"/>
                <a:gd name="T47" fmla="*/ 57 h 125"/>
                <a:gd name="T48" fmla="*/ 68 w 104"/>
                <a:gd name="T49" fmla="*/ 57 h 125"/>
                <a:gd name="T50" fmla="*/ 84 w 104"/>
                <a:gd name="T51" fmla="*/ 58 h 125"/>
                <a:gd name="T52" fmla="*/ 91 w 104"/>
                <a:gd name="T53" fmla="*/ 61 h 125"/>
                <a:gd name="T54" fmla="*/ 90 w 104"/>
                <a:gd name="T55" fmla="*/ 73 h 125"/>
                <a:gd name="T56" fmla="*/ 91 w 104"/>
                <a:gd name="T57" fmla="*/ 80 h 125"/>
                <a:gd name="T58" fmla="*/ 93 w 104"/>
                <a:gd name="T59" fmla="*/ 83 h 125"/>
                <a:gd name="T60" fmla="*/ 95 w 104"/>
                <a:gd name="T61" fmla="*/ 83 h 125"/>
                <a:gd name="T62" fmla="*/ 90 w 104"/>
                <a:gd name="T63" fmla="*/ 96 h 125"/>
                <a:gd name="T64" fmla="*/ 98 w 104"/>
                <a:gd name="T65" fmla="*/ 92 h 125"/>
                <a:gd name="T66" fmla="*/ 100 w 104"/>
                <a:gd name="T67" fmla="*/ 92 h 125"/>
                <a:gd name="T68" fmla="*/ 97 w 104"/>
                <a:gd name="T69" fmla="*/ 102 h 125"/>
                <a:gd name="T70" fmla="*/ 103 w 104"/>
                <a:gd name="T71" fmla="*/ 100 h 125"/>
                <a:gd name="T72" fmla="*/ 103 w 104"/>
                <a:gd name="T73" fmla="*/ 116 h 125"/>
                <a:gd name="T74" fmla="*/ 97 w 104"/>
                <a:gd name="T75" fmla="*/ 125 h 125"/>
                <a:gd name="T76" fmla="*/ 93 w 104"/>
                <a:gd name="T77" fmla="*/ 118 h 125"/>
                <a:gd name="T78" fmla="*/ 90 w 104"/>
                <a:gd name="T79" fmla="*/ 113 h 125"/>
                <a:gd name="T80" fmla="*/ 82 w 104"/>
                <a:gd name="T81" fmla="*/ 118 h 125"/>
                <a:gd name="T82" fmla="*/ 81 w 104"/>
                <a:gd name="T83" fmla="*/ 118 h 125"/>
                <a:gd name="T84" fmla="*/ 84 w 104"/>
                <a:gd name="T85" fmla="*/ 105 h 125"/>
                <a:gd name="T86" fmla="*/ 81 w 104"/>
                <a:gd name="T87" fmla="*/ 96 h 125"/>
                <a:gd name="T88" fmla="*/ 77 w 104"/>
                <a:gd name="T89" fmla="*/ 102 h 125"/>
                <a:gd name="T90" fmla="*/ 72 w 104"/>
                <a:gd name="T91" fmla="*/ 106 h 125"/>
                <a:gd name="T92" fmla="*/ 68 w 104"/>
                <a:gd name="T93" fmla="*/ 110 h 125"/>
                <a:gd name="T94" fmla="*/ 61 w 104"/>
                <a:gd name="T95" fmla="*/ 121 h 125"/>
                <a:gd name="T96" fmla="*/ 52 w 104"/>
                <a:gd name="T97" fmla="*/ 12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4" h="125">
                  <a:moveTo>
                    <a:pt x="49" y="118"/>
                  </a:moveTo>
                  <a:lnTo>
                    <a:pt x="49" y="118"/>
                  </a:lnTo>
                  <a:lnTo>
                    <a:pt x="46" y="110"/>
                  </a:lnTo>
                  <a:lnTo>
                    <a:pt x="46" y="109"/>
                  </a:lnTo>
                  <a:lnTo>
                    <a:pt x="49" y="106"/>
                  </a:lnTo>
                  <a:lnTo>
                    <a:pt x="49" y="106"/>
                  </a:lnTo>
                  <a:lnTo>
                    <a:pt x="51" y="105"/>
                  </a:lnTo>
                  <a:lnTo>
                    <a:pt x="49" y="102"/>
                  </a:lnTo>
                  <a:lnTo>
                    <a:pt x="46" y="100"/>
                  </a:lnTo>
                  <a:lnTo>
                    <a:pt x="43" y="99"/>
                  </a:lnTo>
                  <a:lnTo>
                    <a:pt x="43" y="99"/>
                  </a:lnTo>
                  <a:lnTo>
                    <a:pt x="11" y="102"/>
                  </a:lnTo>
                  <a:lnTo>
                    <a:pt x="11" y="102"/>
                  </a:lnTo>
                  <a:lnTo>
                    <a:pt x="3" y="100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6" y="87"/>
                  </a:lnTo>
                  <a:lnTo>
                    <a:pt x="7" y="84"/>
                  </a:lnTo>
                  <a:lnTo>
                    <a:pt x="7" y="83"/>
                  </a:lnTo>
                  <a:lnTo>
                    <a:pt x="7" y="83"/>
                  </a:lnTo>
                  <a:lnTo>
                    <a:pt x="7" y="83"/>
                  </a:lnTo>
                  <a:lnTo>
                    <a:pt x="1" y="83"/>
                  </a:lnTo>
                  <a:lnTo>
                    <a:pt x="0" y="81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7" y="71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17" y="67"/>
                  </a:lnTo>
                  <a:lnTo>
                    <a:pt x="19" y="66"/>
                  </a:lnTo>
                  <a:lnTo>
                    <a:pt x="19" y="64"/>
                  </a:lnTo>
                  <a:lnTo>
                    <a:pt x="19" y="64"/>
                  </a:lnTo>
                  <a:lnTo>
                    <a:pt x="16" y="58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20" y="42"/>
                  </a:lnTo>
                  <a:lnTo>
                    <a:pt x="23" y="35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39" y="9"/>
                  </a:lnTo>
                  <a:lnTo>
                    <a:pt x="39" y="9"/>
                  </a:lnTo>
                  <a:lnTo>
                    <a:pt x="42" y="6"/>
                  </a:lnTo>
                  <a:lnTo>
                    <a:pt x="48" y="3"/>
                  </a:lnTo>
                  <a:lnTo>
                    <a:pt x="53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3" y="5"/>
                  </a:lnTo>
                  <a:lnTo>
                    <a:pt x="51" y="9"/>
                  </a:lnTo>
                  <a:lnTo>
                    <a:pt x="51" y="9"/>
                  </a:lnTo>
                  <a:lnTo>
                    <a:pt x="51" y="12"/>
                  </a:lnTo>
                  <a:lnTo>
                    <a:pt x="52" y="15"/>
                  </a:lnTo>
                  <a:lnTo>
                    <a:pt x="51" y="16"/>
                  </a:lnTo>
                  <a:lnTo>
                    <a:pt x="51" y="16"/>
                  </a:lnTo>
                  <a:lnTo>
                    <a:pt x="46" y="24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0" y="42"/>
                  </a:lnTo>
                  <a:lnTo>
                    <a:pt x="39" y="51"/>
                  </a:lnTo>
                  <a:lnTo>
                    <a:pt x="39" y="51"/>
                  </a:lnTo>
                  <a:lnTo>
                    <a:pt x="43" y="44"/>
                  </a:lnTo>
                  <a:lnTo>
                    <a:pt x="48" y="42"/>
                  </a:lnTo>
                  <a:lnTo>
                    <a:pt x="51" y="41"/>
                  </a:lnTo>
                  <a:lnTo>
                    <a:pt x="51" y="41"/>
                  </a:lnTo>
                  <a:lnTo>
                    <a:pt x="52" y="42"/>
                  </a:lnTo>
                  <a:lnTo>
                    <a:pt x="53" y="44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51"/>
                  </a:lnTo>
                  <a:lnTo>
                    <a:pt x="58" y="55"/>
                  </a:lnTo>
                  <a:lnTo>
                    <a:pt x="61" y="57"/>
                  </a:lnTo>
                  <a:lnTo>
                    <a:pt x="64" y="58"/>
                  </a:lnTo>
                  <a:lnTo>
                    <a:pt x="64" y="58"/>
                  </a:lnTo>
                  <a:lnTo>
                    <a:pt x="68" y="57"/>
                  </a:lnTo>
                  <a:lnTo>
                    <a:pt x="72" y="57"/>
                  </a:lnTo>
                  <a:lnTo>
                    <a:pt x="72" y="57"/>
                  </a:lnTo>
                  <a:lnTo>
                    <a:pt x="84" y="58"/>
                  </a:lnTo>
                  <a:lnTo>
                    <a:pt x="90" y="60"/>
                  </a:lnTo>
                  <a:lnTo>
                    <a:pt x="91" y="61"/>
                  </a:lnTo>
                  <a:lnTo>
                    <a:pt x="91" y="61"/>
                  </a:lnTo>
                  <a:lnTo>
                    <a:pt x="88" y="66"/>
                  </a:lnTo>
                  <a:lnTo>
                    <a:pt x="88" y="68"/>
                  </a:lnTo>
                  <a:lnTo>
                    <a:pt x="90" y="73"/>
                  </a:lnTo>
                  <a:lnTo>
                    <a:pt x="90" y="73"/>
                  </a:lnTo>
                  <a:lnTo>
                    <a:pt x="91" y="77"/>
                  </a:lnTo>
                  <a:lnTo>
                    <a:pt x="91" y="80"/>
                  </a:lnTo>
                  <a:lnTo>
                    <a:pt x="93" y="83"/>
                  </a:lnTo>
                  <a:lnTo>
                    <a:pt x="93" y="83"/>
                  </a:lnTo>
                  <a:lnTo>
                    <a:pt x="93" y="83"/>
                  </a:lnTo>
                  <a:lnTo>
                    <a:pt x="95" y="81"/>
                  </a:lnTo>
                  <a:lnTo>
                    <a:pt x="95" y="81"/>
                  </a:lnTo>
                  <a:lnTo>
                    <a:pt x="95" y="83"/>
                  </a:lnTo>
                  <a:lnTo>
                    <a:pt x="95" y="83"/>
                  </a:lnTo>
                  <a:lnTo>
                    <a:pt x="90" y="96"/>
                  </a:lnTo>
                  <a:lnTo>
                    <a:pt x="90" y="96"/>
                  </a:lnTo>
                  <a:lnTo>
                    <a:pt x="91" y="96"/>
                  </a:lnTo>
                  <a:lnTo>
                    <a:pt x="94" y="93"/>
                  </a:lnTo>
                  <a:lnTo>
                    <a:pt x="98" y="92"/>
                  </a:lnTo>
                  <a:lnTo>
                    <a:pt x="98" y="92"/>
                  </a:lnTo>
                  <a:lnTo>
                    <a:pt x="100" y="92"/>
                  </a:lnTo>
                  <a:lnTo>
                    <a:pt x="100" y="92"/>
                  </a:lnTo>
                  <a:lnTo>
                    <a:pt x="97" y="99"/>
                  </a:lnTo>
                  <a:lnTo>
                    <a:pt x="97" y="102"/>
                  </a:lnTo>
                  <a:lnTo>
                    <a:pt x="97" y="102"/>
                  </a:lnTo>
                  <a:lnTo>
                    <a:pt x="97" y="102"/>
                  </a:lnTo>
                  <a:lnTo>
                    <a:pt x="101" y="100"/>
                  </a:lnTo>
                  <a:lnTo>
                    <a:pt x="103" y="100"/>
                  </a:lnTo>
                  <a:lnTo>
                    <a:pt x="104" y="102"/>
                  </a:lnTo>
                  <a:lnTo>
                    <a:pt x="104" y="102"/>
                  </a:lnTo>
                  <a:lnTo>
                    <a:pt x="103" y="116"/>
                  </a:lnTo>
                  <a:lnTo>
                    <a:pt x="100" y="122"/>
                  </a:lnTo>
                  <a:lnTo>
                    <a:pt x="98" y="125"/>
                  </a:lnTo>
                  <a:lnTo>
                    <a:pt x="97" y="125"/>
                  </a:lnTo>
                  <a:lnTo>
                    <a:pt x="97" y="125"/>
                  </a:lnTo>
                  <a:lnTo>
                    <a:pt x="94" y="121"/>
                  </a:lnTo>
                  <a:lnTo>
                    <a:pt x="93" y="118"/>
                  </a:lnTo>
                  <a:lnTo>
                    <a:pt x="93" y="115"/>
                  </a:lnTo>
                  <a:lnTo>
                    <a:pt x="90" y="113"/>
                  </a:lnTo>
                  <a:lnTo>
                    <a:pt x="90" y="113"/>
                  </a:lnTo>
                  <a:lnTo>
                    <a:pt x="88" y="115"/>
                  </a:lnTo>
                  <a:lnTo>
                    <a:pt x="85" y="116"/>
                  </a:lnTo>
                  <a:lnTo>
                    <a:pt x="82" y="118"/>
                  </a:lnTo>
                  <a:lnTo>
                    <a:pt x="82" y="118"/>
                  </a:lnTo>
                  <a:lnTo>
                    <a:pt x="81" y="118"/>
                  </a:lnTo>
                  <a:lnTo>
                    <a:pt x="81" y="118"/>
                  </a:lnTo>
                  <a:lnTo>
                    <a:pt x="84" y="110"/>
                  </a:lnTo>
                  <a:lnTo>
                    <a:pt x="84" y="108"/>
                  </a:lnTo>
                  <a:lnTo>
                    <a:pt x="84" y="105"/>
                  </a:lnTo>
                  <a:lnTo>
                    <a:pt x="84" y="105"/>
                  </a:lnTo>
                  <a:lnTo>
                    <a:pt x="81" y="99"/>
                  </a:lnTo>
                  <a:lnTo>
                    <a:pt x="81" y="96"/>
                  </a:lnTo>
                  <a:lnTo>
                    <a:pt x="79" y="96"/>
                  </a:lnTo>
                  <a:lnTo>
                    <a:pt x="79" y="96"/>
                  </a:lnTo>
                  <a:lnTo>
                    <a:pt x="77" y="102"/>
                  </a:lnTo>
                  <a:lnTo>
                    <a:pt x="75" y="105"/>
                  </a:lnTo>
                  <a:lnTo>
                    <a:pt x="72" y="106"/>
                  </a:lnTo>
                  <a:lnTo>
                    <a:pt x="72" y="106"/>
                  </a:lnTo>
                  <a:lnTo>
                    <a:pt x="69" y="106"/>
                  </a:lnTo>
                  <a:lnTo>
                    <a:pt x="68" y="110"/>
                  </a:lnTo>
                  <a:lnTo>
                    <a:pt x="68" y="110"/>
                  </a:lnTo>
                  <a:lnTo>
                    <a:pt x="65" y="116"/>
                  </a:lnTo>
                  <a:lnTo>
                    <a:pt x="62" y="119"/>
                  </a:lnTo>
                  <a:lnTo>
                    <a:pt x="61" y="121"/>
                  </a:lnTo>
                  <a:lnTo>
                    <a:pt x="61" y="121"/>
                  </a:lnTo>
                  <a:lnTo>
                    <a:pt x="55" y="122"/>
                  </a:lnTo>
                  <a:lnTo>
                    <a:pt x="52" y="121"/>
                  </a:lnTo>
                  <a:lnTo>
                    <a:pt x="49" y="118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947"/>
            <p:cNvSpPr>
              <a:spLocks/>
            </p:cNvSpPr>
            <p:nvPr/>
          </p:nvSpPr>
          <p:spPr bwMode="auto">
            <a:xfrm>
              <a:off x="2789238" y="3221467"/>
              <a:ext cx="165100" cy="198438"/>
            </a:xfrm>
            <a:custGeom>
              <a:avLst/>
              <a:gdLst>
                <a:gd name="T0" fmla="*/ 46 w 104"/>
                <a:gd name="T1" fmla="*/ 110 h 125"/>
                <a:gd name="T2" fmla="*/ 49 w 104"/>
                <a:gd name="T3" fmla="*/ 106 h 125"/>
                <a:gd name="T4" fmla="*/ 46 w 104"/>
                <a:gd name="T5" fmla="*/ 100 h 125"/>
                <a:gd name="T6" fmla="*/ 11 w 104"/>
                <a:gd name="T7" fmla="*/ 102 h 125"/>
                <a:gd name="T8" fmla="*/ 0 w 104"/>
                <a:gd name="T9" fmla="*/ 99 h 125"/>
                <a:gd name="T10" fmla="*/ 0 w 104"/>
                <a:gd name="T11" fmla="*/ 96 h 125"/>
                <a:gd name="T12" fmla="*/ 7 w 104"/>
                <a:gd name="T13" fmla="*/ 83 h 125"/>
                <a:gd name="T14" fmla="*/ 1 w 104"/>
                <a:gd name="T15" fmla="*/ 83 h 125"/>
                <a:gd name="T16" fmla="*/ 0 w 104"/>
                <a:gd name="T17" fmla="*/ 79 h 125"/>
                <a:gd name="T18" fmla="*/ 11 w 104"/>
                <a:gd name="T19" fmla="*/ 67 h 125"/>
                <a:gd name="T20" fmla="*/ 19 w 104"/>
                <a:gd name="T21" fmla="*/ 64 h 125"/>
                <a:gd name="T22" fmla="*/ 16 w 104"/>
                <a:gd name="T23" fmla="*/ 54 h 125"/>
                <a:gd name="T24" fmla="*/ 23 w 104"/>
                <a:gd name="T25" fmla="*/ 35 h 125"/>
                <a:gd name="T26" fmla="*/ 39 w 104"/>
                <a:gd name="T27" fmla="*/ 9 h 125"/>
                <a:gd name="T28" fmla="*/ 48 w 104"/>
                <a:gd name="T29" fmla="*/ 3 h 125"/>
                <a:gd name="T30" fmla="*/ 56 w 104"/>
                <a:gd name="T31" fmla="*/ 0 h 125"/>
                <a:gd name="T32" fmla="*/ 51 w 104"/>
                <a:gd name="T33" fmla="*/ 9 h 125"/>
                <a:gd name="T34" fmla="*/ 51 w 104"/>
                <a:gd name="T35" fmla="*/ 16 h 125"/>
                <a:gd name="T36" fmla="*/ 42 w 104"/>
                <a:gd name="T37" fmla="*/ 32 h 125"/>
                <a:gd name="T38" fmla="*/ 39 w 104"/>
                <a:gd name="T39" fmla="*/ 51 h 125"/>
                <a:gd name="T40" fmla="*/ 48 w 104"/>
                <a:gd name="T41" fmla="*/ 42 h 125"/>
                <a:gd name="T42" fmla="*/ 52 w 104"/>
                <a:gd name="T43" fmla="*/ 42 h 125"/>
                <a:gd name="T44" fmla="*/ 55 w 104"/>
                <a:gd name="T45" fmla="*/ 48 h 125"/>
                <a:gd name="T46" fmla="*/ 61 w 104"/>
                <a:gd name="T47" fmla="*/ 57 h 125"/>
                <a:gd name="T48" fmla="*/ 68 w 104"/>
                <a:gd name="T49" fmla="*/ 57 h 125"/>
                <a:gd name="T50" fmla="*/ 84 w 104"/>
                <a:gd name="T51" fmla="*/ 58 h 125"/>
                <a:gd name="T52" fmla="*/ 91 w 104"/>
                <a:gd name="T53" fmla="*/ 61 h 125"/>
                <a:gd name="T54" fmla="*/ 90 w 104"/>
                <a:gd name="T55" fmla="*/ 73 h 125"/>
                <a:gd name="T56" fmla="*/ 91 w 104"/>
                <a:gd name="T57" fmla="*/ 80 h 125"/>
                <a:gd name="T58" fmla="*/ 93 w 104"/>
                <a:gd name="T59" fmla="*/ 83 h 125"/>
                <a:gd name="T60" fmla="*/ 95 w 104"/>
                <a:gd name="T61" fmla="*/ 83 h 125"/>
                <a:gd name="T62" fmla="*/ 90 w 104"/>
                <a:gd name="T63" fmla="*/ 96 h 125"/>
                <a:gd name="T64" fmla="*/ 98 w 104"/>
                <a:gd name="T65" fmla="*/ 92 h 125"/>
                <a:gd name="T66" fmla="*/ 100 w 104"/>
                <a:gd name="T67" fmla="*/ 92 h 125"/>
                <a:gd name="T68" fmla="*/ 97 w 104"/>
                <a:gd name="T69" fmla="*/ 102 h 125"/>
                <a:gd name="T70" fmla="*/ 103 w 104"/>
                <a:gd name="T71" fmla="*/ 100 h 125"/>
                <a:gd name="T72" fmla="*/ 103 w 104"/>
                <a:gd name="T73" fmla="*/ 116 h 125"/>
                <a:gd name="T74" fmla="*/ 97 w 104"/>
                <a:gd name="T75" fmla="*/ 125 h 125"/>
                <a:gd name="T76" fmla="*/ 93 w 104"/>
                <a:gd name="T77" fmla="*/ 118 h 125"/>
                <a:gd name="T78" fmla="*/ 90 w 104"/>
                <a:gd name="T79" fmla="*/ 113 h 125"/>
                <a:gd name="T80" fmla="*/ 82 w 104"/>
                <a:gd name="T81" fmla="*/ 118 h 125"/>
                <a:gd name="T82" fmla="*/ 81 w 104"/>
                <a:gd name="T83" fmla="*/ 118 h 125"/>
                <a:gd name="T84" fmla="*/ 84 w 104"/>
                <a:gd name="T85" fmla="*/ 105 h 125"/>
                <a:gd name="T86" fmla="*/ 81 w 104"/>
                <a:gd name="T87" fmla="*/ 96 h 125"/>
                <a:gd name="T88" fmla="*/ 77 w 104"/>
                <a:gd name="T89" fmla="*/ 102 h 125"/>
                <a:gd name="T90" fmla="*/ 72 w 104"/>
                <a:gd name="T91" fmla="*/ 106 h 125"/>
                <a:gd name="T92" fmla="*/ 68 w 104"/>
                <a:gd name="T93" fmla="*/ 110 h 125"/>
                <a:gd name="T94" fmla="*/ 61 w 104"/>
                <a:gd name="T95" fmla="*/ 121 h 125"/>
                <a:gd name="T96" fmla="*/ 52 w 104"/>
                <a:gd name="T97" fmla="*/ 12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4" h="125">
                  <a:moveTo>
                    <a:pt x="49" y="118"/>
                  </a:moveTo>
                  <a:lnTo>
                    <a:pt x="49" y="118"/>
                  </a:lnTo>
                  <a:lnTo>
                    <a:pt x="46" y="110"/>
                  </a:lnTo>
                  <a:lnTo>
                    <a:pt x="46" y="109"/>
                  </a:lnTo>
                  <a:lnTo>
                    <a:pt x="49" y="106"/>
                  </a:lnTo>
                  <a:lnTo>
                    <a:pt x="49" y="106"/>
                  </a:lnTo>
                  <a:lnTo>
                    <a:pt x="51" y="105"/>
                  </a:lnTo>
                  <a:lnTo>
                    <a:pt x="49" y="102"/>
                  </a:lnTo>
                  <a:lnTo>
                    <a:pt x="46" y="100"/>
                  </a:lnTo>
                  <a:lnTo>
                    <a:pt x="43" y="99"/>
                  </a:lnTo>
                  <a:lnTo>
                    <a:pt x="43" y="99"/>
                  </a:lnTo>
                  <a:lnTo>
                    <a:pt x="11" y="102"/>
                  </a:lnTo>
                  <a:lnTo>
                    <a:pt x="11" y="102"/>
                  </a:lnTo>
                  <a:lnTo>
                    <a:pt x="3" y="100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6" y="87"/>
                  </a:lnTo>
                  <a:lnTo>
                    <a:pt x="7" y="84"/>
                  </a:lnTo>
                  <a:lnTo>
                    <a:pt x="7" y="83"/>
                  </a:lnTo>
                  <a:lnTo>
                    <a:pt x="7" y="83"/>
                  </a:lnTo>
                  <a:lnTo>
                    <a:pt x="7" y="83"/>
                  </a:lnTo>
                  <a:lnTo>
                    <a:pt x="1" y="83"/>
                  </a:lnTo>
                  <a:lnTo>
                    <a:pt x="0" y="81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7" y="71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17" y="67"/>
                  </a:lnTo>
                  <a:lnTo>
                    <a:pt x="19" y="66"/>
                  </a:lnTo>
                  <a:lnTo>
                    <a:pt x="19" y="64"/>
                  </a:lnTo>
                  <a:lnTo>
                    <a:pt x="19" y="64"/>
                  </a:lnTo>
                  <a:lnTo>
                    <a:pt x="16" y="58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20" y="42"/>
                  </a:lnTo>
                  <a:lnTo>
                    <a:pt x="23" y="35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39" y="9"/>
                  </a:lnTo>
                  <a:lnTo>
                    <a:pt x="39" y="9"/>
                  </a:lnTo>
                  <a:lnTo>
                    <a:pt x="42" y="6"/>
                  </a:lnTo>
                  <a:lnTo>
                    <a:pt x="48" y="3"/>
                  </a:lnTo>
                  <a:lnTo>
                    <a:pt x="53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3" y="5"/>
                  </a:lnTo>
                  <a:lnTo>
                    <a:pt x="51" y="9"/>
                  </a:lnTo>
                  <a:lnTo>
                    <a:pt x="51" y="9"/>
                  </a:lnTo>
                  <a:lnTo>
                    <a:pt x="51" y="12"/>
                  </a:lnTo>
                  <a:lnTo>
                    <a:pt x="52" y="15"/>
                  </a:lnTo>
                  <a:lnTo>
                    <a:pt x="51" y="16"/>
                  </a:lnTo>
                  <a:lnTo>
                    <a:pt x="51" y="16"/>
                  </a:lnTo>
                  <a:lnTo>
                    <a:pt x="46" y="24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0" y="42"/>
                  </a:lnTo>
                  <a:lnTo>
                    <a:pt x="39" y="51"/>
                  </a:lnTo>
                  <a:lnTo>
                    <a:pt x="39" y="51"/>
                  </a:lnTo>
                  <a:lnTo>
                    <a:pt x="43" y="44"/>
                  </a:lnTo>
                  <a:lnTo>
                    <a:pt x="48" y="42"/>
                  </a:lnTo>
                  <a:lnTo>
                    <a:pt x="51" y="41"/>
                  </a:lnTo>
                  <a:lnTo>
                    <a:pt x="51" y="41"/>
                  </a:lnTo>
                  <a:lnTo>
                    <a:pt x="52" y="42"/>
                  </a:lnTo>
                  <a:lnTo>
                    <a:pt x="53" y="44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51"/>
                  </a:lnTo>
                  <a:lnTo>
                    <a:pt x="58" y="55"/>
                  </a:lnTo>
                  <a:lnTo>
                    <a:pt x="61" y="57"/>
                  </a:lnTo>
                  <a:lnTo>
                    <a:pt x="64" y="58"/>
                  </a:lnTo>
                  <a:lnTo>
                    <a:pt x="64" y="58"/>
                  </a:lnTo>
                  <a:lnTo>
                    <a:pt x="68" y="57"/>
                  </a:lnTo>
                  <a:lnTo>
                    <a:pt x="72" y="57"/>
                  </a:lnTo>
                  <a:lnTo>
                    <a:pt x="72" y="57"/>
                  </a:lnTo>
                  <a:lnTo>
                    <a:pt x="84" y="58"/>
                  </a:lnTo>
                  <a:lnTo>
                    <a:pt x="90" y="60"/>
                  </a:lnTo>
                  <a:lnTo>
                    <a:pt x="91" y="61"/>
                  </a:lnTo>
                  <a:lnTo>
                    <a:pt x="91" y="61"/>
                  </a:lnTo>
                  <a:lnTo>
                    <a:pt x="88" y="66"/>
                  </a:lnTo>
                  <a:lnTo>
                    <a:pt x="88" y="68"/>
                  </a:lnTo>
                  <a:lnTo>
                    <a:pt x="90" y="73"/>
                  </a:lnTo>
                  <a:lnTo>
                    <a:pt x="90" y="73"/>
                  </a:lnTo>
                  <a:lnTo>
                    <a:pt x="91" y="77"/>
                  </a:lnTo>
                  <a:lnTo>
                    <a:pt x="91" y="80"/>
                  </a:lnTo>
                  <a:lnTo>
                    <a:pt x="93" y="83"/>
                  </a:lnTo>
                  <a:lnTo>
                    <a:pt x="93" y="83"/>
                  </a:lnTo>
                  <a:lnTo>
                    <a:pt x="93" y="83"/>
                  </a:lnTo>
                  <a:lnTo>
                    <a:pt x="95" y="81"/>
                  </a:lnTo>
                  <a:lnTo>
                    <a:pt x="95" y="81"/>
                  </a:lnTo>
                  <a:lnTo>
                    <a:pt x="95" y="83"/>
                  </a:lnTo>
                  <a:lnTo>
                    <a:pt x="95" y="83"/>
                  </a:lnTo>
                  <a:lnTo>
                    <a:pt x="90" y="96"/>
                  </a:lnTo>
                  <a:lnTo>
                    <a:pt x="90" y="96"/>
                  </a:lnTo>
                  <a:lnTo>
                    <a:pt x="91" y="96"/>
                  </a:lnTo>
                  <a:lnTo>
                    <a:pt x="94" y="93"/>
                  </a:lnTo>
                  <a:lnTo>
                    <a:pt x="98" y="92"/>
                  </a:lnTo>
                  <a:lnTo>
                    <a:pt x="98" y="92"/>
                  </a:lnTo>
                  <a:lnTo>
                    <a:pt x="100" y="92"/>
                  </a:lnTo>
                  <a:lnTo>
                    <a:pt x="100" y="92"/>
                  </a:lnTo>
                  <a:lnTo>
                    <a:pt x="97" y="99"/>
                  </a:lnTo>
                  <a:lnTo>
                    <a:pt x="97" y="102"/>
                  </a:lnTo>
                  <a:lnTo>
                    <a:pt x="97" y="102"/>
                  </a:lnTo>
                  <a:lnTo>
                    <a:pt x="97" y="102"/>
                  </a:lnTo>
                  <a:lnTo>
                    <a:pt x="101" y="100"/>
                  </a:lnTo>
                  <a:lnTo>
                    <a:pt x="103" y="100"/>
                  </a:lnTo>
                  <a:lnTo>
                    <a:pt x="104" y="102"/>
                  </a:lnTo>
                  <a:lnTo>
                    <a:pt x="104" y="102"/>
                  </a:lnTo>
                  <a:lnTo>
                    <a:pt x="103" y="116"/>
                  </a:lnTo>
                  <a:lnTo>
                    <a:pt x="100" y="122"/>
                  </a:lnTo>
                  <a:lnTo>
                    <a:pt x="98" y="125"/>
                  </a:lnTo>
                  <a:lnTo>
                    <a:pt x="97" y="125"/>
                  </a:lnTo>
                  <a:lnTo>
                    <a:pt x="97" y="125"/>
                  </a:lnTo>
                  <a:lnTo>
                    <a:pt x="94" y="121"/>
                  </a:lnTo>
                  <a:lnTo>
                    <a:pt x="93" y="118"/>
                  </a:lnTo>
                  <a:lnTo>
                    <a:pt x="93" y="115"/>
                  </a:lnTo>
                  <a:lnTo>
                    <a:pt x="90" y="113"/>
                  </a:lnTo>
                  <a:lnTo>
                    <a:pt x="90" y="113"/>
                  </a:lnTo>
                  <a:lnTo>
                    <a:pt x="88" y="115"/>
                  </a:lnTo>
                  <a:lnTo>
                    <a:pt x="85" y="116"/>
                  </a:lnTo>
                  <a:lnTo>
                    <a:pt x="82" y="118"/>
                  </a:lnTo>
                  <a:lnTo>
                    <a:pt x="82" y="118"/>
                  </a:lnTo>
                  <a:lnTo>
                    <a:pt x="81" y="118"/>
                  </a:lnTo>
                  <a:lnTo>
                    <a:pt x="81" y="118"/>
                  </a:lnTo>
                  <a:lnTo>
                    <a:pt x="84" y="110"/>
                  </a:lnTo>
                  <a:lnTo>
                    <a:pt x="84" y="108"/>
                  </a:lnTo>
                  <a:lnTo>
                    <a:pt x="84" y="105"/>
                  </a:lnTo>
                  <a:lnTo>
                    <a:pt x="84" y="105"/>
                  </a:lnTo>
                  <a:lnTo>
                    <a:pt x="81" y="99"/>
                  </a:lnTo>
                  <a:lnTo>
                    <a:pt x="81" y="96"/>
                  </a:lnTo>
                  <a:lnTo>
                    <a:pt x="79" y="96"/>
                  </a:lnTo>
                  <a:lnTo>
                    <a:pt x="79" y="96"/>
                  </a:lnTo>
                  <a:lnTo>
                    <a:pt x="77" y="102"/>
                  </a:lnTo>
                  <a:lnTo>
                    <a:pt x="75" y="105"/>
                  </a:lnTo>
                  <a:lnTo>
                    <a:pt x="72" y="106"/>
                  </a:lnTo>
                  <a:lnTo>
                    <a:pt x="72" y="106"/>
                  </a:lnTo>
                  <a:lnTo>
                    <a:pt x="69" y="106"/>
                  </a:lnTo>
                  <a:lnTo>
                    <a:pt x="68" y="110"/>
                  </a:lnTo>
                  <a:lnTo>
                    <a:pt x="68" y="110"/>
                  </a:lnTo>
                  <a:lnTo>
                    <a:pt x="65" y="116"/>
                  </a:lnTo>
                  <a:lnTo>
                    <a:pt x="62" y="119"/>
                  </a:lnTo>
                  <a:lnTo>
                    <a:pt x="61" y="121"/>
                  </a:lnTo>
                  <a:lnTo>
                    <a:pt x="61" y="121"/>
                  </a:lnTo>
                  <a:lnTo>
                    <a:pt x="55" y="122"/>
                  </a:lnTo>
                  <a:lnTo>
                    <a:pt x="52" y="121"/>
                  </a:lnTo>
                  <a:lnTo>
                    <a:pt x="49" y="1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948"/>
            <p:cNvSpPr>
              <a:spLocks/>
            </p:cNvSpPr>
            <p:nvPr/>
          </p:nvSpPr>
          <p:spPr bwMode="auto">
            <a:xfrm>
              <a:off x="2246313" y="2711879"/>
              <a:ext cx="20638" cy="46038"/>
            </a:xfrm>
            <a:custGeom>
              <a:avLst/>
              <a:gdLst>
                <a:gd name="T0" fmla="*/ 4 w 13"/>
                <a:gd name="T1" fmla="*/ 29 h 29"/>
                <a:gd name="T2" fmla="*/ 4 w 13"/>
                <a:gd name="T3" fmla="*/ 29 h 29"/>
                <a:gd name="T4" fmla="*/ 1 w 13"/>
                <a:gd name="T5" fmla="*/ 27 h 29"/>
                <a:gd name="T6" fmla="*/ 0 w 13"/>
                <a:gd name="T7" fmla="*/ 24 h 29"/>
                <a:gd name="T8" fmla="*/ 0 w 13"/>
                <a:gd name="T9" fmla="*/ 14 h 29"/>
                <a:gd name="T10" fmla="*/ 1 w 13"/>
                <a:gd name="T11" fmla="*/ 4 h 29"/>
                <a:gd name="T12" fmla="*/ 3 w 13"/>
                <a:gd name="T13" fmla="*/ 1 h 29"/>
                <a:gd name="T14" fmla="*/ 4 w 13"/>
                <a:gd name="T15" fmla="*/ 0 h 29"/>
                <a:gd name="T16" fmla="*/ 4 w 13"/>
                <a:gd name="T17" fmla="*/ 0 h 29"/>
                <a:gd name="T18" fmla="*/ 9 w 13"/>
                <a:gd name="T19" fmla="*/ 0 h 29"/>
                <a:gd name="T20" fmla="*/ 12 w 13"/>
                <a:gd name="T21" fmla="*/ 3 h 29"/>
                <a:gd name="T22" fmla="*/ 13 w 13"/>
                <a:gd name="T23" fmla="*/ 7 h 29"/>
                <a:gd name="T24" fmla="*/ 13 w 13"/>
                <a:gd name="T25" fmla="*/ 10 h 29"/>
                <a:gd name="T26" fmla="*/ 13 w 13"/>
                <a:gd name="T27" fmla="*/ 10 h 29"/>
                <a:gd name="T28" fmla="*/ 13 w 13"/>
                <a:gd name="T29" fmla="*/ 14 h 29"/>
                <a:gd name="T30" fmla="*/ 10 w 13"/>
                <a:gd name="T31" fmla="*/ 22 h 29"/>
                <a:gd name="T32" fmla="*/ 7 w 13"/>
                <a:gd name="T33" fmla="*/ 27 h 29"/>
                <a:gd name="T34" fmla="*/ 6 w 13"/>
                <a:gd name="T35" fmla="*/ 29 h 29"/>
                <a:gd name="T36" fmla="*/ 4 w 13"/>
                <a:gd name="T3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" h="29">
                  <a:moveTo>
                    <a:pt x="4" y="29"/>
                  </a:moveTo>
                  <a:lnTo>
                    <a:pt x="4" y="29"/>
                  </a:lnTo>
                  <a:lnTo>
                    <a:pt x="1" y="27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1" y="4"/>
                  </a:lnTo>
                  <a:lnTo>
                    <a:pt x="3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2" y="3"/>
                  </a:lnTo>
                  <a:lnTo>
                    <a:pt x="13" y="7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4"/>
                  </a:lnTo>
                  <a:lnTo>
                    <a:pt x="10" y="22"/>
                  </a:lnTo>
                  <a:lnTo>
                    <a:pt x="7" y="27"/>
                  </a:lnTo>
                  <a:lnTo>
                    <a:pt x="6" y="29"/>
                  </a:lnTo>
                  <a:lnTo>
                    <a:pt x="4" y="29"/>
                  </a:lnTo>
                  <a:close/>
                </a:path>
              </a:pathLst>
            </a:custGeom>
            <a:solidFill>
              <a:srgbClr val="CCD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949"/>
            <p:cNvSpPr>
              <a:spLocks/>
            </p:cNvSpPr>
            <p:nvPr/>
          </p:nvSpPr>
          <p:spPr bwMode="auto">
            <a:xfrm>
              <a:off x="2246313" y="2711879"/>
              <a:ext cx="20638" cy="46038"/>
            </a:xfrm>
            <a:custGeom>
              <a:avLst/>
              <a:gdLst>
                <a:gd name="T0" fmla="*/ 4 w 13"/>
                <a:gd name="T1" fmla="*/ 29 h 29"/>
                <a:gd name="T2" fmla="*/ 4 w 13"/>
                <a:gd name="T3" fmla="*/ 29 h 29"/>
                <a:gd name="T4" fmla="*/ 1 w 13"/>
                <a:gd name="T5" fmla="*/ 27 h 29"/>
                <a:gd name="T6" fmla="*/ 0 w 13"/>
                <a:gd name="T7" fmla="*/ 24 h 29"/>
                <a:gd name="T8" fmla="*/ 0 w 13"/>
                <a:gd name="T9" fmla="*/ 14 h 29"/>
                <a:gd name="T10" fmla="*/ 1 w 13"/>
                <a:gd name="T11" fmla="*/ 4 h 29"/>
                <a:gd name="T12" fmla="*/ 3 w 13"/>
                <a:gd name="T13" fmla="*/ 1 h 29"/>
                <a:gd name="T14" fmla="*/ 4 w 13"/>
                <a:gd name="T15" fmla="*/ 0 h 29"/>
                <a:gd name="T16" fmla="*/ 4 w 13"/>
                <a:gd name="T17" fmla="*/ 0 h 29"/>
                <a:gd name="T18" fmla="*/ 9 w 13"/>
                <a:gd name="T19" fmla="*/ 0 h 29"/>
                <a:gd name="T20" fmla="*/ 12 w 13"/>
                <a:gd name="T21" fmla="*/ 3 h 29"/>
                <a:gd name="T22" fmla="*/ 13 w 13"/>
                <a:gd name="T23" fmla="*/ 7 h 29"/>
                <a:gd name="T24" fmla="*/ 13 w 13"/>
                <a:gd name="T25" fmla="*/ 10 h 29"/>
                <a:gd name="T26" fmla="*/ 13 w 13"/>
                <a:gd name="T27" fmla="*/ 10 h 29"/>
                <a:gd name="T28" fmla="*/ 13 w 13"/>
                <a:gd name="T29" fmla="*/ 14 h 29"/>
                <a:gd name="T30" fmla="*/ 10 w 13"/>
                <a:gd name="T31" fmla="*/ 22 h 29"/>
                <a:gd name="T32" fmla="*/ 7 w 13"/>
                <a:gd name="T33" fmla="*/ 27 h 29"/>
                <a:gd name="T34" fmla="*/ 6 w 13"/>
                <a:gd name="T35" fmla="*/ 29 h 29"/>
                <a:gd name="T36" fmla="*/ 4 w 13"/>
                <a:gd name="T3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" h="29">
                  <a:moveTo>
                    <a:pt x="4" y="29"/>
                  </a:moveTo>
                  <a:lnTo>
                    <a:pt x="4" y="29"/>
                  </a:lnTo>
                  <a:lnTo>
                    <a:pt x="1" y="27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1" y="4"/>
                  </a:lnTo>
                  <a:lnTo>
                    <a:pt x="3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2" y="3"/>
                  </a:lnTo>
                  <a:lnTo>
                    <a:pt x="13" y="7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4"/>
                  </a:lnTo>
                  <a:lnTo>
                    <a:pt x="10" y="22"/>
                  </a:lnTo>
                  <a:lnTo>
                    <a:pt x="7" y="27"/>
                  </a:lnTo>
                  <a:lnTo>
                    <a:pt x="6" y="29"/>
                  </a:lnTo>
                  <a:lnTo>
                    <a:pt x="4" y="2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950"/>
            <p:cNvSpPr>
              <a:spLocks/>
            </p:cNvSpPr>
            <p:nvPr/>
          </p:nvSpPr>
          <p:spPr bwMode="auto">
            <a:xfrm>
              <a:off x="2157413" y="2688067"/>
              <a:ext cx="57150" cy="53975"/>
            </a:xfrm>
            <a:custGeom>
              <a:avLst/>
              <a:gdLst>
                <a:gd name="T0" fmla="*/ 8 w 36"/>
                <a:gd name="T1" fmla="*/ 29 h 34"/>
                <a:gd name="T2" fmla="*/ 8 w 36"/>
                <a:gd name="T3" fmla="*/ 29 h 34"/>
                <a:gd name="T4" fmla="*/ 7 w 36"/>
                <a:gd name="T5" fmla="*/ 29 h 34"/>
                <a:gd name="T6" fmla="*/ 5 w 36"/>
                <a:gd name="T7" fmla="*/ 28 h 34"/>
                <a:gd name="T8" fmla="*/ 5 w 36"/>
                <a:gd name="T9" fmla="*/ 28 h 34"/>
                <a:gd name="T10" fmla="*/ 4 w 36"/>
                <a:gd name="T11" fmla="*/ 28 h 34"/>
                <a:gd name="T12" fmla="*/ 4 w 36"/>
                <a:gd name="T13" fmla="*/ 28 h 34"/>
                <a:gd name="T14" fmla="*/ 2 w 36"/>
                <a:gd name="T15" fmla="*/ 32 h 34"/>
                <a:gd name="T16" fmla="*/ 1 w 36"/>
                <a:gd name="T17" fmla="*/ 34 h 34"/>
                <a:gd name="T18" fmla="*/ 0 w 36"/>
                <a:gd name="T19" fmla="*/ 32 h 34"/>
                <a:gd name="T20" fmla="*/ 0 w 36"/>
                <a:gd name="T21" fmla="*/ 32 h 34"/>
                <a:gd name="T22" fmla="*/ 0 w 36"/>
                <a:gd name="T23" fmla="*/ 29 h 34"/>
                <a:gd name="T24" fmla="*/ 0 w 36"/>
                <a:gd name="T25" fmla="*/ 26 h 34"/>
                <a:gd name="T26" fmla="*/ 2 w 36"/>
                <a:gd name="T27" fmla="*/ 19 h 34"/>
                <a:gd name="T28" fmla="*/ 2 w 36"/>
                <a:gd name="T29" fmla="*/ 19 h 34"/>
                <a:gd name="T30" fmla="*/ 10 w 36"/>
                <a:gd name="T31" fmla="*/ 10 h 34"/>
                <a:gd name="T32" fmla="*/ 13 w 36"/>
                <a:gd name="T33" fmla="*/ 6 h 34"/>
                <a:gd name="T34" fmla="*/ 17 w 36"/>
                <a:gd name="T35" fmla="*/ 3 h 34"/>
                <a:gd name="T36" fmla="*/ 17 w 36"/>
                <a:gd name="T37" fmla="*/ 3 h 34"/>
                <a:gd name="T38" fmla="*/ 24 w 36"/>
                <a:gd name="T39" fmla="*/ 3 h 34"/>
                <a:gd name="T40" fmla="*/ 30 w 36"/>
                <a:gd name="T41" fmla="*/ 3 h 34"/>
                <a:gd name="T42" fmla="*/ 30 w 36"/>
                <a:gd name="T43" fmla="*/ 3 h 34"/>
                <a:gd name="T44" fmla="*/ 34 w 36"/>
                <a:gd name="T45" fmla="*/ 0 h 34"/>
                <a:gd name="T46" fmla="*/ 36 w 36"/>
                <a:gd name="T47" fmla="*/ 0 h 34"/>
                <a:gd name="T48" fmla="*/ 36 w 36"/>
                <a:gd name="T49" fmla="*/ 2 h 34"/>
                <a:gd name="T50" fmla="*/ 36 w 36"/>
                <a:gd name="T51" fmla="*/ 2 h 34"/>
                <a:gd name="T52" fmla="*/ 34 w 36"/>
                <a:gd name="T53" fmla="*/ 8 h 34"/>
                <a:gd name="T54" fmla="*/ 31 w 36"/>
                <a:gd name="T55" fmla="*/ 13 h 34"/>
                <a:gd name="T56" fmla="*/ 27 w 36"/>
                <a:gd name="T57" fmla="*/ 21 h 34"/>
                <a:gd name="T58" fmla="*/ 21 w 36"/>
                <a:gd name="T59" fmla="*/ 23 h 34"/>
                <a:gd name="T60" fmla="*/ 21 w 36"/>
                <a:gd name="T61" fmla="*/ 23 h 34"/>
                <a:gd name="T62" fmla="*/ 14 w 36"/>
                <a:gd name="T63" fmla="*/ 28 h 34"/>
                <a:gd name="T64" fmla="*/ 8 w 36"/>
                <a:gd name="T65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" h="34">
                  <a:moveTo>
                    <a:pt x="8" y="29"/>
                  </a:moveTo>
                  <a:lnTo>
                    <a:pt x="8" y="29"/>
                  </a:lnTo>
                  <a:lnTo>
                    <a:pt x="7" y="29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2" y="32"/>
                  </a:lnTo>
                  <a:lnTo>
                    <a:pt x="1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10" y="10"/>
                  </a:lnTo>
                  <a:lnTo>
                    <a:pt x="13" y="6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24" y="3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8"/>
                  </a:lnTo>
                  <a:lnTo>
                    <a:pt x="31" y="13"/>
                  </a:lnTo>
                  <a:lnTo>
                    <a:pt x="27" y="21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14" y="28"/>
                  </a:lnTo>
                  <a:lnTo>
                    <a:pt x="8" y="29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951"/>
            <p:cNvSpPr>
              <a:spLocks/>
            </p:cNvSpPr>
            <p:nvPr/>
          </p:nvSpPr>
          <p:spPr bwMode="auto">
            <a:xfrm>
              <a:off x="2157413" y="2688067"/>
              <a:ext cx="57150" cy="53975"/>
            </a:xfrm>
            <a:custGeom>
              <a:avLst/>
              <a:gdLst>
                <a:gd name="T0" fmla="*/ 8 w 36"/>
                <a:gd name="T1" fmla="*/ 29 h 34"/>
                <a:gd name="T2" fmla="*/ 8 w 36"/>
                <a:gd name="T3" fmla="*/ 29 h 34"/>
                <a:gd name="T4" fmla="*/ 7 w 36"/>
                <a:gd name="T5" fmla="*/ 29 h 34"/>
                <a:gd name="T6" fmla="*/ 5 w 36"/>
                <a:gd name="T7" fmla="*/ 28 h 34"/>
                <a:gd name="T8" fmla="*/ 5 w 36"/>
                <a:gd name="T9" fmla="*/ 28 h 34"/>
                <a:gd name="T10" fmla="*/ 4 w 36"/>
                <a:gd name="T11" fmla="*/ 28 h 34"/>
                <a:gd name="T12" fmla="*/ 4 w 36"/>
                <a:gd name="T13" fmla="*/ 28 h 34"/>
                <a:gd name="T14" fmla="*/ 2 w 36"/>
                <a:gd name="T15" fmla="*/ 32 h 34"/>
                <a:gd name="T16" fmla="*/ 1 w 36"/>
                <a:gd name="T17" fmla="*/ 34 h 34"/>
                <a:gd name="T18" fmla="*/ 0 w 36"/>
                <a:gd name="T19" fmla="*/ 32 h 34"/>
                <a:gd name="T20" fmla="*/ 0 w 36"/>
                <a:gd name="T21" fmla="*/ 32 h 34"/>
                <a:gd name="T22" fmla="*/ 0 w 36"/>
                <a:gd name="T23" fmla="*/ 29 h 34"/>
                <a:gd name="T24" fmla="*/ 0 w 36"/>
                <a:gd name="T25" fmla="*/ 26 h 34"/>
                <a:gd name="T26" fmla="*/ 2 w 36"/>
                <a:gd name="T27" fmla="*/ 19 h 34"/>
                <a:gd name="T28" fmla="*/ 2 w 36"/>
                <a:gd name="T29" fmla="*/ 19 h 34"/>
                <a:gd name="T30" fmla="*/ 10 w 36"/>
                <a:gd name="T31" fmla="*/ 10 h 34"/>
                <a:gd name="T32" fmla="*/ 13 w 36"/>
                <a:gd name="T33" fmla="*/ 6 h 34"/>
                <a:gd name="T34" fmla="*/ 17 w 36"/>
                <a:gd name="T35" fmla="*/ 3 h 34"/>
                <a:gd name="T36" fmla="*/ 17 w 36"/>
                <a:gd name="T37" fmla="*/ 3 h 34"/>
                <a:gd name="T38" fmla="*/ 24 w 36"/>
                <a:gd name="T39" fmla="*/ 3 h 34"/>
                <a:gd name="T40" fmla="*/ 30 w 36"/>
                <a:gd name="T41" fmla="*/ 3 h 34"/>
                <a:gd name="T42" fmla="*/ 30 w 36"/>
                <a:gd name="T43" fmla="*/ 3 h 34"/>
                <a:gd name="T44" fmla="*/ 34 w 36"/>
                <a:gd name="T45" fmla="*/ 0 h 34"/>
                <a:gd name="T46" fmla="*/ 36 w 36"/>
                <a:gd name="T47" fmla="*/ 0 h 34"/>
                <a:gd name="T48" fmla="*/ 36 w 36"/>
                <a:gd name="T49" fmla="*/ 2 h 34"/>
                <a:gd name="T50" fmla="*/ 36 w 36"/>
                <a:gd name="T51" fmla="*/ 2 h 34"/>
                <a:gd name="T52" fmla="*/ 34 w 36"/>
                <a:gd name="T53" fmla="*/ 8 h 34"/>
                <a:gd name="T54" fmla="*/ 31 w 36"/>
                <a:gd name="T55" fmla="*/ 13 h 34"/>
                <a:gd name="T56" fmla="*/ 27 w 36"/>
                <a:gd name="T57" fmla="*/ 21 h 34"/>
                <a:gd name="T58" fmla="*/ 21 w 36"/>
                <a:gd name="T59" fmla="*/ 23 h 34"/>
                <a:gd name="T60" fmla="*/ 21 w 36"/>
                <a:gd name="T61" fmla="*/ 23 h 34"/>
                <a:gd name="T62" fmla="*/ 14 w 36"/>
                <a:gd name="T63" fmla="*/ 28 h 34"/>
                <a:gd name="T64" fmla="*/ 8 w 36"/>
                <a:gd name="T65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" h="34">
                  <a:moveTo>
                    <a:pt x="8" y="29"/>
                  </a:moveTo>
                  <a:lnTo>
                    <a:pt x="8" y="29"/>
                  </a:lnTo>
                  <a:lnTo>
                    <a:pt x="7" y="29"/>
                  </a:lnTo>
                  <a:lnTo>
                    <a:pt x="5" y="28"/>
                  </a:lnTo>
                  <a:lnTo>
                    <a:pt x="5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2" y="32"/>
                  </a:lnTo>
                  <a:lnTo>
                    <a:pt x="1" y="34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9"/>
                  </a:lnTo>
                  <a:lnTo>
                    <a:pt x="0" y="26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10" y="10"/>
                  </a:lnTo>
                  <a:lnTo>
                    <a:pt x="13" y="6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24" y="3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8"/>
                  </a:lnTo>
                  <a:lnTo>
                    <a:pt x="31" y="13"/>
                  </a:lnTo>
                  <a:lnTo>
                    <a:pt x="27" y="21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14" y="28"/>
                  </a:lnTo>
                  <a:lnTo>
                    <a:pt x="8" y="2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952"/>
            <p:cNvSpPr>
              <a:spLocks/>
            </p:cNvSpPr>
            <p:nvPr/>
          </p:nvSpPr>
          <p:spPr bwMode="auto">
            <a:xfrm>
              <a:off x="2068513" y="2518204"/>
              <a:ext cx="171450" cy="169863"/>
            </a:xfrm>
            <a:custGeom>
              <a:avLst/>
              <a:gdLst>
                <a:gd name="T0" fmla="*/ 24 w 108"/>
                <a:gd name="T1" fmla="*/ 107 h 107"/>
                <a:gd name="T2" fmla="*/ 21 w 108"/>
                <a:gd name="T3" fmla="*/ 104 h 107"/>
                <a:gd name="T4" fmla="*/ 22 w 108"/>
                <a:gd name="T5" fmla="*/ 91 h 107"/>
                <a:gd name="T6" fmla="*/ 21 w 108"/>
                <a:gd name="T7" fmla="*/ 88 h 107"/>
                <a:gd name="T8" fmla="*/ 11 w 108"/>
                <a:gd name="T9" fmla="*/ 87 h 107"/>
                <a:gd name="T10" fmla="*/ 2 w 108"/>
                <a:gd name="T11" fmla="*/ 86 h 107"/>
                <a:gd name="T12" fmla="*/ 0 w 108"/>
                <a:gd name="T13" fmla="*/ 84 h 107"/>
                <a:gd name="T14" fmla="*/ 0 w 108"/>
                <a:gd name="T15" fmla="*/ 77 h 107"/>
                <a:gd name="T16" fmla="*/ 8 w 108"/>
                <a:gd name="T17" fmla="*/ 71 h 107"/>
                <a:gd name="T18" fmla="*/ 18 w 108"/>
                <a:gd name="T19" fmla="*/ 65 h 107"/>
                <a:gd name="T20" fmla="*/ 22 w 108"/>
                <a:gd name="T21" fmla="*/ 60 h 107"/>
                <a:gd name="T22" fmla="*/ 22 w 108"/>
                <a:gd name="T23" fmla="*/ 35 h 107"/>
                <a:gd name="T24" fmla="*/ 24 w 108"/>
                <a:gd name="T25" fmla="*/ 13 h 107"/>
                <a:gd name="T26" fmla="*/ 27 w 108"/>
                <a:gd name="T27" fmla="*/ 2 h 107"/>
                <a:gd name="T28" fmla="*/ 29 w 108"/>
                <a:gd name="T29" fmla="*/ 0 h 107"/>
                <a:gd name="T30" fmla="*/ 35 w 108"/>
                <a:gd name="T31" fmla="*/ 3 h 107"/>
                <a:gd name="T32" fmla="*/ 38 w 108"/>
                <a:gd name="T33" fmla="*/ 10 h 107"/>
                <a:gd name="T34" fmla="*/ 37 w 108"/>
                <a:gd name="T35" fmla="*/ 19 h 107"/>
                <a:gd name="T36" fmla="*/ 38 w 108"/>
                <a:gd name="T37" fmla="*/ 25 h 107"/>
                <a:gd name="T38" fmla="*/ 38 w 108"/>
                <a:gd name="T39" fmla="*/ 25 h 107"/>
                <a:gd name="T40" fmla="*/ 41 w 108"/>
                <a:gd name="T41" fmla="*/ 23 h 107"/>
                <a:gd name="T42" fmla="*/ 42 w 108"/>
                <a:gd name="T43" fmla="*/ 16 h 107"/>
                <a:gd name="T44" fmla="*/ 44 w 108"/>
                <a:gd name="T45" fmla="*/ 16 h 107"/>
                <a:gd name="T46" fmla="*/ 47 w 108"/>
                <a:gd name="T47" fmla="*/ 18 h 107"/>
                <a:gd name="T48" fmla="*/ 53 w 108"/>
                <a:gd name="T49" fmla="*/ 25 h 107"/>
                <a:gd name="T50" fmla="*/ 56 w 108"/>
                <a:gd name="T51" fmla="*/ 26 h 107"/>
                <a:gd name="T52" fmla="*/ 61 w 108"/>
                <a:gd name="T53" fmla="*/ 31 h 107"/>
                <a:gd name="T54" fmla="*/ 63 w 108"/>
                <a:gd name="T55" fmla="*/ 38 h 107"/>
                <a:gd name="T56" fmla="*/ 70 w 108"/>
                <a:gd name="T57" fmla="*/ 44 h 107"/>
                <a:gd name="T58" fmla="*/ 80 w 108"/>
                <a:gd name="T59" fmla="*/ 46 h 107"/>
                <a:gd name="T60" fmla="*/ 83 w 108"/>
                <a:gd name="T61" fmla="*/ 52 h 107"/>
                <a:gd name="T62" fmla="*/ 86 w 108"/>
                <a:gd name="T63" fmla="*/ 71 h 107"/>
                <a:gd name="T64" fmla="*/ 87 w 108"/>
                <a:gd name="T65" fmla="*/ 74 h 107"/>
                <a:gd name="T66" fmla="*/ 89 w 108"/>
                <a:gd name="T67" fmla="*/ 73 h 107"/>
                <a:gd name="T68" fmla="*/ 92 w 108"/>
                <a:gd name="T69" fmla="*/ 68 h 107"/>
                <a:gd name="T70" fmla="*/ 95 w 108"/>
                <a:gd name="T71" fmla="*/ 68 h 107"/>
                <a:gd name="T72" fmla="*/ 106 w 108"/>
                <a:gd name="T73" fmla="*/ 74 h 107"/>
                <a:gd name="T74" fmla="*/ 108 w 108"/>
                <a:gd name="T75" fmla="*/ 75 h 107"/>
                <a:gd name="T76" fmla="*/ 105 w 108"/>
                <a:gd name="T77" fmla="*/ 84 h 107"/>
                <a:gd name="T78" fmla="*/ 96 w 108"/>
                <a:gd name="T79" fmla="*/ 90 h 107"/>
                <a:gd name="T80" fmla="*/ 90 w 108"/>
                <a:gd name="T81" fmla="*/ 88 h 107"/>
                <a:gd name="T82" fmla="*/ 82 w 108"/>
                <a:gd name="T83" fmla="*/ 84 h 107"/>
                <a:gd name="T84" fmla="*/ 76 w 108"/>
                <a:gd name="T85" fmla="*/ 81 h 107"/>
                <a:gd name="T86" fmla="*/ 69 w 108"/>
                <a:gd name="T87" fmla="*/ 78 h 107"/>
                <a:gd name="T88" fmla="*/ 69 w 108"/>
                <a:gd name="T89" fmla="*/ 74 h 107"/>
                <a:gd name="T90" fmla="*/ 69 w 108"/>
                <a:gd name="T91" fmla="*/ 71 h 107"/>
                <a:gd name="T92" fmla="*/ 67 w 108"/>
                <a:gd name="T93" fmla="*/ 64 h 107"/>
                <a:gd name="T94" fmla="*/ 66 w 108"/>
                <a:gd name="T95" fmla="*/ 64 h 107"/>
                <a:gd name="T96" fmla="*/ 58 w 108"/>
                <a:gd name="T97" fmla="*/ 70 h 107"/>
                <a:gd name="T98" fmla="*/ 54 w 108"/>
                <a:gd name="T99" fmla="*/ 75 h 107"/>
                <a:gd name="T100" fmla="*/ 56 w 108"/>
                <a:gd name="T101" fmla="*/ 83 h 107"/>
                <a:gd name="T102" fmla="*/ 54 w 108"/>
                <a:gd name="T103" fmla="*/ 84 h 107"/>
                <a:gd name="T104" fmla="*/ 48 w 108"/>
                <a:gd name="T105" fmla="*/ 94 h 107"/>
                <a:gd name="T106" fmla="*/ 45 w 108"/>
                <a:gd name="T107" fmla="*/ 103 h 107"/>
                <a:gd name="T108" fmla="*/ 29 w 108"/>
                <a:gd name="T10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8" h="107">
                  <a:moveTo>
                    <a:pt x="24" y="107"/>
                  </a:moveTo>
                  <a:lnTo>
                    <a:pt x="24" y="107"/>
                  </a:lnTo>
                  <a:lnTo>
                    <a:pt x="22" y="107"/>
                  </a:lnTo>
                  <a:lnTo>
                    <a:pt x="21" y="104"/>
                  </a:lnTo>
                  <a:lnTo>
                    <a:pt x="21" y="99"/>
                  </a:lnTo>
                  <a:lnTo>
                    <a:pt x="22" y="91"/>
                  </a:lnTo>
                  <a:lnTo>
                    <a:pt x="22" y="88"/>
                  </a:lnTo>
                  <a:lnTo>
                    <a:pt x="21" y="88"/>
                  </a:lnTo>
                  <a:lnTo>
                    <a:pt x="21" y="88"/>
                  </a:lnTo>
                  <a:lnTo>
                    <a:pt x="11" y="87"/>
                  </a:lnTo>
                  <a:lnTo>
                    <a:pt x="5" y="87"/>
                  </a:lnTo>
                  <a:lnTo>
                    <a:pt x="2" y="86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0"/>
                  </a:lnTo>
                  <a:lnTo>
                    <a:pt x="0" y="77"/>
                  </a:lnTo>
                  <a:lnTo>
                    <a:pt x="2" y="74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18" y="65"/>
                  </a:lnTo>
                  <a:lnTo>
                    <a:pt x="21" y="64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2" y="35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7" y="4"/>
                  </a:lnTo>
                  <a:lnTo>
                    <a:pt x="27" y="2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5" y="3"/>
                  </a:lnTo>
                  <a:lnTo>
                    <a:pt x="37" y="7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7" y="19"/>
                  </a:lnTo>
                  <a:lnTo>
                    <a:pt x="37" y="23"/>
                  </a:lnTo>
                  <a:lnTo>
                    <a:pt x="38" y="25"/>
                  </a:lnTo>
                  <a:lnTo>
                    <a:pt x="38" y="25"/>
                  </a:lnTo>
                  <a:lnTo>
                    <a:pt x="38" y="25"/>
                  </a:lnTo>
                  <a:lnTo>
                    <a:pt x="40" y="25"/>
                  </a:lnTo>
                  <a:lnTo>
                    <a:pt x="41" y="23"/>
                  </a:lnTo>
                  <a:lnTo>
                    <a:pt x="41" y="19"/>
                  </a:lnTo>
                  <a:lnTo>
                    <a:pt x="42" y="16"/>
                  </a:lnTo>
                  <a:lnTo>
                    <a:pt x="44" y="15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7" y="18"/>
                  </a:lnTo>
                  <a:lnTo>
                    <a:pt x="50" y="20"/>
                  </a:lnTo>
                  <a:lnTo>
                    <a:pt x="53" y="25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8" y="28"/>
                  </a:lnTo>
                  <a:lnTo>
                    <a:pt x="61" y="31"/>
                  </a:lnTo>
                  <a:lnTo>
                    <a:pt x="63" y="38"/>
                  </a:lnTo>
                  <a:lnTo>
                    <a:pt x="63" y="38"/>
                  </a:lnTo>
                  <a:lnTo>
                    <a:pt x="66" y="42"/>
                  </a:lnTo>
                  <a:lnTo>
                    <a:pt x="70" y="44"/>
                  </a:lnTo>
                  <a:lnTo>
                    <a:pt x="80" y="46"/>
                  </a:lnTo>
                  <a:lnTo>
                    <a:pt x="80" y="46"/>
                  </a:lnTo>
                  <a:lnTo>
                    <a:pt x="82" y="48"/>
                  </a:lnTo>
                  <a:lnTo>
                    <a:pt x="83" y="52"/>
                  </a:lnTo>
                  <a:lnTo>
                    <a:pt x="84" y="62"/>
                  </a:lnTo>
                  <a:lnTo>
                    <a:pt x="86" y="71"/>
                  </a:lnTo>
                  <a:lnTo>
                    <a:pt x="86" y="74"/>
                  </a:lnTo>
                  <a:lnTo>
                    <a:pt x="87" y="74"/>
                  </a:lnTo>
                  <a:lnTo>
                    <a:pt x="87" y="74"/>
                  </a:lnTo>
                  <a:lnTo>
                    <a:pt x="89" y="73"/>
                  </a:lnTo>
                  <a:lnTo>
                    <a:pt x="90" y="70"/>
                  </a:lnTo>
                  <a:lnTo>
                    <a:pt x="92" y="68"/>
                  </a:lnTo>
                  <a:lnTo>
                    <a:pt x="95" y="68"/>
                  </a:lnTo>
                  <a:lnTo>
                    <a:pt x="95" y="68"/>
                  </a:lnTo>
                  <a:lnTo>
                    <a:pt x="103" y="73"/>
                  </a:lnTo>
                  <a:lnTo>
                    <a:pt x="106" y="74"/>
                  </a:lnTo>
                  <a:lnTo>
                    <a:pt x="108" y="75"/>
                  </a:lnTo>
                  <a:lnTo>
                    <a:pt x="108" y="75"/>
                  </a:lnTo>
                  <a:lnTo>
                    <a:pt x="108" y="80"/>
                  </a:lnTo>
                  <a:lnTo>
                    <a:pt x="105" y="84"/>
                  </a:lnTo>
                  <a:lnTo>
                    <a:pt x="100" y="88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90" y="88"/>
                  </a:lnTo>
                  <a:lnTo>
                    <a:pt x="86" y="86"/>
                  </a:lnTo>
                  <a:lnTo>
                    <a:pt x="82" y="84"/>
                  </a:lnTo>
                  <a:lnTo>
                    <a:pt x="76" y="81"/>
                  </a:lnTo>
                  <a:lnTo>
                    <a:pt x="76" y="81"/>
                  </a:lnTo>
                  <a:lnTo>
                    <a:pt x="71" y="80"/>
                  </a:lnTo>
                  <a:lnTo>
                    <a:pt x="69" y="78"/>
                  </a:lnTo>
                  <a:lnTo>
                    <a:pt x="67" y="75"/>
                  </a:lnTo>
                  <a:lnTo>
                    <a:pt x="69" y="74"/>
                  </a:lnTo>
                  <a:lnTo>
                    <a:pt x="69" y="74"/>
                  </a:lnTo>
                  <a:lnTo>
                    <a:pt x="69" y="71"/>
                  </a:lnTo>
                  <a:lnTo>
                    <a:pt x="69" y="67"/>
                  </a:lnTo>
                  <a:lnTo>
                    <a:pt x="67" y="64"/>
                  </a:lnTo>
                  <a:lnTo>
                    <a:pt x="66" y="64"/>
                  </a:lnTo>
                  <a:lnTo>
                    <a:pt x="66" y="64"/>
                  </a:lnTo>
                  <a:lnTo>
                    <a:pt x="63" y="65"/>
                  </a:lnTo>
                  <a:lnTo>
                    <a:pt x="58" y="70"/>
                  </a:lnTo>
                  <a:lnTo>
                    <a:pt x="54" y="75"/>
                  </a:lnTo>
                  <a:lnTo>
                    <a:pt x="54" y="75"/>
                  </a:lnTo>
                  <a:lnTo>
                    <a:pt x="56" y="80"/>
                  </a:lnTo>
                  <a:lnTo>
                    <a:pt x="56" y="83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51" y="88"/>
                  </a:lnTo>
                  <a:lnTo>
                    <a:pt x="48" y="94"/>
                  </a:lnTo>
                  <a:lnTo>
                    <a:pt x="45" y="103"/>
                  </a:lnTo>
                  <a:lnTo>
                    <a:pt x="45" y="103"/>
                  </a:lnTo>
                  <a:lnTo>
                    <a:pt x="37" y="106"/>
                  </a:lnTo>
                  <a:lnTo>
                    <a:pt x="29" y="107"/>
                  </a:lnTo>
                  <a:lnTo>
                    <a:pt x="24" y="107"/>
                  </a:lnTo>
                  <a:close/>
                </a:path>
              </a:pathLst>
            </a:custGeom>
            <a:solidFill>
              <a:srgbClr val="CCD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953"/>
            <p:cNvSpPr>
              <a:spLocks/>
            </p:cNvSpPr>
            <p:nvPr/>
          </p:nvSpPr>
          <p:spPr bwMode="auto">
            <a:xfrm>
              <a:off x="2068513" y="2518204"/>
              <a:ext cx="171450" cy="169863"/>
            </a:xfrm>
            <a:custGeom>
              <a:avLst/>
              <a:gdLst>
                <a:gd name="T0" fmla="*/ 24 w 108"/>
                <a:gd name="T1" fmla="*/ 107 h 107"/>
                <a:gd name="T2" fmla="*/ 21 w 108"/>
                <a:gd name="T3" fmla="*/ 104 h 107"/>
                <a:gd name="T4" fmla="*/ 22 w 108"/>
                <a:gd name="T5" fmla="*/ 91 h 107"/>
                <a:gd name="T6" fmla="*/ 21 w 108"/>
                <a:gd name="T7" fmla="*/ 88 h 107"/>
                <a:gd name="T8" fmla="*/ 11 w 108"/>
                <a:gd name="T9" fmla="*/ 87 h 107"/>
                <a:gd name="T10" fmla="*/ 2 w 108"/>
                <a:gd name="T11" fmla="*/ 86 h 107"/>
                <a:gd name="T12" fmla="*/ 0 w 108"/>
                <a:gd name="T13" fmla="*/ 84 h 107"/>
                <a:gd name="T14" fmla="*/ 0 w 108"/>
                <a:gd name="T15" fmla="*/ 77 h 107"/>
                <a:gd name="T16" fmla="*/ 8 w 108"/>
                <a:gd name="T17" fmla="*/ 71 h 107"/>
                <a:gd name="T18" fmla="*/ 18 w 108"/>
                <a:gd name="T19" fmla="*/ 65 h 107"/>
                <a:gd name="T20" fmla="*/ 22 w 108"/>
                <a:gd name="T21" fmla="*/ 60 h 107"/>
                <a:gd name="T22" fmla="*/ 22 w 108"/>
                <a:gd name="T23" fmla="*/ 35 h 107"/>
                <a:gd name="T24" fmla="*/ 24 w 108"/>
                <a:gd name="T25" fmla="*/ 13 h 107"/>
                <a:gd name="T26" fmla="*/ 27 w 108"/>
                <a:gd name="T27" fmla="*/ 2 h 107"/>
                <a:gd name="T28" fmla="*/ 29 w 108"/>
                <a:gd name="T29" fmla="*/ 0 h 107"/>
                <a:gd name="T30" fmla="*/ 35 w 108"/>
                <a:gd name="T31" fmla="*/ 3 h 107"/>
                <a:gd name="T32" fmla="*/ 38 w 108"/>
                <a:gd name="T33" fmla="*/ 10 h 107"/>
                <a:gd name="T34" fmla="*/ 37 w 108"/>
                <a:gd name="T35" fmla="*/ 19 h 107"/>
                <a:gd name="T36" fmla="*/ 38 w 108"/>
                <a:gd name="T37" fmla="*/ 25 h 107"/>
                <a:gd name="T38" fmla="*/ 38 w 108"/>
                <a:gd name="T39" fmla="*/ 25 h 107"/>
                <a:gd name="T40" fmla="*/ 41 w 108"/>
                <a:gd name="T41" fmla="*/ 23 h 107"/>
                <a:gd name="T42" fmla="*/ 42 w 108"/>
                <a:gd name="T43" fmla="*/ 16 h 107"/>
                <a:gd name="T44" fmla="*/ 44 w 108"/>
                <a:gd name="T45" fmla="*/ 16 h 107"/>
                <a:gd name="T46" fmla="*/ 47 w 108"/>
                <a:gd name="T47" fmla="*/ 18 h 107"/>
                <a:gd name="T48" fmla="*/ 53 w 108"/>
                <a:gd name="T49" fmla="*/ 25 h 107"/>
                <a:gd name="T50" fmla="*/ 56 w 108"/>
                <a:gd name="T51" fmla="*/ 26 h 107"/>
                <a:gd name="T52" fmla="*/ 61 w 108"/>
                <a:gd name="T53" fmla="*/ 31 h 107"/>
                <a:gd name="T54" fmla="*/ 63 w 108"/>
                <a:gd name="T55" fmla="*/ 38 h 107"/>
                <a:gd name="T56" fmla="*/ 70 w 108"/>
                <a:gd name="T57" fmla="*/ 44 h 107"/>
                <a:gd name="T58" fmla="*/ 80 w 108"/>
                <a:gd name="T59" fmla="*/ 46 h 107"/>
                <a:gd name="T60" fmla="*/ 83 w 108"/>
                <a:gd name="T61" fmla="*/ 52 h 107"/>
                <a:gd name="T62" fmla="*/ 86 w 108"/>
                <a:gd name="T63" fmla="*/ 71 h 107"/>
                <a:gd name="T64" fmla="*/ 87 w 108"/>
                <a:gd name="T65" fmla="*/ 74 h 107"/>
                <a:gd name="T66" fmla="*/ 89 w 108"/>
                <a:gd name="T67" fmla="*/ 73 h 107"/>
                <a:gd name="T68" fmla="*/ 92 w 108"/>
                <a:gd name="T69" fmla="*/ 68 h 107"/>
                <a:gd name="T70" fmla="*/ 95 w 108"/>
                <a:gd name="T71" fmla="*/ 68 h 107"/>
                <a:gd name="T72" fmla="*/ 106 w 108"/>
                <a:gd name="T73" fmla="*/ 74 h 107"/>
                <a:gd name="T74" fmla="*/ 108 w 108"/>
                <a:gd name="T75" fmla="*/ 75 h 107"/>
                <a:gd name="T76" fmla="*/ 105 w 108"/>
                <a:gd name="T77" fmla="*/ 84 h 107"/>
                <a:gd name="T78" fmla="*/ 96 w 108"/>
                <a:gd name="T79" fmla="*/ 90 h 107"/>
                <a:gd name="T80" fmla="*/ 90 w 108"/>
                <a:gd name="T81" fmla="*/ 88 h 107"/>
                <a:gd name="T82" fmla="*/ 82 w 108"/>
                <a:gd name="T83" fmla="*/ 84 h 107"/>
                <a:gd name="T84" fmla="*/ 76 w 108"/>
                <a:gd name="T85" fmla="*/ 81 h 107"/>
                <a:gd name="T86" fmla="*/ 69 w 108"/>
                <a:gd name="T87" fmla="*/ 78 h 107"/>
                <a:gd name="T88" fmla="*/ 69 w 108"/>
                <a:gd name="T89" fmla="*/ 74 h 107"/>
                <a:gd name="T90" fmla="*/ 69 w 108"/>
                <a:gd name="T91" fmla="*/ 71 h 107"/>
                <a:gd name="T92" fmla="*/ 67 w 108"/>
                <a:gd name="T93" fmla="*/ 64 h 107"/>
                <a:gd name="T94" fmla="*/ 66 w 108"/>
                <a:gd name="T95" fmla="*/ 64 h 107"/>
                <a:gd name="T96" fmla="*/ 58 w 108"/>
                <a:gd name="T97" fmla="*/ 70 h 107"/>
                <a:gd name="T98" fmla="*/ 54 w 108"/>
                <a:gd name="T99" fmla="*/ 75 h 107"/>
                <a:gd name="T100" fmla="*/ 56 w 108"/>
                <a:gd name="T101" fmla="*/ 83 h 107"/>
                <a:gd name="T102" fmla="*/ 54 w 108"/>
                <a:gd name="T103" fmla="*/ 84 h 107"/>
                <a:gd name="T104" fmla="*/ 48 w 108"/>
                <a:gd name="T105" fmla="*/ 94 h 107"/>
                <a:gd name="T106" fmla="*/ 45 w 108"/>
                <a:gd name="T107" fmla="*/ 103 h 107"/>
                <a:gd name="T108" fmla="*/ 29 w 108"/>
                <a:gd name="T10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8" h="107">
                  <a:moveTo>
                    <a:pt x="24" y="107"/>
                  </a:moveTo>
                  <a:lnTo>
                    <a:pt x="24" y="107"/>
                  </a:lnTo>
                  <a:lnTo>
                    <a:pt x="22" y="107"/>
                  </a:lnTo>
                  <a:lnTo>
                    <a:pt x="21" y="104"/>
                  </a:lnTo>
                  <a:lnTo>
                    <a:pt x="21" y="99"/>
                  </a:lnTo>
                  <a:lnTo>
                    <a:pt x="22" y="91"/>
                  </a:lnTo>
                  <a:lnTo>
                    <a:pt x="22" y="88"/>
                  </a:lnTo>
                  <a:lnTo>
                    <a:pt x="21" y="88"/>
                  </a:lnTo>
                  <a:lnTo>
                    <a:pt x="21" y="88"/>
                  </a:lnTo>
                  <a:lnTo>
                    <a:pt x="11" y="87"/>
                  </a:lnTo>
                  <a:lnTo>
                    <a:pt x="5" y="87"/>
                  </a:lnTo>
                  <a:lnTo>
                    <a:pt x="2" y="86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0"/>
                  </a:lnTo>
                  <a:lnTo>
                    <a:pt x="0" y="77"/>
                  </a:lnTo>
                  <a:lnTo>
                    <a:pt x="2" y="74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18" y="65"/>
                  </a:lnTo>
                  <a:lnTo>
                    <a:pt x="21" y="64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2" y="35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7" y="4"/>
                  </a:lnTo>
                  <a:lnTo>
                    <a:pt x="27" y="2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5" y="3"/>
                  </a:lnTo>
                  <a:lnTo>
                    <a:pt x="37" y="7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7" y="19"/>
                  </a:lnTo>
                  <a:lnTo>
                    <a:pt x="37" y="23"/>
                  </a:lnTo>
                  <a:lnTo>
                    <a:pt x="38" y="25"/>
                  </a:lnTo>
                  <a:lnTo>
                    <a:pt x="38" y="25"/>
                  </a:lnTo>
                  <a:lnTo>
                    <a:pt x="38" y="25"/>
                  </a:lnTo>
                  <a:lnTo>
                    <a:pt x="40" y="25"/>
                  </a:lnTo>
                  <a:lnTo>
                    <a:pt x="41" y="23"/>
                  </a:lnTo>
                  <a:lnTo>
                    <a:pt x="41" y="19"/>
                  </a:lnTo>
                  <a:lnTo>
                    <a:pt x="42" y="16"/>
                  </a:lnTo>
                  <a:lnTo>
                    <a:pt x="44" y="15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7" y="18"/>
                  </a:lnTo>
                  <a:lnTo>
                    <a:pt x="50" y="20"/>
                  </a:lnTo>
                  <a:lnTo>
                    <a:pt x="53" y="25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8" y="28"/>
                  </a:lnTo>
                  <a:lnTo>
                    <a:pt x="61" y="31"/>
                  </a:lnTo>
                  <a:lnTo>
                    <a:pt x="63" y="38"/>
                  </a:lnTo>
                  <a:lnTo>
                    <a:pt x="63" y="38"/>
                  </a:lnTo>
                  <a:lnTo>
                    <a:pt x="66" y="42"/>
                  </a:lnTo>
                  <a:lnTo>
                    <a:pt x="70" y="44"/>
                  </a:lnTo>
                  <a:lnTo>
                    <a:pt x="80" y="46"/>
                  </a:lnTo>
                  <a:lnTo>
                    <a:pt x="80" y="46"/>
                  </a:lnTo>
                  <a:lnTo>
                    <a:pt x="82" y="48"/>
                  </a:lnTo>
                  <a:lnTo>
                    <a:pt x="83" y="52"/>
                  </a:lnTo>
                  <a:lnTo>
                    <a:pt x="84" y="62"/>
                  </a:lnTo>
                  <a:lnTo>
                    <a:pt x="86" y="71"/>
                  </a:lnTo>
                  <a:lnTo>
                    <a:pt x="86" y="74"/>
                  </a:lnTo>
                  <a:lnTo>
                    <a:pt x="87" y="74"/>
                  </a:lnTo>
                  <a:lnTo>
                    <a:pt x="87" y="74"/>
                  </a:lnTo>
                  <a:lnTo>
                    <a:pt x="89" y="73"/>
                  </a:lnTo>
                  <a:lnTo>
                    <a:pt x="90" y="70"/>
                  </a:lnTo>
                  <a:lnTo>
                    <a:pt x="92" y="68"/>
                  </a:lnTo>
                  <a:lnTo>
                    <a:pt x="95" y="68"/>
                  </a:lnTo>
                  <a:lnTo>
                    <a:pt x="95" y="68"/>
                  </a:lnTo>
                  <a:lnTo>
                    <a:pt x="103" y="73"/>
                  </a:lnTo>
                  <a:lnTo>
                    <a:pt x="106" y="74"/>
                  </a:lnTo>
                  <a:lnTo>
                    <a:pt x="108" y="75"/>
                  </a:lnTo>
                  <a:lnTo>
                    <a:pt x="108" y="75"/>
                  </a:lnTo>
                  <a:lnTo>
                    <a:pt x="108" y="80"/>
                  </a:lnTo>
                  <a:lnTo>
                    <a:pt x="105" y="84"/>
                  </a:lnTo>
                  <a:lnTo>
                    <a:pt x="100" y="88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90" y="88"/>
                  </a:lnTo>
                  <a:lnTo>
                    <a:pt x="86" y="86"/>
                  </a:lnTo>
                  <a:lnTo>
                    <a:pt x="82" y="84"/>
                  </a:lnTo>
                  <a:lnTo>
                    <a:pt x="76" y="81"/>
                  </a:lnTo>
                  <a:lnTo>
                    <a:pt x="76" y="81"/>
                  </a:lnTo>
                  <a:lnTo>
                    <a:pt x="71" y="80"/>
                  </a:lnTo>
                  <a:lnTo>
                    <a:pt x="69" y="78"/>
                  </a:lnTo>
                  <a:lnTo>
                    <a:pt x="67" y="75"/>
                  </a:lnTo>
                  <a:lnTo>
                    <a:pt x="69" y="74"/>
                  </a:lnTo>
                  <a:lnTo>
                    <a:pt x="69" y="74"/>
                  </a:lnTo>
                  <a:lnTo>
                    <a:pt x="69" y="71"/>
                  </a:lnTo>
                  <a:lnTo>
                    <a:pt x="69" y="67"/>
                  </a:lnTo>
                  <a:lnTo>
                    <a:pt x="67" y="64"/>
                  </a:lnTo>
                  <a:lnTo>
                    <a:pt x="66" y="64"/>
                  </a:lnTo>
                  <a:lnTo>
                    <a:pt x="66" y="64"/>
                  </a:lnTo>
                  <a:lnTo>
                    <a:pt x="63" y="65"/>
                  </a:lnTo>
                  <a:lnTo>
                    <a:pt x="58" y="70"/>
                  </a:lnTo>
                  <a:lnTo>
                    <a:pt x="54" y="75"/>
                  </a:lnTo>
                  <a:lnTo>
                    <a:pt x="54" y="75"/>
                  </a:lnTo>
                  <a:lnTo>
                    <a:pt x="56" y="80"/>
                  </a:lnTo>
                  <a:lnTo>
                    <a:pt x="56" y="83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51" y="88"/>
                  </a:lnTo>
                  <a:lnTo>
                    <a:pt x="48" y="94"/>
                  </a:lnTo>
                  <a:lnTo>
                    <a:pt x="45" y="103"/>
                  </a:lnTo>
                  <a:lnTo>
                    <a:pt x="45" y="103"/>
                  </a:lnTo>
                  <a:lnTo>
                    <a:pt x="37" y="106"/>
                  </a:lnTo>
                  <a:lnTo>
                    <a:pt x="29" y="107"/>
                  </a:lnTo>
                  <a:lnTo>
                    <a:pt x="24" y="10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954"/>
            <p:cNvSpPr>
              <a:spLocks/>
            </p:cNvSpPr>
            <p:nvPr/>
          </p:nvSpPr>
          <p:spPr bwMode="auto">
            <a:xfrm>
              <a:off x="2293938" y="2657904"/>
              <a:ext cx="28575" cy="25400"/>
            </a:xfrm>
            <a:custGeom>
              <a:avLst/>
              <a:gdLst>
                <a:gd name="T0" fmla="*/ 6 w 18"/>
                <a:gd name="T1" fmla="*/ 15 h 16"/>
                <a:gd name="T2" fmla="*/ 6 w 18"/>
                <a:gd name="T3" fmla="*/ 15 h 16"/>
                <a:gd name="T4" fmla="*/ 3 w 18"/>
                <a:gd name="T5" fmla="*/ 12 h 16"/>
                <a:gd name="T6" fmla="*/ 0 w 18"/>
                <a:gd name="T7" fmla="*/ 8 h 16"/>
                <a:gd name="T8" fmla="*/ 0 w 18"/>
                <a:gd name="T9" fmla="*/ 3 h 16"/>
                <a:gd name="T10" fmla="*/ 2 w 18"/>
                <a:gd name="T11" fmla="*/ 0 h 16"/>
                <a:gd name="T12" fmla="*/ 2 w 18"/>
                <a:gd name="T13" fmla="*/ 0 h 16"/>
                <a:gd name="T14" fmla="*/ 5 w 18"/>
                <a:gd name="T15" fmla="*/ 2 h 16"/>
                <a:gd name="T16" fmla="*/ 8 w 18"/>
                <a:gd name="T17" fmla="*/ 3 h 16"/>
                <a:gd name="T18" fmla="*/ 11 w 18"/>
                <a:gd name="T19" fmla="*/ 8 h 16"/>
                <a:gd name="T20" fmla="*/ 11 w 18"/>
                <a:gd name="T21" fmla="*/ 8 h 16"/>
                <a:gd name="T22" fmla="*/ 15 w 18"/>
                <a:gd name="T23" fmla="*/ 9 h 16"/>
                <a:gd name="T24" fmla="*/ 18 w 18"/>
                <a:gd name="T25" fmla="*/ 11 h 16"/>
                <a:gd name="T26" fmla="*/ 18 w 18"/>
                <a:gd name="T27" fmla="*/ 11 h 16"/>
                <a:gd name="T28" fmla="*/ 18 w 18"/>
                <a:gd name="T29" fmla="*/ 11 h 16"/>
                <a:gd name="T30" fmla="*/ 18 w 18"/>
                <a:gd name="T31" fmla="*/ 11 h 16"/>
                <a:gd name="T32" fmla="*/ 11 w 18"/>
                <a:gd name="T33" fmla="*/ 15 h 16"/>
                <a:gd name="T34" fmla="*/ 8 w 18"/>
                <a:gd name="T35" fmla="*/ 16 h 16"/>
                <a:gd name="T36" fmla="*/ 6 w 18"/>
                <a:gd name="T3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16">
                  <a:moveTo>
                    <a:pt x="6" y="15"/>
                  </a:moveTo>
                  <a:lnTo>
                    <a:pt x="6" y="15"/>
                  </a:lnTo>
                  <a:lnTo>
                    <a:pt x="3" y="12"/>
                  </a:lnTo>
                  <a:lnTo>
                    <a:pt x="0" y="8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2"/>
                  </a:lnTo>
                  <a:lnTo>
                    <a:pt x="8" y="3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5" y="9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1" y="15"/>
                  </a:lnTo>
                  <a:lnTo>
                    <a:pt x="8" y="16"/>
                  </a:lnTo>
                  <a:lnTo>
                    <a:pt x="6" y="15"/>
                  </a:lnTo>
                  <a:close/>
                </a:path>
              </a:pathLst>
            </a:custGeom>
            <a:solidFill>
              <a:srgbClr val="CCD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955"/>
            <p:cNvSpPr>
              <a:spLocks/>
            </p:cNvSpPr>
            <p:nvPr/>
          </p:nvSpPr>
          <p:spPr bwMode="auto">
            <a:xfrm>
              <a:off x="2293938" y="2657904"/>
              <a:ext cx="28575" cy="25400"/>
            </a:xfrm>
            <a:custGeom>
              <a:avLst/>
              <a:gdLst>
                <a:gd name="T0" fmla="*/ 6 w 18"/>
                <a:gd name="T1" fmla="*/ 15 h 16"/>
                <a:gd name="T2" fmla="*/ 6 w 18"/>
                <a:gd name="T3" fmla="*/ 15 h 16"/>
                <a:gd name="T4" fmla="*/ 3 w 18"/>
                <a:gd name="T5" fmla="*/ 12 h 16"/>
                <a:gd name="T6" fmla="*/ 0 w 18"/>
                <a:gd name="T7" fmla="*/ 8 h 16"/>
                <a:gd name="T8" fmla="*/ 0 w 18"/>
                <a:gd name="T9" fmla="*/ 3 h 16"/>
                <a:gd name="T10" fmla="*/ 2 w 18"/>
                <a:gd name="T11" fmla="*/ 0 h 16"/>
                <a:gd name="T12" fmla="*/ 2 w 18"/>
                <a:gd name="T13" fmla="*/ 0 h 16"/>
                <a:gd name="T14" fmla="*/ 5 w 18"/>
                <a:gd name="T15" fmla="*/ 2 h 16"/>
                <a:gd name="T16" fmla="*/ 8 w 18"/>
                <a:gd name="T17" fmla="*/ 3 h 16"/>
                <a:gd name="T18" fmla="*/ 11 w 18"/>
                <a:gd name="T19" fmla="*/ 8 h 16"/>
                <a:gd name="T20" fmla="*/ 11 w 18"/>
                <a:gd name="T21" fmla="*/ 8 h 16"/>
                <a:gd name="T22" fmla="*/ 15 w 18"/>
                <a:gd name="T23" fmla="*/ 9 h 16"/>
                <a:gd name="T24" fmla="*/ 18 w 18"/>
                <a:gd name="T25" fmla="*/ 11 h 16"/>
                <a:gd name="T26" fmla="*/ 18 w 18"/>
                <a:gd name="T27" fmla="*/ 11 h 16"/>
                <a:gd name="T28" fmla="*/ 18 w 18"/>
                <a:gd name="T29" fmla="*/ 11 h 16"/>
                <a:gd name="T30" fmla="*/ 18 w 18"/>
                <a:gd name="T31" fmla="*/ 11 h 16"/>
                <a:gd name="T32" fmla="*/ 11 w 18"/>
                <a:gd name="T33" fmla="*/ 15 h 16"/>
                <a:gd name="T34" fmla="*/ 8 w 18"/>
                <a:gd name="T35" fmla="*/ 16 h 16"/>
                <a:gd name="T36" fmla="*/ 6 w 18"/>
                <a:gd name="T3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16">
                  <a:moveTo>
                    <a:pt x="6" y="15"/>
                  </a:moveTo>
                  <a:lnTo>
                    <a:pt x="6" y="15"/>
                  </a:lnTo>
                  <a:lnTo>
                    <a:pt x="3" y="12"/>
                  </a:lnTo>
                  <a:lnTo>
                    <a:pt x="0" y="8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2"/>
                  </a:lnTo>
                  <a:lnTo>
                    <a:pt x="8" y="3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5" y="9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1" y="15"/>
                  </a:lnTo>
                  <a:lnTo>
                    <a:pt x="8" y="16"/>
                  </a:lnTo>
                  <a:lnTo>
                    <a:pt x="6" y="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956"/>
            <p:cNvSpPr>
              <a:spLocks/>
            </p:cNvSpPr>
            <p:nvPr/>
          </p:nvSpPr>
          <p:spPr bwMode="auto">
            <a:xfrm>
              <a:off x="2319338" y="2646792"/>
              <a:ext cx="23813" cy="19050"/>
            </a:xfrm>
            <a:custGeom>
              <a:avLst/>
              <a:gdLst>
                <a:gd name="T0" fmla="*/ 13 w 15"/>
                <a:gd name="T1" fmla="*/ 12 h 12"/>
                <a:gd name="T2" fmla="*/ 13 w 15"/>
                <a:gd name="T3" fmla="*/ 12 h 12"/>
                <a:gd name="T4" fmla="*/ 8 w 15"/>
                <a:gd name="T5" fmla="*/ 12 h 12"/>
                <a:gd name="T6" fmla="*/ 3 w 15"/>
                <a:gd name="T7" fmla="*/ 9 h 12"/>
                <a:gd name="T8" fmla="*/ 0 w 15"/>
                <a:gd name="T9" fmla="*/ 6 h 12"/>
                <a:gd name="T10" fmla="*/ 0 w 15"/>
                <a:gd name="T11" fmla="*/ 3 h 12"/>
                <a:gd name="T12" fmla="*/ 0 w 15"/>
                <a:gd name="T13" fmla="*/ 3 h 12"/>
                <a:gd name="T14" fmla="*/ 2 w 15"/>
                <a:gd name="T15" fmla="*/ 2 h 12"/>
                <a:gd name="T16" fmla="*/ 3 w 15"/>
                <a:gd name="T17" fmla="*/ 0 h 12"/>
                <a:gd name="T18" fmla="*/ 6 w 15"/>
                <a:gd name="T19" fmla="*/ 2 h 12"/>
                <a:gd name="T20" fmla="*/ 8 w 15"/>
                <a:gd name="T21" fmla="*/ 3 h 12"/>
                <a:gd name="T22" fmla="*/ 8 w 15"/>
                <a:gd name="T23" fmla="*/ 3 h 12"/>
                <a:gd name="T24" fmla="*/ 13 w 15"/>
                <a:gd name="T25" fmla="*/ 9 h 12"/>
                <a:gd name="T26" fmla="*/ 15 w 15"/>
                <a:gd name="T27" fmla="*/ 12 h 12"/>
                <a:gd name="T28" fmla="*/ 13 w 15"/>
                <a:gd name="T2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12">
                  <a:moveTo>
                    <a:pt x="13" y="12"/>
                  </a:moveTo>
                  <a:lnTo>
                    <a:pt x="13" y="12"/>
                  </a:lnTo>
                  <a:lnTo>
                    <a:pt x="8" y="12"/>
                  </a:lnTo>
                  <a:lnTo>
                    <a:pt x="3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2"/>
                  </a:lnTo>
                  <a:lnTo>
                    <a:pt x="3" y="0"/>
                  </a:lnTo>
                  <a:lnTo>
                    <a:pt x="6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13" y="9"/>
                  </a:lnTo>
                  <a:lnTo>
                    <a:pt x="15" y="12"/>
                  </a:lnTo>
                  <a:lnTo>
                    <a:pt x="13" y="12"/>
                  </a:lnTo>
                  <a:close/>
                </a:path>
              </a:pathLst>
            </a:custGeom>
            <a:solidFill>
              <a:srgbClr val="CCD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957"/>
            <p:cNvSpPr>
              <a:spLocks/>
            </p:cNvSpPr>
            <p:nvPr/>
          </p:nvSpPr>
          <p:spPr bwMode="auto">
            <a:xfrm>
              <a:off x="2319338" y="2646792"/>
              <a:ext cx="23813" cy="19050"/>
            </a:xfrm>
            <a:custGeom>
              <a:avLst/>
              <a:gdLst>
                <a:gd name="T0" fmla="*/ 13 w 15"/>
                <a:gd name="T1" fmla="*/ 12 h 12"/>
                <a:gd name="T2" fmla="*/ 13 w 15"/>
                <a:gd name="T3" fmla="*/ 12 h 12"/>
                <a:gd name="T4" fmla="*/ 8 w 15"/>
                <a:gd name="T5" fmla="*/ 12 h 12"/>
                <a:gd name="T6" fmla="*/ 3 w 15"/>
                <a:gd name="T7" fmla="*/ 9 h 12"/>
                <a:gd name="T8" fmla="*/ 0 w 15"/>
                <a:gd name="T9" fmla="*/ 6 h 12"/>
                <a:gd name="T10" fmla="*/ 0 w 15"/>
                <a:gd name="T11" fmla="*/ 3 h 12"/>
                <a:gd name="T12" fmla="*/ 0 w 15"/>
                <a:gd name="T13" fmla="*/ 3 h 12"/>
                <a:gd name="T14" fmla="*/ 2 w 15"/>
                <a:gd name="T15" fmla="*/ 2 h 12"/>
                <a:gd name="T16" fmla="*/ 3 w 15"/>
                <a:gd name="T17" fmla="*/ 0 h 12"/>
                <a:gd name="T18" fmla="*/ 6 w 15"/>
                <a:gd name="T19" fmla="*/ 2 h 12"/>
                <a:gd name="T20" fmla="*/ 8 w 15"/>
                <a:gd name="T21" fmla="*/ 3 h 12"/>
                <a:gd name="T22" fmla="*/ 8 w 15"/>
                <a:gd name="T23" fmla="*/ 3 h 12"/>
                <a:gd name="T24" fmla="*/ 13 w 15"/>
                <a:gd name="T25" fmla="*/ 9 h 12"/>
                <a:gd name="T26" fmla="*/ 15 w 15"/>
                <a:gd name="T27" fmla="*/ 12 h 12"/>
                <a:gd name="T28" fmla="*/ 13 w 15"/>
                <a:gd name="T2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12">
                  <a:moveTo>
                    <a:pt x="13" y="12"/>
                  </a:moveTo>
                  <a:lnTo>
                    <a:pt x="13" y="12"/>
                  </a:lnTo>
                  <a:lnTo>
                    <a:pt x="8" y="12"/>
                  </a:lnTo>
                  <a:lnTo>
                    <a:pt x="3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2"/>
                  </a:lnTo>
                  <a:lnTo>
                    <a:pt x="3" y="0"/>
                  </a:lnTo>
                  <a:lnTo>
                    <a:pt x="6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13" y="9"/>
                  </a:lnTo>
                  <a:lnTo>
                    <a:pt x="15" y="12"/>
                  </a:lnTo>
                  <a:lnTo>
                    <a:pt x="13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958"/>
            <p:cNvSpPr>
              <a:spLocks/>
            </p:cNvSpPr>
            <p:nvPr/>
          </p:nvSpPr>
          <p:spPr bwMode="auto">
            <a:xfrm>
              <a:off x="2359025" y="2373742"/>
              <a:ext cx="31750" cy="41275"/>
            </a:xfrm>
            <a:custGeom>
              <a:avLst/>
              <a:gdLst>
                <a:gd name="T0" fmla="*/ 10 w 20"/>
                <a:gd name="T1" fmla="*/ 26 h 26"/>
                <a:gd name="T2" fmla="*/ 10 w 20"/>
                <a:gd name="T3" fmla="*/ 26 h 26"/>
                <a:gd name="T4" fmla="*/ 7 w 20"/>
                <a:gd name="T5" fmla="*/ 25 h 26"/>
                <a:gd name="T6" fmla="*/ 6 w 20"/>
                <a:gd name="T7" fmla="*/ 25 h 26"/>
                <a:gd name="T8" fmla="*/ 1 w 20"/>
                <a:gd name="T9" fmla="*/ 20 h 26"/>
                <a:gd name="T10" fmla="*/ 0 w 20"/>
                <a:gd name="T11" fmla="*/ 14 h 26"/>
                <a:gd name="T12" fmla="*/ 0 w 20"/>
                <a:gd name="T13" fmla="*/ 10 h 26"/>
                <a:gd name="T14" fmla="*/ 0 w 20"/>
                <a:gd name="T15" fmla="*/ 10 h 26"/>
                <a:gd name="T16" fmla="*/ 0 w 20"/>
                <a:gd name="T17" fmla="*/ 7 h 26"/>
                <a:gd name="T18" fmla="*/ 3 w 20"/>
                <a:gd name="T19" fmla="*/ 3 h 26"/>
                <a:gd name="T20" fmla="*/ 7 w 20"/>
                <a:gd name="T21" fmla="*/ 0 h 26"/>
                <a:gd name="T22" fmla="*/ 13 w 20"/>
                <a:gd name="T23" fmla="*/ 0 h 26"/>
                <a:gd name="T24" fmla="*/ 13 w 20"/>
                <a:gd name="T25" fmla="*/ 0 h 26"/>
                <a:gd name="T26" fmla="*/ 16 w 20"/>
                <a:gd name="T27" fmla="*/ 0 h 26"/>
                <a:gd name="T28" fmla="*/ 17 w 20"/>
                <a:gd name="T29" fmla="*/ 1 h 26"/>
                <a:gd name="T30" fmla="*/ 20 w 20"/>
                <a:gd name="T31" fmla="*/ 7 h 26"/>
                <a:gd name="T32" fmla="*/ 20 w 20"/>
                <a:gd name="T33" fmla="*/ 13 h 26"/>
                <a:gd name="T34" fmla="*/ 20 w 20"/>
                <a:gd name="T35" fmla="*/ 17 h 26"/>
                <a:gd name="T36" fmla="*/ 20 w 20"/>
                <a:gd name="T37" fmla="*/ 17 h 26"/>
                <a:gd name="T38" fmla="*/ 19 w 20"/>
                <a:gd name="T39" fmla="*/ 22 h 26"/>
                <a:gd name="T40" fmla="*/ 17 w 20"/>
                <a:gd name="T41" fmla="*/ 23 h 26"/>
                <a:gd name="T42" fmla="*/ 14 w 20"/>
                <a:gd name="T43" fmla="*/ 25 h 26"/>
                <a:gd name="T44" fmla="*/ 10 w 20"/>
                <a:gd name="T4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26">
                  <a:moveTo>
                    <a:pt x="10" y="26"/>
                  </a:moveTo>
                  <a:lnTo>
                    <a:pt x="10" y="26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1" y="20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3" y="3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7" y="1"/>
                  </a:lnTo>
                  <a:lnTo>
                    <a:pt x="20" y="7"/>
                  </a:lnTo>
                  <a:lnTo>
                    <a:pt x="20" y="13"/>
                  </a:lnTo>
                  <a:lnTo>
                    <a:pt x="20" y="17"/>
                  </a:lnTo>
                  <a:lnTo>
                    <a:pt x="20" y="17"/>
                  </a:lnTo>
                  <a:lnTo>
                    <a:pt x="19" y="22"/>
                  </a:lnTo>
                  <a:lnTo>
                    <a:pt x="17" y="23"/>
                  </a:lnTo>
                  <a:lnTo>
                    <a:pt x="14" y="25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rgbClr val="CCD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959"/>
            <p:cNvSpPr>
              <a:spLocks/>
            </p:cNvSpPr>
            <p:nvPr/>
          </p:nvSpPr>
          <p:spPr bwMode="auto">
            <a:xfrm>
              <a:off x="2359025" y="2373742"/>
              <a:ext cx="31750" cy="41275"/>
            </a:xfrm>
            <a:custGeom>
              <a:avLst/>
              <a:gdLst>
                <a:gd name="T0" fmla="*/ 10 w 20"/>
                <a:gd name="T1" fmla="*/ 26 h 26"/>
                <a:gd name="T2" fmla="*/ 10 w 20"/>
                <a:gd name="T3" fmla="*/ 26 h 26"/>
                <a:gd name="T4" fmla="*/ 7 w 20"/>
                <a:gd name="T5" fmla="*/ 25 h 26"/>
                <a:gd name="T6" fmla="*/ 6 w 20"/>
                <a:gd name="T7" fmla="*/ 25 h 26"/>
                <a:gd name="T8" fmla="*/ 1 w 20"/>
                <a:gd name="T9" fmla="*/ 20 h 26"/>
                <a:gd name="T10" fmla="*/ 0 w 20"/>
                <a:gd name="T11" fmla="*/ 14 h 26"/>
                <a:gd name="T12" fmla="*/ 0 w 20"/>
                <a:gd name="T13" fmla="*/ 10 h 26"/>
                <a:gd name="T14" fmla="*/ 0 w 20"/>
                <a:gd name="T15" fmla="*/ 10 h 26"/>
                <a:gd name="T16" fmla="*/ 0 w 20"/>
                <a:gd name="T17" fmla="*/ 7 h 26"/>
                <a:gd name="T18" fmla="*/ 3 w 20"/>
                <a:gd name="T19" fmla="*/ 3 h 26"/>
                <a:gd name="T20" fmla="*/ 7 w 20"/>
                <a:gd name="T21" fmla="*/ 0 h 26"/>
                <a:gd name="T22" fmla="*/ 13 w 20"/>
                <a:gd name="T23" fmla="*/ 0 h 26"/>
                <a:gd name="T24" fmla="*/ 13 w 20"/>
                <a:gd name="T25" fmla="*/ 0 h 26"/>
                <a:gd name="T26" fmla="*/ 16 w 20"/>
                <a:gd name="T27" fmla="*/ 0 h 26"/>
                <a:gd name="T28" fmla="*/ 17 w 20"/>
                <a:gd name="T29" fmla="*/ 1 h 26"/>
                <a:gd name="T30" fmla="*/ 20 w 20"/>
                <a:gd name="T31" fmla="*/ 7 h 26"/>
                <a:gd name="T32" fmla="*/ 20 w 20"/>
                <a:gd name="T33" fmla="*/ 13 h 26"/>
                <a:gd name="T34" fmla="*/ 20 w 20"/>
                <a:gd name="T35" fmla="*/ 17 h 26"/>
                <a:gd name="T36" fmla="*/ 20 w 20"/>
                <a:gd name="T37" fmla="*/ 17 h 26"/>
                <a:gd name="T38" fmla="*/ 19 w 20"/>
                <a:gd name="T39" fmla="*/ 22 h 26"/>
                <a:gd name="T40" fmla="*/ 17 w 20"/>
                <a:gd name="T41" fmla="*/ 23 h 26"/>
                <a:gd name="T42" fmla="*/ 14 w 20"/>
                <a:gd name="T43" fmla="*/ 25 h 26"/>
                <a:gd name="T44" fmla="*/ 10 w 20"/>
                <a:gd name="T4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26">
                  <a:moveTo>
                    <a:pt x="10" y="26"/>
                  </a:moveTo>
                  <a:lnTo>
                    <a:pt x="10" y="26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1" y="20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3" y="3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7" y="1"/>
                  </a:lnTo>
                  <a:lnTo>
                    <a:pt x="20" y="7"/>
                  </a:lnTo>
                  <a:lnTo>
                    <a:pt x="20" y="13"/>
                  </a:lnTo>
                  <a:lnTo>
                    <a:pt x="20" y="17"/>
                  </a:lnTo>
                  <a:lnTo>
                    <a:pt x="20" y="17"/>
                  </a:lnTo>
                  <a:lnTo>
                    <a:pt x="19" y="22"/>
                  </a:lnTo>
                  <a:lnTo>
                    <a:pt x="17" y="23"/>
                  </a:lnTo>
                  <a:lnTo>
                    <a:pt x="14" y="25"/>
                  </a:lnTo>
                  <a:lnTo>
                    <a:pt x="1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960"/>
            <p:cNvSpPr>
              <a:spLocks/>
            </p:cNvSpPr>
            <p:nvPr/>
          </p:nvSpPr>
          <p:spPr bwMode="auto">
            <a:xfrm>
              <a:off x="2225675" y="2245154"/>
              <a:ext cx="42863" cy="25400"/>
            </a:xfrm>
            <a:custGeom>
              <a:avLst/>
              <a:gdLst>
                <a:gd name="T0" fmla="*/ 26 w 27"/>
                <a:gd name="T1" fmla="*/ 16 h 16"/>
                <a:gd name="T2" fmla="*/ 26 w 27"/>
                <a:gd name="T3" fmla="*/ 16 h 16"/>
                <a:gd name="T4" fmla="*/ 20 w 27"/>
                <a:gd name="T5" fmla="*/ 16 h 16"/>
                <a:gd name="T6" fmla="*/ 16 w 27"/>
                <a:gd name="T7" fmla="*/ 16 h 16"/>
                <a:gd name="T8" fmla="*/ 12 w 27"/>
                <a:gd name="T9" fmla="*/ 13 h 16"/>
                <a:gd name="T10" fmla="*/ 12 w 27"/>
                <a:gd name="T11" fmla="*/ 13 h 16"/>
                <a:gd name="T12" fmla="*/ 1 w 27"/>
                <a:gd name="T13" fmla="*/ 7 h 16"/>
                <a:gd name="T14" fmla="*/ 0 w 27"/>
                <a:gd name="T15" fmla="*/ 4 h 16"/>
                <a:gd name="T16" fmla="*/ 0 w 27"/>
                <a:gd name="T17" fmla="*/ 3 h 16"/>
                <a:gd name="T18" fmla="*/ 1 w 27"/>
                <a:gd name="T19" fmla="*/ 3 h 16"/>
                <a:gd name="T20" fmla="*/ 1 w 27"/>
                <a:gd name="T21" fmla="*/ 3 h 16"/>
                <a:gd name="T22" fmla="*/ 16 w 27"/>
                <a:gd name="T23" fmla="*/ 1 h 16"/>
                <a:gd name="T24" fmla="*/ 22 w 27"/>
                <a:gd name="T25" fmla="*/ 0 h 16"/>
                <a:gd name="T26" fmla="*/ 25 w 27"/>
                <a:gd name="T27" fmla="*/ 0 h 16"/>
                <a:gd name="T28" fmla="*/ 26 w 27"/>
                <a:gd name="T29" fmla="*/ 1 h 16"/>
                <a:gd name="T30" fmla="*/ 26 w 27"/>
                <a:gd name="T31" fmla="*/ 1 h 16"/>
                <a:gd name="T32" fmla="*/ 27 w 27"/>
                <a:gd name="T33" fmla="*/ 10 h 16"/>
                <a:gd name="T34" fmla="*/ 27 w 27"/>
                <a:gd name="T35" fmla="*/ 13 h 16"/>
                <a:gd name="T36" fmla="*/ 26 w 27"/>
                <a:gd name="T3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16">
                  <a:moveTo>
                    <a:pt x="26" y="16"/>
                  </a:moveTo>
                  <a:lnTo>
                    <a:pt x="26" y="16"/>
                  </a:lnTo>
                  <a:lnTo>
                    <a:pt x="20" y="16"/>
                  </a:lnTo>
                  <a:lnTo>
                    <a:pt x="16" y="16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6" y="1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7" y="10"/>
                  </a:lnTo>
                  <a:lnTo>
                    <a:pt x="27" y="13"/>
                  </a:lnTo>
                  <a:lnTo>
                    <a:pt x="26" y="16"/>
                  </a:lnTo>
                  <a:close/>
                </a:path>
              </a:pathLst>
            </a:custGeom>
            <a:solidFill>
              <a:srgbClr val="CCD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961"/>
            <p:cNvSpPr>
              <a:spLocks/>
            </p:cNvSpPr>
            <p:nvPr/>
          </p:nvSpPr>
          <p:spPr bwMode="auto">
            <a:xfrm>
              <a:off x="2225675" y="2245154"/>
              <a:ext cx="42863" cy="25400"/>
            </a:xfrm>
            <a:custGeom>
              <a:avLst/>
              <a:gdLst>
                <a:gd name="T0" fmla="*/ 26 w 27"/>
                <a:gd name="T1" fmla="*/ 16 h 16"/>
                <a:gd name="T2" fmla="*/ 26 w 27"/>
                <a:gd name="T3" fmla="*/ 16 h 16"/>
                <a:gd name="T4" fmla="*/ 20 w 27"/>
                <a:gd name="T5" fmla="*/ 16 h 16"/>
                <a:gd name="T6" fmla="*/ 16 w 27"/>
                <a:gd name="T7" fmla="*/ 16 h 16"/>
                <a:gd name="T8" fmla="*/ 12 w 27"/>
                <a:gd name="T9" fmla="*/ 13 h 16"/>
                <a:gd name="T10" fmla="*/ 12 w 27"/>
                <a:gd name="T11" fmla="*/ 13 h 16"/>
                <a:gd name="T12" fmla="*/ 1 w 27"/>
                <a:gd name="T13" fmla="*/ 7 h 16"/>
                <a:gd name="T14" fmla="*/ 0 w 27"/>
                <a:gd name="T15" fmla="*/ 4 h 16"/>
                <a:gd name="T16" fmla="*/ 0 w 27"/>
                <a:gd name="T17" fmla="*/ 3 h 16"/>
                <a:gd name="T18" fmla="*/ 1 w 27"/>
                <a:gd name="T19" fmla="*/ 3 h 16"/>
                <a:gd name="T20" fmla="*/ 1 w 27"/>
                <a:gd name="T21" fmla="*/ 3 h 16"/>
                <a:gd name="T22" fmla="*/ 16 w 27"/>
                <a:gd name="T23" fmla="*/ 1 h 16"/>
                <a:gd name="T24" fmla="*/ 22 w 27"/>
                <a:gd name="T25" fmla="*/ 0 h 16"/>
                <a:gd name="T26" fmla="*/ 25 w 27"/>
                <a:gd name="T27" fmla="*/ 0 h 16"/>
                <a:gd name="T28" fmla="*/ 26 w 27"/>
                <a:gd name="T29" fmla="*/ 1 h 16"/>
                <a:gd name="T30" fmla="*/ 26 w 27"/>
                <a:gd name="T31" fmla="*/ 1 h 16"/>
                <a:gd name="T32" fmla="*/ 27 w 27"/>
                <a:gd name="T33" fmla="*/ 10 h 16"/>
                <a:gd name="T34" fmla="*/ 27 w 27"/>
                <a:gd name="T35" fmla="*/ 13 h 16"/>
                <a:gd name="T36" fmla="*/ 26 w 27"/>
                <a:gd name="T3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16">
                  <a:moveTo>
                    <a:pt x="26" y="16"/>
                  </a:moveTo>
                  <a:lnTo>
                    <a:pt x="26" y="16"/>
                  </a:lnTo>
                  <a:lnTo>
                    <a:pt x="20" y="16"/>
                  </a:lnTo>
                  <a:lnTo>
                    <a:pt x="16" y="16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6" y="1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7" y="10"/>
                  </a:lnTo>
                  <a:lnTo>
                    <a:pt x="27" y="13"/>
                  </a:lnTo>
                  <a:lnTo>
                    <a:pt x="26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962"/>
            <p:cNvSpPr>
              <a:spLocks/>
            </p:cNvSpPr>
            <p:nvPr/>
          </p:nvSpPr>
          <p:spPr bwMode="auto">
            <a:xfrm>
              <a:off x="2620963" y="2746804"/>
              <a:ext cx="31750" cy="28575"/>
            </a:xfrm>
            <a:custGeom>
              <a:avLst/>
              <a:gdLst>
                <a:gd name="T0" fmla="*/ 19 w 20"/>
                <a:gd name="T1" fmla="*/ 10 h 18"/>
                <a:gd name="T2" fmla="*/ 19 w 20"/>
                <a:gd name="T3" fmla="*/ 10 h 18"/>
                <a:gd name="T4" fmla="*/ 17 w 20"/>
                <a:gd name="T5" fmla="*/ 13 h 18"/>
                <a:gd name="T6" fmla="*/ 16 w 20"/>
                <a:gd name="T7" fmla="*/ 15 h 18"/>
                <a:gd name="T8" fmla="*/ 15 w 20"/>
                <a:gd name="T9" fmla="*/ 18 h 18"/>
                <a:gd name="T10" fmla="*/ 10 w 20"/>
                <a:gd name="T11" fmla="*/ 18 h 18"/>
                <a:gd name="T12" fmla="*/ 10 w 20"/>
                <a:gd name="T13" fmla="*/ 18 h 18"/>
                <a:gd name="T14" fmla="*/ 6 w 20"/>
                <a:gd name="T15" fmla="*/ 15 h 18"/>
                <a:gd name="T16" fmla="*/ 3 w 20"/>
                <a:gd name="T17" fmla="*/ 13 h 18"/>
                <a:gd name="T18" fmla="*/ 0 w 20"/>
                <a:gd name="T19" fmla="*/ 8 h 18"/>
                <a:gd name="T20" fmla="*/ 0 w 20"/>
                <a:gd name="T21" fmla="*/ 7 h 18"/>
                <a:gd name="T22" fmla="*/ 0 w 20"/>
                <a:gd name="T23" fmla="*/ 5 h 18"/>
                <a:gd name="T24" fmla="*/ 0 w 20"/>
                <a:gd name="T25" fmla="*/ 5 h 18"/>
                <a:gd name="T26" fmla="*/ 6 w 20"/>
                <a:gd name="T27" fmla="*/ 1 h 18"/>
                <a:gd name="T28" fmla="*/ 7 w 20"/>
                <a:gd name="T29" fmla="*/ 0 h 18"/>
                <a:gd name="T30" fmla="*/ 9 w 20"/>
                <a:gd name="T31" fmla="*/ 1 h 18"/>
                <a:gd name="T32" fmla="*/ 9 w 20"/>
                <a:gd name="T33" fmla="*/ 1 h 18"/>
                <a:gd name="T34" fmla="*/ 9 w 20"/>
                <a:gd name="T35" fmla="*/ 4 h 18"/>
                <a:gd name="T36" fmla="*/ 10 w 20"/>
                <a:gd name="T37" fmla="*/ 5 h 18"/>
                <a:gd name="T38" fmla="*/ 12 w 20"/>
                <a:gd name="T39" fmla="*/ 7 h 18"/>
                <a:gd name="T40" fmla="*/ 12 w 20"/>
                <a:gd name="T41" fmla="*/ 7 h 18"/>
                <a:gd name="T42" fmla="*/ 17 w 20"/>
                <a:gd name="T43" fmla="*/ 7 h 18"/>
                <a:gd name="T44" fmla="*/ 20 w 20"/>
                <a:gd name="T45" fmla="*/ 8 h 18"/>
                <a:gd name="T46" fmla="*/ 19 w 20"/>
                <a:gd name="T47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lnTo>
                    <a:pt x="19" y="10"/>
                  </a:lnTo>
                  <a:lnTo>
                    <a:pt x="17" y="13"/>
                  </a:lnTo>
                  <a:lnTo>
                    <a:pt x="16" y="15"/>
                  </a:lnTo>
                  <a:lnTo>
                    <a:pt x="15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6" y="15"/>
                  </a:lnTo>
                  <a:lnTo>
                    <a:pt x="3" y="13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6" y="1"/>
                  </a:lnTo>
                  <a:lnTo>
                    <a:pt x="7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4"/>
                  </a:lnTo>
                  <a:lnTo>
                    <a:pt x="10" y="5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7" y="7"/>
                  </a:lnTo>
                  <a:lnTo>
                    <a:pt x="20" y="8"/>
                  </a:lnTo>
                  <a:lnTo>
                    <a:pt x="19" y="10"/>
                  </a:lnTo>
                  <a:close/>
                </a:path>
              </a:pathLst>
            </a:custGeom>
            <a:solidFill>
              <a:srgbClr val="CCD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963"/>
            <p:cNvSpPr>
              <a:spLocks/>
            </p:cNvSpPr>
            <p:nvPr/>
          </p:nvSpPr>
          <p:spPr bwMode="auto">
            <a:xfrm>
              <a:off x="2620963" y="2746804"/>
              <a:ext cx="31750" cy="28575"/>
            </a:xfrm>
            <a:custGeom>
              <a:avLst/>
              <a:gdLst>
                <a:gd name="T0" fmla="*/ 19 w 20"/>
                <a:gd name="T1" fmla="*/ 10 h 18"/>
                <a:gd name="T2" fmla="*/ 19 w 20"/>
                <a:gd name="T3" fmla="*/ 10 h 18"/>
                <a:gd name="T4" fmla="*/ 17 w 20"/>
                <a:gd name="T5" fmla="*/ 13 h 18"/>
                <a:gd name="T6" fmla="*/ 16 w 20"/>
                <a:gd name="T7" fmla="*/ 15 h 18"/>
                <a:gd name="T8" fmla="*/ 15 w 20"/>
                <a:gd name="T9" fmla="*/ 18 h 18"/>
                <a:gd name="T10" fmla="*/ 10 w 20"/>
                <a:gd name="T11" fmla="*/ 18 h 18"/>
                <a:gd name="T12" fmla="*/ 10 w 20"/>
                <a:gd name="T13" fmla="*/ 18 h 18"/>
                <a:gd name="T14" fmla="*/ 6 w 20"/>
                <a:gd name="T15" fmla="*/ 15 h 18"/>
                <a:gd name="T16" fmla="*/ 3 w 20"/>
                <a:gd name="T17" fmla="*/ 13 h 18"/>
                <a:gd name="T18" fmla="*/ 0 w 20"/>
                <a:gd name="T19" fmla="*/ 8 h 18"/>
                <a:gd name="T20" fmla="*/ 0 w 20"/>
                <a:gd name="T21" fmla="*/ 7 h 18"/>
                <a:gd name="T22" fmla="*/ 0 w 20"/>
                <a:gd name="T23" fmla="*/ 5 h 18"/>
                <a:gd name="T24" fmla="*/ 0 w 20"/>
                <a:gd name="T25" fmla="*/ 5 h 18"/>
                <a:gd name="T26" fmla="*/ 6 w 20"/>
                <a:gd name="T27" fmla="*/ 1 h 18"/>
                <a:gd name="T28" fmla="*/ 7 w 20"/>
                <a:gd name="T29" fmla="*/ 0 h 18"/>
                <a:gd name="T30" fmla="*/ 9 w 20"/>
                <a:gd name="T31" fmla="*/ 1 h 18"/>
                <a:gd name="T32" fmla="*/ 9 w 20"/>
                <a:gd name="T33" fmla="*/ 1 h 18"/>
                <a:gd name="T34" fmla="*/ 9 w 20"/>
                <a:gd name="T35" fmla="*/ 4 h 18"/>
                <a:gd name="T36" fmla="*/ 10 w 20"/>
                <a:gd name="T37" fmla="*/ 5 h 18"/>
                <a:gd name="T38" fmla="*/ 12 w 20"/>
                <a:gd name="T39" fmla="*/ 7 h 18"/>
                <a:gd name="T40" fmla="*/ 12 w 20"/>
                <a:gd name="T41" fmla="*/ 7 h 18"/>
                <a:gd name="T42" fmla="*/ 17 w 20"/>
                <a:gd name="T43" fmla="*/ 7 h 18"/>
                <a:gd name="T44" fmla="*/ 20 w 20"/>
                <a:gd name="T45" fmla="*/ 8 h 18"/>
                <a:gd name="T46" fmla="*/ 19 w 20"/>
                <a:gd name="T47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lnTo>
                    <a:pt x="19" y="10"/>
                  </a:lnTo>
                  <a:lnTo>
                    <a:pt x="17" y="13"/>
                  </a:lnTo>
                  <a:lnTo>
                    <a:pt x="16" y="15"/>
                  </a:lnTo>
                  <a:lnTo>
                    <a:pt x="15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6" y="15"/>
                  </a:lnTo>
                  <a:lnTo>
                    <a:pt x="3" y="13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6" y="1"/>
                  </a:lnTo>
                  <a:lnTo>
                    <a:pt x="7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4"/>
                  </a:lnTo>
                  <a:lnTo>
                    <a:pt x="10" y="5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7" y="7"/>
                  </a:lnTo>
                  <a:lnTo>
                    <a:pt x="20" y="8"/>
                  </a:lnTo>
                  <a:lnTo>
                    <a:pt x="19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964"/>
            <p:cNvSpPr>
              <a:spLocks/>
            </p:cNvSpPr>
            <p:nvPr/>
          </p:nvSpPr>
          <p:spPr bwMode="auto">
            <a:xfrm>
              <a:off x="2232025" y="1908604"/>
              <a:ext cx="115888" cy="106363"/>
            </a:xfrm>
            <a:custGeom>
              <a:avLst/>
              <a:gdLst>
                <a:gd name="T0" fmla="*/ 63 w 73"/>
                <a:gd name="T1" fmla="*/ 67 h 67"/>
                <a:gd name="T2" fmla="*/ 63 w 73"/>
                <a:gd name="T3" fmla="*/ 67 h 67"/>
                <a:gd name="T4" fmla="*/ 58 w 73"/>
                <a:gd name="T5" fmla="*/ 67 h 67"/>
                <a:gd name="T6" fmla="*/ 52 w 73"/>
                <a:gd name="T7" fmla="*/ 65 h 67"/>
                <a:gd name="T8" fmla="*/ 48 w 73"/>
                <a:gd name="T9" fmla="*/ 64 h 67"/>
                <a:gd name="T10" fmla="*/ 45 w 73"/>
                <a:gd name="T11" fmla="*/ 64 h 67"/>
                <a:gd name="T12" fmla="*/ 45 w 73"/>
                <a:gd name="T13" fmla="*/ 64 h 67"/>
                <a:gd name="T14" fmla="*/ 23 w 73"/>
                <a:gd name="T15" fmla="*/ 65 h 67"/>
                <a:gd name="T16" fmla="*/ 12 w 73"/>
                <a:gd name="T17" fmla="*/ 65 h 67"/>
                <a:gd name="T18" fmla="*/ 5 w 73"/>
                <a:gd name="T19" fmla="*/ 65 h 67"/>
                <a:gd name="T20" fmla="*/ 5 w 73"/>
                <a:gd name="T21" fmla="*/ 65 h 67"/>
                <a:gd name="T22" fmla="*/ 3 w 73"/>
                <a:gd name="T23" fmla="*/ 63 h 67"/>
                <a:gd name="T24" fmla="*/ 3 w 73"/>
                <a:gd name="T25" fmla="*/ 55 h 67"/>
                <a:gd name="T26" fmla="*/ 3 w 73"/>
                <a:gd name="T27" fmla="*/ 42 h 67"/>
                <a:gd name="T28" fmla="*/ 3 w 73"/>
                <a:gd name="T29" fmla="*/ 42 h 67"/>
                <a:gd name="T30" fmla="*/ 0 w 73"/>
                <a:gd name="T31" fmla="*/ 26 h 67"/>
                <a:gd name="T32" fmla="*/ 0 w 73"/>
                <a:gd name="T33" fmla="*/ 13 h 67"/>
                <a:gd name="T34" fmla="*/ 0 w 73"/>
                <a:gd name="T35" fmla="*/ 13 h 67"/>
                <a:gd name="T36" fmla="*/ 0 w 73"/>
                <a:gd name="T37" fmla="*/ 8 h 67"/>
                <a:gd name="T38" fmla="*/ 3 w 73"/>
                <a:gd name="T39" fmla="*/ 6 h 67"/>
                <a:gd name="T40" fmla="*/ 6 w 73"/>
                <a:gd name="T41" fmla="*/ 3 h 67"/>
                <a:gd name="T42" fmla="*/ 6 w 73"/>
                <a:gd name="T43" fmla="*/ 3 h 67"/>
                <a:gd name="T44" fmla="*/ 15 w 73"/>
                <a:gd name="T45" fmla="*/ 0 h 67"/>
                <a:gd name="T46" fmla="*/ 18 w 73"/>
                <a:gd name="T47" fmla="*/ 0 h 67"/>
                <a:gd name="T48" fmla="*/ 21 w 73"/>
                <a:gd name="T49" fmla="*/ 2 h 67"/>
                <a:gd name="T50" fmla="*/ 21 w 73"/>
                <a:gd name="T51" fmla="*/ 2 h 67"/>
                <a:gd name="T52" fmla="*/ 23 w 73"/>
                <a:gd name="T53" fmla="*/ 6 h 67"/>
                <a:gd name="T54" fmla="*/ 28 w 73"/>
                <a:gd name="T55" fmla="*/ 9 h 67"/>
                <a:gd name="T56" fmla="*/ 32 w 73"/>
                <a:gd name="T57" fmla="*/ 10 h 67"/>
                <a:gd name="T58" fmla="*/ 35 w 73"/>
                <a:gd name="T59" fmla="*/ 10 h 67"/>
                <a:gd name="T60" fmla="*/ 35 w 73"/>
                <a:gd name="T61" fmla="*/ 10 h 67"/>
                <a:gd name="T62" fmla="*/ 44 w 73"/>
                <a:gd name="T63" fmla="*/ 9 h 67"/>
                <a:gd name="T64" fmla="*/ 51 w 73"/>
                <a:gd name="T65" fmla="*/ 9 h 67"/>
                <a:gd name="T66" fmla="*/ 55 w 73"/>
                <a:gd name="T67" fmla="*/ 9 h 67"/>
                <a:gd name="T68" fmla="*/ 55 w 73"/>
                <a:gd name="T69" fmla="*/ 9 h 67"/>
                <a:gd name="T70" fmla="*/ 61 w 73"/>
                <a:gd name="T71" fmla="*/ 13 h 67"/>
                <a:gd name="T72" fmla="*/ 63 w 73"/>
                <a:gd name="T73" fmla="*/ 15 h 67"/>
                <a:gd name="T74" fmla="*/ 64 w 73"/>
                <a:gd name="T75" fmla="*/ 18 h 67"/>
                <a:gd name="T76" fmla="*/ 64 w 73"/>
                <a:gd name="T77" fmla="*/ 18 h 67"/>
                <a:gd name="T78" fmla="*/ 64 w 73"/>
                <a:gd name="T79" fmla="*/ 23 h 67"/>
                <a:gd name="T80" fmla="*/ 64 w 73"/>
                <a:gd name="T81" fmla="*/ 26 h 67"/>
                <a:gd name="T82" fmla="*/ 66 w 73"/>
                <a:gd name="T83" fmla="*/ 29 h 67"/>
                <a:gd name="T84" fmla="*/ 66 w 73"/>
                <a:gd name="T85" fmla="*/ 29 h 67"/>
                <a:gd name="T86" fmla="*/ 67 w 73"/>
                <a:gd name="T87" fmla="*/ 32 h 67"/>
                <a:gd name="T88" fmla="*/ 68 w 73"/>
                <a:gd name="T89" fmla="*/ 37 h 67"/>
                <a:gd name="T90" fmla="*/ 70 w 73"/>
                <a:gd name="T91" fmla="*/ 47 h 67"/>
                <a:gd name="T92" fmla="*/ 70 w 73"/>
                <a:gd name="T93" fmla="*/ 47 h 67"/>
                <a:gd name="T94" fmla="*/ 71 w 73"/>
                <a:gd name="T95" fmla="*/ 52 h 67"/>
                <a:gd name="T96" fmla="*/ 73 w 73"/>
                <a:gd name="T97" fmla="*/ 58 h 67"/>
                <a:gd name="T98" fmla="*/ 73 w 73"/>
                <a:gd name="T99" fmla="*/ 61 h 67"/>
                <a:gd name="T100" fmla="*/ 71 w 73"/>
                <a:gd name="T101" fmla="*/ 64 h 67"/>
                <a:gd name="T102" fmla="*/ 68 w 73"/>
                <a:gd name="T103" fmla="*/ 65 h 67"/>
                <a:gd name="T104" fmla="*/ 63 w 73"/>
                <a:gd name="T10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3" h="67">
                  <a:moveTo>
                    <a:pt x="63" y="67"/>
                  </a:moveTo>
                  <a:lnTo>
                    <a:pt x="63" y="67"/>
                  </a:lnTo>
                  <a:lnTo>
                    <a:pt x="58" y="67"/>
                  </a:lnTo>
                  <a:lnTo>
                    <a:pt x="52" y="65"/>
                  </a:lnTo>
                  <a:lnTo>
                    <a:pt x="48" y="64"/>
                  </a:lnTo>
                  <a:lnTo>
                    <a:pt x="45" y="64"/>
                  </a:lnTo>
                  <a:lnTo>
                    <a:pt x="45" y="64"/>
                  </a:lnTo>
                  <a:lnTo>
                    <a:pt x="23" y="65"/>
                  </a:lnTo>
                  <a:lnTo>
                    <a:pt x="12" y="65"/>
                  </a:lnTo>
                  <a:lnTo>
                    <a:pt x="5" y="65"/>
                  </a:lnTo>
                  <a:lnTo>
                    <a:pt x="5" y="65"/>
                  </a:lnTo>
                  <a:lnTo>
                    <a:pt x="3" y="63"/>
                  </a:lnTo>
                  <a:lnTo>
                    <a:pt x="3" y="55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0" y="2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8"/>
                  </a:lnTo>
                  <a:lnTo>
                    <a:pt x="3" y="6"/>
                  </a:lnTo>
                  <a:lnTo>
                    <a:pt x="6" y="3"/>
                  </a:lnTo>
                  <a:lnTo>
                    <a:pt x="6" y="3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3" y="6"/>
                  </a:lnTo>
                  <a:lnTo>
                    <a:pt x="28" y="9"/>
                  </a:lnTo>
                  <a:lnTo>
                    <a:pt x="32" y="10"/>
                  </a:lnTo>
                  <a:lnTo>
                    <a:pt x="35" y="10"/>
                  </a:lnTo>
                  <a:lnTo>
                    <a:pt x="35" y="10"/>
                  </a:lnTo>
                  <a:lnTo>
                    <a:pt x="44" y="9"/>
                  </a:lnTo>
                  <a:lnTo>
                    <a:pt x="51" y="9"/>
                  </a:lnTo>
                  <a:lnTo>
                    <a:pt x="55" y="9"/>
                  </a:lnTo>
                  <a:lnTo>
                    <a:pt x="55" y="9"/>
                  </a:lnTo>
                  <a:lnTo>
                    <a:pt x="61" y="13"/>
                  </a:lnTo>
                  <a:lnTo>
                    <a:pt x="63" y="15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23"/>
                  </a:lnTo>
                  <a:lnTo>
                    <a:pt x="64" y="26"/>
                  </a:lnTo>
                  <a:lnTo>
                    <a:pt x="66" y="29"/>
                  </a:lnTo>
                  <a:lnTo>
                    <a:pt x="66" y="29"/>
                  </a:lnTo>
                  <a:lnTo>
                    <a:pt x="67" y="32"/>
                  </a:lnTo>
                  <a:lnTo>
                    <a:pt x="68" y="37"/>
                  </a:lnTo>
                  <a:lnTo>
                    <a:pt x="70" y="47"/>
                  </a:lnTo>
                  <a:lnTo>
                    <a:pt x="70" y="47"/>
                  </a:lnTo>
                  <a:lnTo>
                    <a:pt x="71" y="52"/>
                  </a:lnTo>
                  <a:lnTo>
                    <a:pt x="73" y="58"/>
                  </a:lnTo>
                  <a:lnTo>
                    <a:pt x="73" y="61"/>
                  </a:lnTo>
                  <a:lnTo>
                    <a:pt x="71" y="64"/>
                  </a:lnTo>
                  <a:lnTo>
                    <a:pt x="68" y="65"/>
                  </a:lnTo>
                  <a:lnTo>
                    <a:pt x="63" y="67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965"/>
            <p:cNvSpPr>
              <a:spLocks/>
            </p:cNvSpPr>
            <p:nvPr/>
          </p:nvSpPr>
          <p:spPr bwMode="auto">
            <a:xfrm>
              <a:off x="2232025" y="1908604"/>
              <a:ext cx="115888" cy="106363"/>
            </a:xfrm>
            <a:custGeom>
              <a:avLst/>
              <a:gdLst>
                <a:gd name="T0" fmla="*/ 63 w 73"/>
                <a:gd name="T1" fmla="*/ 67 h 67"/>
                <a:gd name="T2" fmla="*/ 63 w 73"/>
                <a:gd name="T3" fmla="*/ 67 h 67"/>
                <a:gd name="T4" fmla="*/ 58 w 73"/>
                <a:gd name="T5" fmla="*/ 67 h 67"/>
                <a:gd name="T6" fmla="*/ 52 w 73"/>
                <a:gd name="T7" fmla="*/ 65 h 67"/>
                <a:gd name="T8" fmla="*/ 48 w 73"/>
                <a:gd name="T9" fmla="*/ 64 h 67"/>
                <a:gd name="T10" fmla="*/ 45 w 73"/>
                <a:gd name="T11" fmla="*/ 64 h 67"/>
                <a:gd name="T12" fmla="*/ 45 w 73"/>
                <a:gd name="T13" fmla="*/ 64 h 67"/>
                <a:gd name="T14" fmla="*/ 23 w 73"/>
                <a:gd name="T15" fmla="*/ 65 h 67"/>
                <a:gd name="T16" fmla="*/ 12 w 73"/>
                <a:gd name="T17" fmla="*/ 65 h 67"/>
                <a:gd name="T18" fmla="*/ 5 w 73"/>
                <a:gd name="T19" fmla="*/ 65 h 67"/>
                <a:gd name="T20" fmla="*/ 5 w 73"/>
                <a:gd name="T21" fmla="*/ 65 h 67"/>
                <a:gd name="T22" fmla="*/ 3 w 73"/>
                <a:gd name="T23" fmla="*/ 63 h 67"/>
                <a:gd name="T24" fmla="*/ 3 w 73"/>
                <a:gd name="T25" fmla="*/ 55 h 67"/>
                <a:gd name="T26" fmla="*/ 3 w 73"/>
                <a:gd name="T27" fmla="*/ 42 h 67"/>
                <a:gd name="T28" fmla="*/ 3 w 73"/>
                <a:gd name="T29" fmla="*/ 42 h 67"/>
                <a:gd name="T30" fmla="*/ 0 w 73"/>
                <a:gd name="T31" fmla="*/ 26 h 67"/>
                <a:gd name="T32" fmla="*/ 0 w 73"/>
                <a:gd name="T33" fmla="*/ 13 h 67"/>
                <a:gd name="T34" fmla="*/ 0 w 73"/>
                <a:gd name="T35" fmla="*/ 13 h 67"/>
                <a:gd name="T36" fmla="*/ 0 w 73"/>
                <a:gd name="T37" fmla="*/ 8 h 67"/>
                <a:gd name="T38" fmla="*/ 3 w 73"/>
                <a:gd name="T39" fmla="*/ 6 h 67"/>
                <a:gd name="T40" fmla="*/ 6 w 73"/>
                <a:gd name="T41" fmla="*/ 3 h 67"/>
                <a:gd name="T42" fmla="*/ 6 w 73"/>
                <a:gd name="T43" fmla="*/ 3 h 67"/>
                <a:gd name="T44" fmla="*/ 15 w 73"/>
                <a:gd name="T45" fmla="*/ 0 h 67"/>
                <a:gd name="T46" fmla="*/ 18 w 73"/>
                <a:gd name="T47" fmla="*/ 0 h 67"/>
                <a:gd name="T48" fmla="*/ 21 w 73"/>
                <a:gd name="T49" fmla="*/ 2 h 67"/>
                <a:gd name="T50" fmla="*/ 21 w 73"/>
                <a:gd name="T51" fmla="*/ 2 h 67"/>
                <a:gd name="T52" fmla="*/ 23 w 73"/>
                <a:gd name="T53" fmla="*/ 6 h 67"/>
                <a:gd name="T54" fmla="*/ 28 w 73"/>
                <a:gd name="T55" fmla="*/ 9 h 67"/>
                <a:gd name="T56" fmla="*/ 32 w 73"/>
                <a:gd name="T57" fmla="*/ 10 h 67"/>
                <a:gd name="T58" fmla="*/ 35 w 73"/>
                <a:gd name="T59" fmla="*/ 10 h 67"/>
                <a:gd name="T60" fmla="*/ 35 w 73"/>
                <a:gd name="T61" fmla="*/ 10 h 67"/>
                <a:gd name="T62" fmla="*/ 44 w 73"/>
                <a:gd name="T63" fmla="*/ 9 h 67"/>
                <a:gd name="T64" fmla="*/ 51 w 73"/>
                <a:gd name="T65" fmla="*/ 9 h 67"/>
                <a:gd name="T66" fmla="*/ 55 w 73"/>
                <a:gd name="T67" fmla="*/ 9 h 67"/>
                <a:gd name="T68" fmla="*/ 55 w 73"/>
                <a:gd name="T69" fmla="*/ 9 h 67"/>
                <a:gd name="T70" fmla="*/ 61 w 73"/>
                <a:gd name="T71" fmla="*/ 13 h 67"/>
                <a:gd name="T72" fmla="*/ 63 w 73"/>
                <a:gd name="T73" fmla="*/ 15 h 67"/>
                <a:gd name="T74" fmla="*/ 64 w 73"/>
                <a:gd name="T75" fmla="*/ 18 h 67"/>
                <a:gd name="T76" fmla="*/ 64 w 73"/>
                <a:gd name="T77" fmla="*/ 18 h 67"/>
                <a:gd name="T78" fmla="*/ 64 w 73"/>
                <a:gd name="T79" fmla="*/ 23 h 67"/>
                <a:gd name="T80" fmla="*/ 64 w 73"/>
                <a:gd name="T81" fmla="*/ 26 h 67"/>
                <a:gd name="T82" fmla="*/ 66 w 73"/>
                <a:gd name="T83" fmla="*/ 29 h 67"/>
                <a:gd name="T84" fmla="*/ 66 w 73"/>
                <a:gd name="T85" fmla="*/ 29 h 67"/>
                <a:gd name="T86" fmla="*/ 67 w 73"/>
                <a:gd name="T87" fmla="*/ 32 h 67"/>
                <a:gd name="T88" fmla="*/ 68 w 73"/>
                <a:gd name="T89" fmla="*/ 37 h 67"/>
                <a:gd name="T90" fmla="*/ 70 w 73"/>
                <a:gd name="T91" fmla="*/ 47 h 67"/>
                <a:gd name="T92" fmla="*/ 70 w 73"/>
                <a:gd name="T93" fmla="*/ 47 h 67"/>
                <a:gd name="T94" fmla="*/ 71 w 73"/>
                <a:gd name="T95" fmla="*/ 52 h 67"/>
                <a:gd name="T96" fmla="*/ 73 w 73"/>
                <a:gd name="T97" fmla="*/ 58 h 67"/>
                <a:gd name="T98" fmla="*/ 73 w 73"/>
                <a:gd name="T99" fmla="*/ 61 h 67"/>
                <a:gd name="T100" fmla="*/ 71 w 73"/>
                <a:gd name="T101" fmla="*/ 64 h 67"/>
                <a:gd name="T102" fmla="*/ 68 w 73"/>
                <a:gd name="T103" fmla="*/ 65 h 67"/>
                <a:gd name="T104" fmla="*/ 63 w 73"/>
                <a:gd name="T105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3" h="67">
                  <a:moveTo>
                    <a:pt x="63" y="67"/>
                  </a:moveTo>
                  <a:lnTo>
                    <a:pt x="63" y="67"/>
                  </a:lnTo>
                  <a:lnTo>
                    <a:pt x="58" y="67"/>
                  </a:lnTo>
                  <a:lnTo>
                    <a:pt x="52" y="65"/>
                  </a:lnTo>
                  <a:lnTo>
                    <a:pt x="48" y="64"/>
                  </a:lnTo>
                  <a:lnTo>
                    <a:pt x="45" y="64"/>
                  </a:lnTo>
                  <a:lnTo>
                    <a:pt x="45" y="64"/>
                  </a:lnTo>
                  <a:lnTo>
                    <a:pt x="23" y="65"/>
                  </a:lnTo>
                  <a:lnTo>
                    <a:pt x="12" y="65"/>
                  </a:lnTo>
                  <a:lnTo>
                    <a:pt x="5" y="65"/>
                  </a:lnTo>
                  <a:lnTo>
                    <a:pt x="5" y="65"/>
                  </a:lnTo>
                  <a:lnTo>
                    <a:pt x="3" y="63"/>
                  </a:lnTo>
                  <a:lnTo>
                    <a:pt x="3" y="55"/>
                  </a:lnTo>
                  <a:lnTo>
                    <a:pt x="3" y="42"/>
                  </a:lnTo>
                  <a:lnTo>
                    <a:pt x="3" y="42"/>
                  </a:lnTo>
                  <a:lnTo>
                    <a:pt x="0" y="26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8"/>
                  </a:lnTo>
                  <a:lnTo>
                    <a:pt x="3" y="6"/>
                  </a:lnTo>
                  <a:lnTo>
                    <a:pt x="6" y="3"/>
                  </a:lnTo>
                  <a:lnTo>
                    <a:pt x="6" y="3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3" y="6"/>
                  </a:lnTo>
                  <a:lnTo>
                    <a:pt x="28" y="9"/>
                  </a:lnTo>
                  <a:lnTo>
                    <a:pt x="32" y="10"/>
                  </a:lnTo>
                  <a:lnTo>
                    <a:pt x="35" y="10"/>
                  </a:lnTo>
                  <a:lnTo>
                    <a:pt x="35" y="10"/>
                  </a:lnTo>
                  <a:lnTo>
                    <a:pt x="44" y="9"/>
                  </a:lnTo>
                  <a:lnTo>
                    <a:pt x="51" y="9"/>
                  </a:lnTo>
                  <a:lnTo>
                    <a:pt x="55" y="9"/>
                  </a:lnTo>
                  <a:lnTo>
                    <a:pt x="55" y="9"/>
                  </a:lnTo>
                  <a:lnTo>
                    <a:pt x="61" y="13"/>
                  </a:lnTo>
                  <a:lnTo>
                    <a:pt x="63" y="15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4" y="23"/>
                  </a:lnTo>
                  <a:lnTo>
                    <a:pt x="64" y="26"/>
                  </a:lnTo>
                  <a:lnTo>
                    <a:pt x="66" y="29"/>
                  </a:lnTo>
                  <a:lnTo>
                    <a:pt x="66" y="29"/>
                  </a:lnTo>
                  <a:lnTo>
                    <a:pt x="67" y="32"/>
                  </a:lnTo>
                  <a:lnTo>
                    <a:pt x="68" y="37"/>
                  </a:lnTo>
                  <a:lnTo>
                    <a:pt x="70" y="47"/>
                  </a:lnTo>
                  <a:lnTo>
                    <a:pt x="70" y="47"/>
                  </a:lnTo>
                  <a:lnTo>
                    <a:pt x="71" y="52"/>
                  </a:lnTo>
                  <a:lnTo>
                    <a:pt x="73" y="58"/>
                  </a:lnTo>
                  <a:lnTo>
                    <a:pt x="73" y="61"/>
                  </a:lnTo>
                  <a:lnTo>
                    <a:pt x="71" y="64"/>
                  </a:lnTo>
                  <a:lnTo>
                    <a:pt x="68" y="65"/>
                  </a:lnTo>
                  <a:lnTo>
                    <a:pt x="63" y="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966"/>
            <p:cNvSpPr>
              <a:spLocks/>
            </p:cNvSpPr>
            <p:nvPr/>
          </p:nvSpPr>
          <p:spPr bwMode="auto">
            <a:xfrm>
              <a:off x="1747838" y="2237217"/>
              <a:ext cx="112713" cy="106363"/>
            </a:xfrm>
            <a:custGeom>
              <a:avLst/>
              <a:gdLst>
                <a:gd name="T0" fmla="*/ 69 w 71"/>
                <a:gd name="T1" fmla="*/ 55 h 67"/>
                <a:gd name="T2" fmla="*/ 56 w 71"/>
                <a:gd name="T3" fmla="*/ 66 h 67"/>
                <a:gd name="T4" fmla="*/ 52 w 71"/>
                <a:gd name="T5" fmla="*/ 67 h 67"/>
                <a:gd name="T6" fmla="*/ 34 w 71"/>
                <a:gd name="T7" fmla="*/ 63 h 67"/>
                <a:gd name="T8" fmla="*/ 24 w 71"/>
                <a:gd name="T9" fmla="*/ 58 h 67"/>
                <a:gd name="T10" fmla="*/ 16 w 71"/>
                <a:gd name="T11" fmla="*/ 55 h 67"/>
                <a:gd name="T12" fmla="*/ 6 w 71"/>
                <a:gd name="T13" fmla="*/ 51 h 67"/>
                <a:gd name="T14" fmla="*/ 1 w 71"/>
                <a:gd name="T15" fmla="*/ 45 h 67"/>
                <a:gd name="T16" fmla="*/ 1 w 71"/>
                <a:gd name="T17" fmla="*/ 40 h 67"/>
                <a:gd name="T18" fmla="*/ 7 w 71"/>
                <a:gd name="T19" fmla="*/ 40 h 67"/>
                <a:gd name="T20" fmla="*/ 14 w 71"/>
                <a:gd name="T21" fmla="*/ 38 h 67"/>
                <a:gd name="T22" fmla="*/ 19 w 71"/>
                <a:gd name="T23" fmla="*/ 32 h 67"/>
                <a:gd name="T24" fmla="*/ 19 w 71"/>
                <a:gd name="T25" fmla="*/ 25 h 67"/>
                <a:gd name="T26" fmla="*/ 17 w 71"/>
                <a:gd name="T27" fmla="*/ 24 h 67"/>
                <a:gd name="T28" fmla="*/ 20 w 71"/>
                <a:gd name="T29" fmla="*/ 19 h 67"/>
                <a:gd name="T30" fmla="*/ 20 w 71"/>
                <a:gd name="T31" fmla="*/ 18 h 67"/>
                <a:gd name="T32" fmla="*/ 23 w 71"/>
                <a:gd name="T33" fmla="*/ 8 h 67"/>
                <a:gd name="T34" fmla="*/ 26 w 71"/>
                <a:gd name="T35" fmla="*/ 3 h 67"/>
                <a:gd name="T36" fmla="*/ 29 w 71"/>
                <a:gd name="T37" fmla="*/ 0 h 67"/>
                <a:gd name="T38" fmla="*/ 34 w 71"/>
                <a:gd name="T39" fmla="*/ 5 h 67"/>
                <a:gd name="T40" fmla="*/ 39 w 71"/>
                <a:gd name="T41" fmla="*/ 9 h 67"/>
                <a:gd name="T42" fmla="*/ 39 w 71"/>
                <a:gd name="T43" fmla="*/ 12 h 67"/>
                <a:gd name="T44" fmla="*/ 42 w 71"/>
                <a:gd name="T45" fmla="*/ 16 h 67"/>
                <a:gd name="T46" fmla="*/ 45 w 71"/>
                <a:gd name="T47" fmla="*/ 16 h 67"/>
                <a:gd name="T48" fmla="*/ 48 w 71"/>
                <a:gd name="T49" fmla="*/ 15 h 67"/>
                <a:gd name="T50" fmla="*/ 52 w 71"/>
                <a:gd name="T51" fmla="*/ 19 h 67"/>
                <a:gd name="T52" fmla="*/ 58 w 71"/>
                <a:gd name="T53" fmla="*/ 28 h 67"/>
                <a:gd name="T54" fmla="*/ 59 w 71"/>
                <a:gd name="T55" fmla="*/ 32 h 67"/>
                <a:gd name="T56" fmla="*/ 58 w 71"/>
                <a:gd name="T57" fmla="*/ 34 h 67"/>
                <a:gd name="T58" fmla="*/ 58 w 71"/>
                <a:gd name="T59" fmla="*/ 38 h 67"/>
                <a:gd name="T60" fmla="*/ 59 w 71"/>
                <a:gd name="T61" fmla="*/ 40 h 67"/>
                <a:gd name="T62" fmla="*/ 62 w 71"/>
                <a:gd name="T63" fmla="*/ 44 h 67"/>
                <a:gd name="T64" fmla="*/ 66 w 71"/>
                <a:gd name="T65" fmla="*/ 51 h 67"/>
                <a:gd name="T66" fmla="*/ 71 w 71"/>
                <a:gd name="T67" fmla="*/ 54 h 67"/>
                <a:gd name="T68" fmla="*/ 69 w 71"/>
                <a:gd name="T69" fmla="*/ 5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1" h="67">
                  <a:moveTo>
                    <a:pt x="69" y="55"/>
                  </a:moveTo>
                  <a:lnTo>
                    <a:pt x="69" y="55"/>
                  </a:lnTo>
                  <a:lnTo>
                    <a:pt x="61" y="63"/>
                  </a:lnTo>
                  <a:lnTo>
                    <a:pt x="56" y="66"/>
                  </a:lnTo>
                  <a:lnTo>
                    <a:pt x="52" y="67"/>
                  </a:lnTo>
                  <a:lnTo>
                    <a:pt x="52" y="67"/>
                  </a:lnTo>
                  <a:lnTo>
                    <a:pt x="43" y="64"/>
                  </a:lnTo>
                  <a:lnTo>
                    <a:pt x="34" y="63"/>
                  </a:lnTo>
                  <a:lnTo>
                    <a:pt x="34" y="63"/>
                  </a:lnTo>
                  <a:lnTo>
                    <a:pt x="24" y="58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10" y="54"/>
                  </a:lnTo>
                  <a:lnTo>
                    <a:pt x="6" y="51"/>
                  </a:lnTo>
                  <a:lnTo>
                    <a:pt x="6" y="51"/>
                  </a:lnTo>
                  <a:lnTo>
                    <a:pt x="1" y="45"/>
                  </a:lnTo>
                  <a:lnTo>
                    <a:pt x="0" y="41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7" y="40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7" y="35"/>
                  </a:lnTo>
                  <a:lnTo>
                    <a:pt x="19" y="32"/>
                  </a:lnTo>
                  <a:lnTo>
                    <a:pt x="20" y="28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7" y="24"/>
                  </a:lnTo>
                  <a:lnTo>
                    <a:pt x="17" y="22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8"/>
                  </a:lnTo>
                  <a:lnTo>
                    <a:pt x="21" y="13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6" y="3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4" y="5"/>
                  </a:lnTo>
                  <a:lnTo>
                    <a:pt x="39" y="8"/>
                  </a:lnTo>
                  <a:lnTo>
                    <a:pt x="39" y="9"/>
                  </a:lnTo>
                  <a:lnTo>
                    <a:pt x="39" y="9"/>
                  </a:lnTo>
                  <a:lnTo>
                    <a:pt x="39" y="12"/>
                  </a:lnTo>
                  <a:lnTo>
                    <a:pt x="40" y="13"/>
                  </a:lnTo>
                  <a:lnTo>
                    <a:pt x="42" y="16"/>
                  </a:lnTo>
                  <a:lnTo>
                    <a:pt x="45" y="16"/>
                  </a:lnTo>
                  <a:lnTo>
                    <a:pt x="45" y="16"/>
                  </a:lnTo>
                  <a:lnTo>
                    <a:pt x="46" y="15"/>
                  </a:lnTo>
                  <a:lnTo>
                    <a:pt x="48" y="15"/>
                  </a:lnTo>
                  <a:lnTo>
                    <a:pt x="50" y="16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58" y="28"/>
                  </a:lnTo>
                  <a:lnTo>
                    <a:pt x="59" y="31"/>
                  </a:lnTo>
                  <a:lnTo>
                    <a:pt x="59" y="32"/>
                  </a:lnTo>
                  <a:lnTo>
                    <a:pt x="59" y="32"/>
                  </a:lnTo>
                  <a:lnTo>
                    <a:pt x="58" y="34"/>
                  </a:lnTo>
                  <a:lnTo>
                    <a:pt x="58" y="37"/>
                  </a:lnTo>
                  <a:lnTo>
                    <a:pt x="58" y="38"/>
                  </a:lnTo>
                  <a:lnTo>
                    <a:pt x="59" y="40"/>
                  </a:lnTo>
                  <a:lnTo>
                    <a:pt x="59" y="40"/>
                  </a:lnTo>
                  <a:lnTo>
                    <a:pt x="61" y="41"/>
                  </a:lnTo>
                  <a:lnTo>
                    <a:pt x="62" y="44"/>
                  </a:lnTo>
                  <a:lnTo>
                    <a:pt x="65" y="48"/>
                  </a:lnTo>
                  <a:lnTo>
                    <a:pt x="66" y="51"/>
                  </a:lnTo>
                  <a:lnTo>
                    <a:pt x="66" y="51"/>
                  </a:lnTo>
                  <a:lnTo>
                    <a:pt x="71" y="54"/>
                  </a:lnTo>
                  <a:lnTo>
                    <a:pt x="71" y="55"/>
                  </a:lnTo>
                  <a:lnTo>
                    <a:pt x="69" y="55"/>
                  </a:lnTo>
                  <a:close/>
                </a:path>
              </a:pathLst>
            </a:custGeom>
            <a:solidFill>
              <a:srgbClr val="CCD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967"/>
            <p:cNvSpPr>
              <a:spLocks/>
            </p:cNvSpPr>
            <p:nvPr/>
          </p:nvSpPr>
          <p:spPr bwMode="auto">
            <a:xfrm>
              <a:off x="1747838" y="2237217"/>
              <a:ext cx="112713" cy="106363"/>
            </a:xfrm>
            <a:custGeom>
              <a:avLst/>
              <a:gdLst>
                <a:gd name="T0" fmla="*/ 69 w 71"/>
                <a:gd name="T1" fmla="*/ 55 h 67"/>
                <a:gd name="T2" fmla="*/ 56 w 71"/>
                <a:gd name="T3" fmla="*/ 66 h 67"/>
                <a:gd name="T4" fmla="*/ 52 w 71"/>
                <a:gd name="T5" fmla="*/ 67 h 67"/>
                <a:gd name="T6" fmla="*/ 34 w 71"/>
                <a:gd name="T7" fmla="*/ 63 h 67"/>
                <a:gd name="T8" fmla="*/ 24 w 71"/>
                <a:gd name="T9" fmla="*/ 58 h 67"/>
                <a:gd name="T10" fmla="*/ 16 w 71"/>
                <a:gd name="T11" fmla="*/ 55 h 67"/>
                <a:gd name="T12" fmla="*/ 6 w 71"/>
                <a:gd name="T13" fmla="*/ 51 h 67"/>
                <a:gd name="T14" fmla="*/ 1 w 71"/>
                <a:gd name="T15" fmla="*/ 45 h 67"/>
                <a:gd name="T16" fmla="*/ 1 w 71"/>
                <a:gd name="T17" fmla="*/ 40 h 67"/>
                <a:gd name="T18" fmla="*/ 7 w 71"/>
                <a:gd name="T19" fmla="*/ 40 h 67"/>
                <a:gd name="T20" fmla="*/ 14 w 71"/>
                <a:gd name="T21" fmla="*/ 38 h 67"/>
                <a:gd name="T22" fmla="*/ 19 w 71"/>
                <a:gd name="T23" fmla="*/ 32 h 67"/>
                <a:gd name="T24" fmla="*/ 19 w 71"/>
                <a:gd name="T25" fmla="*/ 25 h 67"/>
                <a:gd name="T26" fmla="*/ 17 w 71"/>
                <a:gd name="T27" fmla="*/ 24 h 67"/>
                <a:gd name="T28" fmla="*/ 20 w 71"/>
                <a:gd name="T29" fmla="*/ 19 h 67"/>
                <a:gd name="T30" fmla="*/ 20 w 71"/>
                <a:gd name="T31" fmla="*/ 18 h 67"/>
                <a:gd name="T32" fmla="*/ 23 w 71"/>
                <a:gd name="T33" fmla="*/ 8 h 67"/>
                <a:gd name="T34" fmla="*/ 26 w 71"/>
                <a:gd name="T35" fmla="*/ 3 h 67"/>
                <a:gd name="T36" fmla="*/ 29 w 71"/>
                <a:gd name="T37" fmla="*/ 0 h 67"/>
                <a:gd name="T38" fmla="*/ 34 w 71"/>
                <a:gd name="T39" fmla="*/ 5 h 67"/>
                <a:gd name="T40" fmla="*/ 39 w 71"/>
                <a:gd name="T41" fmla="*/ 9 h 67"/>
                <a:gd name="T42" fmla="*/ 39 w 71"/>
                <a:gd name="T43" fmla="*/ 12 h 67"/>
                <a:gd name="T44" fmla="*/ 42 w 71"/>
                <a:gd name="T45" fmla="*/ 16 h 67"/>
                <a:gd name="T46" fmla="*/ 45 w 71"/>
                <a:gd name="T47" fmla="*/ 16 h 67"/>
                <a:gd name="T48" fmla="*/ 48 w 71"/>
                <a:gd name="T49" fmla="*/ 15 h 67"/>
                <a:gd name="T50" fmla="*/ 52 w 71"/>
                <a:gd name="T51" fmla="*/ 19 h 67"/>
                <a:gd name="T52" fmla="*/ 58 w 71"/>
                <a:gd name="T53" fmla="*/ 28 h 67"/>
                <a:gd name="T54" fmla="*/ 59 w 71"/>
                <a:gd name="T55" fmla="*/ 32 h 67"/>
                <a:gd name="T56" fmla="*/ 58 w 71"/>
                <a:gd name="T57" fmla="*/ 34 h 67"/>
                <a:gd name="T58" fmla="*/ 58 w 71"/>
                <a:gd name="T59" fmla="*/ 38 h 67"/>
                <a:gd name="T60" fmla="*/ 59 w 71"/>
                <a:gd name="T61" fmla="*/ 40 h 67"/>
                <a:gd name="T62" fmla="*/ 62 w 71"/>
                <a:gd name="T63" fmla="*/ 44 h 67"/>
                <a:gd name="T64" fmla="*/ 66 w 71"/>
                <a:gd name="T65" fmla="*/ 51 h 67"/>
                <a:gd name="T66" fmla="*/ 71 w 71"/>
                <a:gd name="T67" fmla="*/ 54 h 67"/>
                <a:gd name="T68" fmla="*/ 69 w 71"/>
                <a:gd name="T69" fmla="*/ 5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1" h="67">
                  <a:moveTo>
                    <a:pt x="69" y="55"/>
                  </a:moveTo>
                  <a:lnTo>
                    <a:pt x="69" y="55"/>
                  </a:lnTo>
                  <a:lnTo>
                    <a:pt x="61" y="63"/>
                  </a:lnTo>
                  <a:lnTo>
                    <a:pt x="56" y="66"/>
                  </a:lnTo>
                  <a:lnTo>
                    <a:pt x="52" y="67"/>
                  </a:lnTo>
                  <a:lnTo>
                    <a:pt x="52" y="67"/>
                  </a:lnTo>
                  <a:lnTo>
                    <a:pt x="43" y="64"/>
                  </a:lnTo>
                  <a:lnTo>
                    <a:pt x="34" y="63"/>
                  </a:lnTo>
                  <a:lnTo>
                    <a:pt x="34" y="63"/>
                  </a:lnTo>
                  <a:lnTo>
                    <a:pt x="24" y="58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10" y="54"/>
                  </a:lnTo>
                  <a:lnTo>
                    <a:pt x="6" y="51"/>
                  </a:lnTo>
                  <a:lnTo>
                    <a:pt x="6" y="51"/>
                  </a:lnTo>
                  <a:lnTo>
                    <a:pt x="1" y="45"/>
                  </a:lnTo>
                  <a:lnTo>
                    <a:pt x="0" y="41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7" y="40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7" y="35"/>
                  </a:lnTo>
                  <a:lnTo>
                    <a:pt x="19" y="32"/>
                  </a:lnTo>
                  <a:lnTo>
                    <a:pt x="20" y="28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7" y="24"/>
                  </a:lnTo>
                  <a:lnTo>
                    <a:pt x="17" y="22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8"/>
                  </a:lnTo>
                  <a:lnTo>
                    <a:pt x="21" y="13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6" y="3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4" y="5"/>
                  </a:lnTo>
                  <a:lnTo>
                    <a:pt x="39" y="8"/>
                  </a:lnTo>
                  <a:lnTo>
                    <a:pt x="39" y="9"/>
                  </a:lnTo>
                  <a:lnTo>
                    <a:pt x="39" y="9"/>
                  </a:lnTo>
                  <a:lnTo>
                    <a:pt x="39" y="12"/>
                  </a:lnTo>
                  <a:lnTo>
                    <a:pt x="40" y="13"/>
                  </a:lnTo>
                  <a:lnTo>
                    <a:pt x="42" y="16"/>
                  </a:lnTo>
                  <a:lnTo>
                    <a:pt x="45" y="16"/>
                  </a:lnTo>
                  <a:lnTo>
                    <a:pt x="45" y="16"/>
                  </a:lnTo>
                  <a:lnTo>
                    <a:pt x="46" y="15"/>
                  </a:lnTo>
                  <a:lnTo>
                    <a:pt x="48" y="15"/>
                  </a:lnTo>
                  <a:lnTo>
                    <a:pt x="50" y="16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58" y="28"/>
                  </a:lnTo>
                  <a:lnTo>
                    <a:pt x="59" y="31"/>
                  </a:lnTo>
                  <a:lnTo>
                    <a:pt x="59" y="32"/>
                  </a:lnTo>
                  <a:lnTo>
                    <a:pt x="59" y="32"/>
                  </a:lnTo>
                  <a:lnTo>
                    <a:pt x="58" y="34"/>
                  </a:lnTo>
                  <a:lnTo>
                    <a:pt x="58" y="37"/>
                  </a:lnTo>
                  <a:lnTo>
                    <a:pt x="58" y="38"/>
                  </a:lnTo>
                  <a:lnTo>
                    <a:pt x="59" y="40"/>
                  </a:lnTo>
                  <a:lnTo>
                    <a:pt x="59" y="40"/>
                  </a:lnTo>
                  <a:lnTo>
                    <a:pt x="61" y="41"/>
                  </a:lnTo>
                  <a:lnTo>
                    <a:pt x="62" y="44"/>
                  </a:lnTo>
                  <a:lnTo>
                    <a:pt x="65" y="48"/>
                  </a:lnTo>
                  <a:lnTo>
                    <a:pt x="66" y="51"/>
                  </a:lnTo>
                  <a:lnTo>
                    <a:pt x="66" y="51"/>
                  </a:lnTo>
                  <a:lnTo>
                    <a:pt x="71" y="54"/>
                  </a:lnTo>
                  <a:lnTo>
                    <a:pt x="71" y="55"/>
                  </a:lnTo>
                  <a:lnTo>
                    <a:pt x="69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968"/>
            <p:cNvSpPr>
              <a:spLocks/>
            </p:cNvSpPr>
            <p:nvPr/>
          </p:nvSpPr>
          <p:spPr bwMode="auto">
            <a:xfrm>
              <a:off x="1101725" y="1851454"/>
              <a:ext cx="255588" cy="296863"/>
            </a:xfrm>
            <a:custGeom>
              <a:avLst/>
              <a:gdLst>
                <a:gd name="T0" fmla="*/ 159 w 161"/>
                <a:gd name="T1" fmla="*/ 61 h 187"/>
                <a:gd name="T2" fmla="*/ 143 w 161"/>
                <a:gd name="T3" fmla="*/ 78 h 187"/>
                <a:gd name="T4" fmla="*/ 123 w 161"/>
                <a:gd name="T5" fmla="*/ 86 h 187"/>
                <a:gd name="T6" fmla="*/ 114 w 161"/>
                <a:gd name="T7" fmla="*/ 94 h 187"/>
                <a:gd name="T8" fmla="*/ 105 w 161"/>
                <a:gd name="T9" fmla="*/ 96 h 187"/>
                <a:gd name="T10" fmla="*/ 97 w 161"/>
                <a:gd name="T11" fmla="*/ 107 h 187"/>
                <a:gd name="T12" fmla="*/ 88 w 161"/>
                <a:gd name="T13" fmla="*/ 157 h 187"/>
                <a:gd name="T14" fmla="*/ 81 w 161"/>
                <a:gd name="T15" fmla="*/ 167 h 187"/>
                <a:gd name="T16" fmla="*/ 68 w 161"/>
                <a:gd name="T17" fmla="*/ 172 h 187"/>
                <a:gd name="T18" fmla="*/ 55 w 161"/>
                <a:gd name="T19" fmla="*/ 171 h 187"/>
                <a:gd name="T20" fmla="*/ 52 w 161"/>
                <a:gd name="T21" fmla="*/ 180 h 187"/>
                <a:gd name="T22" fmla="*/ 50 w 161"/>
                <a:gd name="T23" fmla="*/ 184 h 187"/>
                <a:gd name="T24" fmla="*/ 42 w 161"/>
                <a:gd name="T25" fmla="*/ 187 h 187"/>
                <a:gd name="T26" fmla="*/ 29 w 161"/>
                <a:gd name="T27" fmla="*/ 184 h 187"/>
                <a:gd name="T28" fmla="*/ 20 w 161"/>
                <a:gd name="T29" fmla="*/ 161 h 187"/>
                <a:gd name="T30" fmla="*/ 10 w 161"/>
                <a:gd name="T31" fmla="*/ 152 h 187"/>
                <a:gd name="T32" fmla="*/ 1 w 161"/>
                <a:gd name="T33" fmla="*/ 143 h 187"/>
                <a:gd name="T34" fmla="*/ 1 w 161"/>
                <a:gd name="T35" fmla="*/ 135 h 187"/>
                <a:gd name="T36" fmla="*/ 4 w 161"/>
                <a:gd name="T37" fmla="*/ 129 h 187"/>
                <a:gd name="T38" fmla="*/ 6 w 161"/>
                <a:gd name="T39" fmla="*/ 107 h 187"/>
                <a:gd name="T40" fmla="*/ 7 w 161"/>
                <a:gd name="T41" fmla="*/ 99 h 187"/>
                <a:gd name="T42" fmla="*/ 11 w 161"/>
                <a:gd name="T43" fmla="*/ 90 h 187"/>
                <a:gd name="T44" fmla="*/ 13 w 161"/>
                <a:gd name="T45" fmla="*/ 68 h 187"/>
                <a:gd name="T46" fmla="*/ 20 w 161"/>
                <a:gd name="T47" fmla="*/ 55 h 187"/>
                <a:gd name="T48" fmla="*/ 23 w 161"/>
                <a:gd name="T49" fmla="*/ 54 h 187"/>
                <a:gd name="T50" fmla="*/ 26 w 161"/>
                <a:gd name="T51" fmla="*/ 48 h 187"/>
                <a:gd name="T52" fmla="*/ 21 w 161"/>
                <a:gd name="T53" fmla="*/ 42 h 187"/>
                <a:gd name="T54" fmla="*/ 20 w 161"/>
                <a:gd name="T55" fmla="*/ 38 h 187"/>
                <a:gd name="T56" fmla="*/ 20 w 161"/>
                <a:gd name="T57" fmla="*/ 29 h 187"/>
                <a:gd name="T58" fmla="*/ 14 w 161"/>
                <a:gd name="T59" fmla="*/ 28 h 187"/>
                <a:gd name="T60" fmla="*/ 21 w 161"/>
                <a:gd name="T61" fmla="*/ 17 h 187"/>
                <a:gd name="T62" fmla="*/ 30 w 161"/>
                <a:gd name="T63" fmla="*/ 12 h 187"/>
                <a:gd name="T64" fmla="*/ 40 w 161"/>
                <a:gd name="T65" fmla="*/ 7 h 187"/>
                <a:gd name="T66" fmla="*/ 46 w 161"/>
                <a:gd name="T67" fmla="*/ 3 h 187"/>
                <a:gd name="T68" fmla="*/ 69 w 161"/>
                <a:gd name="T69" fmla="*/ 0 h 187"/>
                <a:gd name="T70" fmla="*/ 75 w 161"/>
                <a:gd name="T71" fmla="*/ 0 h 187"/>
                <a:gd name="T72" fmla="*/ 74 w 161"/>
                <a:gd name="T73" fmla="*/ 4 h 187"/>
                <a:gd name="T74" fmla="*/ 68 w 161"/>
                <a:gd name="T75" fmla="*/ 16 h 187"/>
                <a:gd name="T76" fmla="*/ 74 w 161"/>
                <a:gd name="T77" fmla="*/ 16 h 187"/>
                <a:gd name="T78" fmla="*/ 82 w 161"/>
                <a:gd name="T79" fmla="*/ 13 h 187"/>
                <a:gd name="T80" fmla="*/ 90 w 161"/>
                <a:gd name="T81" fmla="*/ 16 h 187"/>
                <a:gd name="T82" fmla="*/ 97 w 161"/>
                <a:gd name="T83" fmla="*/ 19 h 187"/>
                <a:gd name="T84" fmla="*/ 103 w 161"/>
                <a:gd name="T85" fmla="*/ 23 h 187"/>
                <a:gd name="T86" fmla="*/ 107 w 161"/>
                <a:gd name="T87" fmla="*/ 31 h 187"/>
                <a:gd name="T88" fmla="*/ 110 w 161"/>
                <a:gd name="T89" fmla="*/ 28 h 187"/>
                <a:gd name="T90" fmla="*/ 113 w 161"/>
                <a:gd name="T91" fmla="*/ 22 h 187"/>
                <a:gd name="T92" fmla="*/ 121 w 161"/>
                <a:gd name="T93" fmla="*/ 20 h 187"/>
                <a:gd name="T94" fmla="*/ 129 w 161"/>
                <a:gd name="T95" fmla="*/ 23 h 187"/>
                <a:gd name="T96" fmla="*/ 145 w 161"/>
                <a:gd name="T97" fmla="*/ 41 h 187"/>
                <a:gd name="T98" fmla="*/ 149 w 161"/>
                <a:gd name="T99" fmla="*/ 48 h 187"/>
                <a:gd name="T100" fmla="*/ 155 w 161"/>
                <a:gd name="T101" fmla="*/ 49 h 187"/>
                <a:gd name="T102" fmla="*/ 161 w 161"/>
                <a:gd name="T103" fmla="*/ 55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1" h="187">
                  <a:moveTo>
                    <a:pt x="161" y="55"/>
                  </a:moveTo>
                  <a:lnTo>
                    <a:pt x="161" y="55"/>
                  </a:lnTo>
                  <a:lnTo>
                    <a:pt x="159" y="61"/>
                  </a:lnTo>
                  <a:lnTo>
                    <a:pt x="155" y="68"/>
                  </a:lnTo>
                  <a:lnTo>
                    <a:pt x="149" y="75"/>
                  </a:lnTo>
                  <a:lnTo>
                    <a:pt x="143" y="78"/>
                  </a:lnTo>
                  <a:lnTo>
                    <a:pt x="143" y="78"/>
                  </a:lnTo>
                  <a:lnTo>
                    <a:pt x="133" y="81"/>
                  </a:lnTo>
                  <a:lnTo>
                    <a:pt x="123" y="86"/>
                  </a:lnTo>
                  <a:lnTo>
                    <a:pt x="123" y="86"/>
                  </a:lnTo>
                  <a:lnTo>
                    <a:pt x="117" y="91"/>
                  </a:lnTo>
                  <a:lnTo>
                    <a:pt x="114" y="94"/>
                  </a:lnTo>
                  <a:lnTo>
                    <a:pt x="110" y="94"/>
                  </a:lnTo>
                  <a:lnTo>
                    <a:pt x="110" y="94"/>
                  </a:lnTo>
                  <a:lnTo>
                    <a:pt x="105" y="96"/>
                  </a:lnTo>
                  <a:lnTo>
                    <a:pt x="101" y="100"/>
                  </a:lnTo>
                  <a:lnTo>
                    <a:pt x="97" y="107"/>
                  </a:lnTo>
                  <a:lnTo>
                    <a:pt x="97" y="107"/>
                  </a:lnTo>
                  <a:lnTo>
                    <a:pt x="94" y="130"/>
                  </a:lnTo>
                  <a:lnTo>
                    <a:pt x="91" y="146"/>
                  </a:lnTo>
                  <a:lnTo>
                    <a:pt x="88" y="157"/>
                  </a:lnTo>
                  <a:lnTo>
                    <a:pt x="88" y="157"/>
                  </a:lnTo>
                  <a:lnTo>
                    <a:pt x="85" y="162"/>
                  </a:lnTo>
                  <a:lnTo>
                    <a:pt x="81" y="167"/>
                  </a:lnTo>
                  <a:lnTo>
                    <a:pt x="75" y="171"/>
                  </a:lnTo>
                  <a:lnTo>
                    <a:pt x="68" y="172"/>
                  </a:lnTo>
                  <a:lnTo>
                    <a:pt x="68" y="172"/>
                  </a:lnTo>
                  <a:lnTo>
                    <a:pt x="61" y="172"/>
                  </a:lnTo>
                  <a:lnTo>
                    <a:pt x="58" y="171"/>
                  </a:lnTo>
                  <a:lnTo>
                    <a:pt x="55" y="171"/>
                  </a:lnTo>
                  <a:lnTo>
                    <a:pt x="53" y="172"/>
                  </a:lnTo>
                  <a:lnTo>
                    <a:pt x="53" y="172"/>
                  </a:lnTo>
                  <a:lnTo>
                    <a:pt x="52" y="180"/>
                  </a:lnTo>
                  <a:lnTo>
                    <a:pt x="52" y="183"/>
                  </a:lnTo>
                  <a:lnTo>
                    <a:pt x="50" y="184"/>
                  </a:lnTo>
                  <a:lnTo>
                    <a:pt x="50" y="184"/>
                  </a:lnTo>
                  <a:lnTo>
                    <a:pt x="46" y="185"/>
                  </a:lnTo>
                  <a:lnTo>
                    <a:pt x="42" y="187"/>
                  </a:lnTo>
                  <a:lnTo>
                    <a:pt x="42" y="187"/>
                  </a:lnTo>
                  <a:lnTo>
                    <a:pt x="35" y="187"/>
                  </a:lnTo>
                  <a:lnTo>
                    <a:pt x="32" y="187"/>
                  </a:lnTo>
                  <a:lnTo>
                    <a:pt x="29" y="184"/>
                  </a:lnTo>
                  <a:lnTo>
                    <a:pt x="29" y="184"/>
                  </a:lnTo>
                  <a:lnTo>
                    <a:pt x="23" y="170"/>
                  </a:lnTo>
                  <a:lnTo>
                    <a:pt x="20" y="161"/>
                  </a:lnTo>
                  <a:lnTo>
                    <a:pt x="14" y="155"/>
                  </a:lnTo>
                  <a:lnTo>
                    <a:pt x="14" y="155"/>
                  </a:lnTo>
                  <a:lnTo>
                    <a:pt x="10" y="152"/>
                  </a:lnTo>
                  <a:lnTo>
                    <a:pt x="6" y="149"/>
                  </a:lnTo>
                  <a:lnTo>
                    <a:pt x="3" y="148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0" y="138"/>
                  </a:lnTo>
                  <a:lnTo>
                    <a:pt x="1" y="135"/>
                  </a:lnTo>
                  <a:lnTo>
                    <a:pt x="1" y="133"/>
                  </a:lnTo>
                  <a:lnTo>
                    <a:pt x="1" y="133"/>
                  </a:lnTo>
                  <a:lnTo>
                    <a:pt x="4" y="129"/>
                  </a:lnTo>
                  <a:lnTo>
                    <a:pt x="6" y="120"/>
                  </a:lnTo>
                  <a:lnTo>
                    <a:pt x="6" y="107"/>
                  </a:lnTo>
                  <a:lnTo>
                    <a:pt x="6" y="107"/>
                  </a:lnTo>
                  <a:lnTo>
                    <a:pt x="4" y="101"/>
                  </a:lnTo>
                  <a:lnTo>
                    <a:pt x="4" y="100"/>
                  </a:lnTo>
                  <a:lnTo>
                    <a:pt x="7" y="99"/>
                  </a:lnTo>
                  <a:lnTo>
                    <a:pt x="7" y="99"/>
                  </a:lnTo>
                  <a:lnTo>
                    <a:pt x="10" y="94"/>
                  </a:lnTo>
                  <a:lnTo>
                    <a:pt x="11" y="90"/>
                  </a:lnTo>
                  <a:lnTo>
                    <a:pt x="11" y="90"/>
                  </a:lnTo>
                  <a:lnTo>
                    <a:pt x="11" y="77"/>
                  </a:lnTo>
                  <a:lnTo>
                    <a:pt x="13" y="68"/>
                  </a:lnTo>
                  <a:lnTo>
                    <a:pt x="16" y="61"/>
                  </a:lnTo>
                  <a:lnTo>
                    <a:pt x="16" y="61"/>
                  </a:lnTo>
                  <a:lnTo>
                    <a:pt x="20" y="55"/>
                  </a:lnTo>
                  <a:lnTo>
                    <a:pt x="21" y="54"/>
                  </a:lnTo>
                  <a:lnTo>
                    <a:pt x="23" y="54"/>
                  </a:lnTo>
                  <a:lnTo>
                    <a:pt x="23" y="54"/>
                  </a:lnTo>
                  <a:lnTo>
                    <a:pt x="24" y="54"/>
                  </a:lnTo>
                  <a:lnTo>
                    <a:pt x="24" y="52"/>
                  </a:lnTo>
                  <a:lnTo>
                    <a:pt x="26" y="48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21" y="42"/>
                  </a:lnTo>
                  <a:lnTo>
                    <a:pt x="21" y="41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1" y="32"/>
                  </a:lnTo>
                  <a:lnTo>
                    <a:pt x="20" y="29"/>
                  </a:lnTo>
                  <a:lnTo>
                    <a:pt x="20" y="29"/>
                  </a:lnTo>
                  <a:lnTo>
                    <a:pt x="20" y="29"/>
                  </a:lnTo>
                  <a:lnTo>
                    <a:pt x="16" y="28"/>
                  </a:lnTo>
                  <a:lnTo>
                    <a:pt x="14" y="28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21" y="17"/>
                  </a:lnTo>
                  <a:lnTo>
                    <a:pt x="26" y="13"/>
                  </a:lnTo>
                  <a:lnTo>
                    <a:pt x="27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6" y="10"/>
                  </a:lnTo>
                  <a:lnTo>
                    <a:pt x="40" y="7"/>
                  </a:lnTo>
                  <a:lnTo>
                    <a:pt x="43" y="4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58" y="3"/>
                  </a:lnTo>
                  <a:lnTo>
                    <a:pt x="65" y="3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74" y="0"/>
                  </a:lnTo>
                  <a:lnTo>
                    <a:pt x="75" y="0"/>
                  </a:lnTo>
                  <a:lnTo>
                    <a:pt x="75" y="2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8" y="12"/>
                  </a:lnTo>
                  <a:lnTo>
                    <a:pt x="66" y="15"/>
                  </a:lnTo>
                  <a:lnTo>
                    <a:pt x="68" y="16"/>
                  </a:lnTo>
                  <a:lnTo>
                    <a:pt x="69" y="16"/>
                  </a:lnTo>
                  <a:lnTo>
                    <a:pt x="69" y="16"/>
                  </a:lnTo>
                  <a:lnTo>
                    <a:pt x="74" y="16"/>
                  </a:lnTo>
                  <a:lnTo>
                    <a:pt x="77" y="15"/>
                  </a:lnTo>
                  <a:lnTo>
                    <a:pt x="79" y="13"/>
                  </a:lnTo>
                  <a:lnTo>
                    <a:pt x="82" y="13"/>
                  </a:lnTo>
                  <a:lnTo>
                    <a:pt x="82" y="13"/>
                  </a:lnTo>
                  <a:lnTo>
                    <a:pt x="87" y="15"/>
                  </a:lnTo>
                  <a:lnTo>
                    <a:pt x="90" y="16"/>
                  </a:lnTo>
                  <a:lnTo>
                    <a:pt x="94" y="19"/>
                  </a:lnTo>
                  <a:lnTo>
                    <a:pt x="97" y="19"/>
                  </a:lnTo>
                  <a:lnTo>
                    <a:pt x="97" y="19"/>
                  </a:lnTo>
                  <a:lnTo>
                    <a:pt x="100" y="19"/>
                  </a:lnTo>
                  <a:lnTo>
                    <a:pt x="103" y="19"/>
                  </a:lnTo>
                  <a:lnTo>
                    <a:pt x="103" y="23"/>
                  </a:lnTo>
                  <a:lnTo>
                    <a:pt x="103" y="23"/>
                  </a:lnTo>
                  <a:lnTo>
                    <a:pt x="104" y="29"/>
                  </a:lnTo>
                  <a:lnTo>
                    <a:pt x="107" y="31"/>
                  </a:lnTo>
                  <a:lnTo>
                    <a:pt x="108" y="31"/>
                  </a:lnTo>
                  <a:lnTo>
                    <a:pt x="108" y="31"/>
                  </a:lnTo>
                  <a:lnTo>
                    <a:pt x="110" y="28"/>
                  </a:lnTo>
                  <a:lnTo>
                    <a:pt x="110" y="26"/>
                  </a:lnTo>
                  <a:lnTo>
                    <a:pt x="111" y="23"/>
                  </a:lnTo>
                  <a:lnTo>
                    <a:pt x="113" y="22"/>
                  </a:lnTo>
                  <a:lnTo>
                    <a:pt x="113" y="22"/>
                  </a:lnTo>
                  <a:lnTo>
                    <a:pt x="117" y="20"/>
                  </a:lnTo>
                  <a:lnTo>
                    <a:pt x="121" y="20"/>
                  </a:lnTo>
                  <a:lnTo>
                    <a:pt x="126" y="20"/>
                  </a:lnTo>
                  <a:lnTo>
                    <a:pt x="129" y="23"/>
                  </a:lnTo>
                  <a:lnTo>
                    <a:pt x="129" y="23"/>
                  </a:lnTo>
                  <a:lnTo>
                    <a:pt x="137" y="33"/>
                  </a:lnTo>
                  <a:lnTo>
                    <a:pt x="145" y="41"/>
                  </a:lnTo>
                  <a:lnTo>
                    <a:pt x="145" y="41"/>
                  </a:lnTo>
                  <a:lnTo>
                    <a:pt x="146" y="44"/>
                  </a:lnTo>
                  <a:lnTo>
                    <a:pt x="147" y="45"/>
                  </a:lnTo>
                  <a:lnTo>
                    <a:pt x="149" y="48"/>
                  </a:lnTo>
                  <a:lnTo>
                    <a:pt x="150" y="48"/>
                  </a:lnTo>
                  <a:lnTo>
                    <a:pt x="150" y="48"/>
                  </a:lnTo>
                  <a:lnTo>
                    <a:pt x="155" y="49"/>
                  </a:lnTo>
                  <a:lnTo>
                    <a:pt x="158" y="51"/>
                  </a:lnTo>
                  <a:lnTo>
                    <a:pt x="161" y="54"/>
                  </a:lnTo>
                  <a:lnTo>
                    <a:pt x="161" y="55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969"/>
            <p:cNvSpPr>
              <a:spLocks/>
            </p:cNvSpPr>
            <p:nvPr/>
          </p:nvSpPr>
          <p:spPr bwMode="auto">
            <a:xfrm>
              <a:off x="1101725" y="1851454"/>
              <a:ext cx="255588" cy="296863"/>
            </a:xfrm>
            <a:custGeom>
              <a:avLst/>
              <a:gdLst>
                <a:gd name="T0" fmla="*/ 159 w 161"/>
                <a:gd name="T1" fmla="*/ 61 h 187"/>
                <a:gd name="T2" fmla="*/ 143 w 161"/>
                <a:gd name="T3" fmla="*/ 78 h 187"/>
                <a:gd name="T4" fmla="*/ 123 w 161"/>
                <a:gd name="T5" fmla="*/ 86 h 187"/>
                <a:gd name="T6" fmla="*/ 114 w 161"/>
                <a:gd name="T7" fmla="*/ 94 h 187"/>
                <a:gd name="T8" fmla="*/ 105 w 161"/>
                <a:gd name="T9" fmla="*/ 96 h 187"/>
                <a:gd name="T10" fmla="*/ 97 w 161"/>
                <a:gd name="T11" fmla="*/ 107 h 187"/>
                <a:gd name="T12" fmla="*/ 88 w 161"/>
                <a:gd name="T13" fmla="*/ 157 h 187"/>
                <a:gd name="T14" fmla="*/ 81 w 161"/>
                <a:gd name="T15" fmla="*/ 167 h 187"/>
                <a:gd name="T16" fmla="*/ 68 w 161"/>
                <a:gd name="T17" fmla="*/ 172 h 187"/>
                <a:gd name="T18" fmla="*/ 55 w 161"/>
                <a:gd name="T19" fmla="*/ 171 h 187"/>
                <a:gd name="T20" fmla="*/ 52 w 161"/>
                <a:gd name="T21" fmla="*/ 180 h 187"/>
                <a:gd name="T22" fmla="*/ 50 w 161"/>
                <a:gd name="T23" fmla="*/ 184 h 187"/>
                <a:gd name="T24" fmla="*/ 42 w 161"/>
                <a:gd name="T25" fmla="*/ 187 h 187"/>
                <a:gd name="T26" fmla="*/ 29 w 161"/>
                <a:gd name="T27" fmla="*/ 184 h 187"/>
                <a:gd name="T28" fmla="*/ 20 w 161"/>
                <a:gd name="T29" fmla="*/ 161 h 187"/>
                <a:gd name="T30" fmla="*/ 10 w 161"/>
                <a:gd name="T31" fmla="*/ 152 h 187"/>
                <a:gd name="T32" fmla="*/ 1 w 161"/>
                <a:gd name="T33" fmla="*/ 143 h 187"/>
                <a:gd name="T34" fmla="*/ 1 w 161"/>
                <a:gd name="T35" fmla="*/ 135 h 187"/>
                <a:gd name="T36" fmla="*/ 4 w 161"/>
                <a:gd name="T37" fmla="*/ 129 h 187"/>
                <a:gd name="T38" fmla="*/ 6 w 161"/>
                <a:gd name="T39" fmla="*/ 107 h 187"/>
                <a:gd name="T40" fmla="*/ 7 w 161"/>
                <a:gd name="T41" fmla="*/ 99 h 187"/>
                <a:gd name="T42" fmla="*/ 11 w 161"/>
                <a:gd name="T43" fmla="*/ 90 h 187"/>
                <a:gd name="T44" fmla="*/ 13 w 161"/>
                <a:gd name="T45" fmla="*/ 68 h 187"/>
                <a:gd name="T46" fmla="*/ 20 w 161"/>
                <a:gd name="T47" fmla="*/ 55 h 187"/>
                <a:gd name="T48" fmla="*/ 23 w 161"/>
                <a:gd name="T49" fmla="*/ 54 h 187"/>
                <a:gd name="T50" fmla="*/ 26 w 161"/>
                <a:gd name="T51" fmla="*/ 48 h 187"/>
                <a:gd name="T52" fmla="*/ 21 w 161"/>
                <a:gd name="T53" fmla="*/ 42 h 187"/>
                <a:gd name="T54" fmla="*/ 20 w 161"/>
                <a:gd name="T55" fmla="*/ 38 h 187"/>
                <a:gd name="T56" fmla="*/ 20 w 161"/>
                <a:gd name="T57" fmla="*/ 29 h 187"/>
                <a:gd name="T58" fmla="*/ 14 w 161"/>
                <a:gd name="T59" fmla="*/ 28 h 187"/>
                <a:gd name="T60" fmla="*/ 21 w 161"/>
                <a:gd name="T61" fmla="*/ 17 h 187"/>
                <a:gd name="T62" fmla="*/ 30 w 161"/>
                <a:gd name="T63" fmla="*/ 12 h 187"/>
                <a:gd name="T64" fmla="*/ 40 w 161"/>
                <a:gd name="T65" fmla="*/ 7 h 187"/>
                <a:gd name="T66" fmla="*/ 46 w 161"/>
                <a:gd name="T67" fmla="*/ 3 h 187"/>
                <a:gd name="T68" fmla="*/ 69 w 161"/>
                <a:gd name="T69" fmla="*/ 0 h 187"/>
                <a:gd name="T70" fmla="*/ 75 w 161"/>
                <a:gd name="T71" fmla="*/ 0 h 187"/>
                <a:gd name="T72" fmla="*/ 74 w 161"/>
                <a:gd name="T73" fmla="*/ 4 h 187"/>
                <a:gd name="T74" fmla="*/ 68 w 161"/>
                <a:gd name="T75" fmla="*/ 16 h 187"/>
                <a:gd name="T76" fmla="*/ 74 w 161"/>
                <a:gd name="T77" fmla="*/ 16 h 187"/>
                <a:gd name="T78" fmla="*/ 82 w 161"/>
                <a:gd name="T79" fmla="*/ 13 h 187"/>
                <a:gd name="T80" fmla="*/ 90 w 161"/>
                <a:gd name="T81" fmla="*/ 16 h 187"/>
                <a:gd name="T82" fmla="*/ 97 w 161"/>
                <a:gd name="T83" fmla="*/ 19 h 187"/>
                <a:gd name="T84" fmla="*/ 103 w 161"/>
                <a:gd name="T85" fmla="*/ 23 h 187"/>
                <a:gd name="T86" fmla="*/ 107 w 161"/>
                <a:gd name="T87" fmla="*/ 31 h 187"/>
                <a:gd name="T88" fmla="*/ 110 w 161"/>
                <a:gd name="T89" fmla="*/ 28 h 187"/>
                <a:gd name="T90" fmla="*/ 113 w 161"/>
                <a:gd name="T91" fmla="*/ 22 h 187"/>
                <a:gd name="T92" fmla="*/ 121 w 161"/>
                <a:gd name="T93" fmla="*/ 20 h 187"/>
                <a:gd name="T94" fmla="*/ 129 w 161"/>
                <a:gd name="T95" fmla="*/ 23 h 187"/>
                <a:gd name="T96" fmla="*/ 145 w 161"/>
                <a:gd name="T97" fmla="*/ 41 h 187"/>
                <a:gd name="T98" fmla="*/ 149 w 161"/>
                <a:gd name="T99" fmla="*/ 48 h 187"/>
                <a:gd name="T100" fmla="*/ 155 w 161"/>
                <a:gd name="T101" fmla="*/ 49 h 187"/>
                <a:gd name="T102" fmla="*/ 161 w 161"/>
                <a:gd name="T103" fmla="*/ 55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1" h="187">
                  <a:moveTo>
                    <a:pt x="161" y="55"/>
                  </a:moveTo>
                  <a:lnTo>
                    <a:pt x="161" y="55"/>
                  </a:lnTo>
                  <a:lnTo>
                    <a:pt x="159" y="61"/>
                  </a:lnTo>
                  <a:lnTo>
                    <a:pt x="155" y="68"/>
                  </a:lnTo>
                  <a:lnTo>
                    <a:pt x="149" y="75"/>
                  </a:lnTo>
                  <a:lnTo>
                    <a:pt x="143" y="78"/>
                  </a:lnTo>
                  <a:lnTo>
                    <a:pt x="143" y="78"/>
                  </a:lnTo>
                  <a:lnTo>
                    <a:pt x="133" y="81"/>
                  </a:lnTo>
                  <a:lnTo>
                    <a:pt x="123" y="86"/>
                  </a:lnTo>
                  <a:lnTo>
                    <a:pt x="123" y="86"/>
                  </a:lnTo>
                  <a:lnTo>
                    <a:pt x="117" y="91"/>
                  </a:lnTo>
                  <a:lnTo>
                    <a:pt x="114" y="94"/>
                  </a:lnTo>
                  <a:lnTo>
                    <a:pt x="110" y="94"/>
                  </a:lnTo>
                  <a:lnTo>
                    <a:pt x="110" y="94"/>
                  </a:lnTo>
                  <a:lnTo>
                    <a:pt x="105" y="96"/>
                  </a:lnTo>
                  <a:lnTo>
                    <a:pt x="101" y="100"/>
                  </a:lnTo>
                  <a:lnTo>
                    <a:pt x="97" y="107"/>
                  </a:lnTo>
                  <a:lnTo>
                    <a:pt x="97" y="107"/>
                  </a:lnTo>
                  <a:lnTo>
                    <a:pt x="94" y="130"/>
                  </a:lnTo>
                  <a:lnTo>
                    <a:pt x="91" y="146"/>
                  </a:lnTo>
                  <a:lnTo>
                    <a:pt x="88" y="157"/>
                  </a:lnTo>
                  <a:lnTo>
                    <a:pt x="88" y="157"/>
                  </a:lnTo>
                  <a:lnTo>
                    <a:pt x="85" y="162"/>
                  </a:lnTo>
                  <a:lnTo>
                    <a:pt x="81" y="167"/>
                  </a:lnTo>
                  <a:lnTo>
                    <a:pt x="75" y="171"/>
                  </a:lnTo>
                  <a:lnTo>
                    <a:pt x="68" y="172"/>
                  </a:lnTo>
                  <a:lnTo>
                    <a:pt x="68" y="172"/>
                  </a:lnTo>
                  <a:lnTo>
                    <a:pt x="61" y="172"/>
                  </a:lnTo>
                  <a:lnTo>
                    <a:pt x="58" y="171"/>
                  </a:lnTo>
                  <a:lnTo>
                    <a:pt x="55" y="171"/>
                  </a:lnTo>
                  <a:lnTo>
                    <a:pt x="53" y="172"/>
                  </a:lnTo>
                  <a:lnTo>
                    <a:pt x="53" y="172"/>
                  </a:lnTo>
                  <a:lnTo>
                    <a:pt x="52" y="180"/>
                  </a:lnTo>
                  <a:lnTo>
                    <a:pt x="52" y="183"/>
                  </a:lnTo>
                  <a:lnTo>
                    <a:pt x="50" y="184"/>
                  </a:lnTo>
                  <a:lnTo>
                    <a:pt x="50" y="184"/>
                  </a:lnTo>
                  <a:lnTo>
                    <a:pt x="46" y="185"/>
                  </a:lnTo>
                  <a:lnTo>
                    <a:pt x="42" y="187"/>
                  </a:lnTo>
                  <a:lnTo>
                    <a:pt x="42" y="187"/>
                  </a:lnTo>
                  <a:lnTo>
                    <a:pt x="35" y="187"/>
                  </a:lnTo>
                  <a:lnTo>
                    <a:pt x="32" y="187"/>
                  </a:lnTo>
                  <a:lnTo>
                    <a:pt x="29" y="184"/>
                  </a:lnTo>
                  <a:lnTo>
                    <a:pt x="29" y="184"/>
                  </a:lnTo>
                  <a:lnTo>
                    <a:pt x="23" y="170"/>
                  </a:lnTo>
                  <a:lnTo>
                    <a:pt x="20" y="161"/>
                  </a:lnTo>
                  <a:lnTo>
                    <a:pt x="14" y="155"/>
                  </a:lnTo>
                  <a:lnTo>
                    <a:pt x="14" y="155"/>
                  </a:lnTo>
                  <a:lnTo>
                    <a:pt x="10" y="152"/>
                  </a:lnTo>
                  <a:lnTo>
                    <a:pt x="6" y="149"/>
                  </a:lnTo>
                  <a:lnTo>
                    <a:pt x="3" y="148"/>
                  </a:lnTo>
                  <a:lnTo>
                    <a:pt x="1" y="143"/>
                  </a:lnTo>
                  <a:lnTo>
                    <a:pt x="1" y="143"/>
                  </a:lnTo>
                  <a:lnTo>
                    <a:pt x="0" y="138"/>
                  </a:lnTo>
                  <a:lnTo>
                    <a:pt x="1" y="135"/>
                  </a:lnTo>
                  <a:lnTo>
                    <a:pt x="1" y="133"/>
                  </a:lnTo>
                  <a:lnTo>
                    <a:pt x="1" y="133"/>
                  </a:lnTo>
                  <a:lnTo>
                    <a:pt x="4" y="129"/>
                  </a:lnTo>
                  <a:lnTo>
                    <a:pt x="6" y="120"/>
                  </a:lnTo>
                  <a:lnTo>
                    <a:pt x="6" y="107"/>
                  </a:lnTo>
                  <a:lnTo>
                    <a:pt x="6" y="107"/>
                  </a:lnTo>
                  <a:lnTo>
                    <a:pt x="4" y="101"/>
                  </a:lnTo>
                  <a:lnTo>
                    <a:pt x="4" y="100"/>
                  </a:lnTo>
                  <a:lnTo>
                    <a:pt x="7" y="99"/>
                  </a:lnTo>
                  <a:lnTo>
                    <a:pt x="7" y="99"/>
                  </a:lnTo>
                  <a:lnTo>
                    <a:pt x="10" y="94"/>
                  </a:lnTo>
                  <a:lnTo>
                    <a:pt x="11" y="90"/>
                  </a:lnTo>
                  <a:lnTo>
                    <a:pt x="11" y="90"/>
                  </a:lnTo>
                  <a:lnTo>
                    <a:pt x="11" y="77"/>
                  </a:lnTo>
                  <a:lnTo>
                    <a:pt x="13" y="68"/>
                  </a:lnTo>
                  <a:lnTo>
                    <a:pt x="16" y="61"/>
                  </a:lnTo>
                  <a:lnTo>
                    <a:pt x="16" y="61"/>
                  </a:lnTo>
                  <a:lnTo>
                    <a:pt x="20" y="55"/>
                  </a:lnTo>
                  <a:lnTo>
                    <a:pt x="21" y="54"/>
                  </a:lnTo>
                  <a:lnTo>
                    <a:pt x="23" y="54"/>
                  </a:lnTo>
                  <a:lnTo>
                    <a:pt x="23" y="54"/>
                  </a:lnTo>
                  <a:lnTo>
                    <a:pt x="24" y="54"/>
                  </a:lnTo>
                  <a:lnTo>
                    <a:pt x="24" y="52"/>
                  </a:lnTo>
                  <a:lnTo>
                    <a:pt x="26" y="48"/>
                  </a:lnTo>
                  <a:lnTo>
                    <a:pt x="24" y="44"/>
                  </a:lnTo>
                  <a:lnTo>
                    <a:pt x="24" y="44"/>
                  </a:lnTo>
                  <a:lnTo>
                    <a:pt x="21" y="42"/>
                  </a:lnTo>
                  <a:lnTo>
                    <a:pt x="21" y="41"/>
                  </a:lnTo>
                  <a:lnTo>
                    <a:pt x="20" y="38"/>
                  </a:lnTo>
                  <a:lnTo>
                    <a:pt x="20" y="38"/>
                  </a:lnTo>
                  <a:lnTo>
                    <a:pt x="21" y="32"/>
                  </a:lnTo>
                  <a:lnTo>
                    <a:pt x="20" y="29"/>
                  </a:lnTo>
                  <a:lnTo>
                    <a:pt x="20" y="29"/>
                  </a:lnTo>
                  <a:lnTo>
                    <a:pt x="20" y="29"/>
                  </a:lnTo>
                  <a:lnTo>
                    <a:pt x="16" y="28"/>
                  </a:lnTo>
                  <a:lnTo>
                    <a:pt x="14" y="28"/>
                  </a:lnTo>
                  <a:lnTo>
                    <a:pt x="16" y="25"/>
                  </a:lnTo>
                  <a:lnTo>
                    <a:pt x="16" y="25"/>
                  </a:lnTo>
                  <a:lnTo>
                    <a:pt x="21" y="17"/>
                  </a:lnTo>
                  <a:lnTo>
                    <a:pt x="26" y="13"/>
                  </a:lnTo>
                  <a:lnTo>
                    <a:pt x="27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6" y="10"/>
                  </a:lnTo>
                  <a:lnTo>
                    <a:pt x="40" y="7"/>
                  </a:lnTo>
                  <a:lnTo>
                    <a:pt x="43" y="4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58" y="3"/>
                  </a:lnTo>
                  <a:lnTo>
                    <a:pt x="65" y="3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74" y="0"/>
                  </a:lnTo>
                  <a:lnTo>
                    <a:pt x="75" y="0"/>
                  </a:lnTo>
                  <a:lnTo>
                    <a:pt x="75" y="2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8" y="12"/>
                  </a:lnTo>
                  <a:lnTo>
                    <a:pt x="66" y="15"/>
                  </a:lnTo>
                  <a:lnTo>
                    <a:pt x="68" y="16"/>
                  </a:lnTo>
                  <a:lnTo>
                    <a:pt x="69" y="16"/>
                  </a:lnTo>
                  <a:lnTo>
                    <a:pt x="69" y="16"/>
                  </a:lnTo>
                  <a:lnTo>
                    <a:pt x="74" y="16"/>
                  </a:lnTo>
                  <a:lnTo>
                    <a:pt x="77" y="15"/>
                  </a:lnTo>
                  <a:lnTo>
                    <a:pt x="79" y="13"/>
                  </a:lnTo>
                  <a:lnTo>
                    <a:pt x="82" y="13"/>
                  </a:lnTo>
                  <a:lnTo>
                    <a:pt x="82" y="13"/>
                  </a:lnTo>
                  <a:lnTo>
                    <a:pt x="87" y="15"/>
                  </a:lnTo>
                  <a:lnTo>
                    <a:pt x="90" y="16"/>
                  </a:lnTo>
                  <a:lnTo>
                    <a:pt x="94" y="19"/>
                  </a:lnTo>
                  <a:lnTo>
                    <a:pt x="97" y="19"/>
                  </a:lnTo>
                  <a:lnTo>
                    <a:pt x="97" y="19"/>
                  </a:lnTo>
                  <a:lnTo>
                    <a:pt x="100" y="19"/>
                  </a:lnTo>
                  <a:lnTo>
                    <a:pt x="103" y="19"/>
                  </a:lnTo>
                  <a:lnTo>
                    <a:pt x="103" y="23"/>
                  </a:lnTo>
                  <a:lnTo>
                    <a:pt x="103" y="23"/>
                  </a:lnTo>
                  <a:lnTo>
                    <a:pt x="104" y="29"/>
                  </a:lnTo>
                  <a:lnTo>
                    <a:pt x="107" y="31"/>
                  </a:lnTo>
                  <a:lnTo>
                    <a:pt x="108" y="31"/>
                  </a:lnTo>
                  <a:lnTo>
                    <a:pt x="108" y="31"/>
                  </a:lnTo>
                  <a:lnTo>
                    <a:pt x="110" y="28"/>
                  </a:lnTo>
                  <a:lnTo>
                    <a:pt x="110" y="26"/>
                  </a:lnTo>
                  <a:lnTo>
                    <a:pt x="111" y="23"/>
                  </a:lnTo>
                  <a:lnTo>
                    <a:pt x="113" y="22"/>
                  </a:lnTo>
                  <a:lnTo>
                    <a:pt x="113" y="22"/>
                  </a:lnTo>
                  <a:lnTo>
                    <a:pt x="117" y="20"/>
                  </a:lnTo>
                  <a:lnTo>
                    <a:pt x="121" y="20"/>
                  </a:lnTo>
                  <a:lnTo>
                    <a:pt x="126" y="20"/>
                  </a:lnTo>
                  <a:lnTo>
                    <a:pt x="129" y="23"/>
                  </a:lnTo>
                  <a:lnTo>
                    <a:pt x="129" y="23"/>
                  </a:lnTo>
                  <a:lnTo>
                    <a:pt x="137" y="33"/>
                  </a:lnTo>
                  <a:lnTo>
                    <a:pt x="145" y="41"/>
                  </a:lnTo>
                  <a:lnTo>
                    <a:pt x="145" y="41"/>
                  </a:lnTo>
                  <a:lnTo>
                    <a:pt x="146" y="44"/>
                  </a:lnTo>
                  <a:lnTo>
                    <a:pt x="147" y="45"/>
                  </a:lnTo>
                  <a:lnTo>
                    <a:pt x="149" y="48"/>
                  </a:lnTo>
                  <a:lnTo>
                    <a:pt x="150" y="48"/>
                  </a:lnTo>
                  <a:lnTo>
                    <a:pt x="150" y="48"/>
                  </a:lnTo>
                  <a:lnTo>
                    <a:pt x="155" y="49"/>
                  </a:lnTo>
                  <a:lnTo>
                    <a:pt x="158" y="51"/>
                  </a:lnTo>
                  <a:lnTo>
                    <a:pt x="161" y="54"/>
                  </a:lnTo>
                  <a:lnTo>
                    <a:pt x="161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970"/>
            <p:cNvSpPr>
              <a:spLocks/>
            </p:cNvSpPr>
            <p:nvPr/>
          </p:nvSpPr>
          <p:spPr bwMode="auto">
            <a:xfrm>
              <a:off x="1255713" y="1954642"/>
              <a:ext cx="463550" cy="382588"/>
            </a:xfrm>
            <a:custGeom>
              <a:avLst/>
              <a:gdLst>
                <a:gd name="T0" fmla="*/ 56 w 292"/>
                <a:gd name="T1" fmla="*/ 15 h 241"/>
                <a:gd name="T2" fmla="*/ 29 w 292"/>
                <a:gd name="T3" fmla="*/ 35 h 241"/>
                <a:gd name="T4" fmla="*/ 8 w 292"/>
                <a:gd name="T5" fmla="*/ 47 h 241"/>
                <a:gd name="T6" fmla="*/ 17 w 292"/>
                <a:gd name="T7" fmla="*/ 61 h 241"/>
                <a:gd name="T8" fmla="*/ 3 w 292"/>
                <a:gd name="T9" fmla="*/ 73 h 241"/>
                <a:gd name="T10" fmla="*/ 4 w 292"/>
                <a:gd name="T11" fmla="*/ 94 h 241"/>
                <a:gd name="T12" fmla="*/ 17 w 292"/>
                <a:gd name="T13" fmla="*/ 100 h 241"/>
                <a:gd name="T14" fmla="*/ 30 w 292"/>
                <a:gd name="T15" fmla="*/ 107 h 241"/>
                <a:gd name="T16" fmla="*/ 50 w 292"/>
                <a:gd name="T17" fmla="*/ 105 h 241"/>
                <a:gd name="T18" fmla="*/ 45 w 292"/>
                <a:gd name="T19" fmla="*/ 110 h 241"/>
                <a:gd name="T20" fmla="*/ 17 w 292"/>
                <a:gd name="T21" fmla="*/ 122 h 241"/>
                <a:gd name="T22" fmla="*/ 29 w 292"/>
                <a:gd name="T23" fmla="*/ 147 h 241"/>
                <a:gd name="T24" fmla="*/ 45 w 292"/>
                <a:gd name="T25" fmla="*/ 148 h 241"/>
                <a:gd name="T26" fmla="*/ 78 w 292"/>
                <a:gd name="T27" fmla="*/ 142 h 241"/>
                <a:gd name="T28" fmla="*/ 104 w 292"/>
                <a:gd name="T29" fmla="*/ 147 h 241"/>
                <a:gd name="T30" fmla="*/ 111 w 292"/>
                <a:gd name="T31" fmla="*/ 157 h 241"/>
                <a:gd name="T32" fmla="*/ 113 w 292"/>
                <a:gd name="T33" fmla="*/ 165 h 241"/>
                <a:gd name="T34" fmla="*/ 90 w 292"/>
                <a:gd name="T35" fmla="*/ 168 h 241"/>
                <a:gd name="T36" fmla="*/ 50 w 292"/>
                <a:gd name="T37" fmla="*/ 170 h 241"/>
                <a:gd name="T38" fmla="*/ 36 w 292"/>
                <a:gd name="T39" fmla="*/ 178 h 241"/>
                <a:gd name="T40" fmla="*/ 45 w 292"/>
                <a:gd name="T41" fmla="*/ 200 h 241"/>
                <a:gd name="T42" fmla="*/ 62 w 292"/>
                <a:gd name="T43" fmla="*/ 213 h 241"/>
                <a:gd name="T44" fmla="*/ 90 w 292"/>
                <a:gd name="T45" fmla="*/ 223 h 241"/>
                <a:gd name="T46" fmla="*/ 98 w 292"/>
                <a:gd name="T47" fmla="*/ 239 h 241"/>
                <a:gd name="T48" fmla="*/ 130 w 292"/>
                <a:gd name="T49" fmla="*/ 235 h 241"/>
                <a:gd name="T50" fmla="*/ 161 w 292"/>
                <a:gd name="T51" fmla="*/ 228 h 241"/>
                <a:gd name="T52" fmla="*/ 192 w 292"/>
                <a:gd name="T53" fmla="*/ 218 h 241"/>
                <a:gd name="T54" fmla="*/ 223 w 292"/>
                <a:gd name="T55" fmla="*/ 220 h 241"/>
                <a:gd name="T56" fmla="*/ 224 w 292"/>
                <a:gd name="T57" fmla="*/ 229 h 241"/>
                <a:gd name="T58" fmla="*/ 255 w 292"/>
                <a:gd name="T59" fmla="*/ 232 h 241"/>
                <a:gd name="T60" fmla="*/ 281 w 292"/>
                <a:gd name="T61" fmla="*/ 215 h 241"/>
                <a:gd name="T62" fmla="*/ 274 w 292"/>
                <a:gd name="T63" fmla="*/ 204 h 241"/>
                <a:gd name="T64" fmla="*/ 259 w 292"/>
                <a:gd name="T65" fmla="*/ 206 h 241"/>
                <a:gd name="T66" fmla="*/ 246 w 292"/>
                <a:gd name="T67" fmla="*/ 207 h 241"/>
                <a:gd name="T68" fmla="*/ 246 w 292"/>
                <a:gd name="T69" fmla="*/ 197 h 241"/>
                <a:gd name="T70" fmla="*/ 247 w 292"/>
                <a:gd name="T71" fmla="*/ 186 h 241"/>
                <a:gd name="T72" fmla="*/ 265 w 292"/>
                <a:gd name="T73" fmla="*/ 193 h 241"/>
                <a:gd name="T74" fmla="*/ 269 w 292"/>
                <a:gd name="T75" fmla="*/ 186 h 241"/>
                <a:gd name="T76" fmla="*/ 282 w 292"/>
                <a:gd name="T77" fmla="*/ 187 h 241"/>
                <a:gd name="T78" fmla="*/ 291 w 292"/>
                <a:gd name="T79" fmla="*/ 183 h 241"/>
                <a:gd name="T80" fmla="*/ 291 w 292"/>
                <a:gd name="T81" fmla="*/ 174 h 241"/>
                <a:gd name="T82" fmla="*/ 276 w 292"/>
                <a:gd name="T83" fmla="*/ 171 h 241"/>
                <a:gd name="T84" fmla="*/ 256 w 292"/>
                <a:gd name="T85" fmla="*/ 149 h 241"/>
                <a:gd name="T86" fmla="*/ 232 w 292"/>
                <a:gd name="T87" fmla="*/ 120 h 241"/>
                <a:gd name="T88" fmla="*/ 226 w 292"/>
                <a:gd name="T89" fmla="*/ 41 h 241"/>
                <a:gd name="T90" fmla="*/ 197 w 292"/>
                <a:gd name="T91" fmla="*/ 5 h 241"/>
                <a:gd name="T92" fmla="*/ 179 w 292"/>
                <a:gd name="T93" fmla="*/ 6 h 241"/>
                <a:gd name="T94" fmla="*/ 181 w 292"/>
                <a:gd name="T95" fmla="*/ 15 h 241"/>
                <a:gd name="T96" fmla="*/ 185 w 292"/>
                <a:gd name="T97" fmla="*/ 41 h 241"/>
                <a:gd name="T98" fmla="*/ 190 w 292"/>
                <a:gd name="T99" fmla="*/ 94 h 241"/>
                <a:gd name="T100" fmla="*/ 168 w 292"/>
                <a:gd name="T101" fmla="*/ 45 h 241"/>
                <a:gd name="T102" fmla="*/ 150 w 292"/>
                <a:gd name="T103" fmla="*/ 21 h 241"/>
                <a:gd name="T104" fmla="*/ 133 w 292"/>
                <a:gd name="T105" fmla="*/ 16 h 241"/>
                <a:gd name="T106" fmla="*/ 148 w 292"/>
                <a:gd name="T107" fmla="*/ 32 h 241"/>
                <a:gd name="T108" fmla="*/ 142 w 292"/>
                <a:gd name="T109" fmla="*/ 44 h 241"/>
                <a:gd name="T110" fmla="*/ 117 w 292"/>
                <a:gd name="T111" fmla="*/ 51 h 241"/>
                <a:gd name="T112" fmla="*/ 129 w 292"/>
                <a:gd name="T113" fmla="*/ 34 h 241"/>
                <a:gd name="T114" fmla="*/ 117 w 292"/>
                <a:gd name="T115" fmla="*/ 19 h 241"/>
                <a:gd name="T116" fmla="*/ 103 w 292"/>
                <a:gd name="T117" fmla="*/ 18 h 241"/>
                <a:gd name="T118" fmla="*/ 98 w 292"/>
                <a:gd name="T119" fmla="*/ 44 h 241"/>
                <a:gd name="T120" fmla="*/ 77 w 292"/>
                <a:gd name="T121" fmla="*/ 42 h 241"/>
                <a:gd name="T122" fmla="*/ 87 w 292"/>
                <a:gd name="T123" fmla="*/ 2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2" h="241">
                  <a:moveTo>
                    <a:pt x="84" y="2"/>
                  </a:moveTo>
                  <a:lnTo>
                    <a:pt x="84" y="2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1" y="2"/>
                  </a:lnTo>
                  <a:lnTo>
                    <a:pt x="71" y="2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46" y="21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3" y="29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26" y="38"/>
                  </a:lnTo>
                  <a:lnTo>
                    <a:pt x="24" y="39"/>
                  </a:lnTo>
                  <a:lnTo>
                    <a:pt x="22" y="41"/>
                  </a:lnTo>
                  <a:lnTo>
                    <a:pt x="22" y="41"/>
                  </a:lnTo>
                  <a:lnTo>
                    <a:pt x="13" y="42"/>
                  </a:lnTo>
                  <a:lnTo>
                    <a:pt x="10" y="45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11" y="52"/>
                  </a:lnTo>
                  <a:lnTo>
                    <a:pt x="13" y="57"/>
                  </a:lnTo>
                  <a:lnTo>
                    <a:pt x="13" y="57"/>
                  </a:lnTo>
                  <a:lnTo>
                    <a:pt x="14" y="58"/>
                  </a:lnTo>
                  <a:lnTo>
                    <a:pt x="16" y="60"/>
                  </a:lnTo>
                  <a:lnTo>
                    <a:pt x="17" y="61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14" y="65"/>
                  </a:lnTo>
                  <a:lnTo>
                    <a:pt x="10" y="68"/>
                  </a:lnTo>
                  <a:lnTo>
                    <a:pt x="6" y="70"/>
                  </a:lnTo>
                  <a:lnTo>
                    <a:pt x="3" y="73"/>
                  </a:lnTo>
                  <a:lnTo>
                    <a:pt x="3" y="73"/>
                  </a:lnTo>
                  <a:lnTo>
                    <a:pt x="1" y="80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1" y="92"/>
                  </a:lnTo>
                  <a:lnTo>
                    <a:pt x="3" y="93"/>
                  </a:lnTo>
                  <a:lnTo>
                    <a:pt x="4" y="94"/>
                  </a:lnTo>
                  <a:lnTo>
                    <a:pt x="4" y="94"/>
                  </a:lnTo>
                  <a:lnTo>
                    <a:pt x="6" y="94"/>
                  </a:lnTo>
                  <a:lnTo>
                    <a:pt x="6" y="97"/>
                  </a:lnTo>
                  <a:lnTo>
                    <a:pt x="7" y="99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6" y="99"/>
                  </a:lnTo>
                  <a:lnTo>
                    <a:pt x="17" y="100"/>
                  </a:lnTo>
                  <a:lnTo>
                    <a:pt x="19" y="100"/>
                  </a:lnTo>
                  <a:lnTo>
                    <a:pt x="19" y="100"/>
                  </a:lnTo>
                  <a:lnTo>
                    <a:pt x="19" y="105"/>
                  </a:lnTo>
                  <a:lnTo>
                    <a:pt x="20" y="107"/>
                  </a:lnTo>
                  <a:lnTo>
                    <a:pt x="22" y="107"/>
                  </a:lnTo>
                  <a:lnTo>
                    <a:pt x="22" y="107"/>
                  </a:lnTo>
                  <a:lnTo>
                    <a:pt x="30" y="107"/>
                  </a:lnTo>
                  <a:lnTo>
                    <a:pt x="35" y="107"/>
                  </a:lnTo>
                  <a:lnTo>
                    <a:pt x="37" y="107"/>
                  </a:lnTo>
                  <a:lnTo>
                    <a:pt x="37" y="107"/>
                  </a:lnTo>
                  <a:lnTo>
                    <a:pt x="40" y="105"/>
                  </a:lnTo>
                  <a:lnTo>
                    <a:pt x="43" y="105"/>
                  </a:lnTo>
                  <a:lnTo>
                    <a:pt x="50" y="105"/>
                  </a:lnTo>
                  <a:lnTo>
                    <a:pt x="50" y="105"/>
                  </a:lnTo>
                  <a:lnTo>
                    <a:pt x="61" y="106"/>
                  </a:lnTo>
                  <a:lnTo>
                    <a:pt x="62" y="107"/>
                  </a:lnTo>
                  <a:lnTo>
                    <a:pt x="62" y="107"/>
                  </a:lnTo>
                  <a:lnTo>
                    <a:pt x="62" y="107"/>
                  </a:lnTo>
                  <a:lnTo>
                    <a:pt x="53" y="109"/>
                  </a:lnTo>
                  <a:lnTo>
                    <a:pt x="48" y="109"/>
                  </a:lnTo>
                  <a:lnTo>
                    <a:pt x="45" y="110"/>
                  </a:lnTo>
                  <a:lnTo>
                    <a:pt x="45" y="110"/>
                  </a:lnTo>
                  <a:lnTo>
                    <a:pt x="40" y="112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29" y="116"/>
                  </a:lnTo>
                  <a:lnTo>
                    <a:pt x="23" y="118"/>
                  </a:lnTo>
                  <a:lnTo>
                    <a:pt x="17" y="122"/>
                  </a:lnTo>
                  <a:lnTo>
                    <a:pt x="17" y="122"/>
                  </a:lnTo>
                  <a:lnTo>
                    <a:pt x="16" y="123"/>
                  </a:lnTo>
                  <a:lnTo>
                    <a:pt x="17" y="129"/>
                  </a:lnTo>
                  <a:lnTo>
                    <a:pt x="20" y="139"/>
                  </a:lnTo>
                  <a:lnTo>
                    <a:pt x="20" y="139"/>
                  </a:lnTo>
                  <a:lnTo>
                    <a:pt x="24" y="145"/>
                  </a:lnTo>
                  <a:lnTo>
                    <a:pt x="29" y="147"/>
                  </a:lnTo>
                  <a:lnTo>
                    <a:pt x="33" y="148"/>
                  </a:lnTo>
                  <a:lnTo>
                    <a:pt x="33" y="148"/>
                  </a:lnTo>
                  <a:lnTo>
                    <a:pt x="37" y="148"/>
                  </a:lnTo>
                  <a:lnTo>
                    <a:pt x="40" y="149"/>
                  </a:lnTo>
                  <a:lnTo>
                    <a:pt x="43" y="149"/>
                  </a:lnTo>
                  <a:lnTo>
                    <a:pt x="45" y="148"/>
                  </a:lnTo>
                  <a:lnTo>
                    <a:pt x="45" y="148"/>
                  </a:lnTo>
                  <a:lnTo>
                    <a:pt x="46" y="147"/>
                  </a:lnTo>
                  <a:lnTo>
                    <a:pt x="50" y="147"/>
                  </a:lnTo>
                  <a:lnTo>
                    <a:pt x="50" y="147"/>
                  </a:lnTo>
                  <a:lnTo>
                    <a:pt x="58" y="148"/>
                  </a:lnTo>
                  <a:lnTo>
                    <a:pt x="65" y="147"/>
                  </a:lnTo>
                  <a:lnTo>
                    <a:pt x="65" y="147"/>
                  </a:lnTo>
                  <a:lnTo>
                    <a:pt x="78" y="142"/>
                  </a:lnTo>
                  <a:lnTo>
                    <a:pt x="85" y="141"/>
                  </a:lnTo>
                  <a:lnTo>
                    <a:pt x="90" y="141"/>
                  </a:lnTo>
                  <a:lnTo>
                    <a:pt x="90" y="141"/>
                  </a:lnTo>
                  <a:lnTo>
                    <a:pt x="95" y="145"/>
                  </a:lnTo>
                  <a:lnTo>
                    <a:pt x="100" y="147"/>
                  </a:lnTo>
                  <a:lnTo>
                    <a:pt x="104" y="147"/>
                  </a:lnTo>
                  <a:lnTo>
                    <a:pt x="104" y="147"/>
                  </a:lnTo>
                  <a:lnTo>
                    <a:pt x="117" y="148"/>
                  </a:lnTo>
                  <a:lnTo>
                    <a:pt x="123" y="149"/>
                  </a:lnTo>
                  <a:lnTo>
                    <a:pt x="124" y="149"/>
                  </a:lnTo>
                  <a:lnTo>
                    <a:pt x="123" y="149"/>
                  </a:lnTo>
                  <a:lnTo>
                    <a:pt x="123" y="149"/>
                  </a:lnTo>
                  <a:lnTo>
                    <a:pt x="116" y="154"/>
                  </a:lnTo>
                  <a:lnTo>
                    <a:pt x="111" y="157"/>
                  </a:lnTo>
                  <a:lnTo>
                    <a:pt x="111" y="157"/>
                  </a:lnTo>
                  <a:lnTo>
                    <a:pt x="114" y="158"/>
                  </a:lnTo>
                  <a:lnTo>
                    <a:pt x="116" y="161"/>
                  </a:lnTo>
                  <a:lnTo>
                    <a:pt x="116" y="161"/>
                  </a:lnTo>
                  <a:lnTo>
                    <a:pt x="116" y="161"/>
                  </a:lnTo>
                  <a:lnTo>
                    <a:pt x="114" y="162"/>
                  </a:lnTo>
                  <a:lnTo>
                    <a:pt x="113" y="165"/>
                  </a:lnTo>
                  <a:lnTo>
                    <a:pt x="113" y="167"/>
                  </a:lnTo>
                  <a:lnTo>
                    <a:pt x="111" y="168"/>
                  </a:lnTo>
                  <a:lnTo>
                    <a:pt x="111" y="168"/>
                  </a:lnTo>
                  <a:lnTo>
                    <a:pt x="106" y="168"/>
                  </a:lnTo>
                  <a:lnTo>
                    <a:pt x="95" y="168"/>
                  </a:lnTo>
                  <a:lnTo>
                    <a:pt x="95" y="168"/>
                  </a:lnTo>
                  <a:lnTo>
                    <a:pt x="90" y="168"/>
                  </a:lnTo>
                  <a:lnTo>
                    <a:pt x="82" y="170"/>
                  </a:lnTo>
                  <a:lnTo>
                    <a:pt x="69" y="173"/>
                  </a:lnTo>
                  <a:lnTo>
                    <a:pt x="69" y="173"/>
                  </a:lnTo>
                  <a:lnTo>
                    <a:pt x="65" y="173"/>
                  </a:lnTo>
                  <a:lnTo>
                    <a:pt x="61" y="171"/>
                  </a:lnTo>
                  <a:lnTo>
                    <a:pt x="56" y="170"/>
                  </a:lnTo>
                  <a:lnTo>
                    <a:pt x="50" y="170"/>
                  </a:lnTo>
                  <a:lnTo>
                    <a:pt x="50" y="170"/>
                  </a:lnTo>
                  <a:lnTo>
                    <a:pt x="39" y="171"/>
                  </a:lnTo>
                  <a:lnTo>
                    <a:pt x="36" y="173"/>
                  </a:lnTo>
                  <a:lnTo>
                    <a:pt x="35" y="174"/>
                  </a:lnTo>
                  <a:lnTo>
                    <a:pt x="36" y="176"/>
                  </a:lnTo>
                  <a:lnTo>
                    <a:pt x="36" y="176"/>
                  </a:lnTo>
                  <a:lnTo>
                    <a:pt x="36" y="178"/>
                  </a:lnTo>
                  <a:lnTo>
                    <a:pt x="36" y="183"/>
                  </a:lnTo>
                  <a:lnTo>
                    <a:pt x="36" y="187"/>
                  </a:lnTo>
                  <a:lnTo>
                    <a:pt x="37" y="190"/>
                  </a:lnTo>
                  <a:lnTo>
                    <a:pt x="37" y="190"/>
                  </a:lnTo>
                  <a:lnTo>
                    <a:pt x="42" y="194"/>
                  </a:lnTo>
                  <a:lnTo>
                    <a:pt x="45" y="196"/>
                  </a:lnTo>
                  <a:lnTo>
                    <a:pt x="45" y="200"/>
                  </a:lnTo>
                  <a:lnTo>
                    <a:pt x="45" y="200"/>
                  </a:lnTo>
                  <a:lnTo>
                    <a:pt x="46" y="203"/>
                  </a:lnTo>
                  <a:lnTo>
                    <a:pt x="48" y="206"/>
                  </a:lnTo>
                  <a:lnTo>
                    <a:pt x="50" y="210"/>
                  </a:lnTo>
                  <a:lnTo>
                    <a:pt x="56" y="213"/>
                  </a:lnTo>
                  <a:lnTo>
                    <a:pt x="56" y="213"/>
                  </a:lnTo>
                  <a:lnTo>
                    <a:pt x="62" y="213"/>
                  </a:lnTo>
                  <a:lnTo>
                    <a:pt x="69" y="215"/>
                  </a:lnTo>
                  <a:lnTo>
                    <a:pt x="77" y="213"/>
                  </a:lnTo>
                  <a:lnTo>
                    <a:pt x="81" y="215"/>
                  </a:lnTo>
                  <a:lnTo>
                    <a:pt x="81" y="215"/>
                  </a:lnTo>
                  <a:lnTo>
                    <a:pt x="87" y="218"/>
                  </a:lnTo>
                  <a:lnTo>
                    <a:pt x="88" y="220"/>
                  </a:lnTo>
                  <a:lnTo>
                    <a:pt x="90" y="223"/>
                  </a:lnTo>
                  <a:lnTo>
                    <a:pt x="90" y="223"/>
                  </a:lnTo>
                  <a:lnTo>
                    <a:pt x="88" y="228"/>
                  </a:lnTo>
                  <a:lnTo>
                    <a:pt x="88" y="231"/>
                  </a:lnTo>
                  <a:lnTo>
                    <a:pt x="90" y="233"/>
                  </a:lnTo>
                  <a:lnTo>
                    <a:pt x="90" y="233"/>
                  </a:lnTo>
                  <a:lnTo>
                    <a:pt x="95" y="238"/>
                  </a:lnTo>
                  <a:lnTo>
                    <a:pt x="98" y="239"/>
                  </a:lnTo>
                  <a:lnTo>
                    <a:pt x="104" y="241"/>
                  </a:lnTo>
                  <a:lnTo>
                    <a:pt x="104" y="241"/>
                  </a:lnTo>
                  <a:lnTo>
                    <a:pt x="110" y="239"/>
                  </a:lnTo>
                  <a:lnTo>
                    <a:pt x="119" y="238"/>
                  </a:lnTo>
                  <a:lnTo>
                    <a:pt x="126" y="235"/>
                  </a:lnTo>
                  <a:lnTo>
                    <a:pt x="130" y="235"/>
                  </a:lnTo>
                  <a:lnTo>
                    <a:pt x="130" y="235"/>
                  </a:lnTo>
                  <a:lnTo>
                    <a:pt x="137" y="238"/>
                  </a:lnTo>
                  <a:lnTo>
                    <a:pt x="142" y="238"/>
                  </a:lnTo>
                  <a:lnTo>
                    <a:pt x="146" y="238"/>
                  </a:lnTo>
                  <a:lnTo>
                    <a:pt x="146" y="238"/>
                  </a:lnTo>
                  <a:lnTo>
                    <a:pt x="150" y="235"/>
                  </a:lnTo>
                  <a:lnTo>
                    <a:pt x="156" y="232"/>
                  </a:lnTo>
                  <a:lnTo>
                    <a:pt x="161" y="228"/>
                  </a:lnTo>
                  <a:lnTo>
                    <a:pt x="163" y="226"/>
                  </a:lnTo>
                  <a:lnTo>
                    <a:pt x="163" y="226"/>
                  </a:lnTo>
                  <a:lnTo>
                    <a:pt x="178" y="225"/>
                  </a:lnTo>
                  <a:lnTo>
                    <a:pt x="185" y="223"/>
                  </a:lnTo>
                  <a:lnTo>
                    <a:pt x="188" y="222"/>
                  </a:lnTo>
                  <a:lnTo>
                    <a:pt x="188" y="222"/>
                  </a:lnTo>
                  <a:lnTo>
                    <a:pt x="192" y="218"/>
                  </a:lnTo>
                  <a:lnTo>
                    <a:pt x="195" y="216"/>
                  </a:lnTo>
                  <a:lnTo>
                    <a:pt x="198" y="216"/>
                  </a:lnTo>
                  <a:lnTo>
                    <a:pt x="198" y="216"/>
                  </a:lnTo>
                  <a:lnTo>
                    <a:pt x="204" y="218"/>
                  </a:lnTo>
                  <a:lnTo>
                    <a:pt x="210" y="219"/>
                  </a:lnTo>
                  <a:lnTo>
                    <a:pt x="210" y="219"/>
                  </a:lnTo>
                  <a:lnTo>
                    <a:pt x="223" y="220"/>
                  </a:lnTo>
                  <a:lnTo>
                    <a:pt x="227" y="220"/>
                  </a:lnTo>
                  <a:lnTo>
                    <a:pt x="227" y="220"/>
                  </a:lnTo>
                  <a:lnTo>
                    <a:pt x="227" y="222"/>
                  </a:lnTo>
                  <a:lnTo>
                    <a:pt x="227" y="222"/>
                  </a:lnTo>
                  <a:lnTo>
                    <a:pt x="224" y="226"/>
                  </a:lnTo>
                  <a:lnTo>
                    <a:pt x="223" y="228"/>
                  </a:lnTo>
                  <a:lnTo>
                    <a:pt x="224" y="229"/>
                  </a:lnTo>
                  <a:lnTo>
                    <a:pt x="224" y="229"/>
                  </a:lnTo>
                  <a:lnTo>
                    <a:pt x="233" y="228"/>
                  </a:lnTo>
                  <a:lnTo>
                    <a:pt x="239" y="228"/>
                  </a:lnTo>
                  <a:lnTo>
                    <a:pt x="243" y="228"/>
                  </a:lnTo>
                  <a:lnTo>
                    <a:pt x="243" y="228"/>
                  </a:lnTo>
                  <a:lnTo>
                    <a:pt x="252" y="232"/>
                  </a:lnTo>
                  <a:lnTo>
                    <a:pt x="255" y="232"/>
                  </a:lnTo>
                  <a:lnTo>
                    <a:pt x="259" y="232"/>
                  </a:lnTo>
                  <a:lnTo>
                    <a:pt x="259" y="232"/>
                  </a:lnTo>
                  <a:lnTo>
                    <a:pt x="269" y="226"/>
                  </a:lnTo>
                  <a:lnTo>
                    <a:pt x="275" y="222"/>
                  </a:lnTo>
                  <a:lnTo>
                    <a:pt x="278" y="219"/>
                  </a:lnTo>
                  <a:lnTo>
                    <a:pt x="278" y="219"/>
                  </a:lnTo>
                  <a:lnTo>
                    <a:pt x="281" y="215"/>
                  </a:lnTo>
                  <a:lnTo>
                    <a:pt x="282" y="213"/>
                  </a:lnTo>
                  <a:lnTo>
                    <a:pt x="282" y="213"/>
                  </a:lnTo>
                  <a:lnTo>
                    <a:pt x="281" y="213"/>
                  </a:lnTo>
                  <a:lnTo>
                    <a:pt x="278" y="213"/>
                  </a:lnTo>
                  <a:lnTo>
                    <a:pt x="276" y="212"/>
                  </a:lnTo>
                  <a:lnTo>
                    <a:pt x="276" y="212"/>
                  </a:lnTo>
                  <a:lnTo>
                    <a:pt x="274" y="204"/>
                  </a:lnTo>
                  <a:lnTo>
                    <a:pt x="271" y="200"/>
                  </a:lnTo>
                  <a:lnTo>
                    <a:pt x="269" y="199"/>
                  </a:lnTo>
                  <a:lnTo>
                    <a:pt x="269" y="199"/>
                  </a:lnTo>
                  <a:lnTo>
                    <a:pt x="268" y="200"/>
                  </a:lnTo>
                  <a:lnTo>
                    <a:pt x="265" y="203"/>
                  </a:lnTo>
                  <a:lnTo>
                    <a:pt x="262" y="206"/>
                  </a:lnTo>
                  <a:lnTo>
                    <a:pt x="259" y="206"/>
                  </a:lnTo>
                  <a:lnTo>
                    <a:pt x="259" y="206"/>
                  </a:lnTo>
                  <a:lnTo>
                    <a:pt x="256" y="204"/>
                  </a:lnTo>
                  <a:lnTo>
                    <a:pt x="255" y="204"/>
                  </a:lnTo>
                  <a:lnTo>
                    <a:pt x="252" y="204"/>
                  </a:lnTo>
                  <a:lnTo>
                    <a:pt x="252" y="204"/>
                  </a:lnTo>
                  <a:lnTo>
                    <a:pt x="247" y="206"/>
                  </a:lnTo>
                  <a:lnTo>
                    <a:pt x="246" y="207"/>
                  </a:lnTo>
                  <a:lnTo>
                    <a:pt x="246" y="204"/>
                  </a:lnTo>
                  <a:lnTo>
                    <a:pt x="246" y="204"/>
                  </a:lnTo>
                  <a:lnTo>
                    <a:pt x="250" y="200"/>
                  </a:lnTo>
                  <a:lnTo>
                    <a:pt x="250" y="199"/>
                  </a:lnTo>
                  <a:lnTo>
                    <a:pt x="250" y="197"/>
                  </a:lnTo>
                  <a:lnTo>
                    <a:pt x="250" y="197"/>
                  </a:lnTo>
                  <a:lnTo>
                    <a:pt x="246" y="197"/>
                  </a:lnTo>
                  <a:lnTo>
                    <a:pt x="243" y="196"/>
                  </a:lnTo>
                  <a:lnTo>
                    <a:pt x="243" y="194"/>
                  </a:lnTo>
                  <a:lnTo>
                    <a:pt x="243" y="194"/>
                  </a:lnTo>
                  <a:lnTo>
                    <a:pt x="245" y="189"/>
                  </a:lnTo>
                  <a:lnTo>
                    <a:pt x="246" y="186"/>
                  </a:lnTo>
                  <a:lnTo>
                    <a:pt x="247" y="186"/>
                  </a:lnTo>
                  <a:lnTo>
                    <a:pt x="247" y="186"/>
                  </a:lnTo>
                  <a:lnTo>
                    <a:pt x="250" y="191"/>
                  </a:lnTo>
                  <a:lnTo>
                    <a:pt x="253" y="194"/>
                  </a:lnTo>
                  <a:lnTo>
                    <a:pt x="256" y="196"/>
                  </a:lnTo>
                  <a:lnTo>
                    <a:pt x="256" y="196"/>
                  </a:lnTo>
                  <a:lnTo>
                    <a:pt x="263" y="196"/>
                  </a:lnTo>
                  <a:lnTo>
                    <a:pt x="265" y="194"/>
                  </a:lnTo>
                  <a:lnTo>
                    <a:pt x="265" y="193"/>
                  </a:lnTo>
                  <a:lnTo>
                    <a:pt x="265" y="193"/>
                  </a:lnTo>
                  <a:lnTo>
                    <a:pt x="259" y="191"/>
                  </a:lnTo>
                  <a:lnTo>
                    <a:pt x="259" y="190"/>
                  </a:lnTo>
                  <a:lnTo>
                    <a:pt x="262" y="189"/>
                  </a:lnTo>
                  <a:lnTo>
                    <a:pt x="262" y="189"/>
                  </a:lnTo>
                  <a:lnTo>
                    <a:pt x="268" y="186"/>
                  </a:lnTo>
                  <a:lnTo>
                    <a:pt x="269" y="186"/>
                  </a:lnTo>
                  <a:lnTo>
                    <a:pt x="271" y="186"/>
                  </a:lnTo>
                  <a:lnTo>
                    <a:pt x="271" y="186"/>
                  </a:lnTo>
                  <a:lnTo>
                    <a:pt x="275" y="187"/>
                  </a:lnTo>
                  <a:lnTo>
                    <a:pt x="278" y="186"/>
                  </a:lnTo>
                  <a:lnTo>
                    <a:pt x="279" y="186"/>
                  </a:lnTo>
                  <a:lnTo>
                    <a:pt x="282" y="187"/>
                  </a:lnTo>
                  <a:lnTo>
                    <a:pt x="282" y="187"/>
                  </a:lnTo>
                  <a:lnTo>
                    <a:pt x="285" y="191"/>
                  </a:lnTo>
                  <a:lnTo>
                    <a:pt x="288" y="191"/>
                  </a:lnTo>
                  <a:lnTo>
                    <a:pt x="289" y="190"/>
                  </a:lnTo>
                  <a:lnTo>
                    <a:pt x="289" y="190"/>
                  </a:lnTo>
                  <a:lnTo>
                    <a:pt x="292" y="186"/>
                  </a:lnTo>
                  <a:lnTo>
                    <a:pt x="292" y="184"/>
                  </a:lnTo>
                  <a:lnTo>
                    <a:pt x="291" y="183"/>
                  </a:lnTo>
                  <a:lnTo>
                    <a:pt x="291" y="183"/>
                  </a:lnTo>
                  <a:lnTo>
                    <a:pt x="287" y="180"/>
                  </a:lnTo>
                  <a:lnTo>
                    <a:pt x="285" y="178"/>
                  </a:lnTo>
                  <a:lnTo>
                    <a:pt x="287" y="177"/>
                  </a:lnTo>
                  <a:lnTo>
                    <a:pt x="287" y="177"/>
                  </a:lnTo>
                  <a:lnTo>
                    <a:pt x="291" y="176"/>
                  </a:lnTo>
                  <a:lnTo>
                    <a:pt x="291" y="174"/>
                  </a:lnTo>
                  <a:lnTo>
                    <a:pt x="291" y="173"/>
                  </a:lnTo>
                  <a:lnTo>
                    <a:pt x="291" y="173"/>
                  </a:lnTo>
                  <a:lnTo>
                    <a:pt x="287" y="168"/>
                  </a:lnTo>
                  <a:lnTo>
                    <a:pt x="284" y="167"/>
                  </a:lnTo>
                  <a:lnTo>
                    <a:pt x="281" y="168"/>
                  </a:lnTo>
                  <a:lnTo>
                    <a:pt x="281" y="168"/>
                  </a:lnTo>
                  <a:lnTo>
                    <a:pt x="276" y="171"/>
                  </a:lnTo>
                  <a:lnTo>
                    <a:pt x="274" y="173"/>
                  </a:lnTo>
                  <a:lnTo>
                    <a:pt x="272" y="171"/>
                  </a:lnTo>
                  <a:lnTo>
                    <a:pt x="272" y="171"/>
                  </a:lnTo>
                  <a:lnTo>
                    <a:pt x="265" y="162"/>
                  </a:lnTo>
                  <a:lnTo>
                    <a:pt x="265" y="162"/>
                  </a:lnTo>
                  <a:lnTo>
                    <a:pt x="259" y="154"/>
                  </a:lnTo>
                  <a:lnTo>
                    <a:pt x="256" y="149"/>
                  </a:lnTo>
                  <a:lnTo>
                    <a:pt x="253" y="148"/>
                  </a:lnTo>
                  <a:lnTo>
                    <a:pt x="253" y="148"/>
                  </a:lnTo>
                  <a:lnTo>
                    <a:pt x="242" y="141"/>
                  </a:lnTo>
                  <a:lnTo>
                    <a:pt x="237" y="136"/>
                  </a:lnTo>
                  <a:lnTo>
                    <a:pt x="233" y="132"/>
                  </a:lnTo>
                  <a:lnTo>
                    <a:pt x="233" y="132"/>
                  </a:lnTo>
                  <a:lnTo>
                    <a:pt x="232" y="120"/>
                  </a:lnTo>
                  <a:lnTo>
                    <a:pt x="230" y="100"/>
                  </a:lnTo>
                  <a:lnTo>
                    <a:pt x="230" y="70"/>
                  </a:lnTo>
                  <a:lnTo>
                    <a:pt x="230" y="70"/>
                  </a:lnTo>
                  <a:lnTo>
                    <a:pt x="227" y="47"/>
                  </a:lnTo>
                  <a:lnTo>
                    <a:pt x="227" y="47"/>
                  </a:lnTo>
                  <a:lnTo>
                    <a:pt x="227" y="44"/>
                  </a:lnTo>
                  <a:lnTo>
                    <a:pt x="226" y="41"/>
                  </a:lnTo>
                  <a:lnTo>
                    <a:pt x="221" y="34"/>
                  </a:lnTo>
                  <a:lnTo>
                    <a:pt x="221" y="34"/>
                  </a:lnTo>
                  <a:lnTo>
                    <a:pt x="208" y="15"/>
                  </a:lnTo>
                  <a:lnTo>
                    <a:pt x="208" y="15"/>
                  </a:lnTo>
                  <a:lnTo>
                    <a:pt x="203" y="8"/>
                  </a:lnTo>
                  <a:lnTo>
                    <a:pt x="198" y="5"/>
                  </a:lnTo>
                  <a:lnTo>
                    <a:pt x="197" y="5"/>
                  </a:lnTo>
                  <a:lnTo>
                    <a:pt x="197" y="5"/>
                  </a:lnTo>
                  <a:lnTo>
                    <a:pt x="195" y="10"/>
                  </a:lnTo>
                  <a:lnTo>
                    <a:pt x="194" y="12"/>
                  </a:lnTo>
                  <a:lnTo>
                    <a:pt x="191" y="12"/>
                  </a:lnTo>
                  <a:lnTo>
                    <a:pt x="191" y="12"/>
                  </a:lnTo>
                  <a:lnTo>
                    <a:pt x="184" y="8"/>
                  </a:lnTo>
                  <a:lnTo>
                    <a:pt x="179" y="6"/>
                  </a:lnTo>
                  <a:lnTo>
                    <a:pt x="179" y="6"/>
                  </a:lnTo>
                  <a:lnTo>
                    <a:pt x="179" y="6"/>
                  </a:lnTo>
                  <a:lnTo>
                    <a:pt x="179" y="6"/>
                  </a:lnTo>
                  <a:lnTo>
                    <a:pt x="181" y="12"/>
                  </a:lnTo>
                  <a:lnTo>
                    <a:pt x="181" y="13"/>
                  </a:lnTo>
                  <a:lnTo>
                    <a:pt x="181" y="15"/>
                  </a:lnTo>
                  <a:lnTo>
                    <a:pt x="181" y="15"/>
                  </a:lnTo>
                  <a:lnTo>
                    <a:pt x="178" y="16"/>
                  </a:lnTo>
                  <a:lnTo>
                    <a:pt x="178" y="18"/>
                  </a:lnTo>
                  <a:lnTo>
                    <a:pt x="178" y="21"/>
                  </a:lnTo>
                  <a:lnTo>
                    <a:pt x="178" y="21"/>
                  </a:lnTo>
                  <a:lnTo>
                    <a:pt x="181" y="31"/>
                  </a:lnTo>
                  <a:lnTo>
                    <a:pt x="185" y="41"/>
                  </a:lnTo>
                  <a:lnTo>
                    <a:pt x="185" y="41"/>
                  </a:lnTo>
                  <a:lnTo>
                    <a:pt x="187" y="57"/>
                  </a:lnTo>
                  <a:lnTo>
                    <a:pt x="188" y="67"/>
                  </a:lnTo>
                  <a:lnTo>
                    <a:pt x="188" y="73"/>
                  </a:lnTo>
                  <a:lnTo>
                    <a:pt x="188" y="73"/>
                  </a:lnTo>
                  <a:lnTo>
                    <a:pt x="190" y="86"/>
                  </a:lnTo>
                  <a:lnTo>
                    <a:pt x="190" y="94"/>
                  </a:lnTo>
                  <a:lnTo>
                    <a:pt x="190" y="94"/>
                  </a:lnTo>
                  <a:lnTo>
                    <a:pt x="187" y="97"/>
                  </a:lnTo>
                  <a:lnTo>
                    <a:pt x="182" y="97"/>
                  </a:lnTo>
                  <a:lnTo>
                    <a:pt x="182" y="97"/>
                  </a:lnTo>
                  <a:lnTo>
                    <a:pt x="178" y="96"/>
                  </a:lnTo>
                  <a:lnTo>
                    <a:pt x="175" y="94"/>
                  </a:lnTo>
                  <a:lnTo>
                    <a:pt x="175" y="94"/>
                  </a:lnTo>
                  <a:lnTo>
                    <a:pt x="168" y="45"/>
                  </a:lnTo>
                  <a:lnTo>
                    <a:pt x="168" y="45"/>
                  </a:lnTo>
                  <a:lnTo>
                    <a:pt x="166" y="41"/>
                  </a:lnTo>
                  <a:lnTo>
                    <a:pt x="161" y="35"/>
                  </a:lnTo>
                  <a:lnTo>
                    <a:pt x="155" y="28"/>
                  </a:lnTo>
                  <a:lnTo>
                    <a:pt x="152" y="23"/>
                  </a:lnTo>
                  <a:lnTo>
                    <a:pt x="152" y="23"/>
                  </a:lnTo>
                  <a:lnTo>
                    <a:pt x="150" y="21"/>
                  </a:lnTo>
                  <a:lnTo>
                    <a:pt x="149" y="18"/>
                  </a:lnTo>
                  <a:lnTo>
                    <a:pt x="143" y="15"/>
                  </a:lnTo>
                  <a:lnTo>
                    <a:pt x="136" y="10"/>
                  </a:lnTo>
                  <a:lnTo>
                    <a:pt x="133" y="10"/>
                  </a:lnTo>
                  <a:lnTo>
                    <a:pt x="133" y="10"/>
                  </a:lnTo>
                  <a:lnTo>
                    <a:pt x="132" y="13"/>
                  </a:lnTo>
                  <a:lnTo>
                    <a:pt x="133" y="16"/>
                  </a:lnTo>
                  <a:lnTo>
                    <a:pt x="134" y="21"/>
                  </a:lnTo>
                  <a:lnTo>
                    <a:pt x="137" y="23"/>
                  </a:lnTo>
                  <a:lnTo>
                    <a:pt x="137" y="23"/>
                  </a:lnTo>
                  <a:lnTo>
                    <a:pt x="140" y="25"/>
                  </a:lnTo>
                  <a:lnTo>
                    <a:pt x="143" y="26"/>
                  </a:lnTo>
                  <a:lnTo>
                    <a:pt x="146" y="28"/>
                  </a:lnTo>
                  <a:lnTo>
                    <a:pt x="148" y="32"/>
                  </a:lnTo>
                  <a:lnTo>
                    <a:pt x="148" y="32"/>
                  </a:lnTo>
                  <a:lnTo>
                    <a:pt x="149" y="38"/>
                  </a:lnTo>
                  <a:lnTo>
                    <a:pt x="150" y="41"/>
                  </a:lnTo>
                  <a:lnTo>
                    <a:pt x="152" y="44"/>
                  </a:lnTo>
                  <a:lnTo>
                    <a:pt x="149" y="45"/>
                  </a:lnTo>
                  <a:lnTo>
                    <a:pt x="149" y="45"/>
                  </a:lnTo>
                  <a:lnTo>
                    <a:pt x="142" y="44"/>
                  </a:lnTo>
                  <a:lnTo>
                    <a:pt x="139" y="42"/>
                  </a:lnTo>
                  <a:lnTo>
                    <a:pt x="136" y="44"/>
                  </a:lnTo>
                  <a:lnTo>
                    <a:pt x="136" y="44"/>
                  </a:lnTo>
                  <a:lnTo>
                    <a:pt x="130" y="45"/>
                  </a:lnTo>
                  <a:lnTo>
                    <a:pt x="124" y="48"/>
                  </a:lnTo>
                  <a:lnTo>
                    <a:pt x="120" y="51"/>
                  </a:lnTo>
                  <a:lnTo>
                    <a:pt x="117" y="51"/>
                  </a:lnTo>
                  <a:lnTo>
                    <a:pt x="116" y="51"/>
                  </a:lnTo>
                  <a:lnTo>
                    <a:pt x="116" y="51"/>
                  </a:lnTo>
                  <a:lnTo>
                    <a:pt x="116" y="50"/>
                  </a:lnTo>
                  <a:lnTo>
                    <a:pt x="116" y="47"/>
                  </a:lnTo>
                  <a:lnTo>
                    <a:pt x="121" y="42"/>
                  </a:lnTo>
                  <a:lnTo>
                    <a:pt x="127" y="36"/>
                  </a:lnTo>
                  <a:lnTo>
                    <a:pt x="129" y="34"/>
                  </a:lnTo>
                  <a:lnTo>
                    <a:pt x="129" y="31"/>
                  </a:lnTo>
                  <a:lnTo>
                    <a:pt x="129" y="31"/>
                  </a:lnTo>
                  <a:lnTo>
                    <a:pt x="126" y="26"/>
                  </a:lnTo>
                  <a:lnTo>
                    <a:pt x="123" y="25"/>
                  </a:lnTo>
                  <a:lnTo>
                    <a:pt x="119" y="22"/>
                  </a:lnTo>
                  <a:lnTo>
                    <a:pt x="117" y="19"/>
                  </a:lnTo>
                  <a:lnTo>
                    <a:pt x="117" y="19"/>
                  </a:lnTo>
                  <a:lnTo>
                    <a:pt x="114" y="16"/>
                  </a:lnTo>
                  <a:lnTo>
                    <a:pt x="110" y="13"/>
                  </a:lnTo>
                  <a:lnTo>
                    <a:pt x="107" y="12"/>
                  </a:lnTo>
                  <a:lnTo>
                    <a:pt x="104" y="13"/>
                  </a:lnTo>
                  <a:lnTo>
                    <a:pt x="104" y="13"/>
                  </a:lnTo>
                  <a:lnTo>
                    <a:pt x="103" y="15"/>
                  </a:lnTo>
                  <a:lnTo>
                    <a:pt x="103" y="18"/>
                  </a:lnTo>
                  <a:lnTo>
                    <a:pt x="104" y="21"/>
                  </a:lnTo>
                  <a:lnTo>
                    <a:pt x="104" y="23"/>
                  </a:lnTo>
                  <a:lnTo>
                    <a:pt x="104" y="23"/>
                  </a:lnTo>
                  <a:lnTo>
                    <a:pt x="101" y="35"/>
                  </a:lnTo>
                  <a:lnTo>
                    <a:pt x="100" y="41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92" y="41"/>
                  </a:lnTo>
                  <a:lnTo>
                    <a:pt x="88" y="39"/>
                  </a:lnTo>
                  <a:lnTo>
                    <a:pt x="88" y="39"/>
                  </a:lnTo>
                  <a:lnTo>
                    <a:pt x="82" y="42"/>
                  </a:lnTo>
                  <a:lnTo>
                    <a:pt x="79" y="44"/>
                  </a:lnTo>
                  <a:lnTo>
                    <a:pt x="77" y="42"/>
                  </a:lnTo>
                  <a:lnTo>
                    <a:pt x="77" y="42"/>
                  </a:lnTo>
                  <a:lnTo>
                    <a:pt x="77" y="39"/>
                  </a:lnTo>
                  <a:lnTo>
                    <a:pt x="77" y="38"/>
                  </a:lnTo>
                  <a:lnTo>
                    <a:pt x="78" y="32"/>
                  </a:lnTo>
                  <a:lnTo>
                    <a:pt x="84" y="25"/>
                  </a:lnTo>
                  <a:lnTo>
                    <a:pt x="84" y="25"/>
                  </a:lnTo>
                  <a:lnTo>
                    <a:pt x="87" y="22"/>
                  </a:lnTo>
                  <a:lnTo>
                    <a:pt x="88" y="19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87" y="8"/>
                  </a:lnTo>
                  <a:lnTo>
                    <a:pt x="85" y="5"/>
                  </a:lnTo>
                  <a:lnTo>
                    <a:pt x="84" y="2"/>
                  </a:lnTo>
                  <a:close/>
                </a:path>
              </a:pathLst>
            </a:custGeom>
            <a:solidFill>
              <a:srgbClr val="CCD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971"/>
            <p:cNvSpPr>
              <a:spLocks/>
            </p:cNvSpPr>
            <p:nvPr/>
          </p:nvSpPr>
          <p:spPr bwMode="auto">
            <a:xfrm>
              <a:off x="1255713" y="1954642"/>
              <a:ext cx="463550" cy="382588"/>
            </a:xfrm>
            <a:custGeom>
              <a:avLst/>
              <a:gdLst>
                <a:gd name="T0" fmla="*/ 56 w 292"/>
                <a:gd name="T1" fmla="*/ 15 h 241"/>
                <a:gd name="T2" fmla="*/ 29 w 292"/>
                <a:gd name="T3" fmla="*/ 35 h 241"/>
                <a:gd name="T4" fmla="*/ 8 w 292"/>
                <a:gd name="T5" fmla="*/ 47 h 241"/>
                <a:gd name="T6" fmla="*/ 17 w 292"/>
                <a:gd name="T7" fmla="*/ 61 h 241"/>
                <a:gd name="T8" fmla="*/ 3 w 292"/>
                <a:gd name="T9" fmla="*/ 73 h 241"/>
                <a:gd name="T10" fmla="*/ 4 w 292"/>
                <a:gd name="T11" fmla="*/ 94 h 241"/>
                <a:gd name="T12" fmla="*/ 17 w 292"/>
                <a:gd name="T13" fmla="*/ 100 h 241"/>
                <a:gd name="T14" fmla="*/ 30 w 292"/>
                <a:gd name="T15" fmla="*/ 107 h 241"/>
                <a:gd name="T16" fmla="*/ 50 w 292"/>
                <a:gd name="T17" fmla="*/ 105 h 241"/>
                <a:gd name="T18" fmla="*/ 45 w 292"/>
                <a:gd name="T19" fmla="*/ 110 h 241"/>
                <a:gd name="T20" fmla="*/ 17 w 292"/>
                <a:gd name="T21" fmla="*/ 122 h 241"/>
                <a:gd name="T22" fmla="*/ 29 w 292"/>
                <a:gd name="T23" fmla="*/ 147 h 241"/>
                <a:gd name="T24" fmla="*/ 45 w 292"/>
                <a:gd name="T25" fmla="*/ 148 h 241"/>
                <a:gd name="T26" fmla="*/ 78 w 292"/>
                <a:gd name="T27" fmla="*/ 142 h 241"/>
                <a:gd name="T28" fmla="*/ 104 w 292"/>
                <a:gd name="T29" fmla="*/ 147 h 241"/>
                <a:gd name="T30" fmla="*/ 111 w 292"/>
                <a:gd name="T31" fmla="*/ 157 h 241"/>
                <a:gd name="T32" fmla="*/ 113 w 292"/>
                <a:gd name="T33" fmla="*/ 165 h 241"/>
                <a:gd name="T34" fmla="*/ 90 w 292"/>
                <a:gd name="T35" fmla="*/ 168 h 241"/>
                <a:gd name="T36" fmla="*/ 50 w 292"/>
                <a:gd name="T37" fmla="*/ 170 h 241"/>
                <a:gd name="T38" fmla="*/ 36 w 292"/>
                <a:gd name="T39" fmla="*/ 178 h 241"/>
                <a:gd name="T40" fmla="*/ 45 w 292"/>
                <a:gd name="T41" fmla="*/ 200 h 241"/>
                <a:gd name="T42" fmla="*/ 62 w 292"/>
                <a:gd name="T43" fmla="*/ 213 h 241"/>
                <a:gd name="T44" fmla="*/ 90 w 292"/>
                <a:gd name="T45" fmla="*/ 223 h 241"/>
                <a:gd name="T46" fmla="*/ 98 w 292"/>
                <a:gd name="T47" fmla="*/ 239 h 241"/>
                <a:gd name="T48" fmla="*/ 130 w 292"/>
                <a:gd name="T49" fmla="*/ 235 h 241"/>
                <a:gd name="T50" fmla="*/ 161 w 292"/>
                <a:gd name="T51" fmla="*/ 228 h 241"/>
                <a:gd name="T52" fmla="*/ 192 w 292"/>
                <a:gd name="T53" fmla="*/ 218 h 241"/>
                <a:gd name="T54" fmla="*/ 223 w 292"/>
                <a:gd name="T55" fmla="*/ 220 h 241"/>
                <a:gd name="T56" fmla="*/ 224 w 292"/>
                <a:gd name="T57" fmla="*/ 229 h 241"/>
                <a:gd name="T58" fmla="*/ 255 w 292"/>
                <a:gd name="T59" fmla="*/ 232 h 241"/>
                <a:gd name="T60" fmla="*/ 281 w 292"/>
                <a:gd name="T61" fmla="*/ 215 h 241"/>
                <a:gd name="T62" fmla="*/ 274 w 292"/>
                <a:gd name="T63" fmla="*/ 204 h 241"/>
                <a:gd name="T64" fmla="*/ 259 w 292"/>
                <a:gd name="T65" fmla="*/ 206 h 241"/>
                <a:gd name="T66" fmla="*/ 246 w 292"/>
                <a:gd name="T67" fmla="*/ 207 h 241"/>
                <a:gd name="T68" fmla="*/ 246 w 292"/>
                <a:gd name="T69" fmla="*/ 197 h 241"/>
                <a:gd name="T70" fmla="*/ 247 w 292"/>
                <a:gd name="T71" fmla="*/ 186 h 241"/>
                <a:gd name="T72" fmla="*/ 265 w 292"/>
                <a:gd name="T73" fmla="*/ 193 h 241"/>
                <a:gd name="T74" fmla="*/ 269 w 292"/>
                <a:gd name="T75" fmla="*/ 186 h 241"/>
                <a:gd name="T76" fmla="*/ 282 w 292"/>
                <a:gd name="T77" fmla="*/ 187 h 241"/>
                <a:gd name="T78" fmla="*/ 291 w 292"/>
                <a:gd name="T79" fmla="*/ 183 h 241"/>
                <a:gd name="T80" fmla="*/ 291 w 292"/>
                <a:gd name="T81" fmla="*/ 174 h 241"/>
                <a:gd name="T82" fmla="*/ 276 w 292"/>
                <a:gd name="T83" fmla="*/ 171 h 241"/>
                <a:gd name="T84" fmla="*/ 256 w 292"/>
                <a:gd name="T85" fmla="*/ 149 h 241"/>
                <a:gd name="T86" fmla="*/ 232 w 292"/>
                <a:gd name="T87" fmla="*/ 120 h 241"/>
                <a:gd name="T88" fmla="*/ 226 w 292"/>
                <a:gd name="T89" fmla="*/ 41 h 241"/>
                <a:gd name="T90" fmla="*/ 197 w 292"/>
                <a:gd name="T91" fmla="*/ 5 h 241"/>
                <a:gd name="T92" fmla="*/ 179 w 292"/>
                <a:gd name="T93" fmla="*/ 6 h 241"/>
                <a:gd name="T94" fmla="*/ 181 w 292"/>
                <a:gd name="T95" fmla="*/ 15 h 241"/>
                <a:gd name="T96" fmla="*/ 185 w 292"/>
                <a:gd name="T97" fmla="*/ 41 h 241"/>
                <a:gd name="T98" fmla="*/ 190 w 292"/>
                <a:gd name="T99" fmla="*/ 94 h 241"/>
                <a:gd name="T100" fmla="*/ 168 w 292"/>
                <a:gd name="T101" fmla="*/ 45 h 241"/>
                <a:gd name="T102" fmla="*/ 150 w 292"/>
                <a:gd name="T103" fmla="*/ 21 h 241"/>
                <a:gd name="T104" fmla="*/ 133 w 292"/>
                <a:gd name="T105" fmla="*/ 16 h 241"/>
                <a:gd name="T106" fmla="*/ 148 w 292"/>
                <a:gd name="T107" fmla="*/ 32 h 241"/>
                <a:gd name="T108" fmla="*/ 142 w 292"/>
                <a:gd name="T109" fmla="*/ 44 h 241"/>
                <a:gd name="T110" fmla="*/ 117 w 292"/>
                <a:gd name="T111" fmla="*/ 51 h 241"/>
                <a:gd name="T112" fmla="*/ 129 w 292"/>
                <a:gd name="T113" fmla="*/ 34 h 241"/>
                <a:gd name="T114" fmla="*/ 117 w 292"/>
                <a:gd name="T115" fmla="*/ 19 h 241"/>
                <a:gd name="T116" fmla="*/ 103 w 292"/>
                <a:gd name="T117" fmla="*/ 18 h 241"/>
                <a:gd name="T118" fmla="*/ 98 w 292"/>
                <a:gd name="T119" fmla="*/ 44 h 241"/>
                <a:gd name="T120" fmla="*/ 77 w 292"/>
                <a:gd name="T121" fmla="*/ 42 h 241"/>
                <a:gd name="T122" fmla="*/ 87 w 292"/>
                <a:gd name="T123" fmla="*/ 2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2" h="241">
                  <a:moveTo>
                    <a:pt x="84" y="2"/>
                  </a:moveTo>
                  <a:lnTo>
                    <a:pt x="84" y="2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1" y="2"/>
                  </a:lnTo>
                  <a:lnTo>
                    <a:pt x="71" y="2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46" y="21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3" y="29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26" y="38"/>
                  </a:lnTo>
                  <a:lnTo>
                    <a:pt x="24" y="39"/>
                  </a:lnTo>
                  <a:lnTo>
                    <a:pt x="22" y="41"/>
                  </a:lnTo>
                  <a:lnTo>
                    <a:pt x="22" y="41"/>
                  </a:lnTo>
                  <a:lnTo>
                    <a:pt x="13" y="42"/>
                  </a:lnTo>
                  <a:lnTo>
                    <a:pt x="10" y="45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11" y="52"/>
                  </a:lnTo>
                  <a:lnTo>
                    <a:pt x="13" y="57"/>
                  </a:lnTo>
                  <a:lnTo>
                    <a:pt x="13" y="57"/>
                  </a:lnTo>
                  <a:lnTo>
                    <a:pt x="14" y="58"/>
                  </a:lnTo>
                  <a:lnTo>
                    <a:pt x="16" y="60"/>
                  </a:lnTo>
                  <a:lnTo>
                    <a:pt x="17" y="61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14" y="65"/>
                  </a:lnTo>
                  <a:lnTo>
                    <a:pt x="10" y="68"/>
                  </a:lnTo>
                  <a:lnTo>
                    <a:pt x="6" y="70"/>
                  </a:lnTo>
                  <a:lnTo>
                    <a:pt x="3" y="73"/>
                  </a:lnTo>
                  <a:lnTo>
                    <a:pt x="3" y="73"/>
                  </a:lnTo>
                  <a:lnTo>
                    <a:pt x="1" y="80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1" y="92"/>
                  </a:lnTo>
                  <a:lnTo>
                    <a:pt x="3" y="93"/>
                  </a:lnTo>
                  <a:lnTo>
                    <a:pt x="4" y="94"/>
                  </a:lnTo>
                  <a:lnTo>
                    <a:pt x="4" y="94"/>
                  </a:lnTo>
                  <a:lnTo>
                    <a:pt x="6" y="94"/>
                  </a:lnTo>
                  <a:lnTo>
                    <a:pt x="6" y="97"/>
                  </a:lnTo>
                  <a:lnTo>
                    <a:pt x="7" y="99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6" y="99"/>
                  </a:lnTo>
                  <a:lnTo>
                    <a:pt x="17" y="100"/>
                  </a:lnTo>
                  <a:lnTo>
                    <a:pt x="19" y="100"/>
                  </a:lnTo>
                  <a:lnTo>
                    <a:pt x="19" y="100"/>
                  </a:lnTo>
                  <a:lnTo>
                    <a:pt x="19" y="105"/>
                  </a:lnTo>
                  <a:lnTo>
                    <a:pt x="20" y="107"/>
                  </a:lnTo>
                  <a:lnTo>
                    <a:pt x="22" y="107"/>
                  </a:lnTo>
                  <a:lnTo>
                    <a:pt x="22" y="107"/>
                  </a:lnTo>
                  <a:lnTo>
                    <a:pt x="30" y="107"/>
                  </a:lnTo>
                  <a:lnTo>
                    <a:pt x="35" y="107"/>
                  </a:lnTo>
                  <a:lnTo>
                    <a:pt x="37" y="107"/>
                  </a:lnTo>
                  <a:lnTo>
                    <a:pt x="37" y="107"/>
                  </a:lnTo>
                  <a:lnTo>
                    <a:pt x="40" y="105"/>
                  </a:lnTo>
                  <a:lnTo>
                    <a:pt x="43" y="105"/>
                  </a:lnTo>
                  <a:lnTo>
                    <a:pt x="50" y="105"/>
                  </a:lnTo>
                  <a:lnTo>
                    <a:pt x="50" y="105"/>
                  </a:lnTo>
                  <a:lnTo>
                    <a:pt x="61" y="106"/>
                  </a:lnTo>
                  <a:lnTo>
                    <a:pt x="62" y="107"/>
                  </a:lnTo>
                  <a:lnTo>
                    <a:pt x="62" y="107"/>
                  </a:lnTo>
                  <a:lnTo>
                    <a:pt x="62" y="107"/>
                  </a:lnTo>
                  <a:lnTo>
                    <a:pt x="53" y="109"/>
                  </a:lnTo>
                  <a:lnTo>
                    <a:pt x="48" y="109"/>
                  </a:lnTo>
                  <a:lnTo>
                    <a:pt x="45" y="110"/>
                  </a:lnTo>
                  <a:lnTo>
                    <a:pt x="45" y="110"/>
                  </a:lnTo>
                  <a:lnTo>
                    <a:pt x="40" y="112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29" y="116"/>
                  </a:lnTo>
                  <a:lnTo>
                    <a:pt x="23" y="118"/>
                  </a:lnTo>
                  <a:lnTo>
                    <a:pt x="17" y="122"/>
                  </a:lnTo>
                  <a:lnTo>
                    <a:pt x="17" y="122"/>
                  </a:lnTo>
                  <a:lnTo>
                    <a:pt x="16" y="123"/>
                  </a:lnTo>
                  <a:lnTo>
                    <a:pt x="17" y="129"/>
                  </a:lnTo>
                  <a:lnTo>
                    <a:pt x="20" y="139"/>
                  </a:lnTo>
                  <a:lnTo>
                    <a:pt x="20" y="139"/>
                  </a:lnTo>
                  <a:lnTo>
                    <a:pt x="24" y="145"/>
                  </a:lnTo>
                  <a:lnTo>
                    <a:pt x="29" y="147"/>
                  </a:lnTo>
                  <a:lnTo>
                    <a:pt x="33" y="148"/>
                  </a:lnTo>
                  <a:lnTo>
                    <a:pt x="33" y="148"/>
                  </a:lnTo>
                  <a:lnTo>
                    <a:pt x="37" y="148"/>
                  </a:lnTo>
                  <a:lnTo>
                    <a:pt x="40" y="149"/>
                  </a:lnTo>
                  <a:lnTo>
                    <a:pt x="43" y="149"/>
                  </a:lnTo>
                  <a:lnTo>
                    <a:pt x="45" y="148"/>
                  </a:lnTo>
                  <a:lnTo>
                    <a:pt x="45" y="148"/>
                  </a:lnTo>
                  <a:lnTo>
                    <a:pt x="46" y="147"/>
                  </a:lnTo>
                  <a:lnTo>
                    <a:pt x="50" y="147"/>
                  </a:lnTo>
                  <a:lnTo>
                    <a:pt x="50" y="147"/>
                  </a:lnTo>
                  <a:lnTo>
                    <a:pt x="58" y="148"/>
                  </a:lnTo>
                  <a:lnTo>
                    <a:pt x="65" y="147"/>
                  </a:lnTo>
                  <a:lnTo>
                    <a:pt x="65" y="147"/>
                  </a:lnTo>
                  <a:lnTo>
                    <a:pt x="78" y="142"/>
                  </a:lnTo>
                  <a:lnTo>
                    <a:pt x="85" y="141"/>
                  </a:lnTo>
                  <a:lnTo>
                    <a:pt x="90" y="141"/>
                  </a:lnTo>
                  <a:lnTo>
                    <a:pt x="90" y="141"/>
                  </a:lnTo>
                  <a:lnTo>
                    <a:pt x="95" y="145"/>
                  </a:lnTo>
                  <a:lnTo>
                    <a:pt x="100" y="147"/>
                  </a:lnTo>
                  <a:lnTo>
                    <a:pt x="104" y="147"/>
                  </a:lnTo>
                  <a:lnTo>
                    <a:pt x="104" y="147"/>
                  </a:lnTo>
                  <a:lnTo>
                    <a:pt x="117" y="148"/>
                  </a:lnTo>
                  <a:lnTo>
                    <a:pt x="123" y="149"/>
                  </a:lnTo>
                  <a:lnTo>
                    <a:pt x="124" y="149"/>
                  </a:lnTo>
                  <a:lnTo>
                    <a:pt x="123" y="149"/>
                  </a:lnTo>
                  <a:lnTo>
                    <a:pt x="123" y="149"/>
                  </a:lnTo>
                  <a:lnTo>
                    <a:pt x="116" y="154"/>
                  </a:lnTo>
                  <a:lnTo>
                    <a:pt x="111" y="157"/>
                  </a:lnTo>
                  <a:lnTo>
                    <a:pt x="111" y="157"/>
                  </a:lnTo>
                  <a:lnTo>
                    <a:pt x="114" y="158"/>
                  </a:lnTo>
                  <a:lnTo>
                    <a:pt x="116" y="161"/>
                  </a:lnTo>
                  <a:lnTo>
                    <a:pt x="116" y="161"/>
                  </a:lnTo>
                  <a:lnTo>
                    <a:pt x="116" y="161"/>
                  </a:lnTo>
                  <a:lnTo>
                    <a:pt x="114" y="162"/>
                  </a:lnTo>
                  <a:lnTo>
                    <a:pt x="113" y="165"/>
                  </a:lnTo>
                  <a:lnTo>
                    <a:pt x="113" y="167"/>
                  </a:lnTo>
                  <a:lnTo>
                    <a:pt x="111" y="168"/>
                  </a:lnTo>
                  <a:lnTo>
                    <a:pt x="111" y="168"/>
                  </a:lnTo>
                  <a:lnTo>
                    <a:pt x="106" y="168"/>
                  </a:lnTo>
                  <a:lnTo>
                    <a:pt x="95" y="168"/>
                  </a:lnTo>
                  <a:lnTo>
                    <a:pt x="95" y="168"/>
                  </a:lnTo>
                  <a:lnTo>
                    <a:pt x="90" y="168"/>
                  </a:lnTo>
                  <a:lnTo>
                    <a:pt x="82" y="170"/>
                  </a:lnTo>
                  <a:lnTo>
                    <a:pt x="69" y="173"/>
                  </a:lnTo>
                  <a:lnTo>
                    <a:pt x="69" y="173"/>
                  </a:lnTo>
                  <a:lnTo>
                    <a:pt x="65" y="173"/>
                  </a:lnTo>
                  <a:lnTo>
                    <a:pt x="61" y="171"/>
                  </a:lnTo>
                  <a:lnTo>
                    <a:pt x="56" y="170"/>
                  </a:lnTo>
                  <a:lnTo>
                    <a:pt x="50" y="170"/>
                  </a:lnTo>
                  <a:lnTo>
                    <a:pt x="50" y="170"/>
                  </a:lnTo>
                  <a:lnTo>
                    <a:pt x="39" y="171"/>
                  </a:lnTo>
                  <a:lnTo>
                    <a:pt x="36" y="173"/>
                  </a:lnTo>
                  <a:lnTo>
                    <a:pt x="35" y="174"/>
                  </a:lnTo>
                  <a:lnTo>
                    <a:pt x="36" y="176"/>
                  </a:lnTo>
                  <a:lnTo>
                    <a:pt x="36" y="176"/>
                  </a:lnTo>
                  <a:lnTo>
                    <a:pt x="36" y="178"/>
                  </a:lnTo>
                  <a:lnTo>
                    <a:pt x="36" y="183"/>
                  </a:lnTo>
                  <a:lnTo>
                    <a:pt x="36" y="187"/>
                  </a:lnTo>
                  <a:lnTo>
                    <a:pt x="37" y="190"/>
                  </a:lnTo>
                  <a:lnTo>
                    <a:pt x="37" y="190"/>
                  </a:lnTo>
                  <a:lnTo>
                    <a:pt x="42" y="194"/>
                  </a:lnTo>
                  <a:lnTo>
                    <a:pt x="45" y="196"/>
                  </a:lnTo>
                  <a:lnTo>
                    <a:pt x="45" y="200"/>
                  </a:lnTo>
                  <a:lnTo>
                    <a:pt x="45" y="200"/>
                  </a:lnTo>
                  <a:lnTo>
                    <a:pt x="46" y="203"/>
                  </a:lnTo>
                  <a:lnTo>
                    <a:pt x="48" y="206"/>
                  </a:lnTo>
                  <a:lnTo>
                    <a:pt x="50" y="210"/>
                  </a:lnTo>
                  <a:lnTo>
                    <a:pt x="56" y="213"/>
                  </a:lnTo>
                  <a:lnTo>
                    <a:pt x="56" y="213"/>
                  </a:lnTo>
                  <a:lnTo>
                    <a:pt x="62" y="213"/>
                  </a:lnTo>
                  <a:lnTo>
                    <a:pt x="69" y="215"/>
                  </a:lnTo>
                  <a:lnTo>
                    <a:pt x="77" y="213"/>
                  </a:lnTo>
                  <a:lnTo>
                    <a:pt x="81" y="215"/>
                  </a:lnTo>
                  <a:lnTo>
                    <a:pt x="81" y="215"/>
                  </a:lnTo>
                  <a:lnTo>
                    <a:pt x="87" y="218"/>
                  </a:lnTo>
                  <a:lnTo>
                    <a:pt x="88" y="220"/>
                  </a:lnTo>
                  <a:lnTo>
                    <a:pt x="90" y="223"/>
                  </a:lnTo>
                  <a:lnTo>
                    <a:pt x="90" y="223"/>
                  </a:lnTo>
                  <a:lnTo>
                    <a:pt x="88" y="228"/>
                  </a:lnTo>
                  <a:lnTo>
                    <a:pt x="88" y="231"/>
                  </a:lnTo>
                  <a:lnTo>
                    <a:pt x="90" y="233"/>
                  </a:lnTo>
                  <a:lnTo>
                    <a:pt x="90" y="233"/>
                  </a:lnTo>
                  <a:lnTo>
                    <a:pt x="95" y="238"/>
                  </a:lnTo>
                  <a:lnTo>
                    <a:pt x="98" y="239"/>
                  </a:lnTo>
                  <a:lnTo>
                    <a:pt x="104" y="241"/>
                  </a:lnTo>
                  <a:lnTo>
                    <a:pt x="104" y="241"/>
                  </a:lnTo>
                  <a:lnTo>
                    <a:pt x="110" y="239"/>
                  </a:lnTo>
                  <a:lnTo>
                    <a:pt x="119" y="238"/>
                  </a:lnTo>
                  <a:lnTo>
                    <a:pt x="126" y="235"/>
                  </a:lnTo>
                  <a:lnTo>
                    <a:pt x="130" y="235"/>
                  </a:lnTo>
                  <a:lnTo>
                    <a:pt x="130" y="235"/>
                  </a:lnTo>
                  <a:lnTo>
                    <a:pt x="137" y="238"/>
                  </a:lnTo>
                  <a:lnTo>
                    <a:pt x="142" y="238"/>
                  </a:lnTo>
                  <a:lnTo>
                    <a:pt x="146" y="238"/>
                  </a:lnTo>
                  <a:lnTo>
                    <a:pt x="146" y="238"/>
                  </a:lnTo>
                  <a:lnTo>
                    <a:pt x="150" y="235"/>
                  </a:lnTo>
                  <a:lnTo>
                    <a:pt x="156" y="232"/>
                  </a:lnTo>
                  <a:lnTo>
                    <a:pt x="161" y="228"/>
                  </a:lnTo>
                  <a:lnTo>
                    <a:pt x="163" y="226"/>
                  </a:lnTo>
                  <a:lnTo>
                    <a:pt x="163" y="226"/>
                  </a:lnTo>
                  <a:lnTo>
                    <a:pt x="178" y="225"/>
                  </a:lnTo>
                  <a:lnTo>
                    <a:pt x="185" y="223"/>
                  </a:lnTo>
                  <a:lnTo>
                    <a:pt x="188" y="222"/>
                  </a:lnTo>
                  <a:lnTo>
                    <a:pt x="188" y="222"/>
                  </a:lnTo>
                  <a:lnTo>
                    <a:pt x="192" y="218"/>
                  </a:lnTo>
                  <a:lnTo>
                    <a:pt x="195" y="216"/>
                  </a:lnTo>
                  <a:lnTo>
                    <a:pt x="198" y="216"/>
                  </a:lnTo>
                  <a:lnTo>
                    <a:pt x="198" y="216"/>
                  </a:lnTo>
                  <a:lnTo>
                    <a:pt x="204" y="218"/>
                  </a:lnTo>
                  <a:lnTo>
                    <a:pt x="210" y="219"/>
                  </a:lnTo>
                  <a:lnTo>
                    <a:pt x="210" y="219"/>
                  </a:lnTo>
                  <a:lnTo>
                    <a:pt x="223" y="220"/>
                  </a:lnTo>
                  <a:lnTo>
                    <a:pt x="227" y="220"/>
                  </a:lnTo>
                  <a:lnTo>
                    <a:pt x="227" y="220"/>
                  </a:lnTo>
                  <a:lnTo>
                    <a:pt x="227" y="222"/>
                  </a:lnTo>
                  <a:lnTo>
                    <a:pt x="227" y="222"/>
                  </a:lnTo>
                  <a:lnTo>
                    <a:pt x="224" y="226"/>
                  </a:lnTo>
                  <a:lnTo>
                    <a:pt x="223" y="228"/>
                  </a:lnTo>
                  <a:lnTo>
                    <a:pt x="224" y="229"/>
                  </a:lnTo>
                  <a:lnTo>
                    <a:pt x="224" y="229"/>
                  </a:lnTo>
                  <a:lnTo>
                    <a:pt x="233" y="228"/>
                  </a:lnTo>
                  <a:lnTo>
                    <a:pt x="239" y="228"/>
                  </a:lnTo>
                  <a:lnTo>
                    <a:pt x="243" y="228"/>
                  </a:lnTo>
                  <a:lnTo>
                    <a:pt x="243" y="228"/>
                  </a:lnTo>
                  <a:lnTo>
                    <a:pt x="252" y="232"/>
                  </a:lnTo>
                  <a:lnTo>
                    <a:pt x="255" y="232"/>
                  </a:lnTo>
                  <a:lnTo>
                    <a:pt x="259" y="232"/>
                  </a:lnTo>
                  <a:lnTo>
                    <a:pt x="259" y="232"/>
                  </a:lnTo>
                  <a:lnTo>
                    <a:pt x="269" y="226"/>
                  </a:lnTo>
                  <a:lnTo>
                    <a:pt x="275" y="222"/>
                  </a:lnTo>
                  <a:lnTo>
                    <a:pt x="278" y="219"/>
                  </a:lnTo>
                  <a:lnTo>
                    <a:pt x="278" y="219"/>
                  </a:lnTo>
                  <a:lnTo>
                    <a:pt x="281" y="215"/>
                  </a:lnTo>
                  <a:lnTo>
                    <a:pt x="282" y="213"/>
                  </a:lnTo>
                  <a:lnTo>
                    <a:pt x="282" y="213"/>
                  </a:lnTo>
                  <a:lnTo>
                    <a:pt x="281" y="213"/>
                  </a:lnTo>
                  <a:lnTo>
                    <a:pt x="278" y="213"/>
                  </a:lnTo>
                  <a:lnTo>
                    <a:pt x="276" y="212"/>
                  </a:lnTo>
                  <a:lnTo>
                    <a:pt x="276" y="212"/>
                  </a:lnTo>
                  <a:lnTo>
                    <a:pt x="274" y="204"/>
                  </a:lnTo>
                  <a:lnTo>
                    <a:pt x="271" y="200"/>
                  </a:lnTo>
                  <a:lnTo>
                    <a:pt x="269" y="199"/>
                  </a:lnTo>
                  <a:lnTo>
                    <a:pt x="269" y="199"/>
                  </a:lnTo>
                  <a:lnTo>
                    <a:pt x="268" y="200"/>
                  </a:lnTo>
                  <a:lnTo>
                    <a:pt x="265" y="203"/>
                  </a:lnTo>
                  <a:lnTo>
                    <a:pt x="262" y="206"/>
                  </a:lnTo>
                  <a:lnTo>
                    <a:pt x="259" y="206"/>
                  </a:lnTo>
                  <a:lnTo>
                    <a:pt x="259" y="206"/>
                  </a:lnTo>
                  <a:lnTo>
                    <a:pt x="256" y="204"/>
                  </a:lnTo>
                  <a:lnTo>
                    <a:pt x="255" y="204"/>
                  </a:lnTo>
                  <a:lnTo>
                    <a:pt x="252" y="204"/>
                  </a:lnTo>
                  <a:lnTo>
                    <a:pt x="252" y="204"/>
                  </a:lnTo>
                  <a:lnTo>
                    <a:pt x="247" y="206"/>
                  </a:lnTo>
                  <a:lnTo>
                    <a:pt x="246" y="207"/>
                  </a:lnTo>
                  <a:lnTo>
                    <a:pt x="246" y="204"/>
                  </a:lnTo>
                  <a:lnTo>
                    <a:pt x="246" y="204"/>
                  </a:lnTo>
                  <a:lnTo>
                    <a:pt x="250" y="200"/>
                  </a:lnTo>
                  <a:lnTo>
                    <a:pt x="250" y="199"/>
                  </a:lnTo>
                  <a:lnTo>
                    <a:pt x="250" y="197"/>
                  </a:lnTo>
                  <a:lnTo>
                    <a:pt x="250" y="197"/>
                  </a:lnTo>
                  <a:lnTo>
                    <a:pt x="246" y="197"/>
                  </a:lnTo>
                  <a:lnTo>
                    <a:pt x="243" y="196"/>
                  </a:lnTo>
                  <a:lnTo>
                    <a:pt x="243" y="194"/>
                  </a:lnTo>
                  <a:lnTo>
                    <a:pt x="243" y="194"/>
                  </a:lnTo>
                  <a:lnTo>
                    <a:pt x="245" y="189"/>
                  </a:lnTo>
                  <a:lnTo>
                    <a:pt x="246" y="186"/>
                  </a:lnTo>
                  <a:lnTo>
                    <a:pt x="247" y="186"/>
                  </a:lnTo>
                  <a:lnTo>
                    <a:pt x="247" y="186"/>
                  </a:lnTo>
                  <a:lnTo>
                    <a:pt x="250" y="191"/>
                  </a:lnTo>
                  <a:lnTo>
                    <a:pt x="253" y="194"/>
                  </a:lnTo>
                  <a:lnTo>
                    <a:pt x="256" y="196"/>
                  </a:lnTo>
                  <a:lnTo>
                    <a:pt x="256" y="196"/>
                  </a:lnTo>
                  <a:lnTo>
                    <a:pt x="263" y="196"/>
                  </a:lnTo>
                  <a:lnTo>
                    <a:pt x="265" y="194"/>
                  </a:lnTo>
                  <a:lnTo>
                    <a:pt x="265" y="193"/>
                  </a:lnTo>
                  <a:lnTo>
                    <a:pt x="265" y="193"/>
                  </a:lnTo>
                  <a:lnTo>
                    <a:pt x="259" y="191"/>
                  </a:lnTo>
                  <a:lnTo>
                    <a:pt x="259" y="190"/>
                  </a:lnTo>
                  <a:lnTo>
                    <a:pt x="262" y="189"/>
                  </a:lnTo>
                  <a:lnTo>
                    <a:pt x="262" y="189"/>
                  </a:lnTo>
                  <a:lnTo>
                    <a:pt x="268" y="186"/>
                  </a:lnTo>
                  <a:lnTo>
                    <a:pt x="269" y="186"/>
                  </a:lnTo>
                  <a:lnTo>
                    <a:pt x="271" y="186"/>
                  </a:lnTo>
                  <a:lnTo>
                    <a:pt x="271" y="186"/>
                  </a:lnTo>
                  <a:lnTo>
                    <a:pt x="275" y="187"/>
                  </a:lnTo>
                  <a:lnTo>
                    <a:pt x="278" y="186"/>
                  </a:lnTo>
                  <a:lnTo>
                    <a:pt x="279" y="186"/>
                  </a:lnTo>
                  <a:lnTo>
                    <a:pt x="282" y="187"/>
                  </a:lnTo>
                  <a:lnTo>
                    <a:pt x="282" y="187"/>
                  </a:lnTo>
                  <a:lnTo>
                    <a:pt x="285" y="191"/>
                  </a:lnTo>
                  <a:lnTo>
                    <a:pt x="288" y="191"/>
                  </a:lnTo>
                  <a:lnTo>
                    <a:pt x="289" y="190"/>
                  </a:lnTo>
                  <a:lnTo>
                    <a:pt x="289" y="190"/>
                  </a:lnTo>
                  <a:lnTo>
                    <a:pt x="292" y="186"/>
                  </a:lnTo>
                  <a:lnTo>
                    <a:pt x="292" y="184"/>
                  </a:lnTo>
                  <a:lnTo>
                    <a:pt x="291" y="183"/>
                  </a:lnTo>
                  <a:lnTo>
                    <a:pt x="291" y="183"/>
                  </a:lnTo>
                  <a:lnTo>
                    <a:pt x="287" y="180"/>
                  </a:lnTo>
                  <a:lnTo>
                    <a:pt x="285" y="178"/>
                  </a:lnTo>
                  <a:lnTo>
                    <a:pt x="287" y="177"/>
                  </a:lnTo>
                  <a:lnTo>
                    <a:pt x="287" y="177"/>
                  </a:lnTo>
                  <a:lnTo>
                    <a:pt x="291" y="176"/>
                  </a:lnTo>
                  <a:lnTo>
                    <a:pt x="291" y="174"/>
                  </a:lnTo>
                  <a:lnTo>
                    <a:pt x="291" y="173"/>
                  </a:lnTo>
                  <a:lnTo>
                    <a:pt x="291" y="173"/>
                  </a:lnTo>
                  <a:lnTo>
                    <a:pt x="287" y="168"/>
                  </a:lnTo>
                  <a:lnTo>
                    <a:pt x="284" y="167"/>
                  </a:lnTo>
                  <a:lnTo>
                    <a:pt x="281" y="168"/>
                  </a:lnTo>
                  <a:lnTo>
                    <a:pt x="281" y="168"/>
                  </a:lnTo>
                  <a:lnTo>
                    <a:pt x="276" y="171"/>
                  </a:lnTo>
                  <a:lnTo>
                    <a:pt x="274" y="173"/>
                  </a:lnTo>
                  <a:lnTo>
                    <a:pt x="272" y="171"/>
                  </a:lnTo>
                  <a:lnTo>
                    <a:pt x="272" y="171"/>
                  </a:lnTo>
                  <a:lnTo>
                    <a:pt x="265" y="162"/>
                  </a:lnTo>
                  <a:lnTo>
                    <a:pt x="265" y="162"/>
                  </a:lnTo>
                  <a:lnTo>
                    <a:pt x="259" y="154"/>
                  </a:lnTo>
                  <a:lnTo>
                    <a:pt x="256" y="149"/>
                  </a:lnTo>
                  <a:lnTo>
                    <a:pt x="253" y="148"/>
                  </a:lnTo>
                  <a:lnTo>
                    <a:pt x="253" y="148"/>
                  </a:lnTo>
                  <a:lnTo>
                    <a:pt x="242" y="141"/>
                  </a:lnTo>
                  <a:lnTo>
                    <a:pt x="237" y="136"/>
                  </a:lnTo>
                  <a:lnTo>
                    <a:pt x="233" y="132"/>
                  </a:lnTo>
                  <a:lnTo>
                    <a:pt x="233" y="132"/>
                  </a:lnTo>
                  <a:lnTo>
                    <a:pt x="232" y="120"/>
                  </a:lnTo>
                  <a:lnTo>
                    <a:pt x="230" y="100"/>
                  </a:lnTo>
                  <a:lnTo>
                    <a:pt x="230" y="70"/>
                  </a:lnTo>
                  <a:lnTo>
                    <a:pt x="230" y="70"/>
                  </a:lnTo>
                  <a:lnTo>
                    <a:pt x="227" y="47"/>
                  </a:lnTo>
                  <a:lnTo>
                    <a:pt x="227" y="47"/>
                  </a:lnTo>
                  <a:lnTo>
                    <a:pt x="227" y="44"/>
                  </a:lnTo>
                  <a:lnTo>
                    <a:pt x="226" y="41"/>
                  </a:lnTo>
                  <a:lnTo>
                    <a:pt x="221" y="34"/>
                  </a:lnTo>
                  <a:lnTo>
                    <a:pt x="221" y="34"/>
                  </a:lnTo>
                  <a:lnTo>
                    <a:pt x="208" y="15"/>
                  </a:lnTo>
                  <a:lnTo>
                    <a:pt x="208" y="15"/>
                  </a:lnTo>
                  <a:lnTo>
                    <a:pt x="203" y="8"/>
                  </a:lnTo>
                  <a:lnTo>
                    <a:pt x="198" y="5"/>
                  </a:lnTo>
                  <a:lnTo>
                    <a:pt x="197" y="5"/>
                  </a:lnTo>
                  <a:lnTo>
                    <a:pt x="197" y="5"/>
                  </a:lnTo>
                  <a:lnTo>
                    <a:pt x="195" y="10"/>
                  </a:lnTo>
                  <a:lnTo>
                    <a:pt x="194" y="12"/>
                  </a:lnTo>
                  <a:lnTo>
                    <a:pt x="191" y="12"/>
                  </a:lnTo>
                  <a:lnTo>
                    <a:pt x="191" y="12"/>
                  </a:lnTo>
                  <a:lnTo>
                    <a:pt x="184" y="8"/>
                  </a:lnTo>
                  <a:lnTo>
                    <a:pt x="179" y="6"/>
                  </a:lnTo>
                  <a:lnTo>
                    <a:pt x="179" y="6"/>
                  </a:lnTo>
                  <a:lnTo>
                    <a:pt x="179" y="6"/>
                  </a:lnTo>
                  <a:lnTo>
                    <a:pt x="179" y="6"/>
                  </a:lnTo>
                  <a:lnTo>
                    <a:pt x="181" y="12"/>
                  </a:lnTo>
                  <a:lnTo>
                    <a:pt x="181" y="13"/>
                  </a:lnTo>
                  <a:lnTo>
                    <a:pt x="181" y="15"/>
                  </a:lnTo>
                  <a:lnTo>
                    <a:pt x="181" y="15"/>
                  </a:lnTo>
                  <a:lnTo>
                    <a:pt x="178" y="16"/>
                  </a:lnTo>
                  <a:lnTo>
                    <a:pt x="178" y="18"/>
                  </a:lnTo>
                  <a:lnTo>
                    <a:pt x="178" y="21"/>
                  </a:lnTo>
                  <a:lnTo>
                    <a:pt x="178" y="21"/>
                  </a:lnTo>
                  <a:lnTo>
                    <a:pt x="181" y="31"/>
                  </a:lnTo>
                  <a:lnTo>
                    <a:pt x="185" y="41"/>
                  </a:lnTo>
                  <a:lnTo>
                    <a:pt x="185" y="41"/>
                  </a:lnTo>
                  <a:lnTo>
                    <a:pt x="187" y="57"/>
                  </a:lnTo>
                  <a:lnTo>
                    <a:pt x="188" y="67"/>
                  </a:lnTo>
                  <a:lnTo>
                    <a:pt x="188" y="73"/>
                  </a:lnTo>
                  <a:lnTo>
                    <a:pt x="188" y="73"/>
                  </a:lnTo>
                  <a:lnTo>
                    <a:pt x="190" y="86"/>
                  </a:lnTo>
                  <a:lnTo>
                    <a:pt x="190" y="94"/>
                  </a:lnTo>
                  <a:lnTo>
                    <a:pt x="190" y="94"/>
                  </a:lnTo>
                  <a:lnTo>
                    <a:pt x="187" y="97"/>
                  </a:lnTo>
                  <a:lnTo>
                    <a:pt x="182" y="97"/>
                  </a:lnTo>
                  <a:lnTo>
                    <a:pt x="182" y="97"/>
                  </a:lnTo>
                  <a:lnTo>
                    <a:pt x="178" y="96"/>
                  </a:lnTo>
                  <a:lnTo>
                    <a:pt x="175" y="94"/>
                  </a:lnTo>
                  <a:lnTo>
                    <a:pt x="175" y="94"/>
                  </a:lnTo>
                  <a:lnTo>
                    <a:pt x="168" y="45"/>
                  </a:lnTo>
                  <a:lnTo>
                    <a:pt x="168" y="45"/>
                  </a:lnTo>
                  <a:lnTo>
                    <a:pt x="166" y="41"/>
                  </a:lnTo>
                  <a:lnTo>
                    <a:pt x="161" y="35"/>
                  </a:lnTo>
                  <a:lnTo>
                    <a:pt x="155" y="28"/>
                  </a:lnTo>
                  <a:lnTo>
                    <a:pt x="152" y="23"/>
                  </a:lnTo>
                  <a:lnTo>
                    <a:pt x="152" y="23"/>
                  </a:lnTo>
                  <a:lnTo>
                    <a:pt x="150" y="21"/>
                  </a:lnTo>
                  <a:lnTo>
                    <a:pt x="149" y="18"/>
                  </a:lnTo>
                  <a:lnTo>
                    <a:pt x="143" y="15"/>
                  </a:lnTo>
                  <a:lnTo>
                    <a:pt x="136" y="10"/>
                  </a:lnTo>
                  <a:lnTo>
                    <a:pt x="133" y="10"/>
                  </a:lnTo>
                  <a:lnTo>
                    <a:pt x="133" y="10"/>
                  </a:lnTo>
                  <a:lnTo>
                    <a:pt x="132" y="13"/>
                  </a:lnTo>
                  <a:lnTo>
                    <a:pt x="133" y="16"/>
                  </a:lnTo>
                  <a:lnTo>
                    <a:pt x="134" y="21"/>
                  </a:lnTo>
                  <a:lnTo>
                    <a:pt x="137" y="23"/>
                  </a:lnTo>
                  <a:lnTo>
                    <a:pt x="137" y="23"/>
                  </a:lnTo>
                  <a:lnTo>
                    <a:pt x="140" y="25"/>
                  </a:lnTo>
                  <a:lnTo>
                    <a:pt x="143" y="26"/>
                  </a:lnTo>
                  <a:lnTo>
                    <a:pt x="146" y="28"/>
                  </a:lnTo>
                  <a:lnTo>
                    <a:pt x="148" y="32"/>
                  </a:lnTo>
                  <a:lnTo>
                    <a:pt x="148" y="32"/>
                  </a:lnTo>
                  <a:lnTo>
                    <a:pt x="149" y="38"/>
                  </a:lnTo>
                  <a:lnTo>
                    <a:pt x="150" y="41"/>
                  </a:lnTo>
                  <a:lnTo>
                    <a:pt x="152" y="44"/>
                  </a:lnTo>
                  <a:lnTo>
                    <a:pt x="149" y="45"/>
                  </a:lnTo>
                  <a:lnTo>
                    <a:pt x="149" y="45"/>
                  </a:lnTo>
                  <a:lnTo>
                    <a:pt x="142" y="44"/>
                  </a:lnTo>
                  <a:lnTo>
                    <a:pt x="139" y="42"/>
                  </a:lnTo>
                  <a:lnTo>
                    <a:pt x="136" y="44"/>
                  </a:lnTo>
                  <a:lnTo>
                    <a:pt x="136" y="44"/>
                  </a:lnTo>
                  <a:lnTo>
                    <a:pt x="130" y="45"/>
                  </a:lnTo>
                  <a:lnTo>
                    <a:pt x="124" y="48"/>
                  </a:lnTo>
                  <a:lnTo>
                    <a:pt x="120" y="51"/>
                  </a:lnTo>
                  <a:lnTo>
                    <a:pt x="117" y="51"/>
                  </a:lnTo>
                  <a:lnTo>
                    <a:pt x="116" y="51"/>
                  </a:lnTo>
                  <a:lnTo>
                    <a:pt x="116" y="51"/>
                  </a:lnTo>
                  <a:lnTo>
                    <a:pt x="116" y="50"/>
                  </a:lnTo>
                  <a:lnTo>
                    <a:pt x="116" y="47"/>
                  </a:lnTo>
                  <a:lnTo>
                    <a:pt x="121" y="42"/>
                  </a:lnTo>
                  <a:lnTo>
                    <a:pt x="127" y="36"/>
                  </a:lnTo>
                  <a:lnTo>
                    <a:pt x="129" y="34"/>
                  </a:lnTo>
                  <a:lnTo>
                    <a:pt x="129" y="31"/>
                  </a:lnTo>
                  <a:lnTo>
                    <a:pt x="129" y="31"/>
                  </a:lnTo>
                  <a:lnTo>
                    <a:pt x="126" y="26"/>
                  </a:lnTo>
                  <a:lnTo>
                    <a:pt x="123" y="25"/>
                  </a:lnTo>
                  <a:lnTo>
                    <a:pt x="119" y="22"/>
                  </a:lnTo>
                  <a:lnTo>
                    <a:pt x="117" y="19"/>
                  </a:lnTo>
                  <a:lnTo>
                    <a:pt x="117" y="19"/>
                  </a:lnTo>
                  <a:lnTo>
                    <a:pt x="114" y="16"/>
                  </a:lnTo>
                  <a:lnTo>
                    <a:pt x="110" y="13"/>
                  </a:lnTo>
                  <a:lnTo>
                    <a:pt x="107" y="12"/>
                  </a:lnTo>
                  <a:lnTo>
                    <a:pt x="104" y="13"/>
                  </a:lnTo>
                  <a:lnTo>
                    <a:pt x="104" y="13"/>
                  </a:lnTo>
                  <a:lnTo>
                    <a:pt x="103" y="15"/>
                  </a:lnTo>
                  <a:lnTo>
                    <a:pt x="103" y="18"/>
                  </a:lnTo>
                  <a:lnTo>
                    <a:pt x="104" y="21"/>
                  </a:lnTo>
                  <a:lnTo>
                    <a:pt x="104" y="23"/>
                  </a:lnTo>
                  <a:lnTo>
                    <a:pt x="104" y="23"/>
                  </a:lnTo>
                  <a:lnTo>
                    <a:pt x="101" y="35"/>
                  </a:lnTo>
                  <a:lnTo>
                    <a:pt x="100" y="41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92" y="41"/>
                  </a:lnTo>
                  <a:lnTo>
                    <a:pt x="88" y="39"/>
                  </a:lnTo>
                  <a:lnTo>
                    <a:pt x="88" y="39"/>
                  </a:lnTo>
                  <a:lnTo>
                    <a:pt x="82" y="42"/>
                  </a:lnTo>
                  <a:lnTo>
                    <a:pt x="79" y="44"/>
                  </a:lnTo>
                  <a:lnTo>
                    <a:pt x="77" y="42"/>
                  </a:lnTo>
                  <a:lnTo>
                    <a:pt x="77" y="42"/>
                  </a:lnTo>
                  <a:lnTo>
                    <a:pt x="77" y="39"/>
                  </a:lnTo>
                  <a:lnTo>
                    <a:pt x="77" y="38"/>
                  </a:lnTo>
                  <a:lnTo>
                    <a:pt x="78" y="32"/>
                  </a:lnTo>
                  <a:lnTo>
                    <a:pt x="84" y="25"/>
                  </a:lnTo>
                  <a:lnTo>
                    <a:pt x="84" y="25"/>
                  </a:lnTo>
                  <a:lnTo>
                    <a:pt x="87" y="22"/>
                  </a:lnTo>
                  <a:lnTo>
                    <a:pt x="88" y="19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87" y="8"/>
                  </a:lnTo>
                  <a:lnTo>
                    <a:pt x="85" y="5"/>
                  </a:lnTo>
                  <a:lnTo>
                    <a:pt x="84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972"/>
            <p:cNvSpPr>
              <a:spLocks/>
            </p:cNvSpPr>
            <p:nvPr/>
          </p:nvSpPr>
          <p:spPr bwMode="auto">
            <a:xfrm>
              <a:off x="1565275" y="1908604"/>
              <a:ext cx="74613" cy="82550"/>
            </a:xfrm>
            <a:custGeom>
              <a:avLst/>
              <a:gdLst>
                <a:gd name="T0" fmla="*/ 28 w 47"/>
                <a:gd name="T1" fmla="*/ 48 h 52"/>
                <a:gd name="T2" fmla="*/ 28 w 47"/>
                <a:gd name="T3" fmla="*/ 48 h 52"/>
                <a:gd name="T4" fmla="*/ 22 w 47"/>
                <a:gd name="T5" fmla="*/ 39 h 52"/>
                <a:gd name="T6" fmla="*/ 19 w 47"/>
                <a:gd name="T7" fmla="*/ 35 h 52"/>
                <a:gd name="T8" fmla="*/ 15 w 47"/>
                <a:gd name="T9" fmla="*/ 31 h 52"/>
                <a:gd name="T10" fmla="*/ 15 w 47"/>
                <a:gd name="T11" fmla="*/ 31 h 52"/>
                <a:gd name="T12" fmla="*/ 5 w 47"/>
                <a:gd name="T13" fmla="*/ 25 h 52"/>
                <a:gd name="T14" fmla="*/ 2 w 47"/>
                <a:gd name="T15" fmla="*/ 21 h 52"/>
                <a:gd name="T16" fmla="*/ 0 w 47"/>
                <a:gd name="T17" fmla="*/ 18 h 52"/>
                <a:gd name="T18" fmla="*/ 2 w 47"/>
                <a:gd name="T19" fmla="*/ 16 h 52"/>
                <a:gd name="T20" fmla="*/ 2 w 47"/>
                <a:gd name="T21" fmla="*/ 16 h 52"/>
                <a:gd name="T22" fmla="*/ 8 w 47"/>
                <a:gd name="T23" fmla="*/ 3 h 52"/>
                <a:gd name="T24" fmla="*/ 8 w 47"/>
                <a:gd name="T25" fmla="*/ 3 h 52"/>
                <a:gd name="T26" fmla="*/ 13 w 47"/>
                <a:gd name="T27" fmla="*/ 2 h 52"/>
                <a:gd name="T28" fmla="*/ 25 w 47"/>
                <a:gd name="T29" fmla="*/ 0 h 52"/>
                <a:gd name="T30" fmla="*/ 38 w 47"/>
                <a:gd name="T31" fmla="*/ 2 h 52"/>
                <a:gd name="T32" fmla="*/ 42 w 47"/>
                <a:gd name="T33" fmla="*/ 2 h 52"/>
                <a:gd name="T34" fmla="*/ 45 w 47"/>
                <a:gd name="T35" fmla="*/ 3 h 52"/>
                <a:gd name="T36" fmla="*/ 45 w 47"/>
                <a:gd name="T37" fmla="*/ 3 h 52"/>
                <a:gd name="T38" fmla="*/ 47 w 47"/>
                <a:gd name="T39" fmla="*/ 8 h 52"/>
                <a:gd name="T40" fmla="*/ 47 w 47"/>
                <a:gd name="T41" fmla="*/ 10 h 52"/>
                <a:gd name="T42" fmla="*/ 47 w 47"/>
                <a:gd name="T43" fmla="*/ 15 h 52"/>
                <a:gd name="T44" fmla="*/ 45 w 47"/>
                <a:gd name="T45" fmla="*/ 19 h 52"/>
                <a:gd name="T46" fmla="*/ 45 w 47"/>
                <a:gd name="T47" fmla="*/ 19 h 52"/>
                <a:gd name="T48" fmla="*/ 41 w 47"/>
                <a:gd name="T49" fmla="*/ 31 h 52"/>
                <a:gd name="T50" fmla="*/ 39 w 47"/>
                <a:gd name="T51" fmla="*/ 35 h 52"/>
                <a:gd name="T52" fmla="*/ 38 w 47"/>
                <a:gd name="T53" fmla="*/ 38 h 52"/>
                <a:gd name="T54" fmla="*/ 38 w 47"/>
                <a:gd name="T55" fmla="*/ 38 h 52"/>
                <a:gd name="T56" fmla="*/ 35 w 47"/>
                <a:gd name="T57" fmla="*/ 41 h 52"/>
                <a:gd name="T58" fmla="*/ 34 w 47"/>
                <a:gd name="T59" fmla="*/ 44 h 52"/>
                <a:gd name="T60" fmla="*/ 34 w 47"/>
                <a:gd name="T61" fmla="*/ 44 h 52"/>
                <a:gd name="T62" fmla="*/ 31 w 47"/>
                <a:gd name="T63" fmla="*/ 51 h 52"/>
                <a:gd name="T64" fmla="*/ 31 w 47"/>
                <a:gd name="T65" fmla="*/ 52 h 52"/>
                <a:gd name="T66" fmla="*/ 29 w 47"/>
                <a:gd name="T67" fmla="*/ 52 h 52"/>
                <a:gd name="T68" fmla="*/ 28 w 47"/>
                <a:gd name="T69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" h="52">
                  <a:moveTo>
                    <a:pt x="28" y="48"/>
                  </a:moveTo>
                  <a:lnTo>
                    <a:pt x="28" y="48"/>
                  </a:lnTo>
                  <a:lnTo>
                    <a:pt x="22" y="39"/>
                  </a:lnTo>
                  <a:lnTo>
                    <a:pt x="19" y="35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5" y="25"/>
                  </a:lnTo>
                  <a:lnTo>
                    <a:pt x="2" y="21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8" y="3"/>
                  </a:lnTo>
                  <a:lnTo>
                    <a:pt x="8" y="3"/>
                  </a:lnTo>
                  <a:lnTo>
                    <a:pt x="13" y="2"/>
                  </a:lnTo>
                  <a:lnTo>
                    <a:pt x="25" y="0"/>
                  </a:lnTo>
                  <a:lnTo>
                    <a:pt x="38" y="2"/>
                  </a:lnTo>
                  <a:lnTo>
                    <a:pt x="42" y="2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7" y="8"/>
                  </a:lnTo>
                  <a:lnTo>
                    <a:pt x="47" y="10"/>
                  </a:lnTo>
                  <a:lnTo>
                    <a:pt x="47" y="15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1" y="31"/>
                  </a:lnTo>
                  <a:lnTo>
                    <a:pt x="39" y="35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5" y="41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1" y="51"/>
                  </a:lnTo>
                  <a:lnTo>
                    <a:pt x="31" y="52"/>
                  </a:lnTo>
                  <a:lnTo>
                    <a:pt x="29" y="52"/>
                  </a:lnTo>
                  <a:lnTo>
                    <a:pt x="28" y="48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973"/>
            <p:cNvSpPr>
              <a:spLocks/>
            </p:cNvSpPr>
            <p:nvPr/>
          </p:nvSpPr>
          <p:spPr bwMode="auto">
            <a:xfrm>
              <a:off x="1565275" y="1908604"/>
              <a:ext cx="74613" cy="82550"/>
            </a:xfrm>
            <a:custGeom>
              <a:avLst/>
              <a:gdLst>
                <a:gd name="T0" fmla="*/ 28 w 47"/>
                <a:gd name="T1" fmla="*/ 48 h 52"/>
                <a:gd name="T2" fmla="*/ 28 w 47"/>
                <a:gd name="T3" fmla="*/ 48 h 52"/>
                <a:gd name="T4" fmla="*/ 22 w 47"/>
                <a:gd name="T5" fmla="*/ 39 h 52"/>
                <a:gd name="T6" fmla="*/ 19 w 47"/>
                <a:gd name="T7" fmla="*/ 35 h 52"/>
                <a:gd name="T8" fmla="*/ 15 w 47"/>
                <a:gd name="T9" fmla="*/ 31 h 52"/>
                <a:gd name="T10" fmla="*/ 15 w 47"/>
                <a:gd name="T11" fmla="*/ 31 h 52"/>
                <a:gd name="T12" fmla="*/ 5 w 47"/>
                <a:gd name="T13" fmla="*/ 25 h 52"/>
                <a:gd name="T14" fmla="*/ 2 w 47"/>
                <a:gd name="T15" fmla="*/ 21 h 52"/>
                <a:gd name="T16" fmla="*/ 0 w 47"/>
                <a:gd name="T17" fmla="*/ 18 h 52"/>
                <a:gd name="T18" fmla="*/ 2 w 47"/>
                <a:gd name="T19" fmla="*/ 16 h 52"/>
                <a:gd name="T20" fmla="*/ 2 w 47"/>
                <a:gd name="T21" fmla="*/ 16 h 52"/>
                <a:gd name="T22" fmla="*/ 8 w 47"/>
                <a:gd name="T23" fmla="*/ 3 h 52"/>
                <a:gd name="T24" fmla="*/ 8 w 47"/>
                <a:gd name="T25" fmla="*/ 3 h 52"/>
                <a:gd name="T26" fmla="*/ 13 w 47"/>
                <a:gd name="T27" fmla="*/ 2 h 52"/>
                <a:gd name="T28" fmla="*/ 25 w 47"/>
                <a:gd name="T29" fmla="*/ 0 h 52"/>
                <a:gd name="T30" fmla="*/ 38 w 47"/>
                <a:gd name="T31" fmla="*/ 2 h 52"/>
                <a:gd name="T32" fmla="*/ 42 w 47"/>
                <a:gd name="T33" fmla="*/ 2 h 52"/>
                <a:gd name="T34" fmla="*/ 45 w 47"/>
                <a:gd name="T35" fmla="*/ 3 h 52"/>
                <a:gd name="T36" fmla="*/ 45 w 47"/>
                <a:gd name="T37" fmla="*/ 3 h 52"/>
                <a:gd name="T38" fmla="*/ 47 w 47"/>
                <a:gd name="T39" fmla="*/ 8 h 52"/>
                <a:gd name="T40" fmla="*/ 47 w 47"/>
                <a:gd name="T41" fmla="*/ 10 h 52"/>
                <a:gd name="T42" fmla="*/ 47 w 47"/>
                <a:gd name="T43" fmla="*/ 15 h 52"/>
                <a:gd name="T44" fmla="*/ 45 w 47"/>
                <a:gd name="T45" fmla="*/ 19 h 52"/>
                <a:gd name="T46" fmla="*/ 45 w 47"/>
                <a:gd name="T47" fmla="*/ 19 h 52"/>
                <a:gd name="T48" fmla="*/ 41 w 47"/>
                <a:gd name="T49" fmla="*/ 31 h 52"/>
                <a:gd name="T50" fmla="*/ 39 w 47"/>
                <a:gd name="T51" fmla="*/ 35 h 52"/>
                <a:gd name="T52" fmla="*/ 38 w 47"/>
                <a:gd name="T53" fmla="*/ 38 h 52"/>
                <a:gd name="T54" fmla="*/ 38 w 47"/>
                <a:gd name="T55" fmla="*/ 38 h 52"/>
                <a:gd name="T56" fmla="*/ 35 w 47"/>
                <a:gd name="T57" fmla="*/ 41 h 52"/>
                <a:gd name="T58" fmla="*/ 34 w 47"/>
                <a:gd name="T59" fmla="*/ 44 h 52"/>
                <a:gd name="T60" fmla="*/ 34 w 47"/>
                <a:gd name="T61" fmla="*/ 44 h 52"/>
                <a:gd name="T62" fmla="*/ 31 w 47"/>
                <a:gd name="T63" fmla="*/ 51 h 52"/>
                <a:gd name="T64" fmla="*/ 31 w 47"/>
                <a:gd name="T65" fmla="*/ 52 h 52"/>
                <a:gd name="T66" fmla="*/ 29 w 47"/>
                <a:gd name="T67" fmla="*/ 52 h 52"/>
                <a:gd name="T68" fmla="*/ 28 w 47"/>
                <a:gd name="T69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7" h="52">
                  <a:moveTo>
                    <a:pt x="28" y="48"/>
                  </a:moveTo>
                  <a:lnTo>
                    <a:pt x="28" y="48"/>
                  </a:lnTo>
                  <a:lnTo>
                    <a:pt x="22" y="39"/>
                  </a:lnTo>
                  <a:lnTo>
                    <a:pt x="19" y="35"/>
                  </a:lnTo>
                  <a:lnTo>
                    <a:pt x="15" y="31"/>
                  </a:lnTo>
                  <a:lnTo>
                    <a:pt x="15" y="31"/>
                  </a:lnTo>
                  <a:lnTo>
                    <a:pt x="5" y="25"/>
                  </a:lnTo>
                  <a:lnTo>
                    <a:pt x="2" y="21"/>
                  </a:lnTo>
                  <a:lnTo>
                    <a:pt x="0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8" y="3"/>
                  </a:lnTo>
                  <a:lnTo>
                    <a:pt x="8" y="3"/>
                  </a:lnTo>
                  <a:lnTo>
                    <a:pt x="13" y="2"/>
                  </a:lnTo>
                  <a:lnTo>
                    <a:pt x="25" y="0"/>
                  </a:lnTo>
                  <a:lnTo>
                    <a:pt x="38" y="2"/>
                  </a:lnTo>
                  <a:lnTo>
                    <a:pt x="42" y="2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7" y="8"/>
                  </a:lnTo>
                  <a:lnTo>
                    <a:pt x="47" y="10"/>
                  </a:lnTo>
                  <a:lnTo>
                    <a:pt x="47" y="15"/>
                  </a:lnTo>
                  <a:lnTo>
                    <a:pt x="45" y="19"/>
                  </a:lnTo>
                  <a:lnTo>
                    <a:pt x="45" y="19"/>
                  </a:lnTo>
                  <a:lnTo>
                    <a:pt x="41" y="31"/>
                  </a:lnTo>
                  <a:lnTo>
                    <a:pt x="39" y="35"/>
                  </a:lnTo>
                  <a:lnTo>
                    <a:pt x="38" y="38"/>
                  </a:lnTo>
                  <a:lnTo>
                    <a:pt x="38" y="38"/>
                  </a:lnTo>
                  <a:lnTo>
                    <a:pt x="35" y="41"/>
                  </a:lnTo>
                  <a:lnTo>
                    <a:pt x="34" y="44"/>
                  </a:lnTo>
                  <a:lnTo>
                    <a:pt x="34" y="44"/>
                  </a:lnTo>
                  <a:lnTo>
                    <a:pt x="31" y="51"/>
                  </a:lnTo>
                  <a:lnTo>
                    <a:pt x="31" y="52"/>
                  </a:lnTo>
                  <a:lnTo>
                    <a:pt x="29" y="52"/>
                  </a:lnTo>
                  <a:lnTo>
                    <a:pt x="28" y="4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974"/>
            <p:cNvSpPr>
              <a:spLocks/>
            </p:cNvSpPr>
            <p:nvPr/>
          </p:nvSpPr>
          <p:spPr bwMode="auto">
            <a:xfrm>
              <a:off x="868363" y="2262617"/>
              <a:ext cx="19050" cy="28575"/>
            </a:xfrm>
            <a:custGeom>
              <a:avLst/>
              <a:gdLst>
                <a:gd name="T0" fmla="*/ 11 w 12"/>
                <a:gd name="T1" fmla="*/ 16 h 18"/>
                <a:gd name="T2" fmla="*/ 11 w 12"/>
                <a:gd name="T3" fmla="*/ 16 h 18"/>
                <a:gd name="T4" fmla="*/ 5 w 12"/>
                <a:gd name="T5" fmla="*/ 18 h 18"/>
                <a:gd name="T6" fmla="*/ 2 w 12"/>
                <a:gd name="T7" fmla="*/ 16 h 18"/>
                <a:gd name="T8" fmla="*/ 0 w 12"/>
                <a:gd name="T9" fmla="*/ 15 h 18"/>
                <a:gd name="T10" fmla="*/ 0 w 12"/>
                <a:gd name="T11" fmla="*/ 15 h 18"/>
                <a:gd name="T12" fmla="*/ 2 w 12"/>
                <a:gd name="T13" fmla="*/ 6 h 18"/>
                <a:gd name="T14" fmla="*/ 2 w 12"/>
                <a:gd name="T15" fmla="*/ 2 h 18"/>
                <a:gd name="T16" fmla="*/ 3 w 12"/>
                <a:gd name="T17" fmla="*/ 0 h 18"/>
                <a:gd name="T18" fmla="*/ 3 w 12"/>
                <a:gd name="T19" fmla="*/ 0 h 18"/>
                <a:gd name="T20" fmla="*/ 6 w 12"/>
                <a:gd name="T21" fmla="*/ 3 h 18"/>
                <a:gd name="T22" fmla="*/ 9 w 12"/>
                <a:gd name="T23" fmla="*/ 8 h 18"/>
                <a:gd name="T24" fmla="*/ 12 w 12"/>
                <a:gd name="T25" fmla="*/ 13 h 18"/>
                <a:gd name="T26" fmla="*/ 12 w 12"/>
                <a:gd name="T27" fmla="*/ 15 h 18"/>
                <a:gd name="T28" fmla="*/ 11 w 12"/>
                <a:gd name="T2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8">
                  <a:moveTo>
                    <a:pt x="11" y="16"/>
                  </a:moveTo>
                  <a:lnTo>
                    <a:pt x="11" y="16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" y="6"/>
                  </a:lnTo>
                  <a:lnTo>
                    <a:pt x="2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6" y="3"/>
                  </a:lnTo>
                  <a:lnTo>
                    <a:pt x="9" y="8"/>
                  </a:lnTo>
                  <a:lnTo>
                    <a:pt x="12" y="13"/>
                  </a:lnTo>
                  <a:lnTo>
                    <a:pt x="12" y="15"/>
                  </a:lnTo>
                  <a:lnTo>
                    <a:pt x="11" y="16"/>
                  </a:lnTo>
                  <a:close/>
                </a:path>
              </a:pathLst>
            </a:custGeom>
            <a:solidFill>
              <a:srgbClr val="CCD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975"/>
            <p:cNvSpPr>
              <a:spLocks/>
            </p:cNvSpPr>
            <p:nvPr/>
          </p:nvSpPr>
          <p:spPr bwMode="auto">
            <a:xfrm>
              <a:off x="868363" y="2262617"/>
              <a:ext cx="19050" cy="28575"/>
            </a:xfrm>
            <a:custGeom>
              <a:avLst/>
              <a:gdLst>
                <a:gd name="T0" fmla="*/ 11 w 12"/>
                <a:gd name="T1" fmla="*/ 16 h 18"/>
                <a:gd name="T2" fmla="*/ 11 w 12"/>
                <a:gd name="T3" fmla="*/ 16 h 18"/>
                <a:gd name="T4" fmla="*/ 5 w 12"/>
                <a:gd name="T5" fmla="*/ 18 h 18"/>
                <a:gd name="T6" fmla="*/ 2 w 12"/>
                <a:gd name="T7" fmla="*/ 16 h 18"/>
                <a:gd name="T8" fmla="*/ 0 w 12"/>
                <a:gd name="T9" fmla="*/ 15 h 18"/>
                <a:gd name="T10" fmla="*/ 0 w 12"/>
                <a:gd name="T11" fmla="*/ 15 h 18"/>
                <a:gd name="T12" fmla="*/ 2 w 12"/>
                <a:gd name="T13" fmla="*/ 6 h 18"/>
                <a:gd name="T14" fmla="*/ 2 w 12"/>
                <a:gd name="T15" fmla="*/ 2 h 18"/>
                <a:gd name="T16" fmla="*/ 3 w 12"/>
                <a:gd name="T17" fmla="*/ 0 h 18"/>
                <a:gd name="T18" fmla="*/ 3 w 12"/>
                <a:gd name="T19" fmla="*/ 0 h 18"/>
                <a:gd name="T20" fmla="*/ 6 w 12"/>
                <a:gd name="T21" fmla="*/ 3 h 18"/>
                <a:gd name="T22" fmla="*/ 9 w 12"/>
                <a:gd name="T23" fmla="*/ 8 h 18"/>
                <a:gd name="T24" fmla="*/ 12 w 12"/>
                <a:gd name="T25" fmla="*/ 13 h 18"/>
                <a:gd name="T26" fmla="*/ 12 w 12"/>
                <a:gd name="T27" fmla="*/ 15 h 18"/>
                <a:gd name="T28" fmla="*/ 11 w 12"/>
                <a:gd name="T2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8">
                  <a:moveTo>
                    <a:pt x="11" y="16"/>
                  </a:moveTo>
                  <a:lnTo>
                    <a:pt x="11" y="16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" y="6"/>
                  </a:lnTo>
                  <a:lnTo>
                    <a:pt x="2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6" y="3"/>
                  </a:lnTo>
                  <a:lnTo>
                    <a:pt x="9" y="8"/>
                  </a:lnTo>
                  <a:lnTo>
                    <a:pt x="12" y="13"/>
                  </a:lnTo>
                  <a:lnTo>
                    <a:pt x="12" y="15"/>
                  </a:lnTo>
                  <a:lnTo>
                    <a:pt x="11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976"/>
            <p:cNvSpPr>
              <a:spLocks/>
            </p:cNvSpPr>
            <p:nvPr/>
          </p:nvSpPr>
          <p:spPr bwMode="auto">
            <a:xfrm>
              <a:off x="1846263" y="1886379"/>
              <a:ext cx="142875" cy="195263"/>
            </a:xfrm>
            <a:custGeom>
              <a:avLst/>
              <a:gdLst>
                <a:gd name="T0" fmla="*/ 23 w 90"/>
                <a:gd name="T1" fmla="*/ 123 h 123"/>
                <a:gd name="T2" fmla="*/ 17 w 90"/>
                <a:gd name="T3" fmla="*/ 121 h 123"/>
                <a:gd name="T4" fmla="*/ 22 w 90"/>
                <a:gd name="T5" fmla="*/ 119 h 123"/>
                <a:gd name="T6" fmla="*/ 14 w 90"/>
                <a:gd name="T7" fmla="*/ 116 h 123"/>
                <a:gd name="T8" fmla="*/ 13 w 90"/>
                <a:gd name="T9" fmla="*/ 111 h 123"/>
                <a:gd name="T10" fmla="*/ 14 w 90"/>
                <a:gd name="T11" fmla="*/ 95 h 123"/>
                <a:gd name="T12" fmla="*/ 9 w 90"/>
                <a:gd name="T13" fmla="*/ 90 h 123"/>
                <a:gd name="T14" fmla="*/ 1 w 90"/>
                <a:gd name="T15" fmla="*/ 85 h 123"/>
                <a:gd name="T16" fmla="*/ 1 w 90"/>
                <a:gd name="T17" fmla="*/ 84 h 123"/>
                <a:gd name="T18" fmla="*/ 6 w 90"/>
                <a:gd name="T19" fmla="*/ 79 h 123"/>
                <a:gd name="T20" fmla="*/ 1 w 90"/>
                <a:gd name="T21" fmla="*/ 71 h 123"/>
                <a:gd name="T22" fmla="*/ 0 w 90"/>
                <a:gd name="T23" fmla="*/ 62 h 123"/>
                <a:gd name="T24" fmla="*/ 4 w 90"/>
                <a:gd name="T25" fmla="*/ 56 h 123"/>
                <a:gd name="T26" fmla="*/ 3 w 90"/>
                <a:gd name="T27" fmla="*/ 37 h 123"/>
                <a:gd name="T28" fmla="*/ 3 w 90"/>
                <a:gd name="T29" fmla="*/ 23 h 123"/>
                <a:gd name="T30" fmla="*/ 4 w 90"/>
                <a:gd name="T31" fmla="*/ 23 h 123"/>
                <a:gd name="T32" fmla="*/ 7 w 90"/>
                <a:gd name="T33" fmla="*/ 27 h 123"/>
                <a:gd name="T34" fmla="*/ 12 w 90"/>
                <a:gd name="T35" fmla="*/ 24 h 123"/>
                <a:gd name="T36" fmla="*/ 13 w 90"/>
                <a:gd name="T37" fmla="*/ 16 h 123"/>
                <a:gd name="T38" fmla="*/ 10 w 90"/>
                <a:gd name="T39" fmla="*/ 9 h 123"/>
                <a:gd name="T40" fmla="*/ 13 w 90"/>
                <a:gd name="T41" fmla="*/ 4 h 123"/>
                <a:gd name="T42" fmla="*/ 29 w 90"/>
                <a:gd name="T43" fmla="*/ 7 h 123"/>
                <a:gd name="T44" fmla="*/ 30 w 90"/>
                <a:gd name="T45" fmla="*/ 6 h 123"/>
                <a:gd name="T46" fmla="*/ 33 w 90"/>
                <a:gd name="T47" fmla="*/ 0 h 123"/>
                <a:gd name="T48" fmla="*/ 49 w 90"/>
                <a:gd name="T49" fmla="*/ 0 h 123"/>
                <a:gd name="T50" fmla="*/ 56 w 90"/>
                <a:gd name="T51" fmla="*/ 9 h 123"/>
                <a:gd name="T52" fmla="*/ 61 w 90"/>
                <a:gd name="T53" fmla="*/ 11 h 123"/>
                <a:gd name="T54" fmla="*/ 61 w 90"/>
                <a:gd name="T55" fmla="*/ 9 h 123"/>
                <a:gd name="T56" fmla="*/ 65 w 90"/>
                <a:gd name="T57" fmla="*/ 7 h 123"/>
                <a:gd name="T58" fmla="*/ 72 w 90"/>
                <a:gd name="T59" fmla="*/ 6 h 123"/>
                <a:gd name="T60" fmla="*/ 78 w 90"/>
                <a:gd name="T61" fmla="*/ 6 h 123"/>
                <a:gd name="T62" fmla="*/ 88 w 90"/>
                <a:gd name="T63" fmla="*/ 10 h 123"/>
                <a:gd name="T64" fmla="*/ 90 w 90"/>
                <a:gd name="T65" fmla="*/ 16 h 123"/>
                <a:gd name="T66" fmla="*/ 83 w 90"/>
                <a:gd name="T67" fmla="*/ 33 h 123"/>
                <a:gd name="T68" fmla="*/ 77 w 90"/>
                <a:gd name="T69" fmla="*/ 42 h 123"/>
                <a:gd name="T70" fmla="*/ 72 w 90"/>
                <a:gd name="T71" fmla="*/ 49 h 123"/>
                <a:gd name="T72" fmla="*/ 72 w 90"/>
                <a:gd name="T73" fmla="*/ 62 h 123"/>
                <a:gd name="T74" fmla="*/ 61 w 90"/>
                <a:gd name="T75" fmla="*/ 77 h 123"/>
                <a:gd name="T76" fmla="*/ 46 w 90"/>
                <a:gd name="T77" fmla="*/ 79 h 123"/>
                <a:gd name="T78" fmla="*/ 42 w 90"/>
                <a:gd name="T79" fmla="*/ 78 h 123"/>
                <a:gd name="T80" fmla="*/ 35 w 90"/>
                <a:gd name="T81" fmla="*/ 84 h 123"/>
                <a:gd name="T82" fmla="*/ 28 w 90"/>
                <a:gd name="T83" fmla="*/ 87 h 123"/>
                <a:gd name="T84" fmla="*/ 30 w 90"/>
                <a:gd name="T85" fmla="*/ 95 h 123"/>
                <a:gd name="T86" fmla="*/ 38 w 90"/>
                <a:gd name="T87" fmla="*/ 110 h 123"/>
                <a:gd name="T88" fmla="*/ 32 w 90"/>
                <a:gd name="T8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0" h="123">
                  <a:moveTo>
                    <a:pt x="32" y="123"/>
                  </a:moveTo>
                  <a:lnTo>
                    <a:pt x="32" y="123"/>
                  </a:lnTo>
                  <a:lnTo>
                    <a:pt x="23" y="123"/>
                  </a:lnTo>
                  <a:lnTo>
                    <a:pt x="19" y="123"/>
                  </a:lnTo>
                  <a:lnTo>
                    <a:pt x="17" y="121"/>
                  </a:lnTo>
                  <a:lnTo>
                    <a:pt x="17" y="121"/>
                  </a:lnTo>
                  <a:lnTo>
                    <a:pt x="17" y="121"/>
                  </a:lnTo>
                  <a:lnTo>
                    <a:pt x="20" y="119"/>
                  </a:lnTo>
                  <a:lnTo>
                    <a:pt x="22" y="119"/>
                  </a:lnTo>
                  <a:lnTo>
                    <a:pt x="20" y="117"/>
                  </a:lnTo>
                  <a:lnTo>
                    <a:pt x="20" y="117"/>
                  </a:lnTo>
                  <a:lnTo>
                    <a:pt x="14" y="116"/>
                  </a:lnTo>
                  <a:lnTo>
                    <a:pt x="14" y="113"/>
                  </a:lnTo>
                  <a:lnTo>
                    <a:pt x="13" y="111"/>
                  </a:lnTo>
                  <a:lnTo>
                    <a:pt x="13" y="111"/>
                  </a:lnTo>
                  <a:lnTo>
                    <a:pt x="14" y="104"/>
                  </a:lnTo>
                  <a:lnTo>
                    <a:pt x="16" y="100"/>
                  </a:lnTo>
                  <a:lnTo>
                    <a:pt x="14" y="95"/>
                  </a:lnTo>
                  <a:lnTo>
                    <a:pt x="14" y="95"/>
                  </a:lnTo>
                  <a:lnTo>
                    <a:pt x="10" y="91"/>
                  </a:lnTo>
                  <a:lnTo>
                    <a:pt x="9" y="90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1" y="85"/>
                  </a:lnTo>
                  <a:lnTo>
                    <a:pt x="0" y="84"/>
                  </a:lnTo>
                  <a:lnTo>
                    <a:pt x="1" y="84"/>
                  </a:lnTo>
                  <a:lnTo>
                    <a:pt x="1" y="84"/>
                  </a:lnTo>
                  <a:lnTo>
                    <a:pt x="4" y="82"/>
                  </a:lnTo>
                  <a:lnTo>
                    <a:pt x="4" y="81"/>
                  </a:lnTo>
                  <a:lnTo>
                    <a:pt x="6" y="79"/>
                  </a:lnTo>
                  <a:lnTo>
                    <a:pt x="6" y="79"/>
                  </a:lnTo>
                  <a:lnTo>
                    <a:pt x="4" y="75"/>
                  </a:lnTo>
                  <a:lnTo>
                    <a:pt x="1" y="71"/>
                  </a:lnTo>
                  <a:lnTo>
                    <a:pt x="0" y="65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3" y="59"/>
                  </a:lnTo>
                  <a:lnTo>
                    <a:pt x="4" y="59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3" y="46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3" y="27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6" y="24"/>
                  </a:lnTo>
                  <a:lnTo>
                    <a:pt x="7" y="26"/>
                  </a:lnTo>
                  <a:lnTo>
                    <a:pt x="7" y="27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12" y="24"/>
                  </a:lnTo>
                  <a:lnTo>
                    <a:pt x="13" y="22"/>
                  </a:lnTo>
                  <a:lnTo>
                    <a:pt x="14" y="19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0" y="13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7" y="6"/>
                  </a:lnTo>
                  <a:lnTo>
                    <a:pt x="23" y="7"/>
                  </a:lnTo>
                  <a:lnTo>
                    <a:pt x="29" y="7"/>
                  </a:lnTo>
                  <a:lnTo>
                    <a:pt x="30" y="7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6" y="9"/>
                  </a:lnTo>
                  <a:lnTo>
                    <a:pt x="58" y="11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1" y="9"/>
                  </a:lnTo>
                  <a:lnTo>
                    <a:pt x="61" y="7"/>
                  </a:lnTo>
                  <a:lnTo>
                    <a:pt x="65" y="7"/>
                  </a:lnTo>
                  <a:lnTo>
                    <a:pt x="65" y="7"/>
                  </a:lnTo>
                  <a:lnTo>
                    <a:pt x="70" y="7"/>
                  </a:lnTo>
                  <a:lnTo>
                    <a:pt x="72" y="7"/>
                  </a:lnTo>
                  <a:lnTo>
                    <a:pt x="72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8" y="6"/>
                  </a:lnTo>
                  <a:lnTo>
                    <a:pt x="84" y="9"/>
                  </a:lnTo>
                  <a:lnTo>
                    <a:pt x="84" y="9"/>
                  </a:lnTo>
                  <a:lnTo>
                    <a:pt x="88" y="10"/>
                  </a:lnTo>
                  <a:lnTo>
                    <a:pt x="90" y="11"/>
                  </a:lnTo>
                  <a:lnTo>
                    <a:pt x="90" y="14"/>
                  </a:lnTo>
                  <a:lnTo>
                    <a:pt x="90" y="16"/>
                  </a:lnTo>
                  <a:lnTo>
                    <a:pt x="90" y="16"/>
                  </a:lnTo>
                  <a:lnTo>
                    <a:pt x="85" y="23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80" y="37"/>
                  </a:lnTo>
                  <a:lnTo>
                    <a:pt x="77" y="42"/>
                  </a:lnTo>
                  <a:lnTo>
                    <a:pt x="74" y="46"/>
                  </a:lnTo>
                  <a:lnTo>
                    <a:pt x="72" y="49"/>
                  </a:lnTo>
                  <a:lnTo>
                    <a:pt x="72" y="49"/>
                  </a:lnTo>
                  <a:lnTo>
                    <a:pt x="72" y="56"/>
                  </a:lnTo>
                  <a:lnTo>
                    <a:pt x="72" y="62"/>
                  </a:lnTo>
                  <a:lnTo>
                    <a:pt x="72" y="62"/>
                  </a:lnTo>
                  <a:lnTo>
                    <a:pt x="67" y="71"/>
                  </a:lnTo>
                  <a:lnTo>
                    <a:pt x="64" y="75"/>
                  </a:lnTo>
                  <a:lnTo>
                    <a:pt x="61" y="77"/>
                  </a:lnTo>
                  <a:lnTo>
                    <a:pt x="61" y="77"/>
                  </a:lnTo>
                  <a:lnTo>
                    <a:pt x="54" y="79"/>
                  </a:lnTo>
                  <a:lnTo>
                    <a:pt x="46" y="79"/>
                  </a:lnTo>
                  <a:lnTo>
                    <a:pt x="46" y="79"/>
                  </a:lnTo>
                  <a:lnTo>
                    <a:pt x="43" y="79"/>
                  </a:lnTo>
                  <a:lnTo>
                    <a:pt x="42" y="78"/>
                  </a:lnTo>
                  <a:lnTo>
                    <a:pt x="41" y="79"/>
                  </a:lnTo>
                  <a:lnTo>
                    <a:pt x="41" y="79"/>
                  </a:lnTo>
                  <a:lnTo>
                    <a:pt x="35" y="84"/>
                  </a:lnTo>
                  <a:lnTo>
                    <a:pt x="29" y="87"/>
                  </a:lnTo>
                  <a:lnTo>
                    <a:pt x="29" y="87"/>
                  </a:lnTo>
                  <a:lnTo>
                    <a:pt x="28" y="87"/>
                  </a:lnTo>
                  <a:lnTo>
                    <a:pt x="28" y="90"/>
                  </a:lnTo>
                  <a:lnTo>
                    <a:pt x="30" y="95"/>
                  </a:lnTo>
                  <a:lnTo>
                    <a:pt x="30" y="95"/>
                  </a:lnTo>
                  <a:lnTo>
                    <a:pt x="35" y="104"/>
                  </a:lnTo>
                  <a:lnTo>
                    <a:pt x="38" y="110"/>
                  </a:lnTo>
                  <a:lnTo>
                    <a:pt x="38" y="110"/>
                  </a:lnTo>
                  <a:lnTo>
                    <a:pt x="38" y="117"/>
                  </a:lnTo>
                  <a:lnTo>
                    <a:pt x="35" y="120"/>
                  </a:lnTo>
                  <a:lnTo>
                    <a:pt x="32" y="123"/>
                  </a:lnTo>
                  <a:close/>
                </a:path>
              </a:pathLst>
            </a:custGeom>
            <a:solidFill>
              <a:srgbClr val="CCD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977"/>
            <p:cNvSpPr>
              <a:spLocks/>
            </p:cNvSpPr>
            <p:nvPr/>
          </p:nvSpPr>
          <p:spPr bwMode="auto">
            <a:xfrm>
              <a:off x="1846263" y="1886379"/>
              <a:ext cx="142875" cy="195263"/>
            </a:xfrm>
            <a:custGeom>
              <a:avLst/>
              <a:gdLst>
                <a:gd name="T0" fmla="*/ 23 w 90"/>
                <a:gd name="T1" fmla="*/ 123 h 123"/>
                <a:gd name="T2" fmla="*/ 17 w 90"/>
                <a:gd name="T3" fmla="*/ 121 h 123"/>
                <a:gd name="T4" fmla="*/ 22 w 90"/>
                <a:gd name="T5" fmla="*/ 119 h 123"/>
                <a:gd name="T6" fmla="*/ 14 w 90"/>
                <a:gd name="T7" fmla="*/ 116 h 123"/>
                <a:gd name="T8" fmla="*/ 13 w 90"/>
                <a:gd name="T9" fmla="*/ 111 h 123"/>
                <a:gd name="T10" fmla="*/ 14 w 90"/>
                <a:gd name="T11" fmla="*/ 95 h 123"/>
                <a:gd name="T12" fmla="*/ 9 w 90"/>
                <a:gd name="T13" fmla="*/ 90 h 123"/>
                <a:gd name="T14" fmla="*/ 1 w 90"/>
                <a:gd name="T15" fmla="*/ 85 h 123"/>
                <a:gd name="T16" fmla="*/ 1 w 90"/>
                <a:gd name="T17" fmla="*/ 84 h 123"/>
                <a:gd name="T18" fmla="*/ 6 w 90"/>
                <a:gd name="T19" fmla="*/ 79 h 123"/>
                <a:gd name="T20" fmla="*/ 1 w 90"/>
                <a:gd name="T21" fmla="*/ 71 h 123"/>
                <a:gd name="T22" fmla="*/ 0 w 90"/>
                <a:gd name="T23" fmla="*/ 62 h 123"/>
                <a:gd name="T24" fmla="*/ 4 w 90"/>
                <a:gd name="T25" fmla="*/ 56 h 123"/>
                <a:gd name="T26" fmla="*/ 3 w 90"/>
                <a:gd name="T27" fmla="*/ 37 h 123"/>
                <a:gd name="T28" fmla="*/ 3 w 90"/>
                <a:gd name="T29" fmla="*/ 23 h 123"/>
                <a:gd name="T30" fmla="*/ 4 w 90"/>
                <a:gd name="T31" fmla="*/ 23 h 123"/>
                <a:gd name="T32" fmla="*/ 7 w 90"/>
                <a:gd name="T33" fmla="*/ 27 h 123"/>
                <a:gd name="T34" fmla="*/ 12 w 90"/>
                <a:gd name="T35" fmla="*/ 24 h 123"/>
                <a:gd name="T36" fmla="*/ 13 w 90"/>
                <a:gd name="T37" fmla="*/ 16 h 123"/>
                <a:gd name="T38" fmla="*/ 10 w 90"/>
                <a:gd name="T39" fmla="*/ 9 h 123"/>
                <a:gd name="T40" fmla="*/ 13 w 90"/>
                <a:gd name="T41" fmla="*/ 4 h 123"/>
                <a:gd name="T42" fmla="*/ 29 w 90"/>
                <a:gd name="T43" fmla="*/ 7 h 123"/>
                <a:gd name="T44" fmla="*/ 30 w 90"/>
                <a:gd name="T45" fmla="*/ 6 h 123"/>
                <a:gd name="T46" fmla="*/ 33 w 90"/>
                <a:gd name="T47" fmla="*/ 0 h 123"/>
                <a:gd name="T48" fmla="*/ 49 w 90"/>
                <a:gd name="T49" fmla="*/ 0 h 123"/>
                <a:gd name="T50" fmla="*/ 56 w 90"/>
                <a:gd name="T51" fmla="*/ 9 h 123"/>
                <a:gd name="T52" fmla="*/ 61 w 90"/>
                <a:gd name="T53" fmla="*/ 11 h 123"/>
                <a:gd name="T54" fmla="*/ 61 w 90"/>
                <a:gd name="T55" fmla="*/ 9 h 123"/>
                <a:gd name="T56" fmla="*/ 65 w 90"/>
                <a:gd name="T57" fmla="*/ 7 h 123"/>
                <a:gd name="T58" fmla="*/ 72 w 90"/>
                <a:gd name="T59" fmla="*/ 6 h 123"/>
                <a:gd name="T60" fmla="*/ 78 w 90"/>
                <a:gd name="T61" fmla="*/ 6 h 123"/>
                <a:gd name="T62" fmla="*/ 88 w 90"/>
                <a:gd name="T63" fmla="*/ 10 h 123"/>
                <a:gd name="T64" fmla="*/ 90 w 90"/>
                <a:gd name="T65" fmla="*/ 16 h 123"/>
                <a:gd name="T66" fmla="*/ 83 w 90"/>
                <a:gd name="T67" fmla="*/ 33 h 123"/>
                <a:gd name="T68" fmla="*/ 77 w 90"/>
                <a:gd name="T69" fmla="*/ 42 h 123"/>
                <a:gd name="T70" fmla="*/ 72 w 90"/>
                <a:gd name="T71" fmla="*/ 49 h 123"/>
                <a:gd name="T72" fmla="*/ 72 w 90"/>
                <a:gd name="T73" fmla="*/ 62 h 123"/>
                <a:gd name="T74" fmla="*/ 61 w 90"/>
                <a:gd name="T75" fmla="*/ 77 h 123"/>
                <a:gd name="T76" fmla="*/ 46 w 90"/>
                <a:gd name="T77" fmla="*/ 79 h 123"/>
                <a:gd name="T78" fmla="*/ 42 w 90"/>
                <a:gd name="T79" fmla="*/ 78 h 123"/>
                <a:gd name="T80" fmla="*/ 35 w 90"/>
                <a:gd name="T81" fmla="*/ 84 h 123"/>
                <a:gd name="T82" fmla="*/ 28 w 90"/>
                <a:gd name="T83" fmla="*/ 87 h 123"/>
                <a:gd name="T84" fmla="*/ 30 w 90"/>
                <a:gd name="T85" fmla="*/ 95 h 123"/>
                <a:gd name="T86" fmla="*/ 38 w 90"/>
                <a:gd name="T87" fmla="*/ 110 h 123"/>
                <a:gd name="T88" fmla="*/ 32 w 90"/>
                <a:gd name="T8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0" h="123">
                  <a:moveTo>
                    <a:pt x="32" y="123"/>
                  </a:moveTo>
                  <a:lnTo>
                    <a:pt x="32" y="123"/>
                  </a:lnTo>
                  <a:lnTo>
                    <a:pt x="23" y="123"/>
                  </a:lnTo>
                  <a:lnTo>
                    <a:pt x="19" y="123"/>
                  </a:lnTo>
                  <a:lnTo>
                    <a:pt x="17" y="121"/>
                  </a:lnTo>
                  <a:lnTo>
                    <a:pt x="17" y="121"/>
                  </a:lnTo>
                  <a:lnTo>
                    <a:pt x="17" y="121"/>
                  </a:lnTo>
                  <a:lnTo>
                    <a:pt x="20" y="119"/>
                  </a:lnTo>
                  <a:lnTo>
                    <a:pt x="22" y="119"/>
                  </a:lnTo>
                  <a:lnTo>
                    <a:pt x="20" y="117"/>
                  </a:lnTo>
                  <a:lnTo>
                    <a:pt x="20" y="117"/>
                  </a:lnTo>
                  <a:lnTo>
                    <a:pt x="14" y="116"/>
                  </a:lnTo>
                  <a:lnTo>
                    <a:pt x="14" y="113"/>
                  </a:lnTo>
                  <a:lnTo>
                    <a:pt x="13" y="111"/>
                  </a:lnTo>
                  <a:lnTo>
                    <a:pt x="13" y="111"/>
                  </a:lnTo>
                  <a:lnTo>
                    <a:pt x="14" y="104"/>
                  </a:lnTo>
                  <a:lnTo>
                    <a:pt x="16" y="100"/>
                  </a:lnTo>
                  <a:lnTo>
                    <a:pt x="14" y="95"/>
                  </a:lnTo>
                  <a:lnTo>
                    <a:pt x="14" y="95"/>
                  </a:lnTo>
                  <a:lnTo>
                    <a:pt x="10" y="91"/>
                  </a:lnTo>
                  <a:lnTo>
                    <a:pt x="9" y="90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1" y="85"/>
                  </a:lnTo>
                  <a:lnTo>
                    <a:pt x="0" y="84"/>
                  </a:lnTo>
                  <a:lnTo>
                    <a:pt x="1" y="84"/>
                  </a:lnTo>
                  <a:lnTo>
                    <a:pt x="1" y="84"/>
                  </a:lnTo>
                  <a:lnTo>
                    <a:pt x="4" y="82"/>
                  </a:lnTo>
                  <a:lnTo>
                    <a:pt x="4" y="81"/>
                  </a:lnTo>
                  <a:lnTo>
                    <a:pt x="6" y="79"/>
                  </a:lnTo>
                  <a:lnTo>
                    <a:pt x="6" y="79"/>
                  </a:lnTo>
                  <a:lnTo>
                    <a:pt x="4" y="75"/>
                  </a:lnTo>
                  <a:lnTo>
                    <a:pt x="1" y="71"/>
                  </a:lnTo>
                  <a:lnTo>
                    <a:pt x="0" y="65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3" y="59"/>
                  </a:lnTo>
                  <a:lnTo>
                    <a:pt x="4" y="59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3" y="46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3" y="27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6" y="24"/>
                  </a:lnTo>
                  <a:lnTo>
                    <a:pt x="7" y="26"/>
                  </a:lnTo>
                  <a:lnTo>
                    <a:pt x="7" y="27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12" y="24"/>
                  </a:lnTo>
                  <a:lnTo>
                    <a:pt x="13" y="22"/>
                  </a:lnTo>
                  <a:lnTo>
                    <a:pt x="14" y="19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0" y="13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7" y="6"/>
                  </a:lnTo>
                  <a:lnTo>
                    <a:pt x="23" y="7"/>
                  </a:lnTo>
                  <a:lnTo>
                    <a:pt x="29" y="7"/>
                  </a:lnTo>
                  <a:lnTo>
                    <a:pt x="30" y="7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6" y="9"/>
                  </a:lnTo>
                  <a:lnTo>
                    <a:pt x="58" y="11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1" y="9"/>
                  </a:lnTo>
                  <a:lnTo>
                    <a:pt x="61" y="7"/>
                  </a:lnTo>
                  <a:lnTo>
                    <a:pt x="65" y="7"/>
                  </a:lnTo>
                  <a:lnTo>
                    <a:pt x="65" y="7"/>
                  </a:lnTo>
                  <a:lnTo>
                    <a:pt x="70" y="7"/>
                  </a:lnTo>
                  <a:lnTo>
                    <a:pt x="72" y="7"/>
                  </a:lnTo>
                  <a:lnTo>
                    <a:pt x="72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8" y="6"/>
                  </a:lnTo>
                  <a:lnTo>
                    <a:pt x="84" y="9"/>
                  </a:lnTo>
                  <a:lnTo>
                    <a:pt x="84" y="9"/>
                  </a:lnTo>
                  <a:lnTo>
                    <a:pt x="88" y="10"/>
                  </a:lnTo>
                  <a:lnTo>
                    <a:pt x="90" y="11"/>
                  </a:lnTo>
                  <a:lnTo>
                    <a:pt x="90" y="14"/>
                  </a:lnTo>
                  <a:lnTo>
                    <a:pt x="90" y="16"/>
                  </a:lnTo>
                  <a:lnTo>
                    <a:pt x="90" y="16"/>
                  </a:lnTo>
                  <a:lnTo>
                    <a:pt x="85" y="23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80" y="37"/>
                  </a:lnTo>
                  <a:lnTo>
                    <a:pt x="77" y="42"/>
                  </a:lnTo>
                  <a:lnTo>
                    <a:pt x="74" y="46"/>
                  </a:lnTo>
                  <a:lnTo>
                    <a:pt x="72" y="49"/>
                  </a:lnTo>
                  <a:lnTo>
                    <a:pt x="72" y="49"/>
                  </a:lnTo>
                  <a:lnTo>
                    <a:pt x="72" y="56"/>
                  </a:lnTo>
                  <a:lnTo>
                    <a:pt x="72" y="62"/>
                  </a:lnTo>
                  <a:lnTo>
                    <a:pt x="72" y="62"/>
                  </a:lnTo>
                  <a:lnTo>
                    <a:pt x="67" y="71"/>
                  </a:lnTo>
                  <a:lnTo>
                    <a:pt x="64" y="75"/>
                  </a:lnTo>
                  <a:lnTo>
                    <a:pt x="61" y="77"/>
                  </a:lnTo>
                  <a:lnTo>
                    <a:pt x="61" y="77"/>
                  </a:lnTo>
                  <a:lnTo>
                    <a:pt x="54" y="79"/>
                  </a:lnTo>
                  <a:lnTo>
                    <a:pt x="46" y="79"/>
                  </a:lnTo>
                  <a:lnTo>
                    <a:pt x="46" y="79"/>
                  </a:lnTo>
                  <a:lnTo>
                    <a:pt x="43" y="79"/>
                  </a:lnTo>
                  <a:lnTo>
                    <a:pt x="42" y="78"/>
                  </a:lnTo>
                  <a:lnTo>
                    <a:pt x="41" y="79"/>
                  </a:lnTo>
                  <a:lnTo>
                    <a:pt x="41" y="79"/>
                  </a:lnTo>
                  <a:lnTo>
                    <a:pt x="35" y="84"/>
                  </a:lnTo>
                  <a:lnTo>
                    <a:pt x="29" y="87"/>
                  </a:lnTo>
                  <a:lnTo>
                    <a:pt x="29" y="87"/>
                  </a:lnTo>
                  <a:lnTo>
                    <a:pt x="28" y="87"/>
                  </a:lnTo>
                  <a:lnTo>
                    <a:pt x="28" y="90"/>
                  </a:lnTo>
                  <a:lnTo>
                    <a:pt x="30" y="95"/>
                  </a:lnTo>
                  <a:lnTo>
                    <a:pt x="30" y="95"/>
                  </a:lnTo>
                  <a:lnTo>
                    <a:pt x="35" y="104"/>
                  </a:lnTo>
                  <a:lnTo>
                    <a:pt x="38" y="110"/>
                  </a:lnTo>
                  <a:lnTo>
                    <a:pt x="38" y="110"/>
                  </a:lnTo>
                  <a:lnTo>
                    <a:pt x="38" y="117"/>
                  </a:lnTo>
                  <a:lnTo>
                    <a:pt x="35" y="120"/>
                  </a:lnTo>
                  <a:lnTo>
                    <a:pt x="32" y="1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978"/>
            <p:cNvSpPr>
              <a:spLocks/>
            </p:cNvSpPr>
            <p:nvPr/>
          </p:nvSpPr>
          <p:spPr bwMode="auto">
            <a:xfrm>
              <a:off x="1671638" y="1897492"/>
              <a:ext cx="168275" cy="239713"/>
            </a:xfrm>
            <a:custGeom>
              <a:avLst/>
              <a:gdLst>
                <a:gd name="T0" fmla="*/ 91 w 106"/>
                <a:gd name="T1" fmla="*/ 126 h 151"/>
                <a:gd name="T2" fmla="*/ 88 w 106"/>
                <a:gd name="T3" fmla="*/ 128 h 151"/>
                <a:gd name="T4" fmla="*/ 82 w 106"/>
                <a:gd name="T5" fmla="*/ 133 h 151"/>
                <a:gd name="T6" fmla="*/ 74 w 106"/>
                <a:gd name="T7" fmla="*/ 138 h 151"/>
                <a:gd name="T8" fmla="*/ 68 w 106"/>
                <a:gd name="T9" fmla="*/ 145 h 151"/>
                <a:gd name="T10" fmla="*/ 59 w 106"/>
                <a:gd name="T11" fmla="*/ 149 h 151"/>
                <a:gd name="T12" fmla="*/ 55 w 106"/>
                <a:gd name="T13" fmla="*/ 149 h 151"/>
                <a:gd name="T14" fmla="*/ 49 w 106"/>
                <a:gd name="T15" fmla="*/ 133 h 151"/>
                <a:gd name="T16" fmla="*/ 39 w 106"/>
                <a:gd name="T17" fmla="*/ 119 h 151"/>
                <a:gd name="T18" fmla="*/ 35 w 106"/>
                <a:gd name="T19" fmla="*/ 120 h 151"/>
                <a:gd name="T20" fmla="*/ 30 w 106"/>
                <a:gd name="T21" fmla="*/ 113 h 151"/>
                <a:gd name="T22" fmla="*/ 26 w 106"/>
                <a:gd name="T23" fmla="*/ 109 h 151"/>
                <a:gd name="T24" fmla="*/ 19 w 106"/>
                <a:gd name="T25" fmla="*/ 110 h 151"/>
                <a:gd name="T26" fmla="*/ 7 w 106"/>
                <a:gd name="T27" fmla="*/ 96 h 151"/>
                <a:gd name="T28" fmla="*/ 6 w 106"/>
                <a:gd name="T29" fmla="*/ 87 h 151"/>
                <a:gd name="T30" fmla="*/ 4 w 106"/>
                <a:gd name="T31" fmla="*/ 83 h 151"/>
                <a:gd name="T32" fmla="*/ 0 w 106"/>
                <a:gd name="T33" fmla="*/ 62 h 151"/>
                <a:gd name="T34" fmla="*/ 1 w 106"/>
                <a:gd name="T35" fmla="*/ 54 h 151"/>
                <a:gd name="T36" fmla="*/ 4 w 106"/>
                <a:gd name="T37" fmla="*/ 48 h 151"/>
                <a:gd name="T38" fmla="*/ 10 w 106"/>
                <a:gd name="T39" fmla="*/ 45 h 151"/>
                <a:gd name="T40" fmla="*/ 17 w 106"/>
                <a:gd name="T41" fmla="*/ 54 h 151"/>
                <a:gd name="T42" fmla="*/ 14 w 106"/>
                <a:gd name="T43" fmla="*/ 61 h 151"/>
                <a:gd name="T44" fmla="*/ 19 w 106"/>
                <a:gd name="T45" fmla="*/ 65 h 151"/>
                <a:gd name="T46" fmla="*/ 29 w 106"/>
                <a:gd name="T47" fmla="*/ 71 h 151"/>
                <a:gd name="T48" fmla="*/ 33 w 106"/>
                <a:gd name="T49" fmla="*/ 72 h 151"/>
                <a:gd name="T50" fmla="*/ 40 w 106"/>
                <a:gd name="T51" fmla="*/ 65 h 151"/>
                <a:gd name="T52" fmla="*/ 36 w 106"/>
                <a:gd name="T53" fmla="*/ 59 h 151"/>
                <a:gd name="T54" fmla="*/ 36 w 106"/>
                <a:gd name="T55" fmla="*/ 49 h 151"/>
                <a:gd name="T56" fmla="*/ 33 w 106"/>
                <a:gd name="T57" fmla="*/ 41 h 151"/>
                <a:gd name="T58" fmla="*/ 22 w 106"/>
                <a:gd name="T59" fmla="*/ 35 h 151"/>
                <a:gd name="T60" fmla="*/ 17 w 106"/>
                <a:gd name="T61" fmla="*/ 25 h 151"/>
                <a:gd name="T62" fmla="*/ 17 w 106"/>
                <a:gd name="T63" fmla="*/ 13 h 151"/>
                <a:gd name="T64" fmla="*/ 23 w 106"/>
                <a:gd name="T65" fmla="*/ 2 h 151"/>
                <a:gd name="T66" fmla="*/ 29 w 106"/>
                <a:gd name="T67" fmla="*/ 2 h 151"/>
                <a:gd name="T68" fmla="*/ 33 w 106"/>
                <a:gd name="T69" fmla="*/ 3 h 151"/>
                <a:gd name="T70" fmla="*/ 46 w 106"/>
                <a:gd name="T71" fmla="*/ 0 h 151"/>
                <a:gd name="T72" fmla="*/ 43 w 106"/>
                <a:gd name="T73" fmla="*/ 4 h 151"/>
                <a:gd name="T74" fmla="*/ 43 w 106"/>
                <a:gd name="T75" fmla="*/ 7 h 151"/>
                <a:gd name="T76" fmla="*/ 56 w 106"/>
                <a:gd name="T77" fmla="*/ 15 h 151"/>
                <a:gd name="T78" fmla="*/ 71 w 106"/>
                <a:gd name="T79" fmla="*/ 9 h 151"/>
                <a:gd name="T80" fmla="*/ 77 w 106"/>
                <a:gd name="T81" fmla="*/ 4 h 151"/>
                <a:gd name="T82" fmla="*/ 84 w 106"/>
                <a:gd name="T83" fmla="*/ 12 h 151"/>
                <a:gd name="T84" fmla="*/ 87 w 106"/>
                <a:gd name="T85" fmla="*/ 17 h 151"/>
                <a:gd name="T86" fmla="*/ 80 w 106"/>
                <a:gd name="T87" fmla="*/ 22 h 151"/>
                <a:gd name="T88" fmla="*/ 82 w 106"/>
                <a:gd name="T89" fmla="*/ 26 h 151"/>
                <a:gd name="T90" fmla="*/ 87 w 106"/>
                <a:gd name="T91" fmla="*/ 35 h 151"/>
                <a:gd name="T92" fmla="*/ 82 w 106"/>
                <a:gd name="T93" fmla="*/ 38 h 151"/>
                <a:gd name="T94" fmla="*/ 77 w 106"/>
                <a:gd name="T95" fmla="*/ 36 h 151"/>
                <a:gd name="T96" fmla="*/ 74 w 106"/>
                <a:gd name="T97" fmla="*/ 46 h 151"/>
                <a:gd name="T98" fmla="*/ 72 w 106"/>
                <a:gd name="T99" fmla="*/ 52 h 151"/>
                <a:gd name="T100" fmla="*/ 71 w 106"/>
                <a:gd name="T101" fmla="*/ 57 h 151"/>
                <a:gd name="T102" fmla="*/ 80 w 106"/>
                <a:gd name="T103" fmla="*/ 68 h 151"/>
                <a:gd name="T104" fmla="*/ 81 w 106"/>
                <a:gd name="T105" fmla="*/ 68 h 151"/>
                <a:gd name="T106" fmla="*/ 81 w 106"/>
                <a:gd name="T107" fmla="*/ 57 h 151"/>
                <a:gd name="T108" fmla="*/ 84 w 106"/>
                <a:gd name="T109" fmla="*/ 57 h 151"/>
                <a:gd name="T110" fmla="*/ 88 w 106"/>
                <a:gd name="T111" fmla="*/ 67 h 151"/>
                <a:gd name="T112" fmla="*/ 94 w 106"/>
                <a:gd name="T113" fmla="*/ 71 h 151"/>
                <a:gd name="T114" fmla="*/ 100 w 106"/>
                <a:gd name="T115" fmla="*/ 75 h 151"/>
                <a:gd name="T116" fmla="*/ 106 w 106"/>
                <a:gd name="T117" fmla="*/ 90 h 151"/>
                <a:gd name="T118" fmla="*/ 100 w 106"/>
                <a:gd name="T119" fmla="*/ 99 h 151"/>
                <a:gd name="T120" fmla="*/ 97 w 106"/>
                <a:gd name="T121" fmla="*/ 104 h 151"/>
                <a:gd name="T122" fmla="*/ 103 w 106"/>
                <a:gd name="T123" fmla="*/ 114 h 151"/>
                <a:gd name="T124" fmla="*/ 101 w 106"/>
                <a:gd name="T125" fmla="*/ 12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" h="151">
                  <a:moveTo>
                    <a:pt x="97" y="125"/>
                  </a:moveTo>
                  <a:lnTo>
                    <a:pt x="97" y="125"/>
                  </a:lnTo>
                  <a:lnTo>
                    <a:pt x="91" y="126"/>
                  </a:lnTo>
                  <a:lnTo>
                    <a:pt x="90" y="126"/>
                  </a:lnTo>
                  <a:lnTo>
                    <a:pt x="88" y="128"/>
                  </a:lnTo>
                  <a:lnTo>
                    <a:pt x="88" y="128"/>
                  </a:lnTo>
                  <a:lnTo>
                    <a:pt x="85" y="130"/>
                  </a:lnTo>
                  <a:lnTo>
                    <a:pt x="82" y="133"/>
                  </a:lnTo>
                  <a:lnTo>
                    <a:pt x="82" y="133"/>
                  </a:lnTo>
                  <a:lnTo>
                    <a:pt x="80" y="136"/>
                  </a:lnTo>
                  <a:lnTo>
                    <a:pt x="77" y="138"/>
                  </a:lnTo>
                  <a:lnTo>
                    <a:pt x="74" y="138"/>
                  </a:lnTo>
                  <a:lnTo>
                    <a:pt x="72" y="141"/>
                  </a:lnTo>
                  <a:lnTo>
                    <a:pt x="72" y="141"/>
                  </a:lnTo>
                  <a:lnTo>
                    <a:pt x="68" y="145"/>
                  </a:lnTo>
                  <a:lnTo>
                    <a:pt x="64" y="148"/>
                  </a:lnTo>
                  <a:lnTo>
                    <a:pt x="64" y="148"/>
                  </a:lnTo>
                  <a:lnTo>
                    <a:pt x="59" y="149"/>
                  </a:lnTo>
                  <a:lnTo>
                    <a:pt x="56" y="151"/>
                  </a:lnTo>
                  <a:lnTo>
                    <a:pt x="55" y="149"/>
                  </a:lnTo>
                  <a:lnTo>
                    <a:pt x="55" y="149"/>
                  </a:lnTo>
                  <a:lnTo>
                    <a:pt x="52" y="142"/>
                  </a:lnTo>
                  <a:lnTo>
                    <a:pt x="49" y="133"/>
                  </a:lnTo>
                  <a:lnTo>
                    <a:pt x="49" y="133"/>
                  </a:lnTo>
                  <a:lnTo>
                    <a:pt x="43" y="125"/>
                  </a:lnTo>
                  <a:lnTo>
                    <a:pt x="40" y="120"/>
                  </a:lnTo>
                  <a:lnTo>
                    <a:pt x="39" y="119"/>
                  </a:lnTo>
                  <a:lnTo>
                    <a:pt x="39" y="119"/>
                  </a:lnTo>
                  <a:lnTo>
                    <a:pt x="36" y="120"/>
                  </a:lnTo>
                  <a:lnTo>
                    <a:pt x="35" y="120"/>
                  </a:lnTo>
                  <a:lnTo>
                    <a:pt x="33" y="119"/>
                  </a:lnTo>
                  <a:lnTo>
                    <a:pt x="33" y="119"/>
                  </a:lnTo>
                  <a:lnTo>
                    <a:pt x="30" y="113"/>
                  </a:lnTo>
                  <a:lnTo>
                    <a:pt x="29" y="110"/>
                  </a:lnTo>
                  <a:lnTo>
                    <a:pt x="26" y="109"/>
                  </a:lnTo>
                  <a:lnTo>
                    <a:pt x="26" y="109"/>
                  </a:lnTo>
                  <a:lnTo>
                    <a:pt x="23" y="110"/>
                  </a:lnTo>
                  <a:lnTo>
                    <a:pt x="20" y="110"/>
                  </a:lnTo>
                  <a:lnTo>
                    <a:pt x="19" y="110"/>
                  </a:lnTo>
                  <a:lnTo>
                    <a:pt x="19" y="110"/>
                  </a:lnTo>
                  <a:lnTo>
                    <a:pt x="12" y="101"/>
                  </a:lnTo>
                  <a:lnTo>
                    <a:pt x="7" y="96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6" y="87"/>
                  </a:lnTo>
                  <a:lnTo>
                    <a:pt x="6" y="86"/>
                  </a:lnTo>
                  <a:lnTo>
                    <a:pt x="4" y="83"/>
                  </a:lnTo>
                  <a:lnTo>
                    <a:pt x="4" y="83"/>
                  </a:lnTo>
                  <a:lnTo>
                    <a:pt x="3" y="78"/>
                  </a:lnTo>
                  <a:lnTo>
                    <a:pt x="1" y="7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1" y="54"/>
                  </a:lnTo>
                  <a:lnTo>
                    <a:pt x="1" y="54"/>
                  </a:lnTo>
                  <a:lnTo>
                    <a:pt x="1" y="51"/>
                  </a:lnTo>
                  <a:lnTo>
                    <a:pt x="4" y="48"/>
                  </a:lnTo>
                  <a:lnTo>
                    <a:pt x="7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6" y="49"/>
                  </a:lnTo>
                  <a:lnTo>
                    <a:pt x="17" y="52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6" y="57"/>
                  </a:lnTo>
                  <a:lnTo>
                    <a:pt x="14" y="61"/>
                  </a:lnTo>
                  <a:lnTo>
                    <a:pt x="14" y="61"/>
                  </a:lnTo>
                  <a:lnTo>
                    <a:pt x="16" y="64"/>
                  </a:lnTo>
                  <a:lnTo>
                    <a:pt x="19" y="65"/>
                  </a:lnTo>
                  <a:lnTo>
                    <a:pt x="25" y="70"/>
                  </a:lnTo>
                  <a:lnTo>
                    <a:pt x="25" y="70"/>
                  </a:lnTo>
                  <a:lnTo>
                    <a:pt x="29" y="71"/>
                  </a:lnTo>
                  <a:lnTo>
                    <a:pt x="32" y="72"/>
                  </a:lnTo>
                  <a:lnTo>
                    <a:pt x="33" y="72"/>
                  </a:lnTo>
                  <a:lnTo>
                    <a:pt x="33" y="72"/>
                  </a:lnTo>
                  <a:lnTo>
                    <a:pt x="38" y="68"/>
                  </a:lnTo>
                  <a:lnTo>
                    <a:pt x="40" y="65"/>
                  </a:lnTo>
                  <a:lnTo>
                    <a:pt x="40" y="65"/>
                  </a:lnTo>
                  <a:lnTo>
                    <a:pt x="40" y="64"/>
                  </a:lnTo>
                  <a:lnTo>
                    <a:pt x="39" y="61"/>
                  </a:lnTo>
                  <a:lnTo>
                    <a:pt x="36" y="59"/>
                  </a:lnTo>
                  <a:lnTo>
                    <a:pt x="36" y="57"/>
                  </a:lnTo>
                  <a:lnTo>
                    <a:pt x="36" y="57"/>
                  </a:lnTo>
                  <a:lnTo>
                    <a:pt x="36" y="49"/>
                  </a:lnTo>
                  <a:lnTo>
                    <a:pt x="35" y="44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26" y="39"/>
                  </a:lnTo>
                  <a:lnTo>
                    <a:pt x="23" y="38"/>
                  </a:lnTo>
                  <a:lnTo>
                    <a:pt x="22" y="35"/>
                  </a:lnTo>
                  <a:lnTo>
                    <a:pt x="22" y="35"/>
                  </a:lnTo>
                  <a:lnTo>
                    <a:pt x="20" y="29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7" y="20"/>
                  </a:lnTo>
                  <a:lnTo>
                    <a:pt x="17" y="13"/>
                  </a:lnTo>
                  <a:lnTo>
                    <a:pt x="20" y="6"/>
                  </a:lnTo>
                  <a:lnTo>
                    <a:pt x="22" y="3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6" y="2"/>
                  </a:lnTo>
                  <a:lnTo>
                    <a:pt x="29" y="2"/>
                  </a:lnTo>
                  <a:lnTo>
                    <a:pt x="30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3" y="4"/>
                  </a:lnTo>
                  <a:lnTo>
                    <a:pt x="42" y="6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51" y="13"/>
                  </a:lnTo>
                  <a:lnTo>
                    <a:pt x="54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65" y="12"/>
                  </a:lnTo>
                  <a:lnTo>
                    <a:pt x="71" y="9"/>
                  </a:lnTo>
                  <a:lnTo>
                    <a:pt x="71" y="9"/>
                  </a:lnTo>
                  <a:lnTo>
                    <a:pt x="74" y="4"/>
                  </a:lnTo>
                  <a:lnTo>
                    <a:pt x="77" y="4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84" y="12"/>
                  </a:lnTo>
                  <a:lnTo>
                    <a:pt x="87" y="16"/>
                  </a:lnTo>
                  <a:lnTo>
                    <a:pt x="87" y="17"/>
                  </a:lnTo>
                  <a:lnTo>
                    <a:pt x="87" y="17"/>
                  </a:lnTo>
                  <a:lnTo>
                    <a:pt x="82" y="19"/>
                  </a:lnTo>
                  <a:lnTo>
                    <a:pt x="81" y="19"/>
                  </a:lnTo>
                  <a:lnTo>
                    <a:pt x="80" y="22"/>
                  </a:lnTo>
                  <a:lnTo>
                    <a:pt x="80" y="22"/>
                  </a:lnTo>
                  <a:lnTo>
                    <a:pt x="81" y="23"/>
                  </a:lnTo>
                  <a:lnTo>
                    <a:pt x="82" y="26"/>
                  </a:lnTo>
                  <a:lnTo>
                    <a:pt x="87" y="32"/>
                  </a:lnTo>
                  <a:lnTo>
                    <a:pt x="87" y="32"/>
                  </a:lnTo>
                  <a:lnTo>
                    <a:pt x="87" y="35"/>
                  </a:lnTo>
                  <a:lnTo>
                    <a:pt x="87" y="36"/>
                  </a:lnTo>
                  <a:lnTo>
                    <a:pt x="85" y="38"/>
                  </a:lnTo>
                  <a:lnTo>
                    <a:pt x="82" y="38"/>
                  </a:lnTo>
                  <a:lnTo>
                    <a:pt x="82" y="38"/>
                  </a:lnTo>
                  <a:lnTo>
                    <a:pt x="78" y="36"/>
                  </a:lnTo>
                  <a:lnTo>
                    <a:pt x="77" y="36"/>
                  </a:lnTo>
                  <a:lnTo>
                    <a:pt x="75" y="38"/>
                  </a:lnTo>
                  <a:lnTo>
                    <a:pt x="75" y="38"/>
                  </a:lnTo>
                  <a:lnTo>
                    <a:pt x="74" y="46"/>
                  </a:lnTo>
                  <a:lnTo>
                    <a:pt x="74" y="49"/>
                  </a:lnTo>
                  <a:lnTo>
                    <a:pt x="72" y="52"/>
                  </a:lnTo>
                  <a:lnTo>
                    <a:pt x="72" y="52"/>
                  </a:lnTo>
                  <a:lnTo>
                    <a:pt x="69" y="54"/>
                  </a:lnTo>
                  <a:lnTo>
                    <a:pt x="69" y="55"/>
                  </a:lnTo>
                  <a:lnTo>
                    <a:pt x="71" y="57"/>
                  </a:lnTo>
                  <a:lnTo>
                    <a:pt x="71" y="57"/>
                  </a:lnTo>
                  <a:lnTo>
                    <a:pt x="77" y="65"/>
                  </a:lnTo>
                  <a:lnTo>
                    <a:pt x="80" y="68"/>
                  </a:lnTo>
                  <a:lnTo>
                    <a:pt x="81" y="70"/>
                  </a:lnTo>
                  <a:lnTo>
                    <a:pt x="81" y="68"/>
                  </a:lnTo>
                  <a:lnTo>
                    <a:pt x="81" y="68"/>
                  </a:lnTo>
                  <a:lnTo>
                    <a:pt x="81" y="64"/>
                  </a:lnTo>
                  <a:lnTo>
                    <a:pt x="81" y="59"/>
                  </a:lnTo>
                  <a:lnTo>
                    <a:pt x="81" y="57"/>
                  </a:lnTo>
                  <a:lnTo>
                    <a:pt x="82" y="57"/>
                  </a:lnTo>
                  <a:lnTo>
                    <a:pt x="84" y="57"/>
                  </a:lnTo>
                  <a:lnTo>
                    <a:pt x="84" y="57"/>
                  </a:lnTo>
                  <a:lnTo>
                    <a:pt x="87" y="59"/>
                  </a:lnTo>
                  <a:lnTo>
                    <a:pt x="87" y="64"/>
                  </a:lnTo>
                  <a:lnTo>
                    <a:pt x="88" y="67"/>
                  </a:lnTo>
                  <a:lnTo>
                    <a:pt x="90" y="70"/>
                  </a:lnTo>
                  <a:lnTo>
                    <a:pt x="90" y="70"/>
                  </a:lnTo>
                  <a:lnTo>
                    <a:pt x="94" y="71"/>
                  </a:lnTo>
                  <a:lnTo>
                    <a:pt x="97" y="72"/>
                  </a:lnTo>
                  <a:lnTo>
                    <a:pt x="100" y="75"/>
                  </a:lnTo>
                  <a:lnTo>
                    <a:pt x="100" y="75"/>
                  </a:lnTo>
                  <a:lnTo>
                    <a:pt x="103" y="80"/>
                  </a:lnTo>
                  <a:lnTo>
                    <a:pt x="106" y="86"/>
                  </a:lnTo>
                  <a:lnTo>
                    <a:pt x="106" y="90"/>
                  </a:lnTo>
                  <a:lnTo>
                    <a:pt x="106" y="94"/>
                  </a:lnTo>
                  <a:lnTo>
                    <a:pt x="106" y="94"/>
                  </a:lnTo>
                  <a:lnTo>
                    <a:pt x="100" y="99"/>
                  </a:lnTo>
                  <a:lnTo>
                    <a:pt x="98" y="100"/>
                  </a:lnTo>
                  <a:lnTo>
                    <a:pt x="97" y="104"/>
                  </a:lnTo>
                  <a:lnTo>
                    <a:pt x="97" y="104"/>
                  </a:lnTo>
                  <a:lnTo>
                    <a:pt x="98" y="107"/>
                  </a:lnTo>
                  <a:lnTo>
                    <a:pt x="101" y="112"/>
                  </a:lnTo>
                  <a:lnTo>
                    <a:pt x="103" y="114"/>
                  </a:lnTo>
                  <a:lnTo>
                    <a:pt x="103" y="117"/>
                  </a:lnTo>
                  <a:lnTo>
                    <a:pt x="103" y="117"/>
                  </a:lnTo>
                  <a:lnTo>
                    <a:pt x="101" y="122"/>
                  </a:lnTo>
                  <a:lnTo>
                    <a:pt x="98" y="125"/>
                  </a:lnTo>
                  <a:lnTo>
                    <a:pt x="97" y="125"/>
                  </a:lnTo>
                  <a:close/>
                </a:path>
              </a:pathLst>
            </a:custGeom>
            <a:solidFill>
              <a:srgbClr val="CCD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979"/>
            <p:cNvSpPr>
              <a:spLocks/>
            </p:cNvSpPr>
            <p:nvPr/>
          </p:nvSpPr>
          <p:spPr bwMode="auto">
            <a:xfrm>
              <a:off x="1671638" y="1897492"/>
              <a:ext cx="168275" cy="239713"/>
            </a:xfrm>
            <a:custGeom>
              <a:avLst/>
              <a:gdLst>
                <a:gd name="T0" fmla="*/ 91 w 106"/>
                <a:gd name="T1" fmla="*/ 126 h 151"/>
                <a:gd name="T2" fmla="*/ 88 w 106"/>
                <a:gd name="T3" fmla="*/ 128 h 151"/>
                <a:gd name="T4" fmla="*/ 82 w 106"/>
                <a:gd name="T5" fmla="*/ 133 h 151"/>
                <a:gd name="T6" fmla="*/ 74 w 106"/>
                <a:gd name="T7" fmla="*/ 138 h 151"/>
                <a:gd name="T8" fmla="*/ 68 w 106"/>
                <a:gd name="T9" fmla="*/ 145 h 151"/>
                <a:gd name="T10" fmla="*/ 59 w 106"/>
                <a:gd name="T11" fmla="*/ 149 h 151"/>
                <a:gd name="T12" fmla="*/ 55 w 106"/>
                <a:gd name="T13" fmla="*/ 149 h 151"/>
                <a:gd name="T14" fmla="*/ 49 w 106"/>
                <a:gd name="T15" fmla="*/ 133 h 151"/>
                <a:gd name="T16" fmla="*/ 39 w 106"/>
                <a:gd name="T17" fmla="*/ 119 h 151"/>
                <a:gd name="T18" fmla="*/ 35 w 106"/>
                <a:gd name="T19" fmla="*/ 120 h 151"/>
                <a:gd name="T20" fmla="*/ 30 w 106"/>
                <a:gd name="T21" fmla="*/ 113 h 151"/>
                <a:gd name="T22" fmla="*/ 26 w 106"/>
                <a:gd name="T23" fmla="*/ 109 h 151"/>
                <a:gd name="T24" fmla="*/ 19 w 106"/>
                <a:gd name="T25" fmla="*/ 110 h 151"/>
                <a:gd name="T26" fmla="*/ 7 w 106"/>
                <a:gd name="T27" fmla="*/ 96 h 151"/>
                <a:gd name="T28" fmla="*/ 6 w 106"/>
                <a:gd name="T29" fmla="*/ 87 h 151"/>
                <a:gd name="T30" fmla="*/ 4 w 106"/>
                <a:gd name="T31" fmla="*/ 83 h 151"/>
                <a:gd name="T32" fmla="*/ 0 w 106"/>
                <a:gd name="T33" fmla="*/ 62 h 151"/>
                <a:gd name="T34" fmla="*/ 1 w 106"/>
                <a:gd name="T35" fmla="*/ 54 h 151"/>
                <a:gd name="T36" fmla="*/ 4 w 106"/>
                <a:gd name="T37" fmla="*/ 48 h 151"/>
                <a:gd name="T38" fmla="*/ 10 w 106"/>
                <a:gd name="T39" fmla="*/ 45 h 151"/>
                <a:gd name="T40" fmla="*/ 17 w 106"/>
                <a:gd name="T41" fmla="*/ 54 h 151"/>
                <a:gd name="T42" fmla="*/ 14 w 106"/>
                <a:gd name="T43" fmla="*/ 61 h 151"/>
                <a:gd name="T44" fmla="*/ 19 w 106"/>
                <a:gd name="T45" fmla="*/ 65 h 151"/>
                <a:gd name="T46" fmla="*/ 29 w 106"/>
                <a:gd name="T47" fmla="*/ 71 h 151"/>
                <a:gd name="T48" fmla="*/ 33 w 106"/>
                <a:gd name="T49" fmla="*/ 72 h 151"/>
                <a:gd name="T50" fmla="*/ 40 w 106"/>
                <a:gd name="T51" fmla="*/ 65 h 151"/>
                <a:gd name="T52" fmla="*/ 36 w 106"/>
                <a:gd name="T53" fmla="*/ 59 h 151"/>
                <a:gd name="T54" fmla="*/ 36 w 106"/>
                <a:gd name="T55" fmla="*/ 49 h 151"/>
                <a:gd name="T56" fmla="*/ 33 w 106"/>
                <a:gd name="T57" fmla="*/ 41 h 151"/>
                <a:gd name="T58" fmla="*/ 22 w 106"/>
                <a:gd name="T59" fmla="*/ 35 h 151"/>
                <a:gd name="T60" fmla="*/ 17 w 106"/>
                <a:gd name="T61" fmla="*/ 25 h 151"/>
                <a:gd name="T62" fmla="*/ 17 w 106"/>
                <a:gd name="T63" fmla="*/ 13 h 151"/>
                <a:gd name="T64" fmla="*/ 23 w 106"/>
                <a:gd name="T65" fmla="*/ 2 h 151"/>
                <a:gd name="T66" fmla="*/ 29 w 106"/>
                <a:gd name="T67" fmla="*/ 2 h 151"/>
                <a:gd name="T68" fmla="*/ 33 w 106"/>
                <a:gd name="T69" fmla="*/ 3 h 151"/>
                <a:gd name="T70" fmla="*/ 46 w 106"/>
                <a:gd name="T71" fmla="*/ 0 h 151"/>
                <a:gd name="T72" fmla="*/ 43 w 106"/>
                <a:gd name="T73" fmla="*/ 4 h 151"/>
                <a:gd name="T74" fmla="*/ 43 w 106"/>
                <a:gd name="T75" fmla="*/ 7 h 151"/>
                <a:gd name="T76" fmla="*/ 56 w 106"/>
                <a:gd name="T77" fmla="*/ 15 h 151"/>
                <a:gd name="T78" fmla="*/ 71 w 106"/>
                <a:gd name="T79" fmla="*/ 9 h 151"/>
                <a:gd name="T80" fmla="*/ 77 w 106"/>
                <a:gd name="T81" fmla="*/ 4 h 151"/>
                <a:gd name="T82" fmla="*/ 84 w 106"/>
                <a:gd name="T83" fmla="*/ 12 h 151"/>
                <a:gd name="T84" fmla="*/ 87 w 106"/>
                <a:gd name="T85" fmla="*/ 17 h 151"/>
                <a:gd name="T86" fmla="*/ 80 w 106"/>
                <a:gd name="T87" fmla="*/ 22 h 151"/>
                <a:gd name="T88" fmla="*/ 82 w 106"/>
                <a:gd name="T89" fmla="*/ 26 h 151"/>
                <a:gd name="T90" fmla="*/ 87 w 106"/>
                <a:gd name="T91" fmla="*/ 35 h 151"/>
                <a:gd name="T92" fmla="*/ 82 w 106"/>
                <a:gd name="T93" fmla="*/ 38 h 151"/>
                <a:gd name="T94" fmla="*/ 77 w 106"/>
                <a:gd name="T95" fmla="*/ 36 h 151"/>
                <a:gd name="T96" fmla="*/ 74 w 106"/>
                <a:gd name="T97" fmla="*/ 46 h 151"/>
                <a:gd name="T98" fmla="*/ 72 w 106"/>
                <a:gd name="T99" fmla="*/ 52 h 151"/>
                <a:gd name="T100" fmla="*/ 71 w 106"/>
                <a:gd name="T101" fmla="*/ 57 h 151"/>
                <a:gd name="T102" fmla="*/ 80 w 106"/>
                <a:gd name="T103" fmla="*/ 68 h 151"/>
                <a:gd name="T104" fmla="*/ 81 w 106"/>
                <a:gd name="T105" fmla="*/ 68 h 151"/>
                <a:gd name="T106" fmla="*/ 81 w 106"/>
                <a:gd name="T107" fmla="*/ 57 h 151"/>
                <a:gd name="T108" fmla="*/ 84 w 106"/>
                <a:gd name="T109" fmla="*/ 57 h 151"/>
                <a:gd name="T110" fmla="*/ 88 w 106"/>
                <a:gd name="T111" fmla="*/ 67 h 151"/>
                <a:gd name="T112" fmla="*/ 94 w 106"/>
                <a:gd name="T113" fmla="*/ 71 h 151"/>
                <a:gd name="T114" fmla="*/ 100 w 106"/>
                <a:gd name="T115" fmla="*/ 75 h 151"/>
                <a:gd name="T116" fmla="*/ 106 w 106"/>
                <a:gd name="T117" fmla="*/ 90 h 151"/>
                <a:gd name="T118" fmla="*/ 100 w 106"/>
                <a:gd name="T119" fmla="*/ 99 h 151"/>
                <a:gd name="T120" fmla="*/ 97 w 106"/>
                <a:gd name="T121" fmla="*/ 104 h 151"/>
                <a:gd name="T122" fmla="*/ 103 w 106"/>
                <a:gd name="T123" fmla="*/ 114 h 151"/>
                <a:gd name="T124" fmla="*/ 101 w 106"/>
                <a:gd name="T125" fmla="*/ 12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" h="151">
                  <a:moveTo>
                    <a:pt x="97" y="125"/>
                  </a:moveTo>
                  <a:lnTo>
                    <a:pt x="97" y="125"/>
                  </a:lnTo>
                  <a:lnTo>
                    <a:pt x="91" y="126"/>
                  </a:lnTo>
                  <a:lnTo>
                    <a:pt x="90" y="126"/>
                  </a:lnTo>
                  <a:lnTo>
                    <a:pt x="88" y="128"/>
                  </a:lnTo>
                  <a:lnTo>
                    <a:pt x="88" y="128"/>
                  </a:lnTo>
                  <a:lnTo>
                    <a:pt x="85" y="130"/>
                  </a:lnTo>
                  <a:lnTo>
                    <a:pt x="82" y="133"/>
                  </a:lnTo>
                  <a:lnTo>
                    <a:pt x="82" y="133"/>
                  </a:lnTo>
                  <a:lnTo>
                    <a:pt x="80" y="136"/>
                  </a:lnTo>
                  <a:lnTo>
                    <a:pt x="77" y="138"/>
                  </a:lnTo>
                  <a:lnTo>
                    <a:pt x="74" y="138"/>
                  </a:lnTo>
                  <a:lnTo>
                    <a:pt x="72" y="141"/>
                  </a:lnTo>
                  <a:lnTo>
                    <a:pt x="72" y="141"/>
                  </a:lnTo>
                  <a:lnTo>
                    <a:pt x="68" y="145"/>
                  </a:lnTo>
                  <a:lnTo>
                    <a:pt x="64" y="148"/>
                  </a:lnTo>
                  <a:lnTo>
                    <a:pt x="64" y="148"/>
                  </a:lnTo>
                  <a:lnTo>
                    <a:pt x="59" y="149"/>
                  </a:lnTo>
                  <a:lnTo>
                    <a:pt x="56" y="151"/>
                  </a:lnTo>
                  <a:lnTo>
                    <a:pt x="55" y="149"/>
                  </a:lnTo>
                  <a:lnTo>
                    <a:pt x="55" y="149"/>
                  </a:lnTo>
                  <a:lnTo>
                    <a:pt x="52" y="142"/>
                  </a:lnTo>
                  <a:lnTo>
                    <a:pt x="49" y="133"/>
                  </a:lnTo>
                  <a:lnTo>
                    <a:pt x="49" y="133"/>
                  </a:lnTo>
                  <a:lnTo>
                    <a:pt x="43" y="125"/>
                  </a:lnTo>
                  <a:lnTo>
                    <a:pt x="40" y="120"/>
                  </a:lnTo>
                  <a:lnTo>
                    <a:pt x="39" y="119"/>
                  </a:lnTo>
                  <a:lnTo>
                    <a:pt x="39" y="119"/>
                  </a:lnTo>
                  <a:lnTo>
                    <a:pt x="36" y="120"/>
                  </a:lnTo>
                  <a:lnTo>
                    <a:pt x="35" y="120"/>
                  </a:lnTo>
                  <a:lnTo>
                    <a:pt x="33" y="119"/>
                  </a:lnTo>
                  <a:lnTo>
                    <a:pt x="33" y="119"/>
                  </a:lnTo>
                  <a:lnTo>
                    <a:pt x="30" y="113"/>
                  </a:lnTo>
                  <a:lnTo>
                    <a:pt x="29" y="110"/>
                  </a:lnTo>
                  <a:lnTo>
                    <a:pt x="26" y="109"/>
                  </a:lnTo>
                  <a:lnTo>
                    <a:pt x="26" y="109"/>
                  </a:lnTo>
                  <a:lnTo>
                    <a:pt x="23" y="110"/>
                  </a:lnTo>
                  <a:lnTo>
                    <a:pt x="20" y="110"/>
                  </a:lnTo>
                  <a:lnTo>
                    <a:pt x="19" y="110"/>
                  </a:lnTo>
                  <a:lnTo>
                    <a:pt x="19" y="110"/>
                  </a:lnTo>
                  <a:lnTo>
                    <a:pt x="12" y="101"/>
                  </a:lnTo>
                  <a:lnTo>
                    <a:pt x="7" y="96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6" y="87"/>
                  </a:lnTo>
                  <a:lnTo>
                    <a:pt x="6" y="86"/>
                  </a:lnTo>
                  <a:lnTo>
                    <a:pt x="4" y="83"/>
                  </a:lnTo>
                  <a:lnTo>
                    <a:pt x="4" y="83"/>
                  </a:lnTo>
                  <a:lnTo>
                    <a:pt x="3" y="78"/>
                  </a:lnTo>
                  <a:lnTo>
                    <a:pt x="1" y="7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1" y="54"/>
                  </a:lnTo>
                  <a:lnTo>
                    <a:pt x="1" y="54"/>
                  </a:lnTo>
                  <a:lnTo>
                    <a:pt x="1" y="51"/>
                  </a:lnTo>
                  <a:lnTo>
                    <a:pt x="4" y="48"/>
                  </a:lnTo>
                  <a:lnTo>
                    <a:pt x="7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6" y="49"/>
                  </a:lnTo>
                  <a:lnTo>
                    <a:pt x="17" y="52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6" y="57"/>
                  </a:lnTo>
                  <a:lnTo>
                    <a:pt x="14" y="61"/>
                  </a:lnTo>
                  <a:lnTo>
                    <a:pt x="14" y="61"/>
                  </a:lnTo>
                  <a:lnTo>
                    <a:pt x="16" y="64"/>
                  </a:lnTo>
                  <a:lnTo>
                    <a:pt x="19" y="65"/>
                  </a:lnTo>
                  <a:lnTo>
                    <a:pt x="25" y="70"/>
                  </a:lnTo>
                  <a:lnTo>
                    <a:pt x="25" y="70"/>
                  </a:lnTo>
                  <a:lnTo>
                    <a:pt x="29" y="71"/>
                  </a:lnTo>
                  <a:lnTo>
                    <a:pt x="32" y="72"/>
                  </a:lnTo>
                  <a:lnTo>
                    <a:pt x="33" y="72"/>
                  </a:lnTo>
                  <a:lnTo>
                    <a:pt x="33" y="72"/>
                  </a:lnTo>
                  <a:lnTo>
                    <a:pt x="38" y="68"/>
                  </a:lnTo>
                  <a:lnTo>
                    <a:pt x="40" y="65"/>
                  </a:lnTo>
                  <a:lnTo>
                    <a:pt x="40" y="65"/>
                  </a:lnTo>
                  <a:lnTo>
                    <a:pt x="40" y="64"/>
                  </a:lnTo>
                  <a:lnTo>
                    <a:pt x="39" y="61"/>
                  </a:lnTo>
                  <a:lnTo>
                    <a:pt x="36" y="59"/>
                  </a:lnTo>
                  <a:lnTo>
                    <a:pt x="36" y="57"/>
                  </a:lnTo>
                  <a:lnTo>
                    <a:pt x="36" y="57"/>
                  </a:lnTo>
                  <a:lnTo>
                    <a:pt x="36" y="49"/>
                  </a:lnTo>
                  <a:lnTo>
                    <a:pt x="35" y="44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26" y="39"/>
                  </a:lnTo>
                  <a:lnTo>
                    <a:pt x="23" y="38"/>
                  </a:lnTo>
                  <a:lnTo>
                    <a:pt x="22" y="35"/>
                  </a:lnTo>
                  <a:lnTo>
                    <a:pt x="22" y="35"/>
                  </a:lnTo>
                  <a:lnTo>
                    <a:pt x="20" y="29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7" y="20"/>
                  </a:lnTo>
                  <a:lnTo>
                    <a:pt x="17" y="13"/>
                  </a:lnTo>
                  <a:lnTo>
                    <a:pt x="20" y="6"/>
                  </a:lnTo>
                  <a:lnTo>
                    <a:pt x="22" y="3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6" y="2"/>
                  </a:lnTo>
                  <a:lnTo>
                    <a:pt x="29" y="2"/>
                  </a:lnTo>
                  <a:lnTo>
                    <a:pt x="30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3" y="4"/>
                  </a:lnTo>
                  <a:lnTo>
                    <a:pt x="42" y="6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51" y="13"/>
                  </a:lnTo>
                  <a:lnTo>
                    <a:pt x="54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65" y="12"/>
                  </a:lnTo>
                  <a:lnTo>
                    <a:pt x="71" y="9"/>
                  </a:lnTo>
                  <a:lnTo>
                    <a:pt x="71" y="9"/>
                  </a:lnTo>
                  <a:lnTo>
                    <a:pt x="74" y="4"/>
                  </a:lnTo>
                  <a:lnTo>
                    <a:pt x="77" y="4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84" y="12"/>
                  </a:lnTo>
                  <a:lnTo>
                    <a:pt x="87" y="16"/>
                  </a:lnTo>
                  <a:lnTo>
                    <a:pt x="87" y="17"/>
                  </a:lnTo>
                  <a:lnTo>
                    <a:pt x="87" y="17"/>
                  </a:lnTo>
                  <a:lnTo>
                    <a:pt x="82" y="19"/>
                  </a:lnTo>
                  <a:lnTo>
                    <a:pt x="81" y="19"/>
                  </a:lnTo>
                  <a:lnTo>
                    <a:pt x="80" y="22"/>
                  </a:lnTo>
                  <a:lnTo>
                    <a:pt x="80" y="22"/>
                  </a:lnTo>
                  <a:lnTo>
                    <a:pt x="81" y="23"/>
                  </a:lnTo>
                  <a:lnTo>
                    <a:pt x="82" y="26"/>
                  </a:lnTo>
                  <a:lnTo>
                    <a:pt x="87" y="32"/>
                  </a:lnTo>
                  <a:lnTo>
                    <a:pt x="87" y="32"/>
                  </a:lnTo>
                  <a:lnTo>
                    <a:pt x="87" y="35"/>
                  </a:lnTo>
                  <a:lnTo>
                    <a:pt x="87" y="36"/>
                  </a:lnTo>
                  <a:lnTo>
                    <a:pt x="85" y="38"/>
                  </a:lnTo>
                  <a:lnTo>
                    <a:pt x="82" y="38"/>
                  </a:lnTo>
                  <a:lnTo>
                    <a:pt x="82" y="38"/>
                  </a:lnTo>
                  <a:lnTo>
                    <a:pt x="78" y="36"/>
                  </a:lnTo>
                  <a:lnTo>
                    <a:pt x="77" y="36"/>
                  </a:lnTo>
                  <a:lnTo>
                    <a:pt x="75" y="38"/>
                  </a:lnTo>
                  <a:lnTo>
                    <a:pt x="75" y="38"/>
                  </a:lnTo>
                  <a:lnTo>
                    <a:pt x="74" y="46"/>
                  </a:lnTo>
                  <a:lnTo>
                    <a:pt x="74" y="49"/>
                  </a:lnTo>
                  <a:lnTo>
                    <a:pt x="72" y="52"/>
                  </a:lnTo>
                  <a:lnTo>
                    <a:pt x="72" y="52"/>
                  </a:lnTo>
                  <a:lnTo>
                    <a:pt x="69" y="54"/>
                  </a:lnTo>
                  <a:lnTo>
                    <a:pt x="69" y="55"/>
                  </a:lnTo>
                  <a:lnTo>
                    <a:pt x="71" y="57"/>
                  </a:lnTo>
                  <a:lnTo>
                    <a:pt x="71" y="57"/>
                  </a:lnTo>
                  <a:lnTo>
                    <a:pt x="77" y="65"/>
                  </a:lnTo>
                  <a:lnTo>
                    <a:pt x="80" y="68"/>
                  </a:lnTo>
                  <a:lnTo>
                    <a:pt x="81" y="70"/>
                  </a:lnTo>
                  <a:lnTo>
                    <a:pt x="81" y="68"/>
                  </a:lnTo>
                  <a:lnTo>
                    <a:pt x="81" y="68"/>
                  </a:lnTo>
                  <a:lnTo>
                    <a:pt x="81" y="64"/>
                  </a:lnTo>
                  <a:lnTo>
                    <a:pt x="81" y="59"/>
                  </a:lnTo>
                  <a:lnTo>
                    <a:pt x="81" y="57"/>
                  </a:lnTo>
                  <a:lnTo>
                    <a:pt x="82" y="57"/>
                  </a:lnTo>
                  <a:lnTo>
                    <a:pt x="84" y="57"/>
                  </a:lnTo>
                  <a:lnTo>
                    <a:pt x="84" y="57"/>
                  </a:lnTo>
                  <a:lnTo>
                    <a:pt x="87" y="59"/>
                  </a:lnTo>
                  <a:lnTo>
                    <a:pt x="87" y="64"/>
                  </a:lnTo>
                  <a:lnTo>
                    <a:pt x="88" y="67"/>
                  </a:lnTo>
                  <a:lnTo>
                    <a:pt x="90" y="70"/>
                  </a:lnTo>
                  <a:lnTo>
                    <a:pt x="90" y="70"/>
                  </a:lnTo>
                  <a:lnTo>
                    <a:pt x="94" y="71"/>
                  </a:lnTo>
                  <a:lnTo>
                    <a:pt x="97" y="72"/>
                  </a:lnTo>
                  <a:lnTo>
                    <a:pt x="100" y="75"/>
                  </a:lnTo>
                  <a:lnTo>
                    <a:pt x="100" y="75"/>
                  </a:lnTo>
                  <a:lnTo>
                    <a:pt x="103" y="80"/>
                  </a:lnTo>
                  <a:lnTo>
                    <a:pt x="106" y="86"/>
                  </a:lnTo>
                  <a:lnTo>
                    <a:pt x="106" y="90"/>
                  </a:lnTo>
                  <a:lnTo>
                    <a:pt x="106" y="94"/>
                  </a:lnTo>
                  <a:lnTo>
                    <a:pt x="106" y="94"/>
                  </a:lnTo>
                  <a:lnTo>
                    <a:pt x="100" y="99"/>
                  </a:lnTo>
                  <a:lnTo>
                    <a:pt x="98" y="100"/>
                  </a:lnTo>
                  <a:lnTo>
                    <a:pt x="97" y="104"/>
                  </a:lnTo>
                  <a:lnTo>
                    <a:pt x="97" y="104"/>
                  </a:lnTo>
                  <a:lnTo>
                    <a:pt x="98" y="107"/>
                  </a:lnTo>
                  <a:lnTo>
                    <a:pt x="101" y="112"/>
                  </a:lnTo>
                  <a:lnTo>
                    <a:pt x="103" y="114"/>
                  </a:lnTo>
                  <a:lnTo>
                    <a:pt x="103" y="117"/>
                  </a:lnTo>
                  <a:lnTo>
                    <a:pt x="103" y="117"/>
                  </a:lnTo>
                  <a:lnTo>
                    <a:pt x="101" y="122"/>
                  </a:lnTo>
                  <a:lnTo>
                    <a:pt x="98" y="125"/>
                  </a:lnTo>
                  <a:lnTo>
                    <a:pt x="97" y="1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1031"/>
            <p:cNvSpPr>
              <a:spLocks/>
            </p:cNvSpPr>
            <p:nvPr/>
          </p:nvSpPr>
          <p:spPr bwMode="auto">
            <a:xfrm>
              <a:off x="2493963" y="6324234"/>
              <a:ext cx="58738" cy="104775"/>
            </a:xfrm>
            <a:custGeom>
              <a:avLst/>
              <a:gdLst>
                <a:gd name="T0" fmla="*/ 32 w 37"/>
                <a:gd name="T1" fmla="*/ 2 h 66"/>
                <a:gd name="T2" fmla="*/ 29 w 37"/>
                <a:gd name="T3" fmla="*/ 8 h 66"/>
                <a:gd name="T4" fmla="*/ 28 w 37"/>
                <a:gd name="T5" fmla="*/ 8 h 66"/>
                <a:gd name="T6" fmla="*/ 25 w 37"/>
                <a:gd name="T7" fmla="*/ 3 h 66"/>
                <a:gd name="T8" fmla="*/ 24 w 37"/>
                <a:gd name="T9" fmla="*/ 2 h 66"/>
                <a:gd name="T10" fmla="*/ 21 w 37"/>
                <a:gd name="T11" fmla="*/ 6 h 66"/>
                <a:gd name="T12" fmla="*/ 16 w 37"/>
                <a:gd name="T13" fmla="*/ 9 h 66"/>
                <a:gd name="T14" fmla="*/ 15 w 37"/>
                <a:gd name="T15" fmla="*/ 10 h 66"/>
                <a:gd name="T16" fmla="*/ 15 w 37"/>
                <a:gd name="T17" fmla="*/ 15 h 66"/>
                <a:gd name="T18" fmla="*/ 19 w 37"/>
                <a:gd name="T19" fmla="*/ 16 h 66"/>
                <a:gd name="T20" fmla="*/ 24 w 37"/>
                <a:gd name="T21" fmla="*/ 19 h 66"/>
                <a:gd name="T22" fmla="*/ 28 w 37"/>
                <a:gd name="T23" fmla="*/ 25 h 66"/>
                <a:gd name="T24" fmla="*/ 27 w 37"/>
                <a:gd name="T25" fmla="*/ 26 h 66"/>
                <a:gd name="T26" fmla="*/ 15 w 37"/>
                <a:gd name="T27" fmla="*/ 35 h 66"/>
                <a:gd name="T28" fmla="*/ 13 w 37"/>
                <a:gd name="T29" fmla="*/ 35 h 66"/>
                <a:gd name="T30" fmla="*/ 13 w 37"/>
                <a:gd name="T31" fmla="*/ 39 h 66"/>
                <a:gd name="T32" fmla="*/ 16 w 37"/>
                <a:gd name="T33" fmla="*/ 42 h 66"/>
                <a:gd name="T34" fmla="*/ 28 w 37"/>
                <a:gd name="T35" fmla="*/ 51 h 66"/>
                <a:gd name="T36" fmla="*/ 27 w 37"/>
                <a:gd name="T37" fmla="*/ 52 h 66"/>
                <a:gd name="T38" fmla="*/ 16 w 37"/>
                <a:gd name="T39" fmla="*/ 50 h 66"/>
                <a:gd name="T40" fmla="*/ 15 w 37"/>
                <a:gd name="T41" fmla="*/ 51 h 66"/>
                <a:gd name="T42" fmla="*/ 13 w 37"/>
                <a:gd name="T43" fmla="*/ 54 h 66"/>
                <a:gd name="T44" fmla="*/ 12 w 37"/>
                <a:gd name="T45" fmla="*/ 54 h 66"/>
                <a:gd name="T46" fmla="*/ 3 w 37"/>
                <a:gd name="T47" fmla="*/ 51 h 66"/>
                <a:gd name="T48" fmla="*/ 2 w 37"/>
                <a:gd name="T49" fmla="*/ 52 h 66"/>
                <a:gd name="T50" fmla="*/ 0 w 37"/>
                <a:gd name="T51" fmla="*/ 58 h 66"/>
                <a:gd name="T52" fmla="*/ 2 w 37"/>
                <a:gd name="T53" fmla="*/ 63 h 66"/>
                <a:gd name="T54" fmla="*/ 5 w 37"/>
                <a:gd name="T55" fmla="*/ 63 h 66"/>
                <a:gd name="T56" fmla="*/ 13 w 37"/>
                <a:gd name="T57" fmla="*/ 63 h 66"/>
                <a:gd name="T58" fmla="*/ 16 w 37"/>
                <a:gd name="T59" fmla="*/ 64 h 66"/>
                <a:gd name="T60" fmla="*/ 25 w 37"/>
                <a:gd name="T61" fmla="*/ 66 h 66"/>
                <a:gd name="T62" fmla="*/ 34 w 37"/>
                <a:gd name="T63" fmla="*/ 66 h 66"/>
                <a:gd name="T64" fmla="*/ 37 w 37"/>
                <a:gd name="T65" fmla="*/ 0 h 66"/>
                <a:gd name="T66" fmla="*/ 34 w 37"/>
                <a:gd name="T6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" h="66">
                  <a:moveTo>
                    <a:pt x="32" y="2"/>
                  </a:moveTo>
                  <a:lnTo>
                    <a:pt x="32" y="2"/>
                  </a:lnTo>
                  <a:lnTo>
                    <a:pt x="31" y="6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7" y="5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1" y="6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5" y="9"/>
                  </a:lnTo>
                  <a:lnTo>
                    <a:pt x="15" y="10"/>
                  </a:lnTo>
                  <a:lnTo>
                    <a:pt x="15" y="12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9" y="16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8" y="22"/>
                  </a:lnTo>
                  <a:lnTo>
                    <a:pt x="28" y="25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21" y="32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3" y="35"/>
                  </a:lnTo>
                  <a:lnTo>
                    <a:pt x="13" y="38"/>
                  </a:lnTo>
                  <a:lnTo>
                    <a:pt x="13" y="39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25" y="50"/>
                  </a:lnTo>
                  <a:lnTo>
                    <a:pt x="28" y="51"/>
                  </a:lnTo>
                  <a:lnTo>
                    <a:pt x="27" y="52"/>
                  </a:lnTo>
                  <a:lnTo>
                    <a:pt x="27" y="52"/>
                  </a:lnTo>
                  <a:lnTo>
                    <a:pt x="21" y="51"/>
                  </a:lnTo>
                  <a:lnTo>
                    <a:pt x="16" y="50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6" y="52"/>
                  </a:lnTo>
                  <a:lnTo>
                    <a:pt x="3" y="51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5" y="63"/>
                  </a:lnTo>
                  <a:lnTo>
                    <a:pt x="9" y="63"/>
                  </a:lnTo>
                  <a:lnTo>
                    <a:pt x="13" y="63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21" y="66"/>
                  </a:lnTo>
                  <a:lnTo>
                    <a:pt x="25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7" y="66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32" y="2"/>
                  </a:lnTo>
                  <a:close/>
                </a:path>
              </a:pathLst>
            </a:custGeom>
            <a:solidFill>
              <a:srgbClr val="CCD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1032"/>
            <p:cNvSpPr>
              <a:spLocks/>
            </p:cNvSpPr>
            <p:nvPr/>
          </p:nvSpPr>
          <p:spPr bwMode="auto">
            <a:xfrm>
              <a:off x="2493963" y="6324234"/>
              <a:ext cx="58738" cy="104775"/>
            </a:xfrm>
            <a:custGeom>
              <a:avLst/>
              <a:gdLst>
                <a:gd name="T0" fmla="*/ 32 w 37"/>
                <a:gd name="T1" fmla="*/ 2 h 66"/>
                <a:gd name="T2" fmla="*/ 29 w 37"/>
                <a:gd name="T3" fmla="*/ 8 h 66"/>
                <a:gd name="T4" fmla="*/ 28 w 37"/>
                <a:gd name="T5" fmla="*/ 8 h 66"/>
                <a:gd name="T6" fmla="*/ 25 w 37"/>
                <a:gd name="T7" fmla="*/ 3 h 66"/>
                <a:gd name="T8" fmla="*/ 24 w 37"/>
                <a:gd name="T9" fmla="*/ 2 h 66"/>
                <a:gd name="T10" fmla="*/ 21 w 37"/>
                <a:gd name="T11" fmla="*/ 6 h 66"/>
                <a:gd name="T12" fmla="*/ 16 w 37"/>
                <a:gd name="T13" fmla="*/ 9 h 66"/>
                <a:gd name="T14" fmla="*/ 15 w 37"/>
                <a:gd name="T15" fmla="*/ 10 h 66"/>
                <a:gd name="T16" fmla="*/ 15 w 37"/>
                <a:gd name="T17" fmla="*/ 15 h 66"/>
                <a:gd name="T18" fmla="*/ 19 w 37"/>
                <a:gd name="T19" fmla="*/ 16 h 66"/>
                <a:gd name="T20" fmla="*/ 24 w 37"/>
                <a:gd name="T21" fmla="*/ 19 h 66"/>
                <a:gd name="T22" fmla="*/ 28 w 37"/>
                <a:gd name="T23" fmla="*/ 25 h 66"/>
                <a:gd name="T24" fmla="*/ 27 w 37"/>
                <a:gd name="T25" fmla="*/ 26 h 66"/>
                <a:gd name="T26" fmla="*/ 15 w 37"/>
                <a:gd name="T27" fmla="*/ 35 h 66"/>
                <a:gd name="T28" fmla="*/ 13 w 37"/>
                <a:gd name="T29" fmla="*/ 35 h 66"/>
                <a:gd name="T30" fmla="*/ 13 w 37"/>
                <a:gd name="T31" fmla="*/ 39 h 66"/>
                <a:gd name="T32" fmla="*/ 16 w 37"/>
                <a:gd name="T33" fmla="*/ 42 h 66"/>
                <a:gd name="T34" fmla="*/ 28 w 37"/>
                <a:gd name="T35" fmla="*/ 51 h 66"/>
                <a:gd name="T36" fmla="*/ 27 w 37"/>
                <a:gd name="T37" fmla="*/ 52 h 66"/>
                <a:gd name="T38" fmla="*/ 16 w 37"/>
                <a:gd name="T39" fmla="*/ 50 h 66"/>
                <a:gd name="T40" fmla="*/ 15 w 37"/>
                <a:gd name="T41" fmla="*/ 51 h 66"/>
                <a:gd name="T42" fmla="*/ 13 w 37"/>
                <a:gd name="T43" fmla="*/ 54 h 66"/>
                <a:gd name="T44" fmla="*/ 12 w 37"/>
                <a:gd name="T45" fmla="*/ 54 h 66"/>
                <a:gd name="T46" fmla="*/ 3 w 37"/>
                <a:gd name="T47" fmla="*/ 51 h 66"/>
                <a:gd name="T48" fmla="*/ 2 w 37"/>
                <a:gd name="T49" fmla="*/ 52 h 66"/>
                <a:gd name="T50" fmla="*/ 0 w 37"/>
                <a:gd name="T51" fmla="*/ 58 h 66"/>
                <a:gd name="T52" fmla="*/ 2 w 37"/>
                <a:gd name="T53" fmla="*/ 63 h 66"/>
                <a:gd name="T54" fmla="*/ 5 w 37"/>
                <a:gd name="T55" fmla="*/ 63 h 66"/>
                <a:gd name="T56" fmla="*/ 13 w 37"/>
                <a:gd name="T57" fmla="*/ 63 h 66"/>
                <a:gd name="T58" fmla="*/ 16 w 37"/>
                <a:gd name="T59" fmla="*/ 64 h 66"/>
                <a:gd name="T60" fmla="*/ 25 w 37"/>
                <a:gd name="T61" fmla="*/ 66 h 66"/>
                <a:gd name="T62" fmla="*/ 34 w 37"/>
                <a:gd name="T63" fmla="*/ 66 h 66"/>
                <a:gd name="T64" fmla="*/ 37 w 37"/>
                <a:gd name="T65" fmla="*/ 0 h 66"/>
                <a:gd name="T66" fmla="*/ 34 w 37"/>
                <a:gd name="T67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" h="66">
                  <a:moveTo>
                    <a:pt x="32" y="2"/>
                  </a:moveTo>
                  <a:lnTo>
                    <a:pt x="32" y="2"/>
                  </a:lnTo>
                  <a:lnTo>
                    <a:pt x="31" y="6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7" y="5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1" y="6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5" y="9"/>
                  </a:lnTo>
                  <a:lnTo>
                    <a:pt x="15" y="10"/>
                  </a:lnTo>
                  <a:lnTo>
                    <a:pt x="15" y="12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9" y="16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8" y="22"/>
                  </a:lnTo>
                  <a:lnTo>
                    <a:pt x="28" y="25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21" y="32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3" y="35"/>
                  </a:lnTo>
                  <a:lnTo>
                    <a:pt x="13" y="38"/>
                  </a:lnTo>
                  <a:lnTo>
                    <a:pt x="13" y="39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25" y="50"/>
                  </a:lnTo>
                  <a:lnTo>
                    <a:pt x="28" y="51"/>
                  </a:lnTo>
                  <a:lnTo>
                    <a:pt x="27" y="52"/>
                  </a:lnTo>
                  <a:lnTo>
                    <a:pt x="27" y="52"/>
                  </a:lnTo>
                  <a:lnTo>
                    <a:pt x="21" y="51"/>
                  </a:lnTo>
                  <a:lnTo>
                    <a:pt x="16" y="50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6" y="52"/>
                  </a:lnTo>
                  <a:lnTo>
                    <a:pt x="3" y="51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5" y="63"/>
                  </a:lnTo>
                  <a:lnTo>
                    <a:pt x="9" y="63"/>
                  </a:lnTo>
                  <a:lnTo>
                    <a:pt x="13" y="63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21" y="66"/>
                  </a:lnTo>
                  <a:lnTo>
                    <a:pt x="25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37" y="66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32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1033"/>
            <p:cNvSpPr>
              <a:spLocks/>
            </p:cNvSpPr>
            <p:nvPr/>
          </p:nvSpPr>
          <p:spPr bwMode="auto">
            <a:xfrm>
              <a:off x="2552700" y="6324234"/>
              <a:ext cx="87313" cy="111125"/>
            </a:xfrm>
            <a:custGeom>
              <a:avLst/>
              <a:gdLst>
                <a:gd name="T0" fmla="*/ 53 w 55"/>
                <a:gd name="T1" fmla="*/ 63 h 70"/>
                <a:gd name="T2" fmla="*/ 53 w 55"/>
                <a:gd name="T3" fmla="*/ 63 h 70"/>
                <a:gd name="T4" fmla="*/ 39 w 55"/>
                <a:gd name="T5" fmla="*/ 55 h 70"/>
                <a:gd name="T6" fmla="*/ 32 w 55"/>
                <a:gd name="T7" fmla="*/ 51 h 70"/>
                <a:gd name="T8" fmla="*/ 27 w 55"/>
                <a:gd name="T9" fmla="*/ 48 h 70"/>
                <a:gd name="T10" fmla="*/ 27 w 55"/>
                <a:gd name="T11" fmla="*/ 48 h 70"/>
                <a:gd name="T12" fmla="*/ 23 w 55"/>
                <a:gd name="T13" fmla="*/ 42 h 70"/>
                <a:gd name="T14" fmla="*/ 18 w 55"/>
                <a:gd name="T15" fmla="*/ 38 h 70"/>
                <a:gd name="T16" fmla="*/ 13 w 55"/>
                <a:gd name="T17" fmla="*/ 32 h 70"/>
                <a:gd name="T18" fmla="*/ 10 w 55"/>
                <a:gd name="T19" fmla="*/ 28 h 70"/>
                <a:gd name="T20" fmla="*/ 10 w 55"/>
                <a:gd name="T21" fmla="*/ 28 h 70"/>
                <a:gd name="T22" fmla="*/ 8 w 55"/>
                <a:gd name="T23" fmla="*/ 25 h 70"/>
                <a:gd name="T24" fmla="*/ 5 w 55"/>
                <a:gd name="T25" fmla="*/ 24 h 70"/>
                <a:gd name="T26" fmla="*/ 4 w 55"/>
                <a:gd name="T27" fmla="*/ 22 h 70"/>
                <a:gd name="T28" fmla="*/ 4 w 55"/>
                <a:gd name="T29" fmla="*/ 19 h 70"/>
                <a:gd name="T30" fmla="*/ 4 w 55"/>
                <a:gd name="T31" fmla="*/ 19 h 70"/>
                <a:gd name="T32" fmla="*/ 5 w 55"/>
                <a:gd name="T33" fmla="*/ 16 h 70"/>
                <a:gd name="T34" fmla="*/ 7 w 55"/>
                <a:gd name="T35" fmla="*/ 15 h 70"/>
                <a:gd name="T36" fmla="*/ 7 w 55"/>
                <a:gd name="T37" fmla="*/ 12 h 70"/>
                <a:gd name="T38" fmla="*/ 5 w 55"/>
                <a:gd name="T39" fmla="*/ 8 h 70"/>
                <a:gd name="T40" fmla="*/ 5 w 55"/>
                <a:gd name="T41" fmla="*/ 8 h 70"/>
                <a:gd name="T42" fmla="*/ 3 w 55"/>
                <a:gd name="T43" fmla="*/ 3 h 70"/>
                <a:gd name="T44" fmla="*/ 0 w 55"/>
                <a:gd name="T45" fmla="*/ 0 h 70"/>
                <a:gd name="T46" fmla="*/ 0 w 55"/>
                <a:gd name="T47" fmla="*/ 66 h 70"/>
                <a:gd name="T48" fmla="*/ 0 w 55"/>
                <a:gd name="T49" fmla="*/ 66 h 70"/>
                <a:gd name="T50" fmla="*/ 13 w 55"/>
                <a:gd name="T51" fmla="*/ 66 h 70"/>
                <a:gd name="T52" fmla="*/ 18 w 55"/>
                <a:gd name="T53" fmla="*/ 66 h 70"/>
                <a:gd name="T54" fmla="*/ 23 w 55"/>
                <a:gd name="T55" fmla="*/ 66 h 70"/>
                <a:gd name="T56" fmla="*/ 23 w 55"/>
                <a:gd name="T57" fmla="*/ 66 h 70"/>
                <a:gd name="T58" fmla="*/ 30 w 55"/>
                <a:gd name="T59" fmla="*/ 68 h 70"/>
                <a:gd name="T60" fmla="*/ 37 w 55"/>
                <a:gd name="T61" fmla="*/ 70 h 70"/>
                <a:gd name="T62" fmla="*/ 37 w 55"/>
                <a:gd name="T63" fmla="*/ 70 h 70"/>
                <a:gd name="T64" fmla="*/ 42 w 55"/>
                <a:gd name="T65" fmla="*/ 67 h 70"/>
                <a:gd name="T66" fmla="*/ 45 w 55"/>
                <a:gd name="T67" fmla="*/ 67 h 70"/>
                <a:gd name="T68" fmla="*/ 47 w 55"/>
                <a:gd name="T69" fmla="*/ 66 h 70"/>
                <a:gd name="T70" fmla="*/ 47 w 55"/>
                <a:gd name="T71" fmla="*/ 66 h 70"/>
                <a:gd name="T72" fmla="*/ 53 w 55"/>
                <a:gd name="T73" fmla="*/ 66 h 70"/>
                <a:gd name="T74" fmla="*/ 55 w 55"/>
                <a:gd name="T75" fmla="*/ 64 h 70"/>
                <a:gd name="T76" fmla="*/ 53 w 55"/>
                <a:gd name="T77" fmla="*/ 6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" h="70">
                  <a:moveTo>
                    <a:pt x="53" y="63"/>
                  </a:moveTo>
                  <a:lnTo>
                    <a:pt x="53" y="63"/>
                  </a:lnTo>
                  <a:lnTo>
                    <a:pt x="39" y="55"/>
                  </a:lnTo>
                  <a:lnTo>
                    <a:pt x="32" y="51"/>
                  </a:lnTo>
                  <a:lnTo>
                    <a:pt x="27" y="48"/>
                  </a:lnTo>
                  <a:lnTo>
                    <a:pt x="27" y="48"/>
                  </a:lnTo>
                  <a:lnTo>
                    <a:pt x="23" y="42"/>
                  </a:lnTo>
                  <a:lnTo>
                    <a:pt x="18" y="38"/>
                  </a:lnTo>
                  <a:lnTo>
                    <a:pt x="13" y="32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8" y="25"/>
                  </a:lnTo>
                  <a:lnTo>
                    <a:pt x="5" y="24"/>
                  </a:lnTo>
                  <a:lnTo>
                    <a:pt x="4" y="22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5" y="16"/>
                  </a:lnTo>
                  <a:lnTo>
                    <a:pt x="7" y="15"/>
                  </a:lnTo>
                  <a:lnTo>
                    <a:pt x="7" y="12"/>
                  </a:lnTo>
                  <a:lnTo>
                    <a:pt x="5" y="8"/>
                  </a:lnTo>
                  <a:lnTo>
                    <a:pt x="5" y="8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13" y="66"/>
                  </a:lnTo>
                  <a:lnTo>
                    <a:pt x="18" y="66"/>
                  </a:lnTo>
                  <a:lnTo>
                    <a:pt x="23" y="66"/>
                  </a:lnTo>
                  <a:lnTo>
                    <a:pt x="23" y="66"/>
                  </a:lnTo>
                  <a:lnTo>
                    <a:pt x="30" y="68"/>
                  </a:lnTo>
                  <a:lnTo>
                    <a:pt x="37" y="70"/>
                  </a:lnTo>
                  <a:lnTo>
                    <a:pt x="37" y="70"/>
                  </a:lnTo>
                  <a:lnTo>
                    <a:pt x="42" y="67"/>
                  </a:lnTo>
                  <a:lnTo>
                    <a:pt x="45" y="67"/>
                  </a:lnTo>
                  <a:lnTo>
                    <a:pt x="47" y="66"/>
                  </a:lnTo>
                  <a:lnTo>
                    <a:pt x="47" y="66"/>
                  </a:lnTo>
                  <a:lnTo>
                    <a:pt x="53" y="66"/>
                  </a:lnTo>
                  <a:lnTo>
                    <a:pt x="55" y="64"/>
                  </a:lnTo>
                  <a:lnTo>
                    <a:pt x="53" y="63"/>
                  </a:lnTo>
                  <a:close/>
                </a:path>
              </a:pathLst>
            </a:custGeom>
            <a:solidFill>
              <a:srgbClr val="CCD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1034"/>
            <p:cNvSpPr>
              <a:spLocks/>
            </p:cNvSpPr>
            <p:nvPr/>
          </p:nvSpPr>
          <p:spPr bwMode="auto">
            <a:xfrm>
              <a:off x="2552700" y="6324234"/>
              <a:ext cx="87313" cy="111125"/>
            </a:xfrm>
            <a:custGeom>
              <a:avLst/>
              <a:gdLst>
                <a:gd name="T0" fmla="*/ 53 w 55"/>
                <a:gd name="T1" fmla="*/ 63 h 70"/>
                <a:gd name="T2" fmla="*/ 53 w 55"/>
                <a:gd name="T3" fmla="*/ 63 h 70"/>
                <a:gd name="T4" fmla="*/ 39 w 55"/>
                <a:gd name="T5" fmla="*/ 55 h 70"/>
                <a:gd name="T6" fmla="*/ 32 w 55"/>
                <a:gd name="T7" fmla="*/ 51 h 70"/>
                <a:gd name="T8" fmla="*/ 27 w 55"/>
                <a:gd name="T9" fmla="*/ 48 h 70"/>
                <a:gd name="T10" fmla="*/ 27 w 55"/>
                <a:gd name="T11" fmla="*/ 48 h 70"/>
                <a:gd name="T12" fmla="*/ 23 w 55"/>
                <a:gd name="T13" fmla="*/ 42 h 70"/>
                <a:gd name="T14" fmla="*/ 18 w 55"/>
                <a:gd name="T15" fmla="*/ 38 h 70"/>
                <a:gd name="T16" fmla="*/ 13 w 55"/>
                <a:gd name="T17" fmla="*/ 32 h 70"/>
                <a:gd name="T18" fmla="*/ 10 w 55"/>
                <a:gd name="T19" fmla="*/ 28 h 70"/>
                <a:gd name="T20" fmla="*/ 10 w 55"/>
                <a:gd name="T21" fmla="*/ 28 h 70"/>
                <a:gd name="T22" fmla="*/ 8 w 55"/>
                <a:gd name="T23" fmla="*/ 25 h 70"/>
                <a:gd name="T24" fmla="*/ 5 w 55"/>
                <a:gd name="T25" fmla="*/ 24 h 70"/>
                <a:gd name="T26" fmla="*/ 4 w 55"/>
                <a:gd name="T27" fmla="*/ 22 h 70"/>
                <a:gd name="T28" fmla="*/ 4 w 55"/>
                <a:gd name="T29" fmla="*/ 19 h 70"/>
                <a:gd name="T30" fmla="*/ 4 w 55"/>
                <a:gd name="T31" fmla="*/ 19 h 70"/>
                <a:gd name="T32" fmla="*/ 5 w 55"/>
                <a:gd name="T33" fmla="*/ 16 h 70"/>
                <a:gd name="T34" fmla="*/ 7 w 55"/>
                <a:gd name="T35" fmla="*/ 15 h 70"/>
                <a:gd name="T36" fmla="*/ 7 w 55"/>
                <a:gd name="T37" fmla="*/ 12 h 70"/>
                <a:gd name="T38" fmla="*/ 5 w 55"/>
                <a:gd name="T39" fmla="*/ 8 h 70"/>
                <a:gd name="T40" fmla="*/ 5 w 55"/>
                <a:gd name="T41" fmla="*/ 8 h 70"/>
                <a:gd name="T42" fmla="*/ 3 w 55"/>
                <a:gd name="T43" fmla="*/ 3 h 70"/>
                <a:gd name="T44" fmla="*/ 0 w 55"/>
                <a:gd name="T45" fmla="*/ 0 h 70"/>
                <a:gd name="T46" fmla="*/ 0 w 55"/>
                <a:gd name="T47" fmla="*/ 66 h 70"/>
                <a:gd name="T48" fmla="*/ 0 w 55"/>
                <a:gd name="T49" fmla="*/ 66 h 70"/>
                <a:gd name="T50" fmla="*/ 13 w 55"/>
                <a:gd name="T51" fmla="*/ 66 h 70"/>
                <a:gd name="T52" fmla="*/ 18 w 55"/>
                <a:gd name="T53" fmla="*/ 66 h 70"/>
                <a:gd name="T54" fmla="*/ 23 w 55"/>
                <a:gd name="T55" fmla="*/ 66 h 70"/>
                <a:gd name="T56" fmla="*/ 23 w 55"/>
                <a:gd name="T57" fmla="*/ 66 h 70"/>
                <a:gd name="T58" fmla="*/ 30 w 55"/>
                <a:gd name="T59" fmla="*/ 68 h 70"/>
                <a:gd name="T60" fmla="*/ 37 w 55"/>
                <a:gd name="T61" fmla="*/ 70 h 70"/>
                <a:gd name="T62" fmla="*/ 37 w 55"/>
                <a:gd name="T63" fmla="*/ 70 h 70"/>
                <a:gd name="T64" fmla="*/ 42 w 55"/>
                <a:gd name="T65" fmla="*/ 67 h 70"/>
                <a:gd name="T66" fmla="*/ 45 w 55"/>
                <a:gd name="T67" fmla="*/ 67 h 70"/>
                <a:gd name="T68" fmla="*/ 47 w 55"/>
                <a:gd name="T69" fmla="*/ 66 h 70"/>
                <a:gd name="T70" fmla="*/ 47 w 55"/>
                <a:gd name="T71" fmla="*/ 66 h 70"/>
                <a:gd name="T72" fmla="*/ 53 w 55"/>
                <a:gd name="T73" fmla="*/ 66 h 70"/>
                <a:gd name="T74" fmla="*/ 55 w 55"/>
                <a:gd name="T75" fmla="*/ 64 h 70"/>
                <a:gd name="T76" fmla="*/ 53 w 55"/>
                <a:gd name="T77" fmla="*/ 6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" h="70">
                  <a:moveTo>
                    <a:pt x="53" y="63"/>
                  </a:moveTo>
                  <a:lnTo>
                    <a:pt x="53" y="63"/>
                  </a:lnTo>
                  <a:lnTo>
                    <a:pt x="39" y="55"/>
                  </a:lnTo>
                  <a:lnTo>
                    <a:pt x="32" y="51"/>
                  </a:lnTo>
                  <a:lnTo>
                    <a:pt x="27" y="48"/>
                  </a:lnTo>
                  <a:lnTo>
                    <a:pt x="27" y="48"/>
                  </a:lnTo>
                  <a:lnTo>
                    <a:pt x="23" y="42"/>
                  </a:lnTo>
                  <a:lnTo>
                    <a:pt x="18" y="38"/>
                  </a:lnTo>
                  <a:lnTo>
                    <a:pt x="13" y="32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8" y="25"/>
                  </a:lnTo>
                  <a:lnTo>
                    <a:pt x="5" y="24"/>
                  </a:lnTo>
                  <a:lnTo>
                    <a:pt x="4" y="22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5" y="16"/>
                  </a:lnTo>
                  <a:lnTo>
                    <a:pt x="7" y="15"/>
                  </a:lnTo>
                  <a:lnTo>
                    <a:pt x="7" y="12"/>
                  </a:lnTo>
                  <a:lnTo>
                    <a:pt x="5" y="8"/>
                  </a:lnTo>
                  <a:lnTo>
                    <a:pt x="5" y="8"/>
                  </a:lnTo>
                  <a:lnTo>
                    <a:pt x="3" y="3"/>
                  </a:lnTo>
                  <a:lnTo>
                    <a:pt x="0" y="0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13" y="66"/>
                  </a:lnTo>
                  <a:lnTo>
                    <a:pt x="18" y="66"/>
                  </a:lnTo>
                  <a:lnTo>
                    <a:pt x="23" y="66"/>
                  </a:lnTo>
                  <a:lnTo>
                    <a:pt x="23" y="66"/>
                  </a:lnTo>
                  <a:lnTo>
                    <a:pt x="30" y="68"/>
                  </a:lnTo>
                  <a:lnTo>
                    <a:pt x="37" y="70"/>
                  </a:lnTo>
                  <a:lnTo>
                    <a:pt x="37" y="70"/>
                  </a:lnTo>
                  <a:lnTo>
                    <a:pt x="42" y="67"/>
                  </a:lnTo>
                  <a:lnTo>
                    <a:pt x="45" y="67"/>
                  </a:lnTo>
                  <a:lnTo>
                    <a:pt x="47" y="66"/>
                  </a:lnTo>
                  <a:lnTo>
                    <a:pt x="47" y="66"/>
                  </a:lnTo>
                  <a:lnTo>
                    <a:pt x="53" y="66"/>
                  </a:lnTo>
                  <a:lnTo>
                    <a:pt x="55" y="64"/>
                  </a:lnTo>
                  <a:lnTo>
                    <a:pt x="53" y="6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1035"/>
            <p:cNvSpPr>
              <a:spLocks/>
            </p:cNvSpPr>
            <p:nvPr/>
          </p:nvSpPr>
          <p:spPr bwMode="auto">
            <a:xfrm>
              <a:off x="1025525" y="3260359"/>
              <a:ext cx="127000" cy="87313"/>
            </a:xfrm>
            <a:custGeom>
              <a:avLst/>
              <a:gdLst>
                <a:gd name="T0" fmla="*/ 77 w 80"/>
                <a:gd name="T1" fmla="*/ 55 h 55"/>
                <a:gd name="T2" fmla="*/ 77 w 80"/>
                <a:gd name="T3" fmla="*/ 55 h 55"/>
                <a:gd name="T4" fmla="*/ 72 w 80"/>
                <a:gd name="T5" fmla="*/ 55 h 55"/>
                <a:gd name="T6" fmla="*/ 65 w 80"/>
                <a:gd name="T7" fmla="*/ 53 h 55"/>
                <a:gd name="T8" fmla="*/ 59 w 80"/>
                <a:gd name="T9" fmla="*/ 50 h 55"/>
                <a:gd name="T10" fmla="*/ 55 w 80"/>
                <a:gd name="T11" fmla="*/ 46 h 55"/>
                <a:gd name="T12" fmla="*/ 55 w 80"/>
                <a:gd name="T13" fmla="*/ 46 h 55"/>
                <a:gd name="T14" fmla="*/ 52 w 80"/>
                <a:gd name="T15" fmla="*/ 43 h 55"/>
                <a:gd name="T16" fmla="*/ 51 w 80"/>
                <a:gd name="T17" fmla="*/ 42 h 55"/>
                <a:gd name="T18" fmla="*/ 45 w 80"/>
                <a:gd name="T19" fmla="*/ 40 h 55"/>
                <a:gd name="T20" fmla="*/ 45 w 80"/>
                <a:gd name="T21" fmla="*/ 40 h 55"/>
                <a:gd name="T22" fmla="*/ 42 w 80"/>
                <a:gd name="T23" fmla="*/ 39 h 55"/>
                <a:gd name="T24" fmla="*/ 36 w 80"/>
                <a:gd name="T25" fmla="*/ 33 h 55"/>
                <a:gd name="T26" fmla="*/ 36 w 80"/>
                <a:gd name="T27" fmla="*/ 33 h 55"/>
                <a:gd name="T28" fmla="*/ 3 w 80"/>
                <a:gd name="T29" fmla="*/ 8 h 55"/>
                <a:gd name="T30" fmla="*/ 3 w 80"/>
                <a:gd name="T31" fmla="*/ 8 h 55"/>
                <a:gd name="T32" fmla="*/ 0 w 80"/>
                <a:gd name="T33" fmla="*/ 5 h 55"/>
                <a:gd name="T34" fmla="*/ 0 w 80"/>
                <a:gd name="T35" fmla="*/ 2 h 55"/>
                <a:gd name="T36" fmla="*/ 3 w 80"/>
                <a:gd name="T37" fmla="*/ 0 h 55"/>
                <a:gd name="T38" fmla="*/ 4 w 80"/>
                <a:gd name="T39" fmla="*/ 0 h 55"/>
                <a:gd name="T40" fmla="*/ 4 w 80"/>
                <a:gd name="T41" fmla="*/ 0 h 55"/>
                <a:gd name="T42" fmla="*/ 19 w 80"/>
                <a:gd name="T43" fmla="*/ 4 h 55"/>
                <a:gd name="T44" fmla="*/ 33 w 80"/>
                <a:gd name="T45" fmla="*/ 10 h 55"/>
                <a:gd name="T46" fmla="*/ 33 w 80"/>
                <a:gd name="T47" fmla="*/ 10 h 55"/>
                <a:gd name="T48" fmla="*/ 38 w 80"/>
                <a:gd name="T49" fmla="*/ 11 h 55"/>
                <a:gd name="T50" fmla="*/ 43 w 80"/>
                <a:gd name="T51" fmla="*/ 15 h 55"/>
                <a:gd name="T52" fmla="*/ 49 w 80"/>
                <a:gd name="T53" fmla="*/ 21 h 55"/>
                <a:gd name="T54" fmla="*/ 52 w 80"/>
                <a:gd name="T55" fmla="*/ 24 h 55"/>
                <a:gd name="T56" fmla="*/ 52 w 80"/>
                <a:gd name="T57" fmla="*/ 24 h 55"/>
                <a:gd name="T58" fmla="*/ 54 w 80"/>
                <a:gd name="T59" fmla="*/ 27 h 55"/>
                <a:gd name="T60" fmla="*/ 58 w 80"/>
                <a:gd name="T61" fmla="*/ 29 h 55"/>
                <a:gd name="T62" fmla="*/ 62 w 80"/>
                <a:gd name="T63" fmla="*/ 33 h 55"/>
                <a:gd name="T64" fmla="*/ 67 w 80"/>
                <a:gd name="T65" fmla="*/ 36 h 55"/>
                <a:gd name="T66" fmla="*/ 67 w 80"/>
                <a:gd name="T67" fmla="*/ 36 h 55"/>
                <a:gd name="T68" fmla="*/ 77 w 80"/>
                <a:gd name="T69" fmla="*/ 47 h 55"/>
                <a:gd name="T70" fmla="*/ 80 w 80"/>
                <a:gd name="T71" fmla="*/ 53 h 55"/>
                <a:gd name="T72" fmla="*/ 80 w 80"/>
                <a:gd name="T73" fmla="*/ 55 h 55"/>
                <a:gd name="T74" fmla="*/ 77 w 80"/>
                <a:gd name="T7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0" h="55">
                  <a:moveTo>
                    <a:pt x="77" y="55"/>
                  </a:moveTo>
                  <a:lnTo>
                    <a:pt x="77" y="55"/>
                  </a:lnTo>
                  <a:lnTo>
                    <a:pt x="72" y="55"/>
                  </a:lnTo>
                  <a:lnTo>
                    <a:pt x="65" y="53"/>
                  </a:lnTo>
                  <a:lnTo>
                    <a:pt x="59" y="50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2" y="43"/>
                  </a:lnTo>
                  <a:lnTo>
                    <a:pt x="51" y="42"/>
                  </a:lnTo>
                  <a:lnTo>
                    <a:pt x="45" y="40"/>
                  </a:lnTo>
                  <a:lnTo>
                    <a:pt x="45" y="40"/>
                  </a:lnTo>
                  <a:lnTo>
                    <a:pt x="42" y="39"/>
                  </a:lnTo>
                  <a:lnTo>
                    <a:pt x="36" y="33"/>
                  </a:lnTo>
                  <a:lnTo>
                    <a:pt x="36" y="33"/>
                  </a:lnTo>
                  <a:lnTo>
                    <a:pt x="3" y="8"/>
                  </a:lnTo>
                  <a:lnTo>
                    <a:pt x="3" y="8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19" y="4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8" y="11"/>
                  </a:lnTo>
                  <a:lnTo>
                    <a:pt x="43" y="15"/>
                  </a:lnTo>
                  <a:lnTo>
                    <a:pt x="49" y="21"/>
                  </a:lnTo>
                  <a:lnTo>
                    <a:pt x="52" y="24"/>
                  </a:lnTo>
                  <a:lnTo>
                    <a:pt x="52" y="24"/>
                  </a:lnTo>
                  <a:lnTo>
                    <a:pt x="54" y="27"/>
                  </a:lnTo>
                  <a:lnTo>
                    <a:pt x="58" y="29"/>
                  </a:lnTo>
                  <a:lnTo>
                    <a:pt x="62" y="33"/>
                  </a:lnTo>
                  <a:lnTo>
                    <a:pt x="67" y="36"/>
                  </a:lnTo>
                  <a:lnTo>
                    <a:pt x="67" y="36"/>
                  </a:lnTo>
                  <a:lnTo>
                    <a:pt x="77" y="47"/>
                  </a:lnTo>
                  <a:lnTo>
                    <a:pt x="80" y="53"/>
                  </a:lnTo>
                  <a:lnTo>
                    <a:pt x="80" y="55"/>
                  </a:lnTo>
                  <a:lnTo>
                    <a:pt x="77" y="55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1036"/>
            <p:cNvSpPr>
              <a:spLocks/>
            </p:cNvSpPr>
            <p:nvPr/>
          </p:nvSpPr>
          <p:spPr bwMode="auto">
            <a:xfrm>
              <a:off x="1025525" y="3260359"/>
              <a:ext cx="127000" cy="87313"/>
            </a:xfrm>
            <a:custGeom>
              <a:avLst/>
              <a:gdLst>
                <a:gd name="T0" fmla="*/ 77 w 80"/>
                <a:gd name="T1" fmla="*/ 55 h 55"/>
                <a:gd name="T2" fmla="*/ 77 w 80"/>
                <a:gd name="T3" fmla="*/ 55 h 55"/>
                <a:gd name="T4" fmla="*/ 72 w 80"/>
                <a:gd name="T5" fmla="*/ 55 h 55"/>
                <a:gd name="T6" fmla="*/ 65 w 80"/>
                <a:gd name="T7" fmla="*/ 53 h 55"/>
                <a:gd name="T8" fmla="*/ 59 w 80"/>
                <a:gd name="T9" fmla="*/ 50 h 55"/>
                <a:gd name="T10" fmla="*/ 55 w 80"/>
                <a:gd name="T11" fmla="*/ 46 h 55"/>
                <a:gd name="T12" fmla="*/ 55 w 80"/>
                <a:gd name="T13" fmla="*/ 46 h 55"/>
                <a:gd name="T14" fmla="*/ 52 w 80"/>
                <a:gd name="T15" fmla="*/ 43 h 55"/>
                <a:gd name="T16" fmla="*/ 51 w 80"/>
                <a:gd name="T17" fmla="*/ 42 h 55"/>
                <a:gd name="T18" fmla="*/ 45 w 80"/>
                <a:gd name="T19" fmla="*/ 40 h 55"/>
                <a:gd name="T20" fmla="*/ 45 w 80"/>
                <a:gd name="T21" fmla="*/ 40 h 55"/>
                <a:gd name="T22" fmla="*/ 42 w 80"/>
                <a:gd name="T23" fmla="*/ 39 h 55"/>
                <a:gd name="T24" fmla="*/ 36 w 80"/>
                <a:gd name="T25" fmla="*/ 33 h 55"/>
                <a:gd name="T26" fmla="*/ 36 w 80"/>
                <a:gd name="T27" fmla="*/ 33 h 55"/>
                <a:gd name="T28" fmla="*/ 3 w 80"/>
                <a:gd name="T29" fmla="*/ 8 h 55"/>
                <a:gd name="T30" fmla="*/ 3 w 80"/>
                <a:gd name="T31" fmla="*/ 8 h 55"/>
                <a:gd name="T32" fmla="*/ 0 w 80"/>
                <a:gd name="T33" fmla="*/ 5 h 55"/>
                <a:gd name="T34" fmla="*/ 0 w 80"/>
                <a:gd name="T35" fmla="*/ 2 h 55"/>
                <a:gd name="T36" fmla="*/ 3 w 80"/>
                <a:gd name="T37" fmla="*/ 0 h 55"/>
                <a:gd name="T38" fmla="*/ 4 w 80"/>
                <a:gd name="T39" fmla="*/ 0 h 55"/>
                <a:gd name="T40" fmla="*/ 4 w 80"/>
                <a:gd name="T41" fmla="*/ 0 h 55"/>
                <a:gd name="T42" fmla="*/ 19 w 80"/>
                <a:gd name="T43" fmla="*/ 4 h 55"/>
                <a:gd name="T44" fmla="*/ 33 w 80"/>
                <a:gd name="T45" fmla="*/ 10 h 55"/>
                <a:gd name="T46" fmla="*/ 33 w 80"/>
                <a:gd name="T47" fmla="*/ 10 h 55"/>
                <a:gd name="T48" fmla="*/ 38 w 80"/>
                <a:gd name="T49" fmla="*/ 11 h 55"/>
                <a:gd name="T50" fmla="*/ 43 w 80"/>
                <a:gd name="T51" fmla="*/ 15 h 55"/>
                <a:gd name="T52" fmla="*/ 49 w 80"/>
                <a:gd name="T53" fmla="*/ 21 h 55"/>
                <a:gd name="T54" fmla="*/ 52 w 80"/>
                <a:gd name="T55" fmla="*/ 24 h 55"/>
                <a:gd name="T56" fmla="*/ 52 w 80"/>
                <a:gd name="T57" fmla="*/ 24 h 55"/>
                <a:gd name="T58" fmla="*/ 54 w 80"/>
                <a:gd name="T59" fmla="*/ 27 h 55"/>
                <a:gd name="T60" fmla="*/ 58 w 80"/>
                <a:gd name="T61" fmla="*/ 29 h 55"/>
                <a:gd name="T62" fmla="*/ 62 w 80"/>
                <a:gd name="T63" fmla="*/ 33 h 55"/>
                <a:gd name="T64" fmla="*/ 67 w 80"/>
                <a:gd name="T65" fmla="*/ 36 h 55"/>
                <a:gd name="T66" fmla="*/ 67 w 80"/>
                <a:gd name="T67" fmla="*/ 36 h 55"/>
                <a:gd name="T68" fmla="*/ 77 w 80"/>
                <a:gd name="T69" fmla="*/ 47 h 55"/>
                <a:gd name="T70" fmla="*/ 80 w 80"/>
                <a:gd name="T71" fmla="*/ 53 h 55"/>
                <a:gd name="T72" fmla="*/ 80 w 80"/>
                <a:gd name="T73" fmla="*/ 55 h 55"/>
                <a:gd name="T74" fmla="*/ 77 w 80"/>
                <a:gd name="T75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0" h="55">
                  <a:moveTo>
                    <a:pt x="77" y="55"/>
                  </a:moveTo>
                  <a:lnTo>
                    <a:pt x="77" y="55"/>
                  </a:lnTo>
                  <a:lnTo>
                    <a:pt x="72" y="55"/>
                  </a:lnTo>
                  <a:lnTo>
                    <a:pt x="65" y="53"/>
                  </a:lnTo>
                  <a:lnTo>
                    <a:pt x="59" y="50"/>
                  </a:lnTo>
                  <a:lnTo>
                    <a:pt x="55" y="46"/>
                  </a:lnTo>
                  <a:lnTo>
                    <a:pt x="55" y="46"/>
                  </a:lnTo>
                  <a:lnTo>
                    <a:pt x="52" y="43"/>
                  </a:lnTo>
                  <a:lnTo>
                    <a:pt x="51" y="42"/>
                  </a:lnTo>
                  <a:lnTo>
                    <a:pt x="45" y="40"/>
                  </a:lnTo>
                  <a:lnTo>
                    <a:pt x="45" y="40"/>
                  </a:lnTo>
                  <a:lnTo>
                    <a:pt x="42" y="39"/>
                  </a:lnTo>
                  <a:lnTo>
                    <a:pt x="36" y="33"/>
                  </a:lnTo>
                  <a:lnTo>
                    <a:pt x="36" y="33"/>
                  </a:lnTo>
                  <a:lnTo>
                    <a:pt x="3" y="8"/>
                  </a:lnTo>
                  <a:lnTo>
                    <a:pt x="3" y="8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19" y="4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8" y="11"/>
                  </a:lnTo>
                  <a:lnTo>
                    <a:pt x="43" y="15"/>
                  </a:lnTo>
                  <a:lnTo>
                    <a:pt x="49" y="21"/>
                  </a:lnTo>
                  <a:lnTo>
                    <a:pt x="52" y="24"/>
                  </a:lnTo>
                  <a:lnTo>
                    <a:pt x="52" y="24"/>
                  </a:lnTo>
                  <a:lnTo>
                    <a:pt x="54" y="27"/>
                  </a:lnTo>
                  <a:lnTo>
                    <a:pt x="58" y="29"/>
                  </a:lnTo>
                  <a:lnTo>
                    <a:pt x="62" y="33"/>
                  </a:lnTo>
                  <a:lnTo>
                    <a:pt x="67" y="36"/>
                  </a:lnTo>
                  <a:lnTo>
                    <a:pt x="67" y="36"/>
                  </a:lnTo>
                  <a:lnTo>
                    <a:pt x="77" y="47"/>
                  </a:lnTo>
                  <a:lnTo>
                    <a:pt x="80" y="53"/>
                  </a:lnTo>
                  <a:lnTo>
                    <a:pt x="80" y="55"/>
                  </a:lnTo>
                  <a:lnTo>
                    <a:pt x="77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1037"/>
            <p:cNvSpPr>
              <a:spLocks/>
            </p:cNvSpPr>
            <p:nvPr/>
          </p:nvSpPr>
          <p:spPr bwMode="auto">
            <a:xfrm>
              <a:off x="896938" y="3025409"/>
              <a:ext cx="60325" cy="57150"/>
            </a:xfrm>
            <a:custGeom>
              <a:avLst/>
              <a:gdLst>
                <a:gd name="T0" fmla="*/ 24 w 38"/>
                <a:gd name="T1" fmla="*/ 36 h 36"/>
                <a:gd name="T2" fmla="*/ 24 w 38"/>
                <a:gd name="T3" fmla="*/ 36 h 36"/>
                <a:gd name="T4" fmla="*/ 13 w 38"/>
                <a:gd name="T5" fmla="*/ 35 h 36"/>
                <a:gd name="T6" fmla="*/ 9 w 38"/>
                <a:gd name="T7" fmla="*/ 32 h 36"/>
                <a:gd name="T8" fmla="*/ 7 w 38"/>
                <a:gd name="T9" fmla="*/ 30 h 36"/>
                <a:gd name="T10" fmla="*/ 7 w 38"/>
                <a:gd name="T11" fmla="*/ 30 h 36"/>
                <a:gd name="T12" fmla="*/ 7 w 38"/>
                <a:gd name="T13" fmla="*/ 26 h 36"/>
                <a:gd name="T14" fmla="*/ 7 w 38"/>
                <a:gd name="T15" fmla="*/ 24 h 36"/>
                <a:gd name="T16" fmla="*/ 4 w 38"/>
                <a:gd name="T17" fmla="*/ 19 h 36"/>
                <a:gd name="T18" fmla="*/ 4 w 38"/>
                <a:gd name="T19" fmla="*/ 19 h 36"/>
                <a:gd name="T20" fmla="*/ 1 w 38"/>
                <a:gd name="T21" fmla="*/ 11 h 36"/>
                <a:gd name="T22" fmla="*/ 0 w 38"/>
                <a:gd name="T23" fmla="*/ 6 h 36"/>
                <a:gd name="T24" fmla="*/ 1 w 38"/>
                <a:gd name="T25" fmla="*/ 1 h 36"/>
                <a:gd name="T26" fmla="*/ 1 w 38"/>
                <a:gd name="T27" fmla="*/ 0 h 36"/>
                <a:gd name="T28" fmla="*/ 3 w 38"/>
                <a:gd name="T29" fmla="*/ 0 h 36"/>
                <a:gd name="T30" fmla="*/ 3 w 38"/>
                <a:gd name="T31" fmla="*/ 0 h 36"/>
                <a:gd name="T32" fmla="*/ 6 w 38"/>
                <a:gd name="T33" fmla="*/ 1 h 36"/>
                <a:gd name="T34" fmla="*/ 9 w 38"/>
                <a:gd name="T35" fmla="*/ 6 h 36"/>
                <a:gd name="T36" fmla="*/ 13 w 38"/>
                <a:gd name="T37" fmla="*/ 10 h 36"/>
                <a:gd name="T38" fmla="*/ 17 w 38"/>
                <a:gd name="T39" fmla="*/ 14 h 36"/>
                <a:gd name="T40" fmla="*/ 17 w 38"/>
                <a:gd name="T41" fmla="*/ 14 h 36"/>
                <a:gd name="T42" fmla="*/ 23 w 38"/>
                <a:gd name="T43" fmla="*/ 19 h 36"/>
                <a:gd name="T44" fmla="*/ 24 w 38"/>
                <a:gd name="T45" fmla="*/ 20 h 36"/>
                <a:gd name="T46" fmla="*/ 27 w 38"/>
                <a:gd name="T47" fmla="*/ 19 h 36"/>
                <a:gd name="T48" fmla="*/ 27 w 38"/>
                <a:gd name="T49" fmla="*/ 19 h 36"/>
                <a:gd name="T50" fmla="*/ 30 w 38"/>
                <a:gd name="T51" fmla="*/ 19 h 36"/>
                <a:gd name="T52" fmla="*/ 33 w 38"/>
                <a:gd name="T53" fmla="*/ 19 h 36"/>
                <a:gd name="T54" fmla="*/ 36 w 38"/>
                <a:gd name="T55" fmla="*/ 22 h 36"/>
                <a:gd name="T56" fmla="*/ 38 w 38"/>
                <a:gd name="T57" fmla="*/ 24 h 36"/>
                <a:gd name="T58" fmla="*/ 38 w 38"/>
                <a:gd name="T59" fmla="*/ 24 h 36"/>
                <a:gd name="T60" fmla="*/ 35 w 38"/>
                <a:gd name="T61" fmla="*/ 29 h 36"/>
                <a:gd name="T62" fmla="*/ 32 w 38"/>
                <a:gd name="T63" fmla="*/ 32 h 36"/>
                <a:gd name="T64" fmla="*/ 27 w 38"/>
                <a:gd name="T65" fmla="*/ 36 h 36"/>
                <a:gd name="T66" fmla="*/ 24 w 38"/>
                <a:gd name="T6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" h="36">
                  <a:moveTo>
                    <a:pt x="24" y="36"/>
                  </a:moveTo>
                  <a:lnTo>
                    <a:pt x="24" y="36"/>
                  </a:lnTo>
                  <a:lnTo>
                    <a:pt x="13" y="35"/>
                  </a:lnTo>
                  <a:lnTo>
                    <a:pt x="9" y="32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7" y="24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1" y="11"/>
                  </a:lnTo>
                  <a:lnTo>
                    <a:pt x="0" y="6"/>
                  </a:lnTo>
                  <a:lnTo>
                    <a:pt x="1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6" y="1"/>
                  </a:lnTo>
                  <a:lnTo>
                    <a:pt x="9" y="6"/>
                  </a:lnTo>
                  <a:lnTo>
                    <a:pt x="13" y="10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23" y="19"/>
                  </a:lnTo>
                  <a:lnTo>
                    <a:pt x="24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30" y="19"/>
                  </a:lnTo>
                  <a:lnTo>
                    <a:pt x="33" y="19"/>
                  </a:lnTo>
                  <a:lnTo>
                    <a:pt x="36" y="22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5" y="29"/>
                  </a:lnTo>
                  <a:lnTo>
                    <a:pt x="32" y="32"/>
                  </a:lnTo>
                  <a:lnTo>
                    <a:pt x="27" y="36"/>
                  </a:lnTo>
                  <a:lnTo>
                    <a:pt x="24" y="36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1038"/>
            <p:cNvSpPr>
              <a:spLocks/>
            </p:cNvSpPr>
            <p:nvPr/>
          </p:nvSpPr>
          <p:spPr bwMode="auto">
            <a:xfrm>
              <a:off x="896938" y="3025409"/>
              <a:ext cx="60325" cy="57150"/>
            </a:xfrm>
            <a:custGeom>
              <a:avLst/>
              <a:gdLst>
                <a:gd name="T0" fmla="*/ 24 w 38"/>
                <a:gd name="T1" fmla="*/ 36 h 36"/>
                <a:gd name="T2" fmla="*/ 24 w 38"/>
                <a:gd name="T3" fmla="*/ 36 h 36"/>
                <a:gd name="T4" fmla="*/ 13 w 38"/>
                <a:gd name="T5" fmla="*/ 35 h 36"/>
                <a:gd name="T6" fmla="*/ 9 w 38"/>
                <a:gd name="T7" fmla="*/ 32 h 36"/>
                <a:gd name="T8" fmla="*/ 7 w 38"/>
                <a:gd name="T9" fmla="*/ 30 h 36"/>
                <a:gd name="T10" fmla="*/ 7 w 38"/>
                <a:gd name="T11" fmla="*/ 30 h 36"/>
                <a:gd name="T12" fmla="*/ 7 w 38"/>
                <a:gd name="T13" fmla="*/ 26 h 36"/>
                <a:gd name="T14" fmla="*/ 7 w 38"/>
                <a:gd name="T15" fmla="*/ 24 h 36"/>
                <a:gd name="T16" fmla="*/ 4 w 38"/>
                <a:gd name="T17" fmla="*/ 19 h 36"/>
                <a:gd name="T18" fmla="*/ 4 w 38"/>
                <a:gd name="T19" fmla="*/ 19 h 36"/>
                <a:gd name="T20" fmla="*/ 1 w 38"/>
                <a:gd name="T21" fmla="*/ 11 h 36"/>
                <a:gd name="T22" fmla="*/ 0 w 38"/>
                <a:gd name="T23" fmla="*/ 6 h 36"/>
                <a:gd name="T24" fmla="*/ 1 w 38"/>
                <a:gd name="T25" fmla="*/ 1 h 36"/>
                <a:gd name="T26" fmla="*/ 1 w 38"/>
                <a:gd name="T27" fmla="*/ 0 h 36"/>
                <a:gd name="T28" fmla="*/ 3 w 38"/>
                <a:gd name="T29" fmla="*/ 0 h 36"/>
                <a:gd name="T30" fmla="*/ 3 w 38"/>
                <a:gd name="T31" fmla="*/ 0 h 36"/>
                <a:gd name="T32" fmla="*/ 6 w 38"/>
                <a:gd name="T33" fmla="*/ 1 h 36"/>
                <a:gd name="T34" fmla="*/ 9 w 38"/>
                <a:gd name="T35" fmla="*/ 6 h 36"/>
                <a:gd name="T36" fmla="*/ 13 w 38"/>
                <a:gd name="T37" fmla="*/ 10 h 36"/>
                <a:gd name="T38" fmla="*/ 17 w 38"/>
                <a:gd name="T39" fmla="*/ 14 h 36"/>
                <a:gd name="T40" fmla="*/ 17 w 38"/>
                <a:gd name="T41" fmla="*/ 14 h 36"/>
                <a:gd name="T42" fmla="*/ 23 w 38"/>
                <a:gd name="T43" fmla="*/ 19 h 36"/>
                <a:gd name="T44" fmla="*/ 24 w 38"/>
                <a:gd name="T45" fmla="*/ 20 h 36"/>
                <a:gd name="T46" fmla="*/ 27 w 38"/>
                <a:gd name="T47" fmla="*/ 19 h 36"/>
                <a:gd name="T48" fmla="*/ 27 w 38"/>
                <a:gd name="T49" fmla="*/ 19 h 36"/>
                <a:gd name="T50" fmla="*/ 30 w 38"/>
                <a:gd name="T51" fmla="*/ 19 h 36"/>
                <a:gd name="T52" fmla="*/ 33 w 38"/>
                <a:gd name="T53" fmla="*/ 19 h 36"/>
                <a:gd name="T54" fmla="*/ 36 w 38"/>
                <a:gd name="T55" fmla="*/ 22 h 36"/>
                <a:gd name="T56" fmla="*/ 38 w 38"/>
                <a:gd name="T57" fmla="*/ 24 h 36"/>
                <a:gd name="T58" fmla="*/ 38 w 38"/>
                <a:gd name="T59" fmla="*/ 24 h 36"/>
                <a:gd name="T60" fmla="*/ 35 w 38"/>
                <a:gd name="T61" fmla="*/ 29 h 36"/>
                <a:gd name="T62" fmla="*/ 32 w 38"/>
                <a:gd name="T63" fmla="*/ 32 h 36"/>
                <a:gd name="T64" fmla="*/ 27 w 38"/>
                <a:gd name="T65" fmla="*/ 36 h 36"/>
                <a:gd name="T66" fmla="*/ 24 w 38"/>
                <a:gd name="T6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" h="36">
                  <a:moveTo>
                    <a:pt x="24" y="36"/>
                  </a:moveTo>
                  <a:lnTo>
                    <a:pt x="24" y="36"/>
                  </a:lnTo>
                  <a:lnTo>
                    <a:pt x="13" y="35"/>
                  </a:lnTo>
                  <a:lnTo>
                    <a:pt x="9" y="32"/>
                  </a:lnTo>
                  <a:lnTo>
                    <a:pt x="7" y="30"/>
                  </a:lnTo>
                  <a:lnTo>
                    <a:pt x="7" y="30"/>
                  </a:lnTo>
                  <a:lnTo>
                    <a:pt x="7" y="26"/>
                  </a:lnTo>
                  <a:lnTo>
                    <a:pt x="7" y="24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1" y="11"/>
                  </a:lnTo>
                  <a:lnTo>
                    <a:pt x="0" y="6"/>
                  </a:lnTo>
                  <a:lnTo>
                    <a:pt x="1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6" y="1"/>
                  </a:lnTo>
                  <a:lnTo>
                    <a:pt x="9" y="6"/>
                  </a:lnTo>
                  <a:lnTo>
                    <a:pt x="13" y="10"/>
                  </a:lnTo>
                  <a:lnTo>
                    <a:pt x="17" y="14"/>
                  </a:lnTo>
                  <a:lnTo>
                    <a:pt x="17" y="14"/>
                  </a:lnTo>
                  <a:lnTo>
                    <a:pt x="23" y="19"/>
                  </a:lnTo>
                  <a:lnTo>
                    <a:pt x="24" y="20"/>
                  </a:lnTo>
                  <a:lnTo>
                    <a:pt x="27" y="19"/>
                  </a:lnTo>
                  <a:lnTo>
                    <a:pt x="27" y="19"/>
                  </a:lnTo>
                  <a:lnTo>
                    <a:pt x="30" y="19"/>
                  </a:lnTo>
                  <a:lnTo>
                    <a:pt x="33" y="19"/>
                  </a:lnTo>
                  <a:lnTo>
                    <a:pt x="36" y="22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5" y="29"/>
                  </a:lnTo>
                  <a:lnTo>
                    <a:pt x="32" y="32"/>
                  </a:lnTo>
                  <a:lnTo>
                    <a:pt x="27" y="36"/>
                  </a:lnTo>
                  <a:lnTo>
                    <a:pt x="24" y="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1039"/>
            <p:cNvSpPr>
              <a:spLocks/>
            </p:cNvSpPr>
            <p:nvPr/>
          </p:nvSpPr>
          <p:spPr bwMode="auto">
            <a:xfrm>
              <a:off x="917575" y="3107959"/>
              <a:ext cx="25400" cy="73025"/>
            </a:xfrm>
            <a:custGeom>
              <a:avLst/>
              <a:gdLst>
                <a:gd name="T0" fmla="*/ 16 w 16"/>
                <a:gd name="T1" fmla="*/ 6 h 46"/>
                <a:gd name="T2" fmla="*/ 16 w 16"/>
                <a:gd name="T3" fmla="*/ 6 h 46"/>
                <a:gd name="T4" fmla="*/ 10 w 16"/>
                <a:gd name="T5" fmla="*/ 6 h 46"/>
                <a:gd name="T6" fmla="*/ 6 w 16"/>
                <a:gd name="T7" fmla="*/ 4 h 46"/>
                <a:gd name="T8" fmla="*/ 6 w 16"/>
                <a:gd name="T9" fmla="*/ 4 h 46"/>
                <a:gd name="T10" fmla="*/ 1 w 16"/>
                <a:gd name="T11" fmla="*/ 1 h 46"/>
                <a:gd name="T12" fmla="*/ 0 w 16"/>
                <a:gd name="T13" fmla="*/ 0 h 46"/>
                <a:gd name="T14" fmla="*/ 0 w 16"/>
                <a:gd name="T15" fmla="*/ 1 h 46"/>
                <a:gd name="T16" fmla="*/ 0 w 16"/>
                <a:gd name="T17" fmla="*/ 1 h 46"/>
                <a:gd name="T18" fmla="*/ 0 w 16"/>
                <a:gd name="T19" fmla="*/ 10 h 46"/>
                <a:gd name="T20" fmla="*/ 0 w 16"/>
                <a:gd name="T21" fmla="*/ 17 h 46"/>
                <a:gd name="T22" fmla="*/ 1 w 16"/>
                <a:gd name="T23" fmla="*/ 25 h 46"/>
                <a:gd name="T24" fmla="*/ 1 w 16"/>
                <a:gd name="T25" fmla="*/ 25 h 46"/>
                <a:gd name="T26" fmla="*/ 7 w 16"/>
                <a:gd name="T27" fmla="*/ 39 h 46"/>
                <a:gd name="T28" fmla="*/ 10 w 16"/>
                <a:gd name="T29" fmla="*/ 45 h 46"/>
                <a:gd name="T30" fmla="*/ 11 w 16"/>
                <a:gd name="T31" fmla="*/ 46 h 46"/>
                <a:gd name="T32" fmla="*/ 13 w 16"/>
                <a:gd name="T33" fmla="*/ 46 h 46"/>
                <a:gd name="T34" fmla="*/ 13 w 16"/>
                <a:gd name="T35" fmla="*/ 46 h 46"/>
                <a:gd name="T36" fmla="*/ 14 w 16"/>
                <a:gd name="T37" fmla="*/ 42 h 46"/>
                <a:gd name="T38" fmla="*/ 16 w 16"/>
                <a:gd name="T39" fmla="*/ 36 h 46"/>
                <a:gd name="T40" fmla="*/ 16 w 16"/>
                <a:gd name="T41" fmla="*/ 30 h 46"/>
                <a:gd name="T42" fmla="*/ 14 w 16"/>
                <a:gd name="T43" fmla="*/ 26 h 46"/>
                <a:gd name="T44" fmla="*/ 14 w 16"/>
                <a:gd name="T45" fmla="*/ 26 h 46"/>
                <a:gd name="T46" fmla="*/ 14 w 16"/>
                <a:gd name="T47" fmla="*/ 22 h 46"/>
                <a:gd name="T48" fmla="*/ 16 w 16"/>
                <a:gd name="T49" fmla="*/ 14 h 46"/>
                <a:gd name="T50" fmla="*/ 16 w 16"/>
                <a:gd name="T51" fmla="*/ 9 h 46"/>
                <a:gd name="T52" fmla="*/ 16 w 16"/>
                <a:gd name="T53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" h="46">
                  <a:moveTo>
                    <a:pt x="16" y="6"/>
                  </a:moveTo>
                  <a:lnTo>
                    <a:pt x="16" y="6"/>
                  </a:lnTo>
                  <a:lnTo>
                    <a:pt x="10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0"/>
                  </a:lnTo>
                  <a:lnTo>
                    <a:pt x="0" y="17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7" y="39"/>
                  </a:lnTo>
                  <a:lnTo>
                    <a:pt x="10" y="45"/>
                  </a:lnTo>
                  <a:lnTo>
                    <a:pt x="11" y="46"/>
                  </a:lnTo>
                  <a:lnTo>
                    <a:pt x="13" y="46"/>
                  </a:lnTo>
                  <a:lnTo>
                    <a:pt x="13" y="46"/>
                  </a:lnTo>
                  <a:lnTo>
                    <a:pt x="14" y="42"/>
                  </a:lnTo>
                  <a:lnTo>
                    <a:pt x="16" y="36"/>
                  </a:lnTo>
                  <a:lnTo>
                    <a:pt x="16" y="30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2"/>
                  </a:lnTo>
                  <a:lnTo>
                    <a:pt x="16" y="14"/>
                  </a:lnTo>
                  <a:lnTo>
                    <a:pt x="16" y="9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040"/>
            <p:cNvSpPr>
              <a:spLocks/>
            </p:cNvSpPr>
            <p:nvPr/>
          </p:nvSpPr>
          <p:spPr bwMode="auto">
            <a:xfrm>
              <a:off x="917575" y="3107959"/>
              <a:ext cx="25400" cy="73025"/>
            </a:xfrm>
            <a:custGeom>
              <a:avLst/>
              <a:gdLst>
                <a:gd name="T0" fmla="*/ 16 w 16"/>
                <a:gd name="T1" fmla="*/ 6 h 46"/>
                <a:gd name="T2" fmla="*/ 16 w 16"/>
                <a:gd name="T3" fmla="*/ 6 h 46"/>
                <a:gd name="T4" fmla="*/ 10 w 16"/>
                <a:gd name="T5" fmla="*/ 6 h 46"/>
                <a:gd name="T6" fmla="*/ 6 w 16"/>
                <a:gd name="T7" fmla="*/ 4 h 46"/>
                <a:gd name="T8" fmla="*/ 6 w 16"/>
                <a:gd name="T9" fmla="*/ 4 h 46"/>
                <a:gd name="T10" fmla="*/ 1 w 16"/>
                <a:gd name="T11" fmla="*/ 1 h 46"/>
                <a:gd name="T12" fmla="*/ 0 w 16"/>
                <a:gd name="T13" fmla="*/ 0 h 46"/>
                <a:gd name="T14" fmla="*/ 0 w 16"/>
                <a:gd name="T15" fmla="*/ 1 h 46"/>
                <a:gd name="T16" fmla="*/ 0 w 16"/>
                <a:gd name="T17" fmla="*/ 1 h 46"/>
                <a:gd name="T18" fmla="*/ 0 w 16"/>
                <a:gd name="T19" fmla="*/ 10 h 46"/>
                <a:gd name="T20" fmla="*/ 0 w 16"/>
                <a:gd name="T21" fmla="*/ 17 h 46"/>
                <a:gd name="T22" fmla="*/ 1 w 16"/>
                <a:gd name="T23" fmla="*/ 25 h 46"/>
                <a:gd name="T24" fmla="*/ 1 w 16"/>
                <a:gd name="T25" fmla="*/ 25 h 46"/>
                <a:gd name="T26" fmla="*/ 7 w 16"/>
                <a:gd name="T27" fmla="*/ 39 h 46"/>
                <a:gd name="T28" fmla="*/ 10 w 16"/>
                <a:gd name="T29" fmla="*/ 45 h 46"/>
                <a:gd name="T30" fmla="*/ 11 w 16"/>
                <a:gd name="T31" fmla="*/ 46 h 46"/>
                <a:gd name="T32" fmla="*/ 13 w 16"/>
                <a:gd name="T33" fmla="*/ 46 h 46"/>
                <a:gd name="T34" fmla="*/ 13 w 16"/>
                <a:gd name="T35" fmla="*/ 46 h 46"/>
                <a:gd name="T36" fmla="*/ 14 w 16"/>
                <a:gd name="T37" fmla="*/ 42 h 46"/>
                <a:gd name="T38" fmla="*/ 16 w 16"/>
                <a:gd name="T39" fmla="*/ 36 h 46"/>
                <a:gd name="T40" fmla="*/ 16 w 16"/>
                <a:gd name="T41" fmla="*/ 30 h 46"/>
                <a:gd name="T42" fmla="*/ 14 w 16"/>
                <a:gd name="T43" fmla="*/ 26 h 46"/>
                <a:gd name="T44" fmla="*/ 14 w 16"/>
                <a:gd name="T45" fmla="*/ 26 h 46"/>
                <a:gd name="T46" fmla="*/ 14 w 16"/>
                <a:gd name="T47" fmla="*/ 22 h 46"/>
                <a:gd name="T48" fmla="*/ 16 w 16"/>
                <a:gd name="T49" fmla="*/ 14 h 46"/>
                <a:gd name="T50" fmla="*/ 16 w 16"/>
                <a:gd name="T51" fmla="*/ 9 h 46"/>
                <a:gd name="T52" fmla="*/ 16 w 16"/>
                <a:gd name="T53" fmla="*/ 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6" h="46">
                  <a:moveTo>
                    <a:pt x="16" y="6"/>
                  </a:moveTo>
                  <a:lnTo>
                    <a:pt x="16" y="6"/>
                  </a:lnTo>
                  <a:lnTo>
                    <a:pt x="10" y="6"/>
                  </a:lnTo>
                  <a:lnTo>
                    <a:pt x="6" y="4"/>
                  </a:lnTo>
                  <a:lnTo>
                    <a:pt x="6" y="4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0"/>
                  </a:lnTo>
                  <a:lnTo>
                    <a:pt x="0" y="17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7" y="39"/>
                  </a:lnTo>
                  <a:lnTo>
                    <a:pt x="10" y="45"/>
                  </a:lnTo>
                  <a:lnTo>
                    <a:pt x="11" y="46"/>
                  </a:lnTo>
                  <a:lnTo>
                    <a:pt x="13" y="46"/>
                  </a:lnTo>
                  <a:lnTo>
                    <a:pt x="13" y="46"/>
                  </a:lnTo>
                  <a:lnTo>
                    <a:pt x="14" y="42"/>
                  </a:lnTo>
                  <a:lnTo>
                    <a:pt x="16" y="36"/>
                  </a:lnTo>
                  <a:lnTo>
                    <a:pt x="16" y="30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22"/>
                  </a:lnTo>
                  <a:lnTo>
                    <a:pt x="16" y="14"/>
                  </a:lnTo>
                  <a:lnTo>
                    <a:pt x="16" y="9"/>
                  </a:lnTo>
                  <a:lnTo>
                    <a:pt x="16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1041"/>
            <p:cNvSpPr>
              <a:spLocks/>
            </p:cNvSpPr>
            <p:nvPr/>
          </p:nvSpPr>
          <p:spPr bwMode="auto">
            <a:xfrm>
              <a:off x="825500" y="2939684"/>
              <a:ext cx="42863" cy="80963"/>
            </a:xfrm>
            <a:custGeom>
              <a:avLst/>
              <a:gdLst>
                <a:gd name="T0" fmla="*/ 25 w 27"/>
                <a:gd name="T1" fmla="*/ 49 h 51"/>
                <a:gd name="T2" fmla="*/ 25 w 27"/>
                <a:gd name="T3" fmla="*/ 49 h 51"/>
                <a:gd name="T4" fmla="*/ 22 w 27"/>
                <a:gd name="T5" fmla="*/ 42 h 51"/>
                <a:gd name="T6" fmla="*/ 19 w 27"/>
                <a:gd name="T7" fmla="*/ 34 h 51"/>
                <a:gd name="T8" fmla="*/ 14 w 27"/>
                <a:gd name="T9" fmla="*/ 26 h 51"/>
                <a:gd name="T10" fmla="*/ 12 w 27"/>
                <a:gd name="T11" fmla="*/ 20 h 51"/>
                <a:gd name="T12" fmla="*/ 12 w 27"/>
                <a:gd name="T13" fmla="*/ 20 h 51"/>
                <a:gd name="T14" fmla="*/ 4 w 27"/>
                <a:gd name="T15" fmla="*/ 9 h 51"/>
                <a:gd name="T16" fmla="*/ 0 w 27"/>
                <a:gd name="T17" fmla="*/ 5 h 51"/>
                <a:gd name="T18" fmla="*/ 0 w 27"/>
                <a:gd name="T19" fmla="*/ 2 h 51"/>
                <a:gd name="T20" fmla="*/ 0 w 27"/>
                <a:gd name="T21" fmla="*/ 2 h 51"/>
                <a:gd name="T22" fmla="*/ 0 w 27"/>
                <a:gd name="T23" fmla="*/ 2 h 51"/>
                <a:gd name="T24" fmla="*/ 3 w 27"/>
                <a:gd name="T25" fmla="*/ 0 h 51"/>
                <a:gd name="T26" fmla="*/ 4 w 27"/>
                <a:gd name="T27" fmla="*/ 2 h 51"/>
                <a:gd name="T28" fmla="*/ 10 w 27"/>
                <a:gd name="T29" fmla="*/ 6 h 51"/>
                <a:gd name="T30" fmla="*/ 10 w 27"/>
                <a:gd name="T31" fmla="*/ 6 h 51"/>
                <a:gd name="T32" fmla="*/ 17 w 27"/>
                <a:gd name="T33" fmla="*/ 13 h 51"/>
                <a:gd name="T34" fmla="*/ 19 w 27"/>
                <a:gd name="T35" fmla="*/ 18 h 51"/>
                <a:gd name="T36" fmla="*/ 19 w 27"/>
                <a:gd name="T37" fmla="*/ 18 h 51"/>
                <a:gd name="T38" fmla="*/ 23 w 27"/>
                <a:gd name="T39" fmla="*/ 23 h 51"/>
                <a:gd name="T40" fmla="*/ 27 w 27"/>
                <a:gd name="T41" fmla="*/ 29 h 51"/>
                <a:gd name="T42" fmla="*/ 27 w 27"/>
                <a:gd name="T43" fmla="*/ 29 h 51"/>
                <a:gd name="T44" fmla="*/ 27 w 27"/>
                <a:gd name="T45" fmla="*/ 44 h 51"/>
                <a:gd name="T46" fmla="*/ 27 w 27"/>
                <a:gd name="T47" fmla="*/ 49 h 51"/>
                <a:gd name="T48" fmla="*/ 26 w 27"/>
                <a:gd name="T49" fmla="*/ 51 h 51"/>
                <a:gd name="T50" fmla="*/ 25 w 27"/>
                <a:gd name="T51" fmla="*/ 4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7" h="51">
                  <a:moveTo>
                    <a:pt x="25" y="49"/>
                  </a:moveTo>
                  <a:lnTo>
                    <a:pt x="25" y="49"/>
                  </a:lnTo>
                  <a:lnTo>
                    <a:pt x="22" y="42"/>
                  </a:lnTo>
                  <a:lnTo>
                    <a:pt x="19" y="34"/>
                  </a:lnTo>
                  <a:lnTo>
                    <a:pt x="14" y="26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" y="9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4" y="2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7" y="13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23" y="23"/>
                  </a:lnTo>
                  <a:lnTo>
                    <a:pt x="27" y="29"/>
                  </a:lnTo>
                  <a:lnTo>
                    <a:pt x="27" y="29"/>
                  </a:lnTo>
                  <a:lnTo>
                    <a:pt x="27" y="44"/>
                  </a:lnTo>
                  <a:lnTo>
                    <a:pt x="27" y="49"/>
                  </a:lnTo>
                  <a:lnTo>
                    <a:pt x="26" y="51"/>
                  </a:lnTo>
                  <a:lnTo>
                    <a:pt x="25" y="49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1042"/>
            <p:cNvSpPr>
              <a:spLocks/>
            </p:cNvSpPr>
            <p:nvPr/>
          </p:nvSpPr>
          <p:spPr bwMode="auto">
            <a:xfrm>
              <a:off x="825500" y="2939684"/>
              <a:ext cx="42863" cy="80963"/>
            </a:xfrm>
            <a:custGeom>
              <a:avLst/>
              <a:gdLst>
                <a:gd name="T0" fmla="*/ 25 w 27"/>
                <a:gd name="T1" fmla="*/ 49 h 51"/>
                <a:gd name="T2" fmla="*/ 25 w 27"/>
                <a:gd name="T3" fmla="*/ 49 h 51"/>
                <a:gd name="T4" fmla="*/ 22 w 27"/>
                <a:gd name="T5" fmla="*/ 42 h 51"/>
                <a:gd name="T6" fmla="*/ 19 w 27"/>
                <a:gd name="T7" fmla="*/ 34 h 51"/>
                <a:gd name="T8" fmla="*/ 14 w 27"/>
                <a:gd name="T9" fmla="*/ 26 h 51"/>
                <a:gd name="T10" fmla="*/ 12 w 27"/>
                <a:gd name="T11" fmla="*/ 20 h 51"/>
                <a:gd name="T12" fmla="*/ 12 w 27"/>
                <a:gd name="T13" fmla="*/ 20 h 51"/>
                <a:gd name="T14" fmla="*/ 4 w 27"/>
                <a:gd name="T15" fmla="*/ 9 h 51"/>
                <a:gd name="T16" fmla="*/ 0 w 27"/>
                <a:gd name="T17" fmla="*/ 5 h 51"/>
                <a:gd name="T18" fmla="*/ 0 w 27"/>
                <a:gd name="T19" fmla="*/ 2 h 51"/>
                <a:gd name="T20" fmla="*/ 0 w 27"/>
                <a:gd name="T21" fmla="*/ 2 h 51"/>
                <a:gd name="T22" fmla="*/ 0 w 27"/>
                <a:gd name="T23" fmla="*/ 2 h 51"/>
                <a:gd name="T24" fmla="*/ 3 w 27"/>
                <a:gd name="T25" fmla="*/ 0 h 51"/>
                <a:gd name="T26" fmla="*/ 4 w 27"/>
                <a:gd name="T27" fmla="*/ 2 h 51"/>
                <a:gd name="T28" fmla="*/ 10 w 27"/>
                <a:gd name="T29" fmla="*/ 6 h 51"/>
                <a:gd name="T30" fmla="*/ 10 w 27"/>
                <a:gd name="T31" fmla="*/ 6 h 51"/>
                <a:gd name="T32" fmla="*/ 17 w 27"/>
                <a:gd name="T33" fmla="*/ 13 h 51"/>
                <a:gd name="T34" fmla="*/ 19 w 27"/>
                <a:gd name="T35" fmla="*/ 18 h 51"/>
                <a:gd name="T36" fmla="*/ 19 w 27"/>
                <a:gd name="T37" fmla="*/ 18 h 51"/>
                <a:gd name="T38" fmla="*/ 23 w 27"/>
                <a:gd name="T39" fmla="*/ 23 h 51"/>
                <a:gd name="T40" fmla="*/ 27 w 27"/>
                <a:gd name="T41" fmla="*/ 29 h 51"/>
                <a:gd name="T42" fmla="*/ 27 w 27"/>
                <a:gd name="T43" fmla="*/ 29 h 51"/>
                <a:gd name="T44" fmla="*/ 27 w 27"/>
                <a:gd name="T45" fmla="*/ 44 h 51"/>
                <a:gd name="T46" fmla="*/ 27 w 27"/>
                <a:gd name="T47" fmla="*/ 49 h 51"/>
                <a:gd name="T48" fmla="*/ 26 w 27"/>
                <a:gd name="T49" fmla="*/ 51 h 51"/>
                <a:gd name="T50" fmla="*/ 25 w 27"/>
                <a:gd name="T51" fmla="*/ 4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7" h="51">
                  <a:moveTo>
                    <a:pt x="25" y="49"/>
                  </a:moveTo>
                  <a:lnTo>
                    <a:pt x="25" y="49"/>
                  </a:lnTo>
                  <a:lnTo>
                    <a:pt x="22" y="42"/>
                  </a:lnTo>
                  <a:lnTo>
                    <a:pt x="19" y="34"/>
                  </a:lnTo>
                  <a:lnTo>
                    <a:pt x="14" y="26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" y="9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4" y="2"/>
                  </a:lnTo>
                  <a:lnTo>
                    <a:pt x="10" y="6"/>
                  </a:lnTo>
                  <a:lnTo>
                    <a:pt x="10" y="6"/>
                  </a:lnTo>
                  <a:lnTo>
                    <a:pt x="17" y="13"/>
                  </a:lnTo>
                  <a:lnTo>
                    <a:pt x="19" y="18"/>
                  </a:lnTo>
                  <a:lnTo>
                    <a:pt x="19" y="18"/>
                  </a:lnTo>
                  <a:lnTo>
                    <a:pt x="23" y="23"/>
                  </a:lnTo>
                  <a:lnTo>
                    <a:pt x="27" y="29"/>
                  </a:lnTo>
                  <a:lnTo>
                    <a:pt x="27" y="29"/>
                  </a:lnTo>
                  <a:lnTo>
                    <a:pt x="27" y="44"/>
                  </a:lnTo>
                  <a:lnTo>
                    <a:pt x="27" y="49"/>
                  </a:lnTo>
                  <a:lnTo>
                    <a:pt x="26" y="51"/>
                  </a:lnTo>
                  <a:lnTo>
                    <a:pt x="25" y="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1043"/>
            <p:cNvSpPr>
              <a:spLocks/>
            </p:cNvSpPr>
            <p:nvPr/>
          </p:nvSpPr>
          <p:spPr bwMode="auto">
            <a:xfrm>
              <a:off x="860425" y="2944446"/>
              <a:ext cx="26988" cy="41275"/>
            </a:xfrm>
            <a:custGeom>
              <a:avLst/>
              <a:gdLst>
                <a:gd name="T0" fmla="*/ 10 w 17"/>
                <a:gd name="T1" fmla="*/ 25 h 26"/>
                <a:gd name="T2" fmla="*/ 10 w 17"/>
                <a:gd name="T3" fmla="*/ 25 h 26"/>
                <a:gd name="T4" fmla="*/ 10 w 17"/>
                <a:gd name="T5" fmla="*/ 22 h 26"/>
                <a:gd name="T6" fmla="*/ 10 w 17"/>
                <a:gd name="T7" fmla="*/ 19 h 26"/>
                <a:gd name="T8" fmla="*/ 10 w 17"/>
                <a:gd name="T9" fmla="*/ 16 h 26"/>
                <a:gd name="T10" fmla="*/ 8 w 17"/>
                <a:gd name="T11" fmla="*/ 13 h 26"/>
                <a:gd name="T12" fmla="*/ 8 w 17"/>
                <a:gd name="T13" fmla="*/ 13 h 26"/>
                <a:gd name="T14" fmla="*/ 1 w 17"/>
                <a:gd name="T15" fmla="*/ 4 h 26"/>
                <a:gd name="T16" fmla="*/ 0 w 17"/>
                <a:gd name="T17" fmla="*/ 2 h 26"/>
                <a:gd name="T18" fmla="*/ 0 w 17"/>
                <a:gd name="T19" fmla="*/ 0 h 26"/>
                <a:gd name="T20" fmla="*/ 0 w 17"/>
                <a:gd name="T21" fmla="*/ 0 h 26"/>
                <a:gd name="T22" fmla="*/ 0 w 17"/>
                <a:gd name="T23" fmla="*/ 0 h 26"/>
                <a:gd name="T24" fmla="*/ 10 w 17"/>
                <a:gd name="T25" fmla="*/ 4 h 26"/>
                <a:gd name="T26" fmla="*/ 16 w 17"/>
                <a:gd name="T27" fmla="*/ 7 h 26"/>
                <a:gd name="T28" fmla="*/ 17 w 17"/>
                <a:gd name="T29" fmla="*/ 10 h 26"/>
                <a:gd name="T30" fmla="*/ 17 w 17"/>
                <a:gd name="T31" fmla="*/ 10 h 26"/>
                <a:gd name="T32" fmla="*/ 17 w 17"/>
                <a:gd name="T33" fmla="*/ 16 h 26"/>
                <a:gd name="T34" fmla="*/ 16 w 17"/>
                <a:gd name="T35" fmla="*/ 22 h 26"/>
                <a:gd name="T36" fmla="*/ 13 w 17"/>
                <a:gd name="T37" fmla="*/ 26 h 26"/>
                <a:gd name="T38" fmla="*/ 11 w 17"/>
                <a:gd name="T39" fmla="*/ 26 h 26"/>
                <a:gd name="T40" fmla="*/ 10 w 17"/>
                <a:gd name="T4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26">
                  <a:moveTo>
                    <a:pt x="10" y="25"/>
                  </a:moveTo>
                  <a:lnTo>
                    <a:pt x="10" y="25"/>
                  </a:lnTo>
                  <a:lnTo>
                    <a:pt x="10" y="22"/>
                  </a:lnTo>
                  <a:lnTo>
                    <a:pt x="10" y="19"/>
                  </a:lnTo>
                  <a:lnTo>
                    <a:pt x="10" y="16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4"/>
                  </a:lnTo>
                  <a:lnTo>
                    <a:pt x="16" y="7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6"/>
                  </a:lnTo>
                  <a:lnTo>
                    <a:pt x="16" y="22"/>
                  </a:lnTo>
                  <a:lnTo>
                    <a:pt x="13" y="26"/>
                  </a:lnTo>
                  <a:lnTo>
                    <a:pt x="11" y="26"/>
                  </a:lnTo>
                  <a:lnTo>
                    <a:pt x="10" y="25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1044"/>
            <p:cNvSpPr>
              <a:spLocks/>
            </p:cNvSpPr>
            <p:nvPr/>
          </p:nvSpPr>
          <p:spPr bwMode="auto">
            <a:xfrm>
              <a:off x="860425" y="2944446"/>
              <a:ext cx="26988" cy="41275"/>
            </a:xfrm>
            <a:custGeom>
              <a:avLst/>
              <a:gdLst>
                <a:gd name="T0" fmla="*/ 10 w 17"/>
                <a:gd name="T1" fmla="*/ 25 h 26"/>
                <a:gd name="T2" fmla="*/ 10 w 17"/>
                <a:gd name="T3" fmla="*/ 25 h 26"/>
                <a:gd name="T4" fmla="*/ 10 w 17"/>
                <a:gd name="T5" fmla="*/ 22 h 26"/>
                <a:gd name="T6" fmla="*/ 10 w 17"/>
                <a:gd name="T7" fmla="*/ 19 h 26"/>
                <a:gd name="T8" fmla="*/ 10 w 17"/>
                <a:gd name="T9" fmla="*/ 16 h 26"/>
                <a:gd name="T10" fmla="*/ 8 w 17"/>
                <a:gd name="T11" fmla="*/ 13 h 26"/>
                <a:gd name="T12" fmla="*/ 8 w 17"/>
                <a:gd name="T13" fmla="*/ 13 h 26"/>
                <a:gd name="T14" fmla="*/ 1 w 17"/>
                <a:gd name="T15" fmla="*/ 4 h 26"/>
                <a:gd name="T16" fmla="*/ 0 w 17"/>
                <a:gd name="T17" fmla="*/ 2 h 26"/>
                <a:gd name="T18" fmla="*/ 0 w 17"/>
                <a:gd name="T19" fmla="*/ 0 h 26"/>
                <a:gd name="T20" fmla="*/ 0 w 17"/>
                <a:gd name="T21" fmla="*/ 0 h 26"/>
                <a:gd name="T22" fmla="*/ 0 w 17"/>
                <a:gd name="T23" fmla="*/ 0 h 26"/>
                <a:gd name="T24" fmla="*/ 10 w 17"/>
                <a:gd name="T25" fmla="*/ 4 h 26"/>
                <a:gd name="T26" fmla="*/ 16 w 17"/>
                <a:gd name="T27" fmla="*/ 7 h 26"/>
                <a:gd name="T28" fmla="*/ 17 w 17"/>
                <a:gd name="T29" fmla="*/ 10 h 26"/>
                <a:gd name="T30" fmla="*/ 17 w 17"/>
                <a:gd name="T31" fmla="*/ 10 h 26"/>
                <a:gd name="T32" fmla="*/ 17 w 17"/>
                <a:gd name="T33" fmla="*/ 16 h 26"/>
                <a:gd name="T34" fmla="*/ 16 w 17"/>
                <a:gd name="T35" fmla="*/ 22 h 26"/>
                <a:gd name="T36" fmla="*/ 13 w 17"/>
                <a:gd name="T37" fmla="*/ 26 h 26"/>
                <a:gd name="T38" fmla="*/ 11 w 17"/>
                <a:gd name="T39" fmla="*/ 26 h 26"/>
                <a:gd name="T40" fmla="*/ 10 w 17"/>
                <a:gd name="T4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26">
                  <a:moveTo>
                    <a:pt x="10" y="25"/>
                  </a:moveTo>
                  <a:lnTo>
                    <a:pt x="10" y="25"/>
                  </a:lnTo>
                  <a:lnTo>
                    <a:pt x="10" y="22"/>
                  </a:lnTo>
                  <a:lnTo>
                    <a:pt x="10" y="19"/>
                  </a:lnTo>
                  <a:lnTo>
                    <a:pt x="10" y="16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0" y="4"/>
                  </a:lnTo>
                  <a:lnTo>
                    <a:pt x="16" y="7"/>
                  </a:lnTo>
                  <a:lnTo>
                    <a:pt x="17" y="10"/>
                  </a:lnTo>
                  <a:lnTo>
                    <a:pt x="17" y="10"/>
                  </a:lnTo>
                  <a:lnTo>
                    <a:pt x="17" y="16"/>
                  </a:lnTo>
                  <a:lnTo>
                    <a:pt x="16" y="22"/>
                  </a:lnTo>
                  <a:lnTo>
                    <a:pt x="13" y="26"/>
                  </a:lnTo>
                  <a:lnTo>
                    <a:pt x="11" y="26"/>
                  </a:lnTo>
                  <a:lnTo>
                    <a:pt x="10" y="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1045"/>
            <p:cNvSpPr>
              <a:spLocks/>
            </p:cNvSpPr>
            <p:nvPr/>
          </p:nvSpPr>
          <p:spPr bwMode="auto">
            <a:xfrm>
              <a:off x="890588" y="2985721"/>
              <a:ext cx="12700" cy="25400"/>
            </a:xfrm>
            <a:custGeom>
              <a:avLst/>
              <a:gdLst>
                <a:gd name="T0" fmla="*/ 0 w 8"/>
                <a:gd name="T1" fmla="*/ 2 h 16"/>
                <a:gd name="T2" fmla="*/ 0 w 8"/>
                <a:gd name="T3" fmla="*/ 2 h 16"/>
                <a:gd name="T4" fmla="*/ 0 w 8"/>
                <a:gd name="T5" fmla="*/ 3 h 16"/>
                <a:gd name="T6" fmla="*/ 1 w 8"/>
                <a:gd name="T7" fmla="*/ 7 h 16"/>
                <a:gd name="T8" fmla="*/ 2 w 8"/>
                <a:gd name="T9" fmla="*/ 12 h 16"/>
                <a:gd name="T10" fmla="*/ 2 w 8"/>
                <a:gd name="T11" fmla="*/ 13 h 16"/>
                <a:gd name="T12" fmla="*/ 2 w 8"/>
                <a:gd name="T13" fmla="*/ 13 h 16"/>
                <a:gd name="T14" fmla="*/ 2 w 8"/>
                <a:gd name="T15" fmla="*/ 15 h 16"/>
                <a:gd name="T16" fmla="*/ 4 w 8"/>
                <a:gd name="T17" fmla="*/ 16 h 16"/>
                <a:gd name="T18" fmla="*/ 7 w 8"/>
                <a:gd name="T19" fmla="*/ 16 h 16"/>
                <a:gd name="T20" fmla="*/ 8 w 8"/>
                <a:gd name="T21" fmla="*/ 15 h 16"/>
                <a:gd name="T22" fmla="*/ 8 w 8"/>
                <a:gd name="T23" fmla="*/ 15 h 16"/>
                <a:gd name="T24" fmla="*/ 8 w 8"/>
                <a:gd name="T25" fmla="*/ 12 h 16"/>
                <a:gd name="T26" fmla="*/ 7 w 8"/>
                <a:gd name="T27" fmla="*/ 6 h 16"/>
                <a:gd name="T28" fmla="*/ 4 w 8"/>
                <a:gd name="T29" fmla="*/ 2 h 16"/>
                <a:gd name="T30" fmla="*/ 2 w 8"/>
                <a:gd name="T31" fmla="*/ 0 h 16"/>
                <a:gd name="T32" fmla="*/ 0 w 8"/>
                <a:gd name="T3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16">
                  <a:moveTo>
                    <a:pt x="0" y="2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1" y="7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4" y="16"/>
                  </a:lnTo>
                  <a:lnTo>
                    <a:pt x="7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8" y="12"/>
                  </a:lnTo>
                  <a:lnTo>
                    <a:pt x="7" y="6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CD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1046"/>
            <p:cNvSpPr>
              <a:spLocks/>
            </p:cNvSpPr>
            <p:nvPr/>
          </p:nvSpPr>
          <p:spPr bwMode="auto">
            <a:xfrm>
              <a:off x="890588" y="2985721"/>
              <a:ext cx="12700" cy="25400"/>
            </a:xfrm>
            <a:custGeom>
              <a:avLst/>
              <a:gdLst>
                <a:gd name="T0" fmla="*/ 0 w 8"/>
                <a:gd name="T1" fmla="*/ 2 h 16"/>
                <a:gd name="T2" fmla="*/ 0 w 8"/>
                <a:gd name="T3" fmla="*/ 2 h 16"/>
                <a:gd name="T4" fmla="*/ 0 w 8"/>
                <a:gd name="T5" fmla="*/ 3 h 16"/>
                <a:gd name="T6" fmla="*/ 1 w 8"/>
                <a:gd name="T7" fmla="*/ 7 h 16"/>
                <a:gd name="T8" fmla="*/ 2 w 8"/>
                <a:gd name="T9" fmla="*/ 12 h 16"/>
                <a:gd name="T10" fmla="*/ 2 w 8"/>
                <a:gd name="T11" fmla="*/ 13 h 16"/>
                <a:gd name="T12" fmla="*/ 2 w 8"/>
                <a:gd name="T13" fmla="*/ 13 h 16"/>
                <a:gd name="T14" fmla="*/ 2 w 8"/>
                <a:gd name="T15" fmla="*/ 15 h 16"/>
                <a:gd name="T16" fmla="*/ 4 w 8"/>
                <a:gd name="T17" fmla="*/ 16 h 16"/>
                <a:gd name="T18" fmla="*/ 7 w 8"/>
                <a:gd name="T19" fmla="*/ 16 h 16"/>
                <a:gd name="T20" fmla="*/ 8 w 8"/>
                <a:gd name="T21" fmla="*/ 15 h 16"/>
                <a:gd name="T22" fmla="*/ 8 w 8"/>
                <a:gd name="T23" fmla="*/ 15 h 16"/>
                <a:gd name="T24" fmla="*/ 8 w 8"/>
                <a:gd name="T25" fmla="*/ 12 h 16"/>
                <a:gd name="T26" fmla="*/ 7 w 8"/>
                <a:gd name="T27" fmla="*/ 6 h 16"/>
                <a:gd name="T28" fmla="*/ 4 w 8"/>
                <a:gd name="T29" fmla="*/ 2 h 16"/>
                <a:gd name="T30" fmla="*/ 2 w 8"/>
                <a:gd name="T31" fmla="*/ 0 h 16"/>
                <a:gd name="T32" fmla="*/ 0 w 8"/>
                <a:gd name="T3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16">
                  <a:moveTo>
                    <a:pt x="0" y="2"/>
                  </a:moveTo>
                  <a:lnTo>
                    <a:pt x="0" y="2"/>
                  </a:lnTo>
                  <a:lnTo>
                    <a:pt x="0" y="3"/>
                  </a:lnTo>
                  <a:lnTo>
                    <a:pt x="1" y="7"/>
                  </a:lnTo>
                  <a:lnTo>
                    <a:pt x="2" y="12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4" y="16"/>
                  </a:lnTo>
                  <a:lnTo>
                    <a:pt x="7" y="16"/>
                  </a:lnTo>
                  <a:lnTo>
                    <a:pt x="8" y="15"/>
                  </a:lnTo>
                  <a:lnTo>
                    <a:pt x="8" y="15"/>
                  </a:lnTo>
                  <a:lnTo>
                    <a:pt x="8" y="12"/>
                  </a:lnTo>
                  <a:lnTo>
                    <a:pt x="7" y="6"/>
                  </a:lnTo>
                  <a:lnTo>
                    <a:pt x="4" y="2"/>
                  </a:lnTo>
                  <a:lnTo>
                    <a:pt x="2" y="0"/>
                  </a:lnTo>
                  <a:lnTo>
                    <a:pt x="0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1047"/>
            <p:cNvSpPr>
              <a:spLocks/>
            </p:cNvSpPr>
            <p:nvPr/>
          </p:nvSpPr>
          <p:spPr bwMode="auto">
            <a:xfrm>
              <a:off x="352425" y="2947621"/>
              <a:ext cx="58738" cy="66675"/>
            </a:xfrm>
            <a:custGeom>
              <a:avLst/>
              <a:gdLst>
                <a:gd name="T0" fmla="*/ 11 w 37"/>
                <a:gd name="T1" fmla="*/ 40 h 42"/>
                <a:gd name="T2" fmla="*/ 11 w 37"/>
                <a:gd name="T3" fmla="*/ 40 h 42"/>
                <a:gd name="T4" fmla="*/ 10 w 37"/>
                <a:gd name="T5" fmla="*/ 34 h 42"/>
                <a:gd name="T6" fmla="*/ 8 w 37"/>
                <a:gd name="T7" fmla="*/ 33 h 42"/>
                <a:gd name="T8" fmla="*/ 8 w 37"/>
                <a:gd name="T9" fmla="*/ 31 h 42"/>
                <a:gd name="T10" fmla="*/ 8 w 37"/>
                <a:gd name="T11" fmla="*/ 31 h 42"/>
                <a:gd name="T12" fmla="*/ 2 w 37"/>
                <a:gd name="T13" fmla="*/ 31 h 42"/>
                <a:gd name="T14" fmla="*/ 1 w 37"/>
                <a:gd name="T15" fmla="*/ 30 h 42"/>
                <a:gd name="T16" fmla="*/ 0 w 37"/>
                <a:gd name="T17" fmla="*/ 27 h 42"/>
                <a:gd name="T18" fmla="*/ 0 w 37"/>
                <a:gd name="T19" fmla="*/ 27 h 42"/>
                <a:gd name="T20" fmla="*/ 1 w 37"/>
                <a:gd name="T21" fmla="*/ 18 h 42"/>
                <a:gd name="T22" fmla="*/ 2 w 37"/>
                <a:gd name="T23" fmla="*/ 15 h 42"/>
                <a:gd name="T24" fmla="*/ 5 w 37"/>
                <a:gd name="T25" fmla="*/ 14 h 42"/>
                <a:gd name="T26" fmla="*/ 5 w 37"/>
                <a:gd name="T27" fmla="*/ 14 h 42"/>
                <a:gd name="T28" fmla="*/ 11 w 37"/>
                <a:gd name="T29" fmla="*/ 15 h 42"/>
                <a:gd name="T30" fmla="*/ 13 w 37"/>
                <a:gd name="T31" fmla="*/ 15 h 42"/>
                <a:gd name="T32" fmla="*/ 14 w 37"/>
                <a:gd name="T33" fmla="*/ 15 h 42"/>
                <a:gd name="T34" fmla="*/ 14 w 37"/>
                <a:gd name="T35" fmla="*/ 15 h 42"/>
                <a:gd name="T36" fmla="*/ 13 w 37"/>
                <a:gd name="T37" fmla="*/ 10 h 42"/>
                <a:gd name="T38" fmla="*/ 13 w 37"/>
                <a:gd name="T39" fmla="*/ 8 h 42"/>
                <a:gd name="T40" fmla="*/ 14 w 37"/>
                <a:gd name="T41" fmla="*/ 8 h 42"/>
                <a:gd name="T42" fmla="*/ 14 w 37"/>
                <a:gd name="T43" fmla="*/ 8 h 42"/>
                <a:gd name="T44" fmla="*/ 21 w 37"/>
                <a:gd name="T45" fmla="*/ 8 h 42"/>
                <a:gd name="T46" fmla="*/ 24 w 37"/>
                <a:gd name="T47" fmla="*/ 8 h 42"/>
                <a:gd name="T48" fmla="*/ 26 w 37"/>
                <a:gd name="T49" fmla="*/ 7 h 42"/>
                <a:gd name="T50" fmla="*/ 26 w 37"/>
                <a:gd name="T51" fmla="*/ 7 h 42"/>
                <a:gd name="T52" fmla="*/ 24 w 37"/>
                <a:gd name="T53" fmla="*/ 1 h 42"/>
                <a:gd name="T54" fmla="*/ 24 w 37"/>
                <a:gd name="T55" fmla="*/ 0 h 42"/>
                <a:gd name="T56" fmla="*/ 26 w 37"/>
                <a:gd name="T57" fmla="*/ 1 h 42"/>
                <a:gd name="T58" fmla="*/ 26 w 37"/>
                <a:gd name="T59" fmla="*/ 1 h 42"/>
                <a:gd name="T60" fmla="*/ 30 w 37"/>
                <a:gd name="T61" fmla="*/ 5 h 42"/>
                <a:gd name="T62" fmla="*/ 31 w 37"/>
                <a:gd name="T63" fmla="*/ 8 h 42"/>
                <a:gd name="T64" fmla="*/ 33 w 37"/>
                <a:gd name="T65" fmla="*/ 10 h 42"/>
                <a:gd name="T66" fmla="*/ 33 w 37"/>
                <a:gd name="T67" fmla="*/ 10 h 42"/>
                <a:gd name="T68" fmla="*/ 34 w 37"/>
                <a:gd name="T69" fmla="*/ 11 h 42"/>
                <a:gd name="T70" fmla="*/ 37 w 37"/>
                <a:gd name="T71" fmla="*/ 14 h 42"/>
                <a:gd name="T72" fmla="*/ 37 w 37"/>
                <a:gd name="T73" fmla="*/ 17 h 42"/>
                <a:gd name="T74" fmla="*/ 36 w 37"/>
                <a:gd name="T75" fmla="*/ 18 h 42"/>
                <a:gd name="T76" fmla="*/ 36 w 37"/>
                <a:gd name="T77" fmla="*/ 18 h 42"/>
                <a:gd name="T78" fmla="*/ 31 w 37"/>
                <a:gd name="T79" fmla="*/ 27 h 42"/>
                <a:gd name="T80" fmla="*/ 29 w 37"/>
                <a:gd name="T81" fmla="*/ 31 h 42"/>
                <a:gd name="T82" fmla="*/ 27 w 37"/>
                <a:gd name="T83" fmla="*/ 33 h 42"/>
                <a:gd name="T84" fmla="*/ 27 w 37"/>
                <a:gd name="T85" fmla="*/ 33 h 42"/>
                <a:gd name="T86" fmla="*/ 24 w 37"/>
                <a:gd name="T87" fmla="*/ 30 h 42"/>
                <a:gd name="T88" fmla="*/ 23 w 37"/>
                <a:gd name="T89" fmla="*/ 30 h 42"/>
                <a:gd name="T90" fmla="*/ 21 w 37"/>
                <a:gd name="T91" fmla="*/ 30 h 42"/>
                <a:gd name="T92" fmla="*/ 21 w 37"/>
                <a:gd name="T93" fmla="*/ 30 h 42"/>
                <a:gd name="T94" fmla="*/ 17 w 37"/>
                <a:gd name="T95" fmla="*/ 37 h 42"/>
                <a:gd name="T96" fmla="*/ 14 w 37"/>
                <a:gd name="T97" fmla="*/ 40 h 42"/>
                <a:gd name="T98" fmla="*/ 13 w 37"/>
                <a:gd name="T99" fmla="*/ 42 h 42"/>
                <a:gd name="T100" fmla="*/ 11 w 37"/>
                <a:gd name="T101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7" h="42">
                  <a:moveTo>
                    <a:pt x="11" y="40"/>
                  </a:moveTo>
                  <a:lnTo>
                    <a:pt x="11" y="40"/>
                  </a:lnTo>
                  <a:lnTo>
                    <a:pt x="10" y="34"/>
                  </a:lnTo>
                  <a:lnTo>
                    <a:pt x="8" y="33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2" y="31"/>
                  </a:lnTo>
                  <a:lnTo>
                    <a:pt x="1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" y="18"/>
                  </a:lnTo>
                  <a:lnTo>
                    <a:pt x="2" y="15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11" y="15"/>
                  </a:lnTo>
                  <a:lnTo>
                    <a:pt x="13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21" y="8"/>
                  </a:lnTo>
                  <a:lnTo>
                    <a:pt x="24" y="8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4" y="1"/>
                  </a:lnTo>
                  <a:lnTo>
                    <a:pt x="24" y="0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30" y="5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4" y="11"/>
                  </a:lnTo>
                  <a:lnTo>
                    <a:pt x="37" y="14"/>
                  </a:lnTo>
                  <a:lnTo>
                    <a:pt x="37" y="17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1" y="27"/>
                  </a:lnTo>
                  <a:lnTo>
                    <a:pt x="29" y="31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4" y="30"/>
                  </a:lnTo>
                  <a:lnTo>
                    <a:pt x="23" y="30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17" y="37"/>
                  </a:lnTo>
                  <a:lnTo>
                    <a:pt x="14" y="40"/>
                  </a:lnTo>
                  <a:lnTo>
                    <a:pt x="13" y="42"/>
                  </a:lnTo>
                  <a:lnTo>
                    <a:pt x="11" y="40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1048"/>
            <p:cNvSpPr>
              <a:spLocks/>
            </p:cNvSpPr>
            <p:nvPr/>
          </p:nvSpPr>
          <p:spPr bwMode="auto">
            <a:xfrm>
              <a:off x="352425" y="2947621"/>
              <a:ext cx="58738" cy="66675"/>
            </a:xfrm>
            <a:custGeom>
              <a:avLst/>
              <a:gdLst>
                <a:gd name="T0" fmla="*/ 11 w 37"/>
                <a:gd name="T1" fmla="*/ 40 h 42"/>
                <a:gd name="T2" fmla="*/ 11 w 37"/>
                <a:gd name="T3" fmla="*/ 40 h 42"/>
                <a:gd name="T4" fmla="*/ 10 w 37"/>
                <a:gd name="T5" fmla="*/ 34 h 42"/>
                <a:gd name="T6" fmla="*/ 8 w 37"/>
                <a:gd name="T7" fmla="*/ 33 h 42"/>
                <a:gd name="T8" fmla="*/ 8 w 37"/>
                <a:gd name="T9" fmla="*/ 31 h 42"/>
                <a:gd name="T10" fmla="*/ 8 w 37"/>
                <a:gd name="T11" fmla="*/ 31 h 42"/>
                <a:gd name="T12" fmla="*/ 2 w 37"/>
                <a:gd name="T13" fmla="*/ 31 h 42"/>
                <a:gd name="T14" fmla="*/ 1 w 37"/>
                <a:gd name="T15" fmla="*/ 30 h 42"/>
                <a:gd name="T16" fmla="*/ 0 w 37"/>
                <a:gd name="T17" fmla="*/ 27 h 42"/>
                <a:gd name="T18" fmla="*/ 0 w 37"/>
                <a:gd name="T19" fmla="*/ 27 h 42"/>
                <a:gd name="T20" fmla="*/ 1 w 37"/>
                <a:gd name="T21" fmla="*/ 18 h 42"/>
                <a:gd name="T22" fmla="*/ 2 w 37"/>
                <a:gd name="T23" fmla="*/ 15 h 42"/>
                <a:gd name="T24" fmla="*/ 5 w 37"/>
                <a:gd name="T25" fmla="*/ 14 h 42"/>
                <a:gd name="T26" fmla="*/ 5 w 37"/>
                <a:gd name="T27" fmla="*/ 14 h 42"/>
                <a:gd name="T28" fmla="*/ 11 w 37"/>
                <a:gd name="T29" fmla="*/ 15 h 42"/>
                <a:gd name="T30" fmla="*/ 13 w 37"/>
                <a:gd name="T31" fmla="*/ 15 h 42"/>
                <a:gd name="T32" fmla="*/ 14 w 37"/>
                <a:gd name="T33" fmla="*/ 15 h 42"/>
                <a:gd name="T34" fmla="*/ 14 w 37"/>
                <a:gd name="T35" fmla="*/ 15 h 42"/>
                <a:gd name="T36" fmla="*/ 13 w 37"/>
                <a:gd name="T37" fmla="*/ 10 h 42"/>
                <a:gd name="T38" fmla="*/ 13 w 37"/>
                <a:gd name="T39" fmla="*/ 8 h 42"/>
                <a:gd name="T40" fmla="*/ 14 w 37"/>
                <a:gd name="T41" fmla="*/ 8 h 42"/>
                <a:gd name="T42" fmla="*/ 14 w 37"/>
                <a:gd name="T43" fmla="*/ 8 h 42"/>
                <a:gd name="T44" fmla="*/ 21 w 37"/>
                <a:gd name="T45" fmla="*/ 8 h 42"/>
                <a:gd name="T46" fmla="*/ 24 w 37"/>
                <a:gd name="T47" fmla="*/ 8 h 42"/>
                <a:gd name="T48" fmla="*/ 26 w 37"/>
                <a:gd name="T49" fmla="*/ 7 h 42"/>
                <a:gd name="T50" fmla="*/ 26 w 37"/>
                <a:gd name="T51" fmla="*/ 7 h 42"/>
                <a:gd name="T52" fmla="*/ 24 w 37"/>
                <a:gd name="T53" fmla="*/ 1 h 42"/>
                <a:gd name="T54" fmla="*/ 24 w 37"/>
                <a:gd name="T55" fmla="*/ 0 h 42"/>
                <a:gd name="T56" fmla="*/ 26 w 37"/>
                <a:gd name="T57" fmla="*/ 1 h 42"/>
                <a:gd name="T58" fmla="*/ 26 w 37"/>
                <a:gd name="T59" fmla="*/ 1 h 42"/>
                <a:gd name="T60" fmla="*/ 30 w 37"/>
                <a:gd name="T61" fmla="*/ 5 h 42"/>
                <a:gd name="T62" fmla="*/ 31 w 37"/>
                <a:gd name="T63" fmla="*/ 8 h 42"/>
                <a:gd name="T64" fmla="*/ 33 w 37"/>
                <a:gd name="T65" fmla="*/ 10 h 42"/>
                <a:gd name="T66" fmla="*/ 33 w 37"/>
                <a:gd name="T67" fmla="*/ 10 h 42"/>
                <a:gd name="T68" fmla="*/ 34 w 37"/>
                <a:gd name="T69" fmla="*/ 11 h 42"/>
                <a:gd name="T70" fmla="*/ 37 w 37"/>
                <a:gd name="T71" fmla="*/ 14 h 42"/>
                <a:gd name="T72" fmla="*/ 37 w 37"/>
                <a:gd name="T73" fmla="*/ 17 h 42"/>
                <a:gd name="T74" fmla="*/ 36 w 37"/>
                <a:gd name="T75" fmla="*/ 18 h 42"/>
                <a:gd name="T76" fmla="*/ 36 w 37"/>
                <a:gd name="T77" fmla="*/ 18 h 42"/>
                <a:gd name="T78" fmla="*/ 31 w 37"/>
                <a:gd name="T79" fmla="*/ 27 h 42"/>
                <a:gd name="T80" fmla="*/ 29 w 37"/>
                <a:gd name="T81" fmla="*/ 31 h 42"/>
                <a:gd name="T82" fmla="*/ 27 w 37"/>
                <a:gd name="T83" fmla="*/ 33 h 42"/>
                <a:gd name="T84" fmla="*/ 27 w 37"/>
                <a:gd name="T85" fmla="*/ 33 h 42"/>
                <a:gd name="T86" fmla="*/ 24 w 37"/>
                <a:gd name="T87" fmla="*/ 30 h 42"/>
                <a:gd name="T88" fmla="*/ 23 w 37"/>
                <a:gd name="T89" fmla="*/ 30 h 42"/>
                <a:gd name="T90" fmla="*/ 21 w 37"/>
                <a:gd name="T91" fmla="*/ 30 h 42"/>
                <a:gd name="T92" fmla="*/ 21 w 37"/>
                <a:gd name="T93" fmla="*/ 30 h 42"/>
                <a:gd name="T94" fmla="*/ 17 w 37"/>
                <a:gd name="T95" fmla="*/ 37 h 42"/>
                <a:gd name="T96" fmla="*/ 14 w 37"/>
                <a:gd name="T97" fmla="*/ 40 h 42"/>
                <a:gd name="T98" fmla="*/ 13 w 37"/>
                <a:gd name="T99" fmla="*/ 42 h 42"/>
                <a:gd name="T100" fmla="*/ 11 w 37"/>
                <a:gd name="T101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7" h="42">
                  <a:moveTo>
                    <a:pt x="11" y="40"/>
                  </a:moveTo>
                  <a:lnTo>
                    <a:pt x="11" y="40"/>
                  </a:lnTo>
                  <a:lnTo>
                    <a:pt x="10" y="34"/>
                  </a:lnTo>
                  <a:lnTo>
                    <a:pt x="8" y="33"/>
                  </a:lnTo>
                  <a:lnTo>
                    <a:pt x="8" y="31"/>
                  </a:lnTo>
                  <a:lnTo>
                    <a:pt x="8" y="31"/>
                  </a:lnTo>
                  <a:lnTo>
                    <a:pt x="2" y="31"/>
                  </a:lnTo>
                  <a:lnTo>
                    <a:pt x="1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1" y="18"/>
                  </a:lnTo>
                  <a:lnTo>
                    <a:pt x="2" y="15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11" y="15"/>
                  </a:lnTo>
                  <a:lnTo>
                    <a:pt x="13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3" y="10"/>
                  </a:lnTo>
                  <a:lnTo>
                    <a:pt x="13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21" y="8"/>
                  </a:lnTo>
                  <a:lnTo>
                    <a:pt x="24" y="8"/>
                  </a:lnTo>
                  <a:lnTo>
                    <a:pt x="26" y="7"/>
                  </a:lnTo>
                  <a:lnTo>
                    <a:pt x="26" y="7"/>
                  </a:lnTo>
                  <a:lnTo>
                    <a:pt x="24" y="1"/>
                  </a:lnTo>
                  <a:lnTo>
                    <a:pt x="24" y="0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30" y="5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3" y="10"/>
                  </a:lnTo>
                  <a:lnTo>
                    <a:pt x="34" y="11"/>
                  </a:lnTo>
                  <a:lnTo>
                    <a:pt x="37" y="14"/>
                  </a:lnTo>
                  <a:lnTo>
                    <a:pt x="37" y="17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1" y="27"/>
                  </a:lnTo>
                  <a:lnTo>
                    <a:pt x="29" y="31"/>
                  </a:lnTo>
                  <a:lnTo>
                    <a:pt x="27" y="33"/>
                  </a:lnTo>
                  <a:lnTo>
                    <a:pt x="27" y="33"/>
                  </a:lnTo>
                  <a:lnTo>
                    <a:pt x="24" y="30"/>
                  </a:lnTo>
                  <a:lnTo>
                    <a:pt x="23" y="30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17" y="37"/>
                  </a:lnTo>
                  <a:lnTo>
                    <a:pt x="14" y="40"/>
                  </a:lnTo>
                  <a:lnTo>
                    <a:pt x="13" y="42"/>
                  </a:lnTo>
                  <a:lnTo>
                    <a:pt x="11" y="4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1049"/>
            <p:cNvSpPr>
              <a:spLocks/>
            </p:cNvSpPr>
            <p:nvPr/>
          </p:nvSpPr>
          <p:spPr bwMode="auto">
            <a:xfrm>
              <a:off x="400050" y="2933334"/>
              <a:ext cx="26988" cy="14288"/>
            </a:xfrm>
            <a:custGeom>
              <a:avLst/>
              <a:gdLst>
                <a:gd name="T0" fmla="*/ 7 w 17"/>
                <a:gd name="T1" fmla="*/ 9 h 9"/>
                <a:gd name="T2" fmla="*/ 7 w 17"/>
                <a:gd name="T3" fmla="*/ 9 h 9"/>
                <a:gd name="T4" fmla="*/ 4 w 17"/>
                <a:gd name="T5" fmla="*/ 9 h 9"/>
                <a:gd name="T6" fmla="*/ 1 w 17"/>
                <a:gd name="T7" fmla="*/ 6 h 9"/>
                <a:gd name="T8" fmla="*/ 0 w 17"/>
                <a:gd name="T9" fmla="*/ 3 h 9"/>
                <a:gd name="T10" fmla="*/ 1 w 17"/>
                <a:gd name="T11" fmla="*/ 0 h 9"/>
                <a:gd name="T12" fmla="*/ 1 w 17"/>
                <a:gd name="T13" fmla="*/ 0 h 9"/>
                <a:gd name="T14" fmla="*/ 6 w 17"/>
                <a:gd name="T15" fmla="*/ 0 h 9"/>
                <a:gd name="T16" fmla="*/ 10 w 17"/>
                <a:gd name="T17" fmla="*/ 3 h 9"/>
                <a:gd name="T18" fmla="*/ 17 w 17"/>
                <a:gd name="T19" fmla="*/ 6 h 9"/>
                <a:gd name="T20" fmla="*/ 17 w 17"/>
                <a:gd name="T21" fmla="*/ 6 h 9"/>
                <a:gd name="T22" fmla="*/ 17 w 17"/>
                <a:gd name="T23" fmla="*/ 6 h 9"/>
                <a:gd name="T24" fmla="*/ 14 w 17"/>
                <a:gd name="T25" fmla="*/ 7 h 9"/>
                <a:gd name="T26" fmla="*/ 7 w 17"/>
                <a:gd name="T2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9">
                  <a:moveTo>
                    <a:pt x="7" y="9"/>
                  </a:moveTo>
                  <a:lnTo>
                    <a:pt x="7" y="9"/>
                  </a:lnTo>
                  <a:lnTo>
                    <a:pt x="4" y="9"/>
                  </a:lnTo>
                  <a:lnTo>
                    <a:pt x="1" y="6"/>
                  </a:ln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lnTo>
                    <a:pt x="6" y="0"/>
                  </a:lnTo>
                  <a:lnTo>
                    <a:pt x="10" y="3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4" y="7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1050"/>
            <p:cNvSpPr>
              <a:spLocks/>
            </p:cNvSpPr>
            <p:nvPr/>
          </p:nvSpPr>
          <p:spPr bwMode="auto">
            <a:xfrm>
              <a:off x="400050" y="2933334"/>
              <a:ext cx="26988" cy="14288"/>
            </a:xfrm>
            <a:custGeom>
              <a:avLst/>
              <a:gdLst>
                <a:gd name="T0" fmla="*/ 7 w 17"/>
                <a:gd name="T1" fmla="*/ 9 h 9"/>
                <a:gd name="T2" fmla="*/ 7 w 17"/>
                <a:gd name="T3" fmla="*/ 9 h 9"/>
                <a:gd name="T4" fmla="*/ 4 w 17"/>
                <a:gd name="T5" fmla="*/ 9 h 9"/>
                <a:gd name="T6" fmla="*/ 1 w 17"/>
                <a:gd name="T7" fmla="*/ 6 h 9"/>
                <a:gd name="T8" fmla="*/ 0 w 17"/>
                <a:gd name="T9" fmla="*/ 3 h 9"/>
                <a:gd name="T10" fmla="*/ 1 w 17"/>
                <a:gd name="T11" fmla="*/ 0 h 9"/>
                <a:gd name="T12" fmla="*/ 1 w 17"/>
                <a:gd name="T13" fmla="*/ 0 h 9"/>
                <a:gd name="T14" fmla="*/ 6 w 17"/>
                <a:gd name="T15" fmla="*/ 0 h 9"/>
                <a:gd name="T16" fmla="*/ 10 w 17"/>
                <a:gd name="T17" fmla="*/ 3 h 9"/>
                <a:gd name="T18" fmla="*/ 17 w 17"/>
                <a:gd name="T19" fmla="*/ 6 h 9"/>
                <a:gd name="T20" fmla="*/ 17 w 17"/>
                <a:gd name="T21" fmla="*/ 6 h 9"/>
                <a:gd name="T22" fmla="*/ 17 w 17"/>
                <a:gd name="T23" fmla="*/ 6 h 9"/>
                <a:gd name="T24" fmla="*/ 14 w 17"/>
                <a:gd name="T25" fmla="*/ 7 h 9"/>
                <a:gd name="T26" fmla="*/ 7 w 17"/>
                <a:gd name="T2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9">
                  <a:moveTo>
                    <a:pt x="7" y="9"/>
                  </a:moveTo>
                  <a:lnTo>
                    <a:pt x="7" y="9"/>
                  </a:lnTo>
                  <a:lnTo>
                    <a:pt x="4" y="9"/>
                  </a:lnTo>
                  <a:lnTo>
                    <a:pt x="1" y="6"/>
                  </a:ln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lnTo>
                    <a:pt x="6" y="0"/>
                  </a:lnTo>
                  <a:lnTo>
                    <a:pt x="10" y="3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7" y="6"/>
                  </a:lnTo>
                  <a:lnTo>
                    <a:pt x="14" y="7"/>
                  </a:lnTo>
                  <a:lnTo>
                    <a:pt x="7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1051"/>
            <p:cNvSpPr>
              <a:spLocks/>
            </p:cNvSpPr>
            <p:nvPr/>
          </p:nvSpPr>
          <p:spPr bwMode="auto">
            <a:xfrm>
              <a:off x="98425" y="3080971"/>
              <a:ext cx="34925" cy="22225"/>
            </a:xfrm>
            <a:custGeom>
              <a:avLst/>
              <a:gdLst>
                <a:gd name="T0" fmla="*/ 19 w 22"/>
                <a:gd name="T1" fmla="*/ 10 h 14"/>
                <a:gd name="T2" fmla="*/ 19 w 22"/>
                <a:gd name="T3" fmla="*/ 10 h 14"/>
                <a:gd name="T4" fmla="*/ 15 w 22"/>
                <a:gd name="T5" fmla="*/ 11 h 14"/>
                <a:gd name="T6" fmla="*/ 9 w 22"/>
                <a:gd name="T7" fmla="*/ 13 h 14"/>
                <a:gd name="T8" fmla="*/ 3 w 22"/>
                <a:gd name="T9" fmla="*/ 14 h 14"/>
                <a:gd name="T10" fmla="*/ 2 w 22"/>
                <a:gd name="T11" fmla="*/ 14 h 14"/>
                <a:gd name="T12" fmla="*/ 0 w 22"/>
                <a:gd name="T13" fmla="*/ 13 h 14"/>
                <a:gd name="T14" fmla="*/ 0 w 22"/>
                <a:gd name="T15" fmla="*/ 13 h 14"/>
                <a:gd name="T16" fmla="*/ 0 w 22"/>
                <a:gd name="T17" fmla="*/ 11 h 14"/>
                <a:gd name="T18" fmla="*/ 2 w 22"/>
                <a:gd name="T19" fmla="*/ 8 h 14"/>
                <a:gd name="T20" fmla="*/ 8 w 22"/>
                <a:gd name="T21" fmla="*/ 4 h 14"/>
                <a:gd name="T22" fmla="*/ 8 w 22"/>
                <a:gd name="T23" fmla="*/ 4 h 14"/>
                <a:gd name="T24" fmla="*/ 13 w 22"/>
                <a:gd name="T25" fmla="*/ 1 h 14"/>
                <a:gd name="T26" fmla="*/ 16 w 22"/>
                <a:gd name="T27" fmla="*/ 0 h 14"/>
                <a:gd name="T28" fmla="*/ 18 w 22"/>
                <a:gd name="T29" fmla="*/ 1 h 14"/>
                <a:gd name="T30" fmla="*/ 18 w 22"/>
                <a:gd name="T31" fmla="*/ 1 h 14"/>
                <a:gd name="T32" fmla="*/ 21 w 22"/>
                <a:gd name="T33" fmla="*/ 5 h 14"/>
                <a:gd name="T34" fmla="*/ 22 w 22"/>
                <a:gd name="T35" fmla="*/ 8 h 14"/>
                <a:gd name="T36" fmla="*/ 21 w 22"/>
                <a:gd name="T37" fmla="*/ 10 h 14"/>
                <a:gd name="T38" fmla="*/ 19 w 22"/>
                <a:gd name="T3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14">
                  <a:moveTo>
                    <a:pt x="19" y="10"/>
                  </a:moveTo>
                  <a:lnTo>
                    <a:pt x="19" y="10"/>
                  </a:lnTo>
                  <a:lnTo>
                    <a:pt x="15" y="11"/>
                  </a:lnTo>
                  <a:lnTo>
                    <a:pt x="9" y="13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8" y="4"/>
                  </a:lnTo>
                  <a:lnTo>
                    <a:pt x="8" y="4"/>
                  </a:lnTo>
                  <a:lnTo>
                    <a:pt x="13" y="1"/>
                  </a:lnTo>
                  <a:lnTo>
                    <a:pt x="16" y="0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21" y="5"/>
                  </a:lnTo>
                  <a:lnTo>
                    <a:pt x="22" y="8"/>
                  </a:lnTo>
                  <a:lnTo>
                    <a:pt x="21" y="10"/>
                  </a:lnTo>
                  <a:lnTo>
                    <a:pt x="19" y="10"/>
                  </a:lnTo>
                  <a:close/>
                </a:path>
              </a:pathLst>
            </a:custGeom>
            <a:solidFill>
              <a:srgbClr val="CCD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1052"/>
            <p:cNvSpPr>
              <a:spLocks/>
            </p:cNvSpPr>
            <p:nvPr/>
          </p:nvSpPr>
          <p:spPr bwMode="auto">
            <a:xfrm>
              <a:off x="98425" y="3080971"/>
              <a:ext cx="34925" cy="22225"/>
            </a:xfrm>
            <a:custGeom>
              <a:avLst/>
              <a:gdLst>
                <a:gd name="T0" fmla="*/ 19 w 22"/>
                <a:gd name="T1" fmla="*/ 10 h 14"/>
                <a:gd name="T2" fmla="*/ 19 w 22"/>
                <a:gd name="T3" fmla="*/ 10 h 14"/>
                <a:gd name="T4" fmla="*/ 15 w 22"/>
                <a:gd name="T5" fmla="*/ 11 h 14"/>
                <a:gd name="T6" fmla="*/ 9 w 22"/>
                <a:gd name="T7" fmla="*/ 13 h 14"/>
                <a:gd name="T8" fmla="*/ 3 w 22"/>
                <a:gd name="T9" fmla="*/ 14 h 14"/>
                <a:gd name="T10" fmla="*/ 2 w 22"/>
                <a:gd name="T11" fmla="*/ 14 h 14"/>
                <a:gd name="T12" fmla="*/ 0 w 22"/>
                <a:gd name="T13" fmla="*/ 13 h 14"/>
                <a:gd name="T14" fmla="*/ 0 w 22"/>
                <a:gd name="T15" fmla="*/ 13 h 14"/>
                <a:gd name="T16" fmla="*/ 0 w 22"/>
                <a:gd name="T17" fmla="*/ 11 h 14"/>
                <a:gd name="T18" fmla="*/ 2 w 22"/>
                <a:gd name="T19" fmla="*/ 8 h 14"/>
                <a:gd name="T20" fmla="*/ 8 w 22"/>
                <a:gd name="T21" fmla="*/ 4 h 14"/>
                <a:gd name="T22" fmla="*/ 8 w 22"/>
                <a:gd name="T23" fmla="*/ 4 h 14"/>
                <a:gd name="T24" fmla="*/ 13 w 22"/>
                <a:gd name="T25" fmla="*/ 1 h 14"/>
                <a:gd name="T26" fmla="*/ 16 w 22"/>
                <a:gd name="T27" fmla="*/ 0 h 14"/>
                <a:gd name="T28" fmla="*/ 18 w 22"/>
                <a:gd name="T29" fmla="*/ 1 h 14"/>
                <a:gd name="T30" fmla="*/ 18 w 22"/>
                <a:gd name="T31" fmla="*/ 1 h 14"/>
                <a:gd name="T32" fmla="*/ 21 w 22"/>
                <a:gd name="T33" fmla="*/ 5 h 14"/>
                <a:gd name="T34" fmla="*/ 22 w 22"/>
                <a:gd name="T35" fmla="*/ 8 h 14"/>
                <a:gd name="T36" fmla="*/ 21 w 22"/>
                <a:gd name="T37" fmla="*/ 10 h 14"/>
                <a:gd name="T38" fmla="*/ 19 w 22"/>
                <a:gd name="T39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" h="14">
                  <a:moveTo>
                    <a:pt x="19" y="10"/>
                  </a:moveTo>
                  <a:lnTo>
                    <a:pt x="19" y="10"/>
                  </a:lnTo>
                  <a:lnTo>
                    <a:pt x="15" y="11"/>
                  </a:lnTo>
                  <a:lnTo>
                    <a:pt x="9" y="13"/>
                  </a:lnTo>
                  <a:lnTo>
                    <a:pt x="3" y="14"/>
                  </a:lnTo>
                  <a:lnTo>
                    <a:pt x="2" y="14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8" y="4"/>
                  </a:lnTo>
                  <a:lnTo>
                    <a:pt x="8" y="4"/>
                  </a:lnTo>
                  <a:lnTo>
                    <a:pt x="13" y="1"/>
                  </a:lnTo>
                  <a:lnTo>
                    <a:pt x="16" y="0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21" y="5"/>
                  </a:lnTo>
                  <a:lnTo>
                    <a:pt x="22" y="8"/>
                  </a:lnTo>
                  <a:lnTo>
                    <a:pt x="21" y="10"/>
                  </a:lnTo>
                  <a:lnTo>
                    <a:pt x="19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1053"/>
            <p:cNvSpPr>
              <a:spLocks/>
            </p:cNvSpPr>
            <p:nvPr/>
          </p:nvSpPr>
          <p:spPr bwMode="auto">
            <a:xfrm>
              <a:off x="39688" y="3130184"/>
              <a:ext cx="17463" cy="20638"/>
            </a:xfrm>
            <a:custGeom>
              <a:avLst/>
              <a:gdLst>
                <a:gd name="T0" fmla="*/ 11 w 11"/>
                <a:gd name="T1" fmla="*/ 6 h 13"/>
                <a:gd name="T2" fmla="*/ 11 w 11"/>
                <a:gd name="T3" fmla="*/ 6 h 13"/>
                <a:gd name="T4" fmla="*/ 5 w 11"/>
                <a:gd name="T5" fmla="*/ 11 h 13"/>
                <a:gd name="T6" fmla="*/ 1 w 11"/>
                <a:gd name="T7" fmla="*/ 13 h 13"/>
                <a:gd name="T8" fmla="*/ 0 w 11"/>
                <a:gd name="T9" fmla="*/ 13 h 13"/>
                <a:gd name="T10" fmla="*/ 0 w 11"/>
                <a:gd name="T11" fmla="*/ 13 h 13"/>
                <a:gd name="T12" fmla="*/ 0 w 11"/>
                <a:gd name="T13" fmla="*/ 11 h 13"/>
                <a:gd name="T14" fmla="*/ 1 w 11"/>
                <a:gd name="T15" fmla="*/ 5 h 13"/>
                <a:gd name="T16" fmla="*/ 4 w 11"/>
                <a:gd name="T17" fmla="*/ 0 h 13"/>
                <a:gd name="T18" fmla="*/ 5 w 11"/>
                <a:gd name="T19" fmla="*/ 0 h 13"/>
                <a:gd name="T20" fmla="*/ 7 w 11"/>
                <a:gd name="T21" fmla="*/ 0 h 13"/>
                <a:gd name="T22" fmla="*/ 7 w 11"/>
                <a:gd name="T23" fmla="*/ 0 h 13"/>
                <a:gd name="T24" fmla="*/ 10 w 11"/>
                <a:gd name="T25" fmla="*/ 0 h 13"/>
                <a:gd name="T26" fmla="*/ 11 w 11"/>
                <a:gd name="T27" fmla="*/ 2 h 13"/>
                <a:gd name="T28" fmla="*/ 11 w 11"/>
                <a:gd name="T29" fmla="*/ 5 h 13"/>
                <a:gd name="T30" fmla="*/ 11 w 11"/>
                <a:gd name="T3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13">
                  <a:moveTo>
                    <a:pt x="11" y="6"/>
                  </a:moveTo>
                  <a:lnTo>
                    <a:pt x="11" y="6"/>
                  </a:lnTo>
                  <a:lnTo>
                    <a:pt x="5" y="11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1" y="5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11" y="5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CCD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1054"/>
            <p:cNvSpPr>
              <a:spLocks/>
            </p:cNvSpPr>
            <p:nvPr/>
          </p:nvSpPr>
          <p:spPr bwMode="auto">
            <a:xfrm>
              <a:off x="39688" y="3130184"/>
              <a:ext cx="17463" cy="20638"/>
            </a:xfrm>
            <a:custGeom>
              <a:avLst/>
              <a:gdLst>
                <a:gd name="T0" fmla="*/ 11 w 11"/>
                <a:gd name="T1" fmla="*/ 6 h 13"/>
                <a:gd name="T2" fmla="*/ 11 w 11"/>
                <a:gd name="T3" fmla="*/ 6 h 13"/>
                <a:gd name="T4" fmla="*/ 5 w 11"/>
                <a:gd name="T5" fmla="*/ 11 h 13"/>
                <a:gd name="T6" fmla="*/ 1 w 11"/>
                <a:gd name="T7" fmla="*/ 13 h 13"/>
                <a:gd name="T8" fmla="*/ 0 w 11"/>
                <a:gd name="T9" fmla="*/ 13 h 13"/>
                <a:gd name="T10" fmla="*/ 0 w 11"/>
                <a:gd name="T11" fmla="*/ 13 h 13"/>
                <a:gd name="T12" fmla="*/ 0 w 11"/>
                <a:gd name="T13" fmla="*/ 11 h 13"/>
                <a:gd name="T14" fmla="*/ 1 w 11"/>
                <a:gd name="T15" fmla="*/ 5 h 13"/>
                <a:gd name="T16" fmla="*/ 4 w 11"/>
                <a:gd name="T17" fmla="*/ 0 h 13"/>
                <a:gd name="T18" fmla="*/ 5 w 11"/>
                <a:gd name="T19" fmla="*/ 0 h 13"/>
                <a:gd name="T20" fmla="*/ 7 w 11"/>
                <a:gd name="T21" fmla="*/ 0 h 13"/>
                <a:gd name="T22" fmla="*/ 7 w 11"/>
                <a:gd name="T23" fmla="*/ 0 h 13"/>
                <a:gd name="T24" fmla="*/ 10 w 11"/>
                <a:gd name="T25" fmla="*/ 0 h 13"/>
                <a:gd name="T26" fmla="*/ 11 w 11"/>
                <a:gd name="T27" fmla="*/ 2 h 13"/>
                <a:gd name="T28" fmla="*/ 11 w 11"/>
                <a:gd name="T29" fmla="*/ 5 h 13"/>
                <a:gd name="T30" fmla="*/ 11 w 11"/>
                <a:gd name="T3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13">
                  <a:moveTo>
                    <a:pt x="11" y="6"/>
                  </a:moveTo>
                  <a:lnTo>
                    <a:pt x="11" y="6"/>
                  </a:lnTo>
                  <a:lnTo>
                    <a:pt x="5" y="11"/>
                  </a:lnTo>
                  <a:lnTo>
                    <a:pt x="1" y="13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1" y="5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11" y="5"/>
                  </a:lnTo>
                  <a:lnTo>
                    <a:pt x="11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1055"/>
            <p:cNvSpPr>
              <a:spLocks/>
            </p:cNvSpPr>
            <p:nvPr/>
          </p:nvSpPr>
          <p:spPr bwMode="auto">
            <a:xfrm>
              <a:off x="0" y="3149234"/>
              <a:ext cx="20638" cy="20638"/>
            </a:xfrm>
            <a:custGeom>
              <a:avLst/>
              <a:gdLst>
                <a:gd name="T0" fmla="*/ 12 w 13"/>
                <a:gd name="T1" fmla="*/ 0 h 13"/>
                <a:gd name="T2" fmla="*/ 12 w 13"/>
                <a:gd name="T3" fmla="*/ 0 h 13"/>
                <a:gd name="T4" fmla="*/ 9 w 13"/>
                <a:gd name="T5" fmla="*/ 1 h 13"/>
                <a:gd name="T6" fmla="*/ 3 w 13"/>
                <a:gd name="T7" fmla="*/ 6 h 13"/>
                <a:gd name="T8" fmla="*/ 0 w 13"/>
                <a:gd name="T9" fmla="*/ 10 h 13"/>
                <a:gd name="T10" fmla="*/ 0 w 13"/>
                <a:gd name="T11" fmla="*/ 12 h 13"/>
                <a:gd name="T12" fmla="*/ 0 w 13"/>
                <a:gd name="T13" fmla="*/ 13 h 13"/>
                <a:gd name="T14" fmla="*/ 0 w 13"/>
                <a:gd name="T15" fmla="*/ 13 h 13"/>
                <a:gd name="T16" fmla="*/ 3 w 13"/>
                <a:gd name="T17" fmla="*/ 13 h 13"/>
                <a:gd name="T18" fmla="*/ 4 w 13"/>
                <a:gd name="T19" fmla="*/ 13 h 13"/>
                <a:gd name="T20" fmla="*/ 10 w 13"/>
                <a:gd name="T21" fmla="*/ 9 h 13"/>
                <a:gd name="T22" fmla="*/ 13 w 13"/>
                <a:gd name="T23" fmla="*/ 3 h 13"/>
                <a:gd name="T24" fmla="*/ 13 w 13"/>
                <a:gd name="T25" fmla="*/ 1 h 13"/>
                <a:gd name="T26" fmla="*/ 12 w 13"/>
                <a:gd name="T2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13">
                  <a:moveTo>
                    <a:pt x="12" y="0"/>
                  </a:moveTo>
                  <a:lnTo>
                    <a:pt x="12" y="0"/>
                  </a:lnTo>
                  <a:lnTo>
                    <a:pt x="9" y="1"/>
                  </a:lnTo>
                  <a:lnTo>
                    <a:pt x="3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10" y="9"/>
                  </a:lnTo>
                  <a:lnTo>
                    <a:pt x="13" y="3"/>
                  </a:lnTo>
                  <a:lnTo>
                    <a:pt x="13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CCD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1056"/>
            <p:cNvSpPr>
              <a:spLocks/>
            </p:cNvSpPr>
            <p:nvPr/>
          </p:nvSpPr>
          <p:spPr bwMode="auto">
            <a:xfrm>
              <a:off x="0" y="3149234"/>
              <a:ext cx="20638" cy="20638"/>
            </a:xfrm>
            <a:custGeom>
              <a:avLst/>
              <a:gdLst>
                <a:gd name="T0" fmla="*/ 12 w 13"/>
                <a:gd name="T1" fmla="*/ 0 h 13"/>
                <a:gd name="T2" fmla="*/ 12 w 13"/>
                <a:gd name="T3" fmla="*/ 0 h 13"/>
                <a:gd name="T4" fmla="*/ 9 w 13"/>
                <a:gd name="T5" fmla="*/ 1 h 13"/>
                <a:gd name="T6" fmla="*/ 3 w 13"/>
                <a:gd name="T7" fmla="*/ 6 h 13"/>
                <a:gd name="T8" fmla="*/ 0 w 13"/>
                <a:gd name="T9" fmla="*/ 10 h 13"/>
                <a:gd name="T10" fmla="*/ 0 w 13"/>
                <a:gd name="T11" fmla="*/ 12 h 13"/>
                <a:gd name="T12" fmla="*/ 0 w 13"/>
                <a:gd name="T13" fmla="*/ 13 h 13"/>
                <a:gd name="T14" fmla="*/ 0 w 13"/>
                <a:gd name="T15" fmla="*/ 13 h 13"/>
                <a:gd name="T16" fmla="*/ 3 w 13"/>
                <a:gd name="T17" fmla="*/ 13 h 13"/>
                <a:gd name="T18" fmla="*/ 4 w 13"/>
                <a:gd name="T19" fmla="*/ 13 h 13"/>
                <a:gd name="T20" fmla="*/ 10 w 13"/>
                <a:gd name="T21" fmla="*/ 9 h 13"/>
                <a:gd name="T22" fmla="*/ 13 w 13"/>
                <a:gd name="T23" fmla="*/ 3 h 13"/>
                <a:gd name="T24" fmla="*/ 13 w 13"/>
                <a:gd name="T25" fmla="*/ 1 h 13"/>
                <a:gd name="T26" fmla="*/ 12 w 13"/>
                <a:gd name="T2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13">
                  <a:moveTo>
                    <a:pt x="12" y="0"/>
                  </a:moveTo>
                  <a:lnTo>
                    <a:pt x="12" y="0"/>
                  </a:lnTo>
                  <a:lnTo>
                    <a:pt x="9" y="1"/>
                  </a:lnTo>
                  <a:lnTo>
                    <a:pt x="3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3" y="13"/>
                  </a:lnTo>
                  <a:lnTo>
                    <a:pt x="4" y="13"/>
                  </a:lnTo>
                  <a:lnTo>
                    <a:pt x="10" y="9"/>
                  </a:lnTo>
                  <a:lnTo>
                    <a:pt x="13" y="3"/>
                  </a:lnTo>
                  <a:lnTo>
                    <a:pt x="13" y="1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1057"/>
            <p:cNvSpPr>
              <a:spLocks/>
            </p:cNvSpPr>
            <p:nvPr/>
          </p:nvSpPr>
          <p:spPr bwMode="auto">
            <a:xfrm>
              <a:off x="26988" y="2830146"/>
              <a:ext cx="39688" cy="26988"/>
            </a:xfrm>
            <a:custGeom>
              <a:avLst/>
              <a:gdLst>
                <a:gd name="T0" fmla="*/ 24 w 25"/>
                <a:gd name="T1" fmla="*/ 14 h 17"/>
                <a:gd name="T2" fmla="*/ 24 w 25"/>
                <a:gd name="T3" fmla="*/ 14 h 17"/>
                <a:gd name="T4" fmla="*/ 18 w 25"/>
                <a:gd name="T5" fmla="*/ 16 h 17"/>
                <a:gd name="T6" fmla="*/ 15 w 25"/>
                <a:gd name="T7" fmla="*/ 17 h 17"/>
                <a:gd name="T8" fmla="*/ 12 w 25"/>
                <a:gd name="T9" fmla="*/ 17 h 17"/>
                <a:gd name="T10" fmla="*/ 12 w 25"/>
                <a:gd name="T11" fmla="*/ 17 h 17"/>
                <a:gd name="T12" fmla="*/ 5 w 25"/>
                <a:gd name="T13" fmla="*/ 13 h 17"/>
                <a:gd name="T14" fmla="*/ 0 w 25"/>
                <a:gd name="T15" fmla="*/ 10 h 17"/>
                <a:gd name="T16" fmla="*/ 0 w 25"/>
                <a:gd name="T17" fmla="*/ 8 h 17"/>
                <a:gd name="T18" fmla="*/ 0 w 25"/>
                <a:gd name="T19" fmla="*/ 7 h 17"/>
                <a:gd name="T20" fmla="*/ 0 w 25"/>
                <a:gd name="T21" fmla="*/ 7 h 17"/>
                <a:gd name="T22" fmla="*/ 11 w 25"/>
                <a:gd name="T23" fmla="*/ 1 h 17"/>
                <a:gd name="T24" fmla="*/ 15 w 25"/>
                <a:gd name="T25" fmla="*/ 0 h 17"/>
                <a:gd name="T26" fmla="*/ 18 w 25"/>
                <a:gd name="T27" fmla="*/ 0 h 17"/>
                <a:gd name="T28" fmla="*/ 19 w 25"/>
                <a:gd name="T29" fmla="*/ 0 h 17"/>
                <a:gd name="T30" fmla="*/ 19 w 25"/>
                <a:gd name="T31" fmla="*/ 0 h 17"/>
                <a:gd name="T32" fmla="*/ 24 w 25"/>
                <a:gd name="T33" fmla="*/ 8 h 17"/>
                <a:gd name="T34" fmla="*/ 25 w 25"/>
                <a:gd name="T35" fmla="*/ 13 h 17"/>
                <a:gd name="T36" fmla="*/ 25 w 25"/>
                <a:gd name="T37" fmla="*/ 14 h 17"/>
                <a:gd name="T38" fmla="*/ 24 w 25"/>
                <a:gd name="T39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17">
                  <a:moveTo>
                    <a:pt x="24" y="14"/>
                  </a:moveTo>
                  <a:lnTo>
                    <a:pt x="24" y="14"/>
                  </a:lnTo>
                  <a:lnTo>
                    <a:pt x="18" y="16"/>
                  </a:lnTo>
                  <a:lnTo>
                    <a:pt x="15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5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4" y="8"/>
                  </a:lnTo>
                  <a:lnTo>
                    <a:pt x="25" y="13"/>
                  </a:lnTo>
                  <a:lnTo>
                    <a:pt x="25" y="14"/>
                  </a:lnTo>
                  <a:lnTo>
                    <a:pt x="24" y="14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1058"/>
            <p:cNvSpPr>
              <a:spLocks/>
            </p:cNvSpPr>
            <p:nvPr/>
          </p:nvSpPr>
          <p:spPr bwMode="auto">
            <a:xfrm>
              <a:off x="26988" y="2830146"/>
              <a:ext cx="39688" cy="26988"/>
            </a:xfrm>
            <a:custGeom>
              <a:avLst/>
              <a:gdLst>
                <a:gd name="T0" fmla="*/ 24 w 25"/>
                <a:gd name="T1" fmla="*/ 14 h 17"/>
                <a:gd name="T2" fmla="*/ 24 w 25"/>
                <a:gd name="T3" fmla="*/ 14 h 17"/>
                <a:gd name="T4" fmla="*/ 18 w 25"/>
                <a:gd name="T5" fmla="*/ 16 h 17"/>
                <a:gd name="T6" fmla="*/ 15 w 25"/>
                <a:gd name="T7" fmla="*/ 17 h 17"/>
                <a:gd name="T8" fmla="*/ 12 w 25"/>
                <a:gd name="T9" fmla="*/ 17 h 17"/>
                <a:gd name="T10" fmla="*/ 12 w 25"/>
                <a:gd name="T11" fmla="*/ 17 h 17"/>
                <a:gd name="T12" fmla="*/ 5 w 25"/>
                <a:gd name="T13" fmla="*/ 13 h 17"/>
                <a:gd name="T14" fmla="*/ 0 w 25"/>
                <a:gd name="T15" fmla="*/ 10 h 17"/>
                <a:gd name="T16" fmla="*/ 0 w 25"/>
                <a:gd name="T17" fmla="*/ 8 h 17"/>
                <a:gd name="T18" fmla="*/ 0 w 25"/>
                <a:gd name="T19" fmla="*/ 7 h 17"/>
                <a:gd name="T20" fmla="*/ 0 w 25"/>
                <a:gd name="T21" fmla="*/ 7 h 17"/>
                <a:gd name="T22" fmla="*/ 11 w 25"/>
                <a:gd name="T23" fmla="*/ 1 h 17"/>
                <a:gd name="T24" fmla="*/ 15 w 25"/>
                <a:gd name="T25" fmla="*/ 0 h 17"/>
                <a:gd name="T26" fmla="*/ 18 w 25"/>
                <a:gd name="T27" fmla="*/ 0 h 17"/>
                <a:gd name="T28" fmla="*/ 19 w 25"/>
                <a:gd name="T29" fmla="*/ 0 h 17"/>
                <a:gd name="T30" fmla="*/ 19 w 25"/>
                <a:gd name="T31" fmla="*/ 0 h 17"/>
                <a:gd name="T32" fmla="*/ 24 w 25"/>
                <a:gd name="T33" fmla="*/ 8 h 17"/>
                <a:gd name="T34" fmla="*/ 25 w 25"/>
                <a:gd name="T35" fmla="*/ 13 h 17"/>
                <a:gd name="T36" fmla="*/ 25 w 25"/>
                <a:gd name="T37" fmla="*/ 14 h 17"/>
                <a:gd name="T38" fmla="*/ 24 w 25"/>
                <a:gd name="T39" fmla="*/ 1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" h="17">
                  <a:moveTo>
                    <a:pt x="24" y="14"/>
                  </a:moveTo>
                  <a:lnTo>
                    <a:pt x="24" y="14"/>
                  </a:lnTo>
                  <a:lnTo>
                    <a:pt x="18" y="16"/>
                  </a:lnTo>
                  <a:lnTo>
                    <a:pt x="15" y="17"/>
                  </a:lnTo>
                  <a:lnTo>
                    <a:pt x="12" y="17"/>
                  </a:lnTo>
                  <a:lnTo>
                    <a:pt x="12" y="17"/>
                  </a:lnTo>
                  <a:lnTo>
                    <a:pt x="5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11" y="1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4" y="8"/>
                  </a:lnTo>
                  <a:lnTo>
                    <a:pt x="25" y="13"/>
                  </a:lnTo>
                  <a:lnTo>
                    <a:pt x="25" y="14"/>
                  </a:lnTo>
                  <a:lnTo>
                    <a:pt x="24" y="1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1061"/>
            <p:cNvSpPr>
              <a:spLocks/>
            </p:cNvSpPr>
            <p:nvPr/>
          </p:nvSpPr>
          <p:spPr bwMode="auto">
            <a:xfrm>
              <a:off x="2193925" y="3153996"/>
              <a:ext cx="46038" cy="26988"/>
            </a:xfrm>
            <a:custGeom>
              <a:avLst/>
              <a:gdLst>
                <a:gd name="T0" fmla="*/ 26 w 29"/>
                <a:gd name="T1" fmla="*/ 17 h 17"/>
                <a:gd name="T2" fmla="*/ 26 w 29"/>
                <a:gd name="T3" fmla="*/ 17 h 17"/>
                <a:gd name="T4" fmla="*/ 20 w 29"/>
                <a:gd name="T5" fmla="*/ 17 h 17"/>
                <a:gd name="T6" fmla="*/ 14 w 29"/>
                <a:gd name="T7" fmla="*/ 14 h 17"/>
                <a:gd name="T8" fmla="*/ 4 w 29"/>
                <a:gd name="T9" fmla="*/ 10 h 17"/>
                <a:gd name="T10" fmla="*/ 4 w 29"/>
                <a:gd name="T11" fmla="*/ 10 h 17"/>
                <a:gd name="T12" fmla="*/ 1 w 29"/>
                <a:gd name="T13" fmla="*/ 7 h 17"/>
                <a:gd name="T14" fmla="*/ 0 w 29"/>
                <a:gd name="T15" fmla="*/ 3 h 17"/>
                <a:gd name="T16" fmla="*/ 0 w 29"/>
                <a:gd name="T17" fmla="*/ 1 h 17"/>
                <a:gd name="T18" fmla="*/ 1 w 29"/>
                <a:gd name="T19" fmla="*/ 0 h 17"/>
                <a:gd name="T20" fmla="*/ 1 w 29"/>
                <a:gd name="T21" fmla="*/ 0 h 17"/>
                <a:gd name="T22" fmla="*/ 7 w 29"/>
                <a:gd name="T23" fmla="*/ 3 h 17"/>
                <a:gd name="T24" fmla="*/ 19 w 29"/>
                <a:gd name="T25" fmla="*/ 7 h 17"/>
                <a:gd name="T26" fmla="*/ 19 w 29"/>
                <a:gd name="T27" fmla="*/ 7 h 17"/>
                <a:gd name="T28" fmla="*/ 24 w 29"/>
                <a:gd name="T29" fmla="*/ 9 h 17"/>
                <a:gd name="T30" fmla="*/ 27 w 29"/>
                <a:gd name="T31" fmla="*/ 13 h 17"/>
                <a:gd name="T32" fmla="*/ 29 w 29"/>
                <a:gd name="T33" fmla="*/ 16 h 17"/>
                <a:gd name="T34" fmla="*/ 27 w 29"/>
                <a:gd name="T35" fmla="*/ 16 h 17"/>
                <a:gd name="T36" fmla="*/ 26 w 29"/>
                <a:gd name="T3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17">
                  <a:moveTo>
                    <a:pt x="26" y="17"/>
                  </a:moveTo>
                  <a:lnTo>
                    <a:pt x="26" y="17"/>
                  </a:lnTo>
                  <a:lnTo>
                    <a:pt x="20" y="17"/>
                  </a:lnTo>
                  <a:lnTo>
                    <a:pt x="14" y="14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1" y="7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7" y="3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24" y="9"/>
                  </a:lnTo>
                  <a:lnTo>
                    <a:pt x="27" y="13"/>
                  </a:lnTo>
                  <a:lnTo>
                    <a:pt x="29" y="16"/>
                  </a:lnTo>
                  <a:lnTo>
                    <a:pt x="27" y="16"/>
                  </a:lnTo>
                  <a:lnTo>
                    <a:pt x="26" y="17"/>
                  </a:lnTo>
                  <a:close/>
                </a:path>
              </a:pathLst>
            </a:custGeom>
            <a:solidFill>
              <a:srgbClr val="CCDD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1062"/>
            <p:cNvSpPr>
              <a:spLocks/>
            </p:cNvSpPr>
            <p:nvPr/>
          </p:nvSpPr>
          <p:spPr bwMode="auto">
            <a:xfrm>
              <a:off x="2193925" y="3153996"/>
              <a:ext cx="46038" cy="26988"/>
            </a:xfrm>
            <a:custGeom>
              <a:avLst/>
              <a:gdLst>
                <a:gd name="T0" fmla="*/ 26 w 29"/>
                <a:gd name="T1" fmla="*/ 17 h 17"/>
                <a:gd name="T2" fmla="*/ 26 w 29"/>
                <a:gd name="T3" fmla="*/ 17 h 17"/>
                <a:gd name="T4" fmla="*/ 20 w 29"/>
                <a:gd name="T5" fmla="*/ 17 h 17"/>
                <a:gd name="T6" fmla="*/ 14 w 29"/>
                <a:gd name="T7" fmla="*/ 14 h 17"/>
                <a:gd name="T8" fmla="*/ 4 w 29"/>
                <a:gd name="T9" fmla="*/ 10 h 17"/>
                <a:gd name="T10" fmla="*/ 4 w 29"/>
                <a:gd name="T11" fmla="*/ 10 h 17"/>
                <a:gd name="T12" fmla="*/ 1 w 29"/>
                <a:gd name="T13" fmla="*/ 7 h 17"/>
                <a:gd name="T14" fmla="*/ 0 w 29"/>
                <a:gd name="T15" fmla="*/ 3 h 17"/>
                <a:gd name="T16" fmla="*/ 0 w 29"/>
                <a:gd name="T17" fmla="*/ 1 h 17"/>
                <a:gd name="T18" fmla="*/ 1 w 29"/>
                <a:gd name="T19" fmla="*/ 0 h 17"/>
                <a:gd name="T20" fmla="*/ 1 w 29"/>
                <a:gd name="T21" fmla="*/ 0 h 17"/>
                <a:gd name="T22" fmla="*/ 7 w 29"/>
                <a:gd name="T23" fmla="*/ 3 h 17"/>
                <a:gd name="T24" fmla="*/ 19 w 29"/>
                <a:gd name="T25" fmla="*/ 7 h 17"/>
                <a:gd name="T26" fmla="*/ 19 w 29"/>
                <a:gd name="T27" fmla="*/ 7 h 17"/>
                <a:gd name="T28" fmla="*/ 24 w 29"/>
                <a:gd name="T29" fmla="*/ 9 h 17"/>
                <a:gd name="T30" fmla="*/ 27 w 29"/>
                <a:gd name="T31" fmla="*/ 13 h 17"/>
                <a:gd name="T32" fmla="*/ 29 w 29"/>
                <a:gd name="T33" fmla="*/ 16 h 17"/>
                <a:gd name="T34" fmla="*/ 27 w 29"/>
                <a:gd name="T35" fmla="*/ 16 h 17"/>
                <a:gd name="T36" fmla="*/ 26 w 29"/>
                <a:gd name="T3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17">
                  <a:moveTo>
                    <a:pt x="26" y="17"/>
                  </a:moveTo>
                  <a:lnTo>
                    <a:pt x="26" y="17"/>
                  </a:lnTo>
                  <a:lnTo>
                    <a:pt x="20" y="17"/>
                  </a:lnTo>
                  <a:lnTo>
                    <a:pt x="14" y="14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1" y="7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7" y="3"/>
                  </a:lnTo>
                  <a:lnTo>
                    <a:pt x="19" y="7"/>
                  </a:lnTo>
                  <a:lnTo>
                    <a:pt x="19" y="7"/>
                  </a:lnTo>
                  <a:lnTo>
                    <a:pt x="24" y="9"/>
                  </a:lnTo>
                  <a:lnTo>
                    <a:pt x="27" y="13"/>
                  </a:lnTo>
                  <a:lnTo>
                    <a:pt x="29" y="16"/>
                  </a:lnTo>
                  <a:lnTo>
                    <a:pt x="27" y="16"/>
                  </a:lnTo>
                  <a:lnTo>
                    <a:pt x="26" y="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1063"/>
            <p:cNvSpPr>
              <a:spLocks/>
            </p:cNvSpPr>
            <p:nvPr/>
          </p:nvSpPr>
          <p:spPr bwMode="auto">
            <a:xfrm>
              <a:off x="1974850" y="4770071"/>
              <a:ext cx="20638" cy="25400"/>
            </a:xfrm>
            <a:custGeom>
              <a:avLst/>
              <a:gdLst>
                <a:gd name="T0" fmla="*/ 2 w 13"/>
                <a:gd name="T1" fmla="*/ 16 h 16"/>
                <a:gd name="T2" fmla="*/ 2 w 13"/>
                <a:gd name="T3" fmla="*/ 16 h 16"/>
                <a:gd name="T4" fmla="*/ 0 w 13"/>
                <a:gd name="T5" fmla="*/ 16 h 16"/>
                <a:gd name="T6" fmla="*/ 0 w 13"/>
                <a:gd name="T7" fmla="*/ 15 h 16"/>
                <a:gd name="T8" fmla="*/ 2 w 13"/>
                <a:gd name="T9" fmla="*/ 13 h 16"/>
                <a:gd name="T10" fmla="*/ 3 w 13"/>
                <a:gd name="T11" fmla="*/ 10 h 16"/>
                <a:gd name="T12" fmla="*/ 3 w 13"/>
                <a:gd name="T13" fmla="*/ 7 h 16"/>
                <a:gd name="T14" fmla="*/ 3 w 13"/>
                <a:gd name="T15" fmla="*/ 7 h 16"/>
                <a:gd name="T16" fmla="*/ 0 w 13"/>
                <a:gd name="T17" fmla="*/ 2 h 16"/>
                <a:gd name="T18" fmla="*/ 0 w 13"/>
                <a:gd name="T19" fmla="*/ 0 h 16"/>
                <a:gd name="T20" fmla="*/ 3 w 13"/>
                <a:gd name="T21" fmla="*/ 0 h 16"/>
                <a:gd name="T22" fmla="*/ 3 w 13"/>
                <a:gd name="T23" fmla="*/ 0 h 16"/>
                <a:gd name="T24" fmla="*/ 9 w 13"/>
                <a:gd name="T25" fmla="*/ 5 h 16"/>
                <a:gd name="T26" fmla="*/ 12 w 13"/>
                <a:gd name="T27" fmla="*/ 7 h 16"/>
                <a:gd name="T28" fmla="*/ 13 w 13"/>
                <a:gd name="T29" fmla="*/ 10 h 16"/>
                <a:gd name="T30" fmla="*/ 13 w 13"/>
                <a:gd name="T31" fmla="*/ 10 h 16"/>
                <a:gd name="T32" fmla="*/ 7 w 13"/>
                <a:gd name="T33" fmla="*/ 13 h 16"/>
                <a:gd name="T34" fmla="*/ 4 w 13"/>
                <a:gd name="T35" fmla="*/ 16 h 16"/>
                <a:gd name="T36" fmla="*/ 2 w 13"/>
                <a:gd name="T3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" h="16">
                  <a:moveTo>
                    <a:pt x="2" y="16"/>
                  </a:moveTo>
                  <a:lnTo>
                    <a:pt x="2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2" y="13"/>
                  </a:lnTo>
                  <a:lnTo>
                    <a:pt x="3" y="10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9" y="5"/>
                  </a:lnTo>
                  <a:lnTo>
                    <a:pt x="12" y="7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7" y="13"/>
                  </a:lnTo>
                  <a:lnTo>
                    <a:pt x="4" y="16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1064"/>
            <p:cNvSpPr>
              <a:spLocks/>
            </p:cNvSpPr>
            <p:nvPr/>
          </p:nvSpPr>
          <p:spPr bwMode="auto">
            <a:xfrm>
              <a:off x="1974850" y="4770071"/>
              <a:ext cx="20638" cy="25400"/>
            </a:xfrm>
            <a:custGeom>
              <a:avLst/>
              <a:gdLst>
                <a:gd name="T0" fmla="*/ 2 w 13"/>
                <a:gd name="T1" fmla="*/ 16 h 16"/>
                <a:gd name="T2" fmla="*/ 2 w 13"/>
                <a:gd name="T3" fmla="*/ 16 h 16"/>
                <a:gd name="T4" fmla="*/ 0 w 13"/>
                <a:gd name="T5" fmla="*/ 16 h 16"/>
                <a:gd name="T6" fmla="*/ 0 w 13"/>
                <a:gd name="T7" fmla="*/ 15 h 16"/>
                <a:gd name="T8" fmla="*/ 2 w 13"/>
                <a:gd name="T9" fmla="*/ 13 h 16"/>
                <a:gd name="T10" fmla="*/ 3 w 13"/>
                <a:gd name="T11" fmla="*/ 10 h 16"/>
                <a:gd name="T12" fmla="*/ 3 w 13"/>
                <a:gd name="T13" fmla="*/ 7 h 16"/>
                <a:gd name="T14" fmla="*/ 3 w 13"/>
                <a:gd name="T15" fmla="*/ 7 h 16"/>
                <a:gd name="T16" fmla="*/ 0 w 13"/>
                <a:gd name="T17" fmla="*/ 2 h 16"/>
                <a:gd name="T18" fmla="*/ 0 w 13"/>
                <a:gd name="T19" fmla="*/ 0 h 16"/>
                <a:gd name="T20" fmla="*/ 3 w 13"/>
                <a:gd name="T21" fmla="*/ 0 h 16"/>
                <a:gd name="T22" fmla="*/ 3 w 13"/>
                <a:gd name="T23" fmla="*/ 0 h 16"/>
                <a:gd name="T24" fmla="*/ 9 w 13"/>
                <a:gd name="T25" fmla="*/ 5 h 16"/>
                <a:gd name="T26" fmla="*/ 12 w 13"/>
                <a:gd name="T27" fmla="*/ 7 h 16"/>
                <a:gd name="T28" fmla="*/ 13 w 13"/>
                <a:gd name="T29" fmla="*/ 10 h 16"/>
                <a:gd name="T30" fmla="*/ 13 w 13"/>
                <a:gd name="T31" fmla="*/ 10 h 16"/>
                <a:gd name="T32" fmla="*/ 7 w 13"/>
                <a:gd name="T33" fmla="*/ 13 h 16"/>
                <a:gd name="T34" fmla="*/ 4 w 13"/>
                <a:gd name="T35" fmla="*/ 16 h 16"/>
                <a:gd name="T36" fmla="*/ 2 w 13"/>
                <a:gd name="T3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" h="16">
                  <a:moveTo>
                    <a:pt x="2" y="16"/>
                  </a:moveTo>
                  <a:lnTo>
                    <a:pt x="2" y="1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2" y="13"/>
                  </a:lnTo>
                  <a:lnTo>
                    <a:pt x="3" y="10"/>
                  </a:lnTo>
                  <a:lnTo>
                    <a:pt x="3" y="7"/>
                  </a:lnTo>
                  <a:lnTo>
                    <a:pt x="3" y="7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9" y="5"/>
                  </a:lnTo>
                  <a:lnTo>
                    <a:pt x="12" y="7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7" y="13"/>
                  </a:lnTo>
                  <a:lnTo>
                    <a:pt x="4" y="16"/>
                  </a:lnTo>
                  <a:lnTo>
                    <a:pt x="2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1181"/>
            <p:cNvSpPr>
              <a:spLocks noEditPoints="1"/>
            </p:cNvSpPr>
            <p:nvPr/>
          </p:nvSpPr>
          <p:spPr bwMode="auto">
            <a:xfrm>
              <a:off x="1998663" y="1904634"/>
              <a:ext cx="730250" cy="854075"/>
            </a:xfrm>
            <a:custGeom>
              <a:avLst/>
              <a:gdLst>
                <a:gd name="T0" fmla="*/ 446 w 460"/>
                <a:gd name="T1" fmla="*/ 347 h 538"/>
                <a:gd name="T2" fmla="*/ 423 w 460"/>
                <a:gd name="T3" fmla="*/ 336 h 538"/>
                <a:gd name="T4" fmla="*/ 415 w 460"/>
                <a:gd name="T5" fmla="*/ 329 h 538"/>
                <a:gd name="T6" fmla="*/ 401 w 460"/>
                <a:gd name="T7" fmla="*/ 297 h 538"/>
                <a:gd name="T8" fmla="*/ 376 w 460"/>
                <a:gd name="T9" fmla="*/ 286 h 538"/>
                <a:gd name="T10" fmla="*/ 359 w 460"/>
                <a:gd name="T11" fmla="*/ 271 h 538"/>
                <a:gd name="T12" fmla="*/ 343 w 460"/>
                <a:gd name="T13" fmla="*/ 250 h 538"/>
                <a:gd name="T14" fmla="*/ 347 w 460"/>
                <a:gd name="T15" fmla="*/ 234 h 538"/>
                <a:gd name="T16" fmla="*/ 333 w 460"/>
                <a:gd name="T17" fmla="*/ 199 h 538"/>
                <a:gd name="T18" fmla="*/ 323 w 460"/>
                <a:gd name="T19" fmla="*/ 166 h 538"/>
                <a:gd name="T20" fmla="*/ 286 w 460"/>
                <a:gd name="T21" fmla="*/ 139 h 538"/>
                <a:gd name="T22" fmla="*/ 250 w 460"/>
                <a:gd name="T23" fmla="*/ 116 h 538"/>
                <a:gd name="T24" fmla="*/ 186 w 460"/>
                <a:gd name="T25" fmla="*/ 79 h 538"/>
                <a:gd name="T26" fmla="*/ 170 w 460"/>
                <a:gd name="T27" fmla="*/ 105 h 538"/>
                <a:gd name="T28" fmla="*/ 143 w 460"/>
                <a:gd name="T29" fmla="*/ 86 h 538"/>
                <a:gd name="T30" fmla="*/ 139 w 460"/>
                <a:gd name="T31" fmla="*/ 73 h 538"/>
                <a:gd name="T32" fmla="*/ 142 w 460"/>
                <a:gd name="T33" fmla="*/ 24 h 538"/>
                <a:gd name="T34" fmla="*/ 110 w 460"/>
                <a:gd name="T35" fmla="*/ 18 h 538"/>
                <a:gd name="T36" fmla="*/ 111 w 460"/>
                <a:gd name="T37" fmla="*/ 44 h 538"/>
                <a:gd name="T38" fmla="*/ 86 w 460"/>
                <a:gd name="T39" fmla="*/ 73 h 538"/>
                <a:gd name="T40" fmla="*/ 88 w 460"/>
                <a:gd name="T41" fmla="*/ 105 h 538"/>
                <a:gd name="T42" fmla="*/ 118 w 460"/>
                <a:gd name="T43" fmla="*/ 150 h 538"/>
                <a:gd name="T44" fmla="*/ 94 w 460"/>
                <a:gd name="T45" fmla="*/ 151 h 538"/>
                <a:gd name="T46" fmla="*/ 76 w 460"/>
                <a:gd name="T47" fmla="*/ 115 h 538"/>
                <a:gd name="T48" fmla="*/ 88 w 460"/>
                <a:gd name="T49" fmla="*/ 18 h 538"/>
                <a:gd name="T50" fmla="*/ 24 w 460"/>
                <a:gd name="T51" fmla="*/ 25 h 538"/>
                <a:gd name="T52" fmla="*/ 8 w 460"/>
                <a:gd name="T53" fmla="*/ 118 h 538"/>
                <a:gd name="T54" fmla="*/ 44 w 460"/>
                <a:gd name="T55" fmla="*/ 161 h 538"/>
                <a:gd name="T56" fmla="*/ 58 w 460"/>
                <a:gd name="T57" fmla="*/ 186 h 538"/>
                <a:gd name="T58" fmla="*/ 81 w 460"/>
                <a:gd name="T59" fmla="*/ 199 h 538"/>
                <a:gd name="T60" fmla="*/ 137 w 460"/>
                <a:gd name="T61" fmla="*/ 209 h 538"/>
                <a:gd name="T62" fmla="*/ 204 w 460"/>
                <a:gd name="T63" fmla="*/ 215 h 538"/>
                <a:gd name="T64" fmla="*/ 231 w 460"/>
                <a:gd name="T65" fmla="*/ 241 h 538"/>
                <a:gd name="T66" fmla="*/ 263 w 460"/>
                <a:gd name="T67" fmla="*/ 284 h 538"/>
                <a:gd name="T68" fmla="*/ 276 w 460"/>
                <a:gd name="T69" fmla="*/ 338 h 538"/>
                <a:gd name="T70" fmla="*/ 247 w 460"/>
                <a:gd name="T71" fmla="*/ 393 h 538"/>
                <a:gd name="T72" fmla="*/ 192 w 460"/>
                <a:gd name="T73" fmla="*/ 397 h 538"/>
                <a:gd name="T74" fmla="*/ 207 w 460"/>
                <a:gd name="T75" fmla="*/ 452 h 538"/>
                <a:gd name="T76" fmla="*/ 275 w 460"/>
                <a:gd name="T77" fmla="*/ 452 h 538"/>
                <a:gd name="T78" fmla="*/ 294 w 460"/>
                <a:gd name="T79" fmla="*/ 478 h 538"/>
                <a:gd name="T80" fmla="*/ 317 w 460"/>
                <a:gd name="T81" fmla="*/ 502 h 538"/>
                <a:gd name="T82" fmla="*/ 383 w 460"/>
                <a:gd name="T83" fmla="*/ 538 h 538"/>
                <a:gd name="T84" fmla="*/ 360 w 460"/>
                <a:gd name="T85" fmla="*/ 489 h 538"/>
                <a:gd name="T86" fmla="*/ 346 w 460"/>
                <a:gd name="T87" fmla="*/ 467 h 538"/>
                <a:gd name="T88" fmla="*/ 386 w 460"/>
                <a:gd name="T89" fmla="*/ 494 h 538"/>
                <a:gd name="T90" fmla="*/ 412 w 460"/>
                <a:gd name="T91" fmla="*/ 519 h 538"/>
                <a:gd name="T92" fmla="*/ 412 w 460"/>
                <a:gd name="T93" fmla="*/ 486 h 538"/>
                <a:gd name="T94" fmla="*/ 407 w 460"/>
                <a:gd name="T95" fmla="*/ 457 h 538"/>
                <a:gd name="T96" fmla="*/ 379 w 460"/>
                <a:gd name="T97" fmla="*/ 425 h 538"/>
                <a:gd name="T98" fmla="*/ 365 w 460"/>
                <a:gd name="T99" fmla="*/ 399 h 538"/>
                <a:gd name="T100" fmla="*/ 360 w 460"/>
                <a:gd name="T101" fmla="*/ 374 h 538"/>
                <a:gd name="T102" fmla="*/ 388 w 460"/>
                <a:gd name="T103" fmla="*/ 380 h 538"/>
                <a:gd name="T104" fmla="*/ 404 w 460"/>
                <a:gd name="T105" fmla="*/ 396 h 538"/>
                <a:gd name="T106" fmla="*/ 420 w 460"/>
                <a:gd name="T107" fmla="*/ 410 h 538"/>
                <a:gd name="T108" fmla="*/ 428 w 460"/>
                <a:gd name="T109" fmla="*/ 389 h 538"/>
                <a:gd name="T110" fmla="*/ 457 w 460"/>
                <a:gd name="T111" fmla="*/ 386 h 538"/>
                <a:gd name="T112" fmla="*/ 292 w 460"/>
                <a:gd name="T113" fmla="*/ 438 h 538"/>
                <a:gd name="T114" fmla="*/ 292 w 460"/>
                <a:gd name="T115" fmla="*/ 402 h 538"/>
                <a:gd name="T116" fmla="*/ 314 w 460"/>
                <a:gd name="T117" fmla="*/ 368 h 538"/>
                <a:gd name="T118" fmla="*/ 298 w 460"/>
                <a:gd name="T119" fmla="*/ 364 h 538"/>
                <a:gd name="T120" fmla="*/ 336 w 460"/>
                <a:gd name="T121" fmla="*/ 35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60" h="538">
                  <a:moveTo>
                    <a:pt x="451" y="360"/>
                  </a:moveTo>
                  <a:lnTo>
                    <a:pt x="451" y="360"/>
                  </a:lnTo>
                  <a:lnTo>
                    <a:pt x="456" y="360"/>
                  </a:lnTo>
                  <a:lnTo>
                    <a:pt x="457" y="357"/>
                  </a:lnTo>
                  <a:lnTo>
                    <a:pt x="460" y="352"/>
                  </a:lnTo>
                  <a:lnTo>
                    <a:pt x="460" y="352"/>
                  </a:lnTo>
                  <a:lnTo>
                    <a:pt x="460" y="351"/>
                  </a:lnTo>
                  <a:lnTo>
                    <a:pt x="460" y="349"/>
                  </a:lnTo>
                  <a:lnTo>
                    <a:pt x="456" y="349"/>
                  </a:lnTo>
                  <a:lnTo>
                    <a:pt x="456" y="349"/>
                  </a:lnTo>
                  <a:lnTo>
                    <a:pt x="454" y="348"/>
                  </a:lnTo>
                  <a:lnTo>
                    <a:pt x="451" y="344"/>
                  </a:lnTo>
                  <a:lnTo>
                    <a:pt x="450" y="341"/>
                  </a:lnTo>
                  <a:lnTo>
                    <a:pt x="449" y="338"/>
                  </a:lnTo>
                  <a:lnTo>
                    <a:pt x="449" y="338"/>
                  </a:lnTo>
                  <a:lnTo>
                    <a:pt x="447" y="339"/>
                  </a:lnTo>
                  <a:lnTo>
                    <a:pt x="446" y="341"/>
                  </a:lnTo>
                  <a:lnTo>
                    <a:pt x="446" y="347"/>
                  </a:lnTo>
                  <a:lnTo>
                    <a:pt x="446" y="347"/>
                  </a:lnTo>
                  <a:lnTo>
                    <a:pt x="444" y="347"/>
                  </a:lnTo>
                  <a:lnTo>
                    <a:pt x="441" y="347"/>
                  </a:lnTo>
                  <a:lnTo>
                    <a:pt x="434" y="345"/>
                  </a:lnTo>
                  <a:lnTo>
                    <a:pt x="434" y="345"/>
                  </a:lnTo>
                  <a:lnTo>
                    <a:pt x="433" y="344"/>
                  </a:lnTo>
                  <a:lnTo>
                    <a:pt x="434" y="339"/>
                  </a:lnTo>
                  <a:lnTo>
                    <a:pt x="436" y="334"/>
                  </a:lnTo>
                  <a:lnTo>
                    <a:pt x="436" y="334"/>
                  </a:lnTo>
                  <a:lnTo>
                    <a:pt x="434" y="334"/>
                  </a:lnTo>
                  <a:lnTo>
                    <a:pt x="431" y="335"/>
                  </a:lnTo>
                  <a:lnTo>
                    <a:pt x="427" y="341"/>
                  </a:lnTo>
                  <a:lnTo>
                    <a:pt x="427" y="341"/>
                  </a:lnTo>
                  <a:lnTo>
                    <a:pt x="425" y="342"/>
                  </a:lnTo>
                  <a:lnTo>
                    <a:pt x="424" y="339"/>
                  </a:lnTo>
                  <a:lnTo>
                    <a:pt x="424" y="338"/>
                  </a:lnTo>
                  <a:lnTo>
                    <a:pt x="423" y="336"/>
                  </a:lnTo>
                  <a:lnTo>
                    <a:pt x="423" y="336"/>
                  </a:lnTo>
                  <a:lnTo>
                    <a:pt x="420" y="336"/>
                  </a:lnTo>
                  <a:lnTo>
                    <a:pt x="417" y="339"/>
                  </a:lnTo>
                  <a:lnTo>
                    <a:pt x="408" y="347"/>
                  </a:lnTo>
                  <a:lnTo>
                    <a:pt x="408" y="347"/>
                  </a:lnTo>
                  <a:lnTo>
                    <a:pt x="407" y="347"/>
                  </a:lnTo>
                  <a:lnTo>
                    <a:pt x="405" y="347"/>
                  </a:lnTo>
                  <a:lnTo>
                    <a:pt x="407" y="344"/>
                  </a:lnTo>
                  <a:lnTo>
                    <a:pt x="408" y="341"/>
                  </a:lnTo>
                  <a:lnTo>
                    <a:pt x="409" y="339"/>
                  </a:lnTo>
                  <a:lnTo>
                    <a:pt x="409" y="339"/>
                  </a:lnTo>
                  <a:lnTo>
                    <a:pt x="411" y="338"/>
                  </a:lnTo>
                  <a:lnTo>
                    <a:pt x="409" y="335"/>
                  </a:lnTo>
                  <a:lnTo>
                    <a:pt x="408" y="331"/>
                  </a:lnTo>
                  <a:lnTo>
                    <a:pt x="408" y="331"/>
                  </a:lnTo>
                  <a:lnTo>
                    <a:pt x="408" y="329"/>
                  </a:lnTo>
                  <a:lnTo>
                    <a:pt x="411" y="329"/>
                  </a:lnTo>
                  <a:lnTo>
                    <a:pt x="415" y="329"/>
                  </a:lnTo>
                  <a:lnTo>
                    <a:pt x="415" y="329"/>
                  </a:lnTo>
                  <a:lnTo>
                    <a:pt x="415" y="326"/>
                  </a:lnTo>
                  <a:lnTo>
                    <a:pt x="415" y="322"/>
                  </a:lnTo>
                  <a:lnTo>
                    <a:pt x="412" y="315"/>
                  </a:lnTo>
                  <a:lnTo>
                    <a:pt x="409" y="310"/>
                  </a:lnTo>
                  <a:lnTo>
                    <a:pt x="409" y="310"/>
                  </a:lnTo>
                  <a:lnTo>
                    <a:pt x="408" y="309"/>
                  </a:lnTo>
                  <a:lnTo>
                    <a:pt x="407" y="309"/>
                  </a:lnTo>
                  <a:lnTo>
                    <a:pt x="404" y="310"/>
                  </a:lnTo>
                  <a:lnTo>
                    <a:pt x="402" y="310"/>
                  </a:lnTo>
                  <a:lnTo>
                    <a:pt x="401" y="310"/>
                  </a:lnTo>
                  <a:lnTo>
                    <a:pt x="399" y="310"/>
                  </a:lnTo>
                  <a:lnTo>
                    <a:pt x="399" y="310"/>
                  </a:lnTo>
                  <a:lnTo>
                    <a:pt x="398" y="306"/>
                  </a:lnTo>
                  <a:lnTo>
                    <a:pt x="399" y="303"/>
                  </a:lnTo>
                  <a:lnTo>
                    <a:pt x="401" y="299"/>
                  </a:lnTo>
                  <a:lnTo>
                    <a:pt x="401" y="297"/>
                  </a:lnTo>
                  <a:lnTo>
                    <a:pt x="401" y="297"/>
                  </a:lnTo>
                  <a:lnTo>
                    <a:pt x="401" y="297"/>
                  </a:lnTo>
                  <a:lnTo>
                    <a:pt x="398" y="297"/>
                  </a:lnTo>
                  <a:lnTo>
                    <a:pt x="394" y="302"/>
                  </a:lnTo>
                  <a:lnTo>
                    <a:pt x="394" y="302"/>
                  </a:lnTo>
                  <a:lnTo>
                    <a:pt x="391" y="303"/>
                  </a:lnTo>
                  <a:lnTo>
                    <a:pt x="389" y="302"/>
                  </a:lnTo>
                  <a:lnTo>
                    <a:pt x="388" y="300"/>
                  </a:lnTo>
                  <a:lnTo>
                    <a:pt x="385" y="299"/>
                  </a:lnTo>
                  <a:lnTo>
                    <a:pt x="385" y="299"/>
                  </a:lnTo>
                  <a:lnTo>
                    <a:pt x="382" y="299"/>
                  </a:lnTo>
                  <a:lnTo>
                    <a:pt x="379" y="296"/>
                  </a:lnTo>
                  <a:lnTo>
                    <a:pt x="378" y="293"/>
                  </a:lnTo>
                  <a:lnTo>
                    <a:pt x="375" y="292"/>
                  </a:lnTo>
                  <a:lnTo>
                    <a:pt x="375" y="292"/>
                  </a:lnTo>
                  <a:lnTo>
                    <a:pt x="373" y="290"/>
                  </a:lnTo>
                  <a:lnTo>
                    <a:pt x="372" y="289"/>
                  </a:lnTo>
                  <a:lnTo>
                    <a:pt x="376" y="287"/>
                  </a:lnTo>
                  <a:lnTo>
                    <a:pt x="376" y="287"/>
                  </a:lnTo>
                  <a:lnTo>
                    <a:pt x="376" y="286"/>
                  </a:lnTo>
                  <a:lnTo>
                    <a:pt x="376" y="286"/>
                  </a:lnTo>
                  <a:lnTo>
                    <a:pt x="375" y="283"/>
                  </a:lnTo>
                  <a:lnTo>
                    <a:pt x="370" y="281"/>
                  </a:lnTo>
                  <a:lnTo>
                    <a:pt x="367" y="280"/>
                  </a:lnTo>
                  <a:lnTo>
                    <a:pt x="367" y="280"/>
                  </a:lnTo>
                  <a:lnTo>
                    <a:pt x="360" y="280"/>
                  </a:lnTo>
                  <a:lnTo>
                    <a:pt x="353" y="277"/>
                  </a:lnTo>
                  <a:lnTo>
                    <a:pt x="353" y="277"/>
                  </a:lnTo>
                  <a:lnTo>
                    <a:pt x="347" y="274"/>
                  </a:lnTo>
                  <a:lnTo>
                    <a:pt x="344" y="274"/>
                  </a:lnTo>
                  <a:lnTo>
                    <a:pt x="344" y="273"/>
                  </a:lnTo>
                  <a:lnTo>
                    <a:pt x="344" y="273"/>
                  </a:lnTo>
                  <a:lnTo>
                    <a:pt x="346" y="271"/>
                  </a:lnTo>
                  <a:lnTo>
                    <a:pt x="349" y="271"/>
                  </a:lnTo>
                  <a:lnTo>
                    <a:pt x="357" y="273"/>
                  </a:lnTo>
                  <a:lnTo>
                    <a:pt x="357" y="273"/>
                  </a:lnTo>
                  <a:lnTo>
                    <a:pt x="359" y="273"/>
                  </a:lnTo>
                  <a:lnTo>
                    <a:pt x="359" y="271"/>
                  </a:lnTo>
                  <a:lnTo>
                    <a:pt x="356" y="268"/>
                  </a:lnTo>
                  <a:lnTo>
                    <a:pt x="350" y="264"/>
                  </a:lnTo>
                  <a:lnTo>
                    <a:pt x="350" y="264"/>
                  </a:lnTo>
                  <a:lnTo>
                    <a:pt x="349" y="264"/>
                  </a:lnTo>
                  <a:lnTo>
                    <a:pt x="349" y="263"/>
                  </a:lnTo>
                  <a:lnTo>
                    <a:pt x="353" y="261"/>
                  </a:lnTo>
                  <a:lnTo>
                    <a:pt x="353" y="261"/>
                  </a:lnTo>
                  <a:lnTo>
                    <a:pt x="354" y="261"/>
                  </a:lnTo>
                  <a:lnTo>
                    <a:pt x="354" y="260"/>
                  </a:lnTo>
                  <a:lnTo>
                    <a:pt x="353" y="258"/>
                  </a:lnTo>
                  <a:lnTo>
                    <a:pt x="352" y="257"/>
                  </a:lnTo>
                  <a:lnTo>
                    <a:pt x="352" y="257"/>
                  </a:lnTo>
                  <a:lnTo>
                    <a:pt x="353" y="255"/>
                  </a:lnTo>
                  <a:lnTo>
                    <a:pt x="353" y="255"/>
                  </a:lnTo>
                  <a:lnTo>
                    <a:pt x="353" y="255"/>
                  </a:lnTo>
                  <a:lnTo>
                    <a:pt x="353" y="254"/>
                  </a:lnTo>
                  <a:lnTo>
                    <a:pt x="352" y="252"/>
                  </a:lnTo>
                  <a:lnTo>
                    <a:pt x="343" y="250"/>
                  </a:lnTo>
                  <a:lnTo>
                    <a:pt x="343" y="250"/>
                  </a:lnTo>
                  <a:lnTo>
                    <a:pt x="343" y="250"/>
                  </a:lnTo>
                  <a:lnTo>
                    <a:pt x="344" y="250"/>
                  </a:lnTo>
                  <a:lnTo>
                    <a:pt x="349" y="248"/>
                  </a:lnTo>
                  <a:lnTo>
                    <a:pt x="360" y="248"/>
                  </a:lnTo>
                  <a:lnTo>
                    <a:pt x="360" y="248"/>
                  </a:lnTo>
                  <a:lnTo>
                    <a:pt x="363" y="248"/>
                  </a:lnTo>
                  <a:lnTo>
                    <a:pt x="366" y="247"/>
                  </a:lnTo>
                  <a:lnTo>
                    <a:pt x="369" y="245"/>
                  </a:lnTo>
                  <a:lnTo>
                    <a:pt x="370" y="242"/>
                  </a:lnTo>
                  <a:lnTo>
                    <a:pt x="370" y="242"/>
                  </a:lnTo>
                  <a:lnTo>
                    <a:pt x="369" y="241"/>
                  </a:lnTo>
                  <a:lnTo>
                    <a:pt x="367" y="239"/>
                  </a:lnTo>
                  <a:lnTo>
                    <a:pt x="362" y="238"/>
                  </a:lnTo>
                  <a:lnTo>
                    <a:pt x="349" y="235"/>
                  </a:lnTo>
                  <a:lnTo>
                    <a:pt x="349" y="235"/>
                  </a:lnTo>
                  <a:lnTo>
                    <a:pt x="347" y="235"/>
                  </a:lnTo>
                  <a:lnTo>
                    <a:pt x="347" y="234"/>
                  </a:lnTo>
                  <a:lnTo>
                    <a:pt x="349" y="231"/>
                  </a:lnTo>
                  <a:lnTo>
                    <a:pt x="356" y="225"/>
                  </a:lnTo>
                  <a:lnTo>
                    <a:pt x="356" y="225"/>
                  </a:lnTo>
                  <a:lnTo>
                    <a:pt x="360" y="221"/>
                  </a:lnTo>
                  <a:lnTo>
                    <a:pt x="365" y="219"/>
                  </a:lnTo>
                  <a:lnTo>
                    <a:pt x="365" y="219"/>
                  </a:lnTo>
                  <a:lnTo>
                    <a:pt x="366" y="219"/>
                  </a:lnTo>
                  <a:lnTo>
                    <a:pt x="366" y="216"/>
                  </a:lnTo>
                  <a:lnTo>
                    <a:pt x="365" y="209"/>
                  </a:lnTo>
                  <a:lnTo>
                    <a:pt x="362" y="194"/>
                  </a:lnTo>
                  <a:lnTo>
                    <a:pt x="362" y="194"/>
                  </a:lnTo>
                  <a:lnTo>
                    <a:pt x="360" y="192"/>
                  </a:lnTo>
                  <a:lnTo>
                    <a:pt x="357" y="192"/>
                  </a:lnTo>
                  <a:lnTo>
                    <a:pt x="350" y="196"/>
                  </a:lnTo>
                  <a:lnTo>
                    <a:pt x="350" y="196"/>
                  </a:lnTo>
                  <a:lnTo>
                    <a:pt x="343" y="199"/>
                  </a:lnTo>
                  <a:lnTo>
                    <a:pt x="333" y="199"/>
                  </a:lnTo>
                  <a:lnTo>
                    <a:pt x="333" y="199"/>
                  </a:lnTo>
                  <a:lnTo>
                    <a:pt x="328" y="197"/>
                  </a:lnTo>
                  <a:lnTo>
                    <a:pt x="330" y="196"/>
                  </a:lnTo>
                  <a:lnTo>
                    <a:pt x="337" y="192"/>
                  </a:lnTo>
                  <a:lnTo>
                    <a:pt x="337" y="192"/>
                  </a:lnTo>
                  <a:lnTo>
                    <a:pt x="341" y="190"/>
                  </a:lnTo>
                  <a:lnTo>
                    <a:pt x="346" y="186"/>
                  </a:lnTo>
                  <a:lnTo>
                    <a:pt x="350" y="180"/>
                  </a:lnTo>
                  <a:lnTo>
                    <a:pt x="350" y="180"/>
                  </a:lnTo>
                  <a:lnTo>
                    <a:pt x="350" y="179"/>
                  </a:lnTo>
                  <a:lnTo>
                    <a:pt x="349" y="177"/>
                  </a:lnTo>
                  <a:lnTo>
                    <a:pt x="344" y="174"/>
                  </a:lnTo>
                  <a:lnTo>
                    <a:pt x="344" y="174"/>
                  </a:lnTo>
                  <a:lnTo>
                    <a:pt x="341" y="173"/>
                  </a:lnTo>
                  <a:lnTo>
                    <a:pt x="337" y="170"/>
                  </a:lnTo>
                  <a:lnTo>
                    <a:pt x="334" y="168"/>
                  </a:lnTo>
                  <a:lnTo>
                    <a:pt x="330" y="167"/>
                  </a:lnTo>
                  <a:lnTo>
                    <a:pt x="330" y="167"/>
                  </a:lnTo>
                  <a:lnTo>
                    <a:pt x="323" y="166"/>
                  </a:lnTo>
                  <a:lnTo>
                    <a:pt x="318" y="164"/>
                  </a:lnTo>
                  <a:lnTo>
                    <a:pt x="315" y="161"/>
                  </a:lnTo>
                  <a:lnTo>
                    <a:pt x="315" y="161"/>
                  </a:lnTo>
                  <a:lnTo>
                    <a:pt x="312" y="158"/>
                  </a:lnTo>
                  <a:lnTo>
                    <a:pt x="311" y="157"/>
                  </a:lnTo>
                  <a:lnTo>
                    <a:pt x="310" y="157"/>
                  </a:lnTo>
                  <a:lnTo>
                    <a:pt x="310" y="157"/>
                  </a:lnTo>
                  <a:lnTo>
                    <a:pt x="307" y="155"/>
                  </a:lnTo>
                  <a:lnTo>
                    <a:pt x="305" y="154"/>
                  </a:lnTo>
                  <a:lnTo>
                    <a:pt x="304" y="150"/>
                  </a:lnTo>
                  <a:lnTo>
                    <a:pt x="304" y="150"/>
                  </a:lnTo>
                  <a:lnTo>
                    <a:pt x="304" y="145"/>
                  </a:lnTo>
                  <a:lnTo>
                    <a:pt x="304" y="142"/>
                  </a:lnTo>
                  <a:lnTo>
                    <a:pt x="302" y="139"/>
                  </a:lnTo>
                  <a:lnTo>
                    <a:pt x="302" y="139"/>
                  </a:lnTo>
                  <a:lnTo>
                    <a:pt x="298" y="137"/>
                  </a:lnTo>
                  <a:lnTo>
                    <a:pt x="295" y="137"/>
                  </a:lnTo>
                  <a:lnTo>
                    <a:pt x="286" y="139"/>
                  </a:lnTo>
                  <a:lnTo>
                    <a:pt x="286" y="139"/>
                  </a:lnTo>
                  <a:lnTo>
                    <a:pt x="282" y="138"/>
                  </a:lnTo>
                  <a:lnTo>
                    <a:pt x="276" y="135"/>
                  </a:lnTo>
                  <a:lnTo>
                    <a:pt x="269" y="132"/>
                  </a:lnTo>
                  <a:lnTo>
                    <a:pt x="265" y="131"/>
                  </a:lnTo>
                  <a:lnTo>
                    <a:pt x="265" y="131"/>
                  </a:lnTo>
                  <a:lnTo>
                    <a:pt x="262" y="129"/>
                  </a:lnTo>
                  <a:lnTo>
                    <a:pt x="260" y="129"/>
                  </a:lnTo>
                  <a:lnTo>
                    <a:pt x="259" y="125"/>
                  </a:lnTo>
                  <a:lnTo>
                    <a:pt x="259" y="125"/>
                  </a:lnTo>
                  <a:lnTo>
                    <a:pt x="257" y="124"/>
                  </a:lnTo>
                  <a:lnTo>
                    <a:pt x="255" y="124"/>
                  </a:lnTo>
                  <a:lnTo>
                    <a:pt x="252" y="122"/>
                  </a:lnTo>
                  <a:lnTo>
                    <a:pt x="252" y="122"/>
                  </a:lnTo>
                  <a:lnTo>
                    <a:pt x="250" y="122"/>
                  </a:lnTo>
                  <a:lnTo>
                    <a:pt x="250" y="121"/>
                  </a:lnTo>
                  <a:lnTo>
                    <a:pt x="250" y="116"/>
                  </a:lnTo>
                  <a:lnTo>
                    <a:pt x="250" y="116"/>
                  </a:lnTo>
                  <a:lnTo>
                    <a:pt x="246" y="113"/>
                  </a:lnTo>
                  <a:lnTo>
                    <a:pt x="241" y="110"/>
                  </a:lnTo>
                  <a:lnTo>
                    <a:pt x="241" y="110"/>
                  </a:lnTo>
                  <a:lnTo>
                    <a:pt x="239" y="109"/>
                  </a:lnTo>
                  <a:lnTo>
                    <a:pt x="239" y="105"/>
                  </a:lnTo>
                  <a:lnTo>
                    <a:pt x="239" y="102"/>
                  </a:lnTo>
                  <a:lnTo>
                    <a:pt x="239" y="99"/>
                  </a:lnTo>
                  <a:lnTo>
                    <a:pt x="239" y="99"/>
                  </a:lnTo>
                  <a:lnTo>
                    <a:pt x="233" y="92"/>
                  </a:lnTo>
                  <a:lnTo>
                    <a:pt x="228" y="89"/>
                  </a:lnTo>
                  <a:lnTo>
                    <a:pt x="224" y="86"/>
                  </a:lnTo>
                  <a:lnTo>
                    <a:pt x="224" y="86"/>
                  </a:lnTo>
                  <a:lnTo>
                    <a:pt x="220" y="84"/>
                  </a:lnTo>
                  <a:lnTo>
                    <a:pt x="214" y="82"/>
                  </a:lnTo>
                  <a:lnTo>
                    <a:pt x="214" y="82"/>
                  </a:lnTo>
                  <a:lnTo>
                    <a:pt x="208" y="80"/>
                  </a:lnTo>
                  <a:lnTo>
                    <a:pt x="199" y="80"/>
                  </a:lnTo>
                  <a:lnTo>
                    <a:pt x="186" y="79"/>
                  </a:lnTo>
                  <a:lnTo>
                    <a:pt x="186" y="79"/>
                  </a:lnTo>
                  <a:lnTo>
                    <a:pt x="184" y="80"/>
                  </a:lnTo>
                  <a:lnTo>
                    <a:pt x="182" y="82"/>
                  </a:lnTo>
                  <a:lnTo>
                    <a:pt x="179" y="86"/>
                  </a:lnTo>
                  <a:lnTo>
                    <a:pt x="179" y="86"/>
                  </a:lnTo>
                  <a:lnTo>
                    <a:pt x="181" y="87"/>
                  </a:lnTo>
                  <a:lnTo>
                    <a:pt x="184" y="90"/>
                  </a:lnTo>
                  <a:lnTo>
                    <a:pt x="186" y="93"/>
                  </a:lnTo>
                  <a:lnTo>
                    <a:pt x="188" y="95"/>
                  </a:lnTo>
                  <a:lnTo>
                    <a:pt x="188" y="95"/>
                  </a:lnTo>
                  <a:lnTo>
                    <a:pt x="186" y="95"/>
                  </a:lnTo>
                  <a:lnTo>
                    <a:pt x="182" y="95"/>
                  </a:lnTo>
                  <a:lnTo>
                    <a:pt x="175" y="92"/>
                  </a:lnTo>
                  <a:lnTo>
                    <a:pt x="175" y="92"/>
                  </a:lnTo>
                  <a:lnTo>
                    <a:pt x="173" y="93"/>
                  </a:lnTo>
                  <a:lnTo>
                    <a:pt x="173" y="95"/>
                  </a:lnTo>
                  <a:lnTo>
                    <a:pt x="172" y="99"/>
                  </a:lnTo>
                  <a:lnTo>
                    <a:pt x="170" y="105"/>
                  </a:lnTo>
                  <a:lnTo>
                    <a:pt x="169" y="108"/>
                  </a:lnTo>
                  <a:lnTo>
                    <a:pt x="169" y="108"/>
                  </a:lnTo>
                  <a:lnTo>
                    <a:pt x="168" y="108"/>
                  </a:lnTo>
                  <a:lnTo>
                    <a:pt x="166" y="106"/>
                  </a:lnTo>
                  <a:lnTo>
                    <a:pt x="165" y="99"/>
                  </a:lnTo>
                  <a:lnTo>
                    <a:pt x="165" y="84"/>
                  </a:lnTo>
                  <a:lnTo>
                    <a:pt x="165" y="84"/>
                  </a:lnTo>
                  <a:lnTo>
                    <a:pt x="165" y="82"/>
                  </a:lnTo>
                  <a:lnTo>
                    <a:pt x="163" y="80"/>
                  </a:lnTo>
                  <a:lnTo>
                    <a:pt x="159" y="77"/>
                  </a:lnTo>
                  <a:lnTo>
                    <a:pt x="159" y="77"/>
                  </a:lnTo>
                  <a:lnTo>
                    <a:pt x="156" y="79"/>
                  </a:lnTo>
                  <a:lnTo>
                    <a:pt x="155" y="80"/>
                  </a:lnTo>
                  <a:lnTo>
                    <a:pt x="150" y="86"/>
                  </a:lnTo>
                  <a:lnTo>
                    <a:pt x="150" y="86"/>
                  </a:lnTo>
                  <a:lnTo>
                    <a:pt x="149" y="87"/>
                  </a:lnTo>
                  <a:lnTo>
                    <a:pt x="147" y="87"/>
                  </a:lnTo>
                  <a:lnTo>
                    <a:pt x="143" y="86"/>
                  </a:lnTo>
                  <a:lnTo>
                    <a:pt x="143" y="86"/>
                  </a:lnTo>
                  <a:lnTo>
                    <a:pt x="142" y="87"/>
                  </a:lnTo>
                  <a:lnTo>
                    <a:pt x="139" y="90"/>
                  </a:lnTo>
                  <a:lnTo>
                    <a:pt x="136" y="100"/>
                  </a:lnTo>
                  <a:lnTo>
                    <a:pt x="136" y="100"/>
                  </a:lnTo>
                  <a:lnTo>
                    <a:pt x="133" y="105"/>
                  </a:lnTo>
                  <a:lnTo>
                    <a:pt x="130" y="108"/>
                  </a:lnTo>
                  <a:lnTo>
                    <a:pt x="127" y="109"/>
                  </a:lnTo>
                  <a:lnTo>
                    <a:pt x="124" y="109"/>
                  </a:lnTo>
                  <a:lnTo>
                    <a:pt x="124" y="109"/>
                  </a:lnTo>
                  <a:lnTo>
                    <a:pt x="123" y="109"/>
                  </a:lnTo>
                  <a:lnTo>
                    <a:pt x="123" y="106"/>
                  </a:lnTo>
                  <a:lnTo>
                    <a:pt x="124" y="99"/>
                  </a:lnTo>
                  <a:lnTo>
                    <a:pt x="130" y="84"/>
                  </a:lnTo>
                  <a:lnTo>
                    <a:pt x="130" y="84"/>
                  </a:lnTo>
                  <a:lnTo>
                    <a:pt x="131" y="80"/>
                  </a:lnTo>
                  <a:lnTo>
                    <a:pt x="133" y="77"/>
                  </a:lnTo>
                  <a:lnTo>
                    <a:pt x="139" y="73"/>
                  </a:lnTo>
                  <a:lnTo>
                    <a:pt x="139" y="73"/>
                  </a:lnTo>
                  <a:lnTo>
                    <a:pt x="139" y="68"/>
                  </a:lnTo>
                  <a:lnTo>
                    <a:pt x="139" y="61"/>
                  </a:lnTo>
                  <a:lnTo>
                    <a:pt x="136" y="51"/>
                  </a:lnTo>
                  <a:lnTo>
                    <a:pt x="136" y="51"/>
                  </a:lnTo>
                  <a:lnTo>
                    <a:pt x="136" y="48"/>
                  </a:lnTo>
                  <a:lnTo>
                    <a:pt x="137" y="45"/>
                  </a:lnTo>
                  <a:lnTo>
                    <a:pt x="140" y="41"/>
                  </a:lnTo>
                  <a:lnTo>
                    <a:pt x="140" y="41"/>
                  </a:lnTo>
                  <a:lnTo>
                    <a:pt x="142" y="40"/>
                  </a:lnTo>
                  <a:lnTo>
                    <a:pt x="142" y="38"/>
                  </a:lnTo>
                  <a:lnTo>
                    <a:pt x="139" y="35"/>
                  </a:lnTo>
                  <a:lnTo>
                    <a:pt x="139" y="35"/>
                  </a:lnTo>
                  <a:lnTo>
                    <a:pt x="139" y="32"/>
                  </a:lnTo>
                  <a:lnTo>
                    <a:pt x="139" y="31"/>
                  </a:lnTo>
                  <a:lnTo>
                    <a:pt x="140" y="28"/>
                  </a:lnTo>
                  <a:lnTo>
                    <a:pt x="142" y="24"/>
                  </a:lnTo>
                  <a:lnTo>
                    <a:pt x="142" y="24"/>
                  </a:lnTo>
                  <a:lnTo>
                    <a:pt x="140" y="6"/>
                  </a:lnTo>
                  <a:lnTo>
                    <a:pt x="140" y="6"/>
                  </a:lnTo>
                  <a:lnTo>
                    <a:pt x="140" y="5"/>
                  </a:lnTo>
                  <a:lnTo>
                    <a:pt x="139" y="5"/>
                  </a:lnTo>
                  <a:lnTo>
                    <a:pt x="134" y="3"/>
                  </a:lnTo>
                  <a:lnTo>
                    <a:pt x="126" y="6"/>
                  </a:lnTo>
                  <a:lnTo>
                    <a:pt x="126" y="6"/>
                  </a:lnTo>
                  <a:lnTo>
                    <a:pt x="120" y="8"/>
                  </a:lnTo>
                  <a:lnTo>
                    <a:pt x="117" y="8"/>
                  </a:lnTo>
                  <a:lnTo>
                    <a:pt x="114" y="11"/>
                  </a:lnTo>
                  <a:lnTo>
                    <a:pt x="114" y="11"/>
                  </a:lnTo>
                  <a:lnTo>
                    <a:pt x="115" y="12"/>
                  </a:lnTo>
                  <a:lnTo>
                    <a:pt x="117" y="16"/>
                  </a:lnTo>
                  <a:lnTo>
                    <a:pt x="120" y="21"/>
                  </a:lnTo>
                  <a:lnTo>
                    <a:pt x="120" y="21"/>
                  </a:lnTo>
                  <a:lnTo>
                    <a:pt x="118" y="21"/>
                  </a:lnTo>
                  <a:lnTo>
                    <a:pt x="117" y="21"/>
                  </a:lnTo>
                  <a:lnTo>
                    <a:pt x="110" y="18"/>
                  </a:lnTo>
                  <a:lnTo>
                    <a:pt x="110" y="18"/>
                  </a:lnTo>
                  <a:lnTo>
                    <a:pt x="107" y="18"/>
                  </a:lnTo>
                  <a:lnTo>
                    <a:pt x="104" y="18"/>
                  </a:lnTo>
                  <a:lnTo>
                    <a:pt x="101" y="19"/>
                  </a:lnTo>
                  <a:lnTo>
                    <a:pt x="100" y="21"/>
                  </a:lnTo>
                  <a:lnTo>
                    <a:pt x="100" y="21"/>
                  </a:lnTo>
                  <a:lnTo>
                    <a:pt x="101" y="22"/>
                  </a:lnTo>
                  <a:lnTo>
                    <a:pt x="105" y="24"/>
                  </a:lnTo>
                  <a:lnTo>
                    <a:pt x="108" y="25"/>
                  </a:lnTo>
                  <a:lnTo>
                    <a:pt x="111" y="28"/>
                  </a:lnTo>
                  <a:lnTo>
                    <a:pt x="111" y="28"/>
                  </a:lnTo>
                  <a:lnTo>
                    <a:pt x="115" y="32"/>
                  </a:lnTo>
                  <a:lnTo>
                    <a:pt x="120" y="37"/>
                  </a:lnTo>
                  <a:lnTo>
                    <a:pt x="120" y="37"/>
                  </a:lnTo>
                  <a:lnTo>
                    <a:pt x="120" y="38"/>
                  </a:lnTo>
                  <a:lnTo>
                    <a:pt x="118" y="40"/>
                  </a:lnTo>
                  <a:lnTo>
                    <a:pt x="115" y="42"/>
                  </a:lnTo>
                  <a:lnTo>
                    <a:pt x="111" y="44"/>
                  </a:lnTo>
                  <a:lnTo>
                    <a:pt x="107" y="45"/>
                  </a:lnTo>
                  <a:lnTo>
                    <a:pt x="107" y="45"/>
                  </a:lnTo>
                  <a:lnTo>
                    <a:pt x="104" y="45"/>
                  </a:lnTo>
                  <a:lnTo>
                    <a:pt x="101" y="44"/>
                  </a:lnTo>
                  <a:lnTo>
                    <a:pt x="100" y="44"/>
                  </a:lnTo>
                  <a:lnTo>
                    <a:pt x="95" y="45"/>
                  </a:lnTo>
                  <a:lnTo>
                    <a:pt x="95" y="45"/>
                  </a:lnTo>
                  <a:lnTo>
                    <a:pt x="92" y="45"/>
                  </a:lnTo>
                  <a:lnTo>
                    <a:pt x="91" y="45"/>
                  </a:lnTo>
                  <a:lnTo>
                    <a:pt x="89" y="44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6" y="45"/>
                  </a:lnTo>
                  <a:lnTo>
                    <a:pt x="85" y="47"/>
                  </a:lnTo>
                  <a:lnTo>
                    <a:pt x="85" y="54"/>
                  </a:lnTo>
                  <a:lnTo>
                    <a:pt x="86" y="68"/>
                  </a:lnTo>
                  <a:lnTo>
                    <a:pt x="86" y="68"/>
                  </a:lnTo>
                  <a:lnTo>
                    <a:pt x="86" y="73"/>
                  </a:lnTo>
                  <a:lnTo>
                    <a:pt x="88" y="76"/>
                  </a:lnTo>
                  <a:lnTo>
                    <a:pt x="94" y="82"/>
                  </a:lnTo>
                  <a:lnTo>
                    <a:pt x="94" y="82"/>
                  </a:lnTo>
                  <a:lnTo>
                    <a:pt x="97" y="84"/>
                  </a:lnTo>
                  <a:lnTo>
                    <a:pt x="97" y="87"/>
                  </a:lnTo>
                  <a:lnTo>
                    <a:pt x="97" y="89"/>
                  </a:lnTo>
                  <a:lnTo>
                    <a:pt x="95" y="90"/>
                  </a:lnTo>
                  <a:lnTo>
                    <a:pt x="95" y="90"/>
                  </a:lnTo>
                  <a:lnTo>
                    <a:pt x="92" y="90"/>
                  </a:lnTo>
                  <a:lnTo>
                    <a:pt x="89" y="89"/>
                  </a:lnTo>
                  <a:lnTo>
                    <a:pt x="86" y="87"/>
                  </a:lnTo>
                  <a:lnTo>
                    <a:pt x="84" y="87"/>
                  </a:lnTo>
                  <a:lnTo>
                    <a:pt x="84" y="87"/>
                  </a:lnTo>
                  <a:lnTo>
                    <a:pt x="84" y="90"/>
                  </a:lnTo>
                  <a:lnTo>
                    <a:pt x="85" y="95"/>
                  </a:lnTo>
                  <a:lnTo>
                    <a:pt x="86" y="99"/>
                  </a:lnTo>
                  <a:lnTo>
                    <a:pt x="88" y="105"/>
                  </a:lnTo>
                  <a:lnTo>
                    <a:pt x="88" y="105"/>
                  </a:lnTo>
                  <a:lnTo>
                    <a:pt x="89" y="109"/>
                  </a:lnTo>
                  <a:lnTo>
                    <a:pt x="92" y="112"/>
                  </a:lnTo>
                  <a:lnTo>
                    <a:pt x="97" y="116"/>
                  </a:lnTo>
                  <a:lnTo>
                    <a:pt x="101" y="118"/>
                  </a:lnTo>
                  <a:lnTo>
                    <a:pt x="101" y="118"/>
                  </a:lnTo>
                  <a:lnTo>
                    <a:pt x="104" y="119"/>
                  </a:lnTo>
                  <a:lnTo>
                    <a:pt x="104" y="121"/>
                  </a:lnTo>
                  <a:lnTo>
                    <a:pt x="105" y="125"/>
                  </a:lnTo>
                  <a:lnTo>
                    <a:pt x="105" y="125"/>
                  </a:lnTo>
                  <a:lnTo>
                    <a:pt x="110" y="128"/>
                  </a:lnTo>
                  <a:lnTo>
                    <a:pt x="115" y="132"/>
                  </a:lnTo>
                  <a:lnTo>
                    <a:pt x="121" y="137"/>
                  </a:lnTo>
                  <a:lnTo>
                    <a:pt x="124" y="139"/>
                  </a:lnTo>
                  <a:lnTo>
                    <a:pt x="124" y="139"/>
                  </a:lnTo>
                  <a:lnTo>
                    <a:pt x="124" y="144"/>
                  </a:lnTo>
                  <a:lnTo>
                    <a:pt x="123" y="145"/>
                  </a:lnTo>
                  <a:lnTo>
                    <a:pt x="118" y="150"/>
                  </a:lnTo>
                  <a:lnTo>
                    <a:pt x="118" y="150"/>
                  </a:lnTo>
                  <a:lnTo>
                    <a:pt x="117" y="150"/>
                  </a:lnTo>
                  <a:lnTo>
                    <a:pt x="115" y="150"/>
                  </a:lnTo>
                  <a:lnTo>
                    <a:pt x="115" y="148"/>
                  </a:lnTo>
                  <a:lnTo>
                    <a:pt x="114" y="148"/>
                  </a:lnTo>
                  <a:lnTo>
                    <a:pt x="114" y="148"/>
                  </a:lnTo>
                  <a:lnTo>
                    <a:pt x="113" y="148"/>
                  </a:lnTo>
                  <a:lnTo>
                    <a:pt x="111" y="151"/>
                  </a:lnTo>
                  <a:lnTo>
                    <a:pt x="110" y="154"/>
                  </a:lnTo>
                  <a:lnTo>
                    <a:pt x="108" y="157"/>
                  </a:lnTo>
                  <a:lnTo>
                    <a:pt x="108" y="157"/>
                  </a:lnTo>
                  <a:lnTo>
                    <a:pt x="107" y="157"/>
                  </a:lnTo>
                  <a:lnTo>
                    <a:pt x="107" y="155"/>
                  </a:lnTo>
                  <a:lnTo>
                    <a:pt x="105" y="152"/>
                  </a:lnTo>
                  <a:lnTo>
                    <a:pt x="104" y="145"/>
                  </a:lnTo>
                  <a:lnTo>
                    <a:pt x="104" y="145"/>
                  </a:lnTo>
                  <a:lnTo>
                    <a:pt x="101" y="145"/>
                  </a:lnTo>
                  <a:lnTo>
                    <a:pt x="98" y="148"/>
                  </a:lnTo>
                  <a:lnTo>
                    <a:pt x="94" y="151"/>
                  </a:lnTo>
                  <a:lnTo>
                    <a:pt x="89" y="154"/>
                  </a:lnTo>
                  <a:lnTo>
                    <a:pt x="89" y="154"/>
                  </a:lnTo>
                  <a:lnTo>
                    <a:pt x="88" y="154"/>
                  </a:lnTo>
                  <a:lnTo>
                    <a:pt x="88" y="152"/>
                  </a:lnTo>
                  <a:lnTo>
                    <a:pt x="89" y="150"/>
                  </a:lnTo>
                  <a:lnTo>
                    <a:pt x="95" y="141"/>
                  </a:lnTo>
                  <a:lnTo>
                    <a:pt x="95" y="141"/>
                  </a:lnTo>
                  <a:lnTo>
                    <a:pt x="95" y="139"/>
                  </a:lnTo>
                  <a:lnTo>
                    <a:pt x="95" y="137"/>
                  </a:lnTo>
                  <a:lnTo>
                    <a:pt x="94" y="135"/>
                  </a:lnTo>
                  <a:lnTo>
                    <a:pt x="92" y="135"/>
                  </a:lnTo>
                  <a:lnTo>
                    <a:pt x="92" y="135"/>
                  </a:lnTo>
                  <a:lnTo>
                    <a:pt x="91" y="134"/>
                  </a:lnTo>
                  <a:lnTo>
                    <a:pt x="91" y="132"/>
                  </a:lnTo>
                  <a:lnTo>
                    <a:pt x="89" y="128"/>
                  </a:lnTo>
                  <a:lnTo>
                    <a:pt x="86" y="125"/>
                  </a:lnTo>
                  <a:lnTo>
                    <a:pt x="86" y="125"/>
                  </a:lnTo>
                  <a:lnTo>
                    <a:pt x="76" y="115"/>
                  </a:lnTo>
                  <a:lnTo>
                    <a:pt x="72" y="109"/>
                  </a:lnTo>
                  <a:lnTo>
                    <a:pt x="69" y="103"/>
                  </a:lnTo>
                  <a:lnTo>
                    <a:pt x="69" y="103"/>
                  </a:lnTo>
                  <a:lnTo>
                    <a:pt x="68" y="100"/>
                  </a:lnTo>
                  <a:lnTo>
                    <a:pt x="68" y="96"/>
                  </a:lnTo>
                  <a:lnTo>
                    <a:pt x="71" y="87"/>
                  </a:lnTo>
                  <a:lnTo>
                    <a:pt x="72" y="80"/>
                  </a:lnTo>
                  <a:lnTo>
                    <a:pt x="73" y="74"/>
                  </a:lnTo>
                  <a:lnTo>
                    <a:pt x="73" y="74"/>
                  </a:lnTo>
                  <a:lnTo>
                    <a:pt x="72" y="63"/>
                  </a:lnTo>
                  <a:lnTo>
                    <a:pt x="71" y="55"/>
                  </a:lnTo>
                  <a:lnTo>
                    <a:pt x="69" y="48"/>
                  </a:lnTo>
                  <a:lnTo>
                    <a:pt x="69" y="48"/>
                  </a:lnTo>
                  <a:lnTo>
                    <a:pt x="71" y="44"/>
                  </a:lnTo>
                  <a:lnTo>
                    <a:pt x="72" y="40"/>
                  </a:lnTo>
                  <a:lnTo>
                    <a:pt x="78" y="31"/>
                  </a:lnTo>
                  <a:lnTo>
                    <a:pt x="88" y="18"/>
                  </a:lnTo>
                  <a:lnTo>
                    <a:pt x="88" y="18"/>
                  </a:lnTo>
                  <a:lnTo>
                    <a:pt x="94" y="9"/>
                  </a:lnTo>
                  <a:lnTo>
                    <a:pt x="97" y="5"/>
                  </a:lnTo>
                  <a:lnTo>
                    <a:pt x="97" y="2"/>
                  </a:lnTo>
                  <a:lnTo>
                    <a:pt x="97" y="2"/>
                  </a:lnTo>
                  <a:lnTo>
                    <a:pt x="97" y="0"/>
                  </a:lnTo>
                  <a:lnTo>
                    <a:pt x="95" y="0"/>
                  </a:lnTo>
                  <a:lnTo>
                    <a:pt x="92" y="2"/>
                  </a:lnTo>
                  <a:lnTo>
                    <a:pt x="92" y="2"/>
                  </a:lnTo>
                  <a:lnTo>
                    <a:pt x="86" y="3"/>
                  </a:lnTo>
                  <a:lnTo>
                    <a:pt x="75" y="3"/>
                  </a:lnTo>
                  <a:lnTo>
                    <a:pt x="58" y="3"/>
                  </a:lnTo>
                  <a:lnTo>
                    <a:pt x="58" y="3"/>
                  </a:lnTo>
                  <a:lnTo>
                    <a:pt x="44" y="9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29" y="19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17" y="32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0" y="40"/>
                  </a:lnTo>
                  <a:lnTo>
                    <a:pt x="10" y="41"/>
                  </a:lnTo>
                  <a:lnTo>
                    <a:pt x="11" y="48"/>
                  </a:lnTo>
                  <a:lnTo>
                    <a:pt x="13" y="61"/>
                  </a:lnTo>
                  <a:lnTo>
                    <a:pt x="13" y="61"/>
                  </a:lnTo>
                  <a:lnTo>
                    <a:pt x="11" y="68"/>
                  </a:lnTo>
                  <a:lnTo>
                    <a:pt x="8" y="79"/>
                  </a:lnTo>
                  <a:lnTo>
                    <a:pt x="5" y="89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0" y="100"/>
                  </a:lnTo>
                  <a:lnTo>
                    <a:pt x="1" y="106"/>
                  </a:lnTo>
                  <a:lnTo>
                    <a:pt x="4" y="112"/>
                  </a:lnTo>
                  <a:lnTo>
                    <a:pt x="8" y="118"/>
                  </a:lnTo>
                  <a:lnTo>
                    <a:pt x="8" y="118"/>
                  </a:lnTo>
                  <a:lnTo>
                    <a:pt x="13" y="122"/>
                  </a:lnTo>
                  <a:lnTo>
                    <a:pt x="13" y="124"/>
                  </a:lnTo>
                  <a:lnTo>
                    <a:pt x="13" y="126"/>
                  </a:lnTo>
                  <a:lnTo>
                    <a:pt x="13" y="126"/>
                  </a:lnTo>
                  <a:lnTo>
                    <a:pt x="13" y="129"/>
                  </a:lnTo>
                  <a:lnTo>
                    <a:pt x="14" y="134"/>
                  </a:lnTo>
                  <a:lnTo>
                    <a:pt x="18" y="142"/>
                  </a:lnTo>
                  <a:lnTo>
                    <a:pt x="18" y="142"/>
                  </a:lnTo>
                  <a:lnTo>
                    <a:pt x="20" y="145"/>
                  </a:lnTo>
                  <a:lnTo>
                    <a:pt x="23" y="145"/>
                  </a:lnTo>
                  <a:lnTo>
                    <a:pt x="31" y="148"/>
                  </a:lnTo>
                  <a:lnTo>
                    <a:pt x="31" y="148"/>
                  </a:lnTo>
                  <a:lnTo>
                    <a:pt x="37" y="151"/>
                  </a:lnTo>
                  <a:lnTo>
                    <a:pt x="42" y="154"/>
                  </a:lnTo>
                  <a:lnTo>
                    <a:pt x="46" y="160"/>
                  </a:lnTo>
                  <a:lnTo>
                    <a:pt x="46" y="160"/>
                  </a:lnTo>
                  <a:lnTo>
                    <a:pt x="46" y="161"/>
                  </a:lnTo>
                  <a:lnTo>
                    <a:pt x="44" y="161"/>
                  </a:lnTo>
                  <a:lnTo>
                    <a:pt x="40" y="160"/>
                  </a:lnTo>
                  <a:lnTo>
                    <a:pt x="30" y="158"/>
                  </a:lnTo>
                  <a:lnTo>
                    <a:pt x="30" y="158"/>
                  </a:lnTo>
                  <a:lnTo>
                    <a:pt x="30" y="158"/>
                  </a:lnTo>
                  <a:lnTo>
                    <a:pt x="30" y="160"/>
                  </a:lnTo>
                  <a:lnTo>
                    <a:pt x="31" y="163"/>
                  </a:lnTo>
                  <a:lnTo>
                    <a:pt x="37" y="171"/>
                  </a:lnTo>
                  <a:lnTo>
                    <a:pt x="37" y="171"/>
                  </a:lnTo>
                  <a:lnTo>
                    <a:pt x="40" y="174"/>
                  </a:lnTo>
                  <a:lnTo>
                    <a:pt x="43" y="176"/>
                  </a:lnTo>
                  <a:lnTo>
                    <a:pt x="44" y="174"/>
                  </a:lnTo>
                  <a:lnTo>
                    <a:pt x="49" y="176"/>
                  </a:lnTo>
                  <a:lnTo>
                    <a:pt x="49" y="176"/>
                  </a:lnTo>
                  <a:lnTo>
                    <a:pt x="53" y="177"/>
                  </a:lnTo>
                  <a:lnTo>
                    <a:pt x="55" y="180"/>
                  </a:lnTo>
                  <a:lnTo>
                    <a:pt x="58" y="186"/>
                  </a:lnTo>
                  <a:lnTo>
                    <a:pt x="58" y="186"/>
                  </a:lnTo>
                  <a:lnTo>
                    <a:pt x="58" y="186"/>
                  </a:lnTo>
                  <a:lnTo>
                    <a:pt x="56" y="186"/>
                  </a:lnTo>
                  <a:lnTo>
                    <a:pt x="52" y="184"/>
                  </a:lnTo>
                  <a:lnTo>
                    <a:pt x="47" y="183"/>
                  </a:lnTo>
                  <a:lnTo>
                    <a:pt x="46" y="183"/>
                  </a:lnTo>
                  <a:lnTo>
                    <a:pt x="47" y="183"/>
                  </a:lnTo>
                  <a:lnTo>
                    <a:pt x="47" y="183"/>
                  </a:lnTo>
                  <a:lnTo>
                    <a:pt x="53" y="190"/>
                  </a:lnTo>
                  <a:lnTo>
                    <a:pt x="59" y="196"/>
                  </a:lnTo>
                  <a:lnTo>
                    <a:pt x="59" y="196"/>
                  </a:lnTo>
                  <a:lnTo>
                    <a:pt x="62" y="197"/>
                  </a:lnTo>
                  <a:lnTo>
                    <a:pt x="63" y="196"/>
                  </a:lnTo>
                  <a:lnTo>
                    <a:pt x="66" y="193"/>
                  </a:lnTo>
                  <a:lnTo>
                    <a:pt x="66" y="193"/>
                  </a:lnTo>
                  <a:lnTo>
                    <a:pt x="69" y="194"/>
                  </a:lnTo>
                  <a:lnTo>
                    <a:pt x="72" y="197"/>
                  </a:lnTo>
                  <a:lnTo>
                    <a:pt x="76" y="200"/>
                  </a:lnTo>
                  <a:lnTo>
                    <a:pt x="76" y="200"/>
                  </a:lnTo>
                  <a:lnTo>
                    <a:pt x="81" y="199"/>
                  </a:lnTo>
                  <a:lnTo>
                    <a:pt x="85" y="197"/>
                  </a:lnTo>
                  <a:lnTo>
                    <a:pt x="85" y="197"/>
                  </a:lnTo>
                  <a:lnTo>
                    <a:pt x="88" y="199"/>
                  </a:lnTo>
                  <a:lnTo>
                    <a:pt x="89" y="202"/>
                  </a:lnTo>
                  <a:lnTo>
                    <a:pt x="92" y="205"/>
                  </a:lnTo>
                  <a:lnTo>
                    <a:pt x="95" y="208"/>
                  </a:lnTo>
                  <a:lnTo>
                    <a:pt x="95" y="208"/>
                  </a:lnTo>
                  <a:lnTo>
                    <a:pt x="101" y="209"/>
                  </a:lnTo>
                  <a:lnTo>
                    <a:pt x="108" y="209"/>
                  </a:lnTo>
                  <a:lnTo>
                    <a:pt x="121" y="210"/>
                  </a:lnTo>
                  <a:lnTo>
                    <a:pt x="121" y="210"/>
                  </a:lnTo>
                  <a:lnTo>
                    <a:pt x="127" y="212"/>
                  </a:lnTo>
                  <a:lnTo>
                    <a:pt x="130" y="213"/>
                  </a:lnTo>
                  <a:lnTo>
                    <a:pt x="130" y="213"/>
                  </a:lnTo>
                  <a:lnTo>
                    <a:pt x="133" y="212"/>
                  </a:lnTo>
                  <a:lnTo>
                    <a:pt x="136" y="209"/>
                  </a:lnTo>
                  <a:lnTo>
                    <a:pt x="136" y="209"/>
                  </a:lnTo>
                  <a:lnTo>
                    <a:pt x="137" y="209"/>
                  </a:lnTo>
                  <a:lnTo>
                    <a:pt x="139" y="210"/>
                  </a:lnTo>
                  <a:lnTo>
                    <a:pt x="139" y="212"/>
                  </a:lnTo>
                  <a:lnTo>
                    <a:pt x="140" y="212"/>
                  </a:lnTo>
                  <a:lnTo>
                    <a:pt x="140" y="212"/>
                  </a:lnTo>
                  <a:lnTo>
                    <a:pt x="152" y="210"/>
                  </a:lnTo>
                  <a:lnTo>
                    <a:pt x="168" y="208"/>
                  </a:lnTo>
                  <a:lnTo>
                    <a:pt x="168" y="208"/>
                  </a:lnTo>
                  <a:lnTo>
                    <a:pt x="185" y="205"/>
                  </a:lnTo>
                  <a:lnTo>
                    <a:pt x="185" y="205"/>
                  </a:lnTo>
                  <a:lnTo>
                    <a:pt x="189" y="206"/>
                  </a:lnTo>
                  <a:lnTo>
                    <a:pt x="192" y="210"/>
                  </a:lnTo>
                  <a:lnTo>
                    <a:pt x="197" y="216"/>
                  </a:lnTo>
                  <a:lnTo>
                    <a:pt x="201" y="221"/>
                  </a:lnTo>
                  <a:lnTo>
                    <a:pt x="201" y="221"/>
                  </a:lnTo>
                  <a:lnTo>
                    <a:pt x="202" y="221"/>
                  </a:lnTo>
                  <a:lnTo>
                    <a:pt x="204" y="221"/>
                  </a:lnTo>
                  <a:lnTo>
                    <a:pt x="204" y="215"/>
                  </a:lnTo>
                  <a:lnTo>
                    <a:pt x="204" y="215"/>
                  </a:lnTo>
                  <a:lnTo>
                    <a:pt x="205" y="212"/>
                  </a:lnTo>
                  <a:lnTo>
                    <a:pt x="207" y="210"/>
                  </a:lnTo>
                  <a:lnTo>
                    <a:pt x="210" y="209"/>
                  </a:lnTo>
                  <a:lnTo>
                    <a:pt x="213" y="209"/>
                  </a:lnTo>
                  <a:lnTo>
                    <a:pt x="213" y="209"/>
                  </a:lnTo>
                  <a:lnTo>
                    <a:pt x="214" y="209"/>
                  </a:lnTo>
                  <a:lnTo>
                    <a:pt x="214" y="212"/>
                  </a:lnTo>
                  <a:lnTo>
                    <a:pt x="213" y="216"/>
                  </a:lnTo>
                  <a:lnTo>
                    <a:pt x="213" y="216"/>
                  </a:lnTo>
                  <a:lnTo>
                    <a:pt x="213" y="219"/>
                  </a:lnTo>
                  <a:lnTo>
                    <a:pt x="213" y="223"/>
                  </a:lnTo>
                  <a:lnTo>
                    <a:pt x="214" y="228"/>
                  </a:lnTo>
                  <a:lnTo>
                    <a:pt x="217" y="232"/>
                  </a:lnTo>
                  <a:lnTo>
                    <a:pt x="217" y="232"/>
                  </a:lnTo>
                  <a:lnTo>
                    <a:pt x="220" y="235"/>
                  </a:lnTo>
                  <a:lnTo>
                    <a:pt x="223" y="236"/>
                  </a:lnTo>
                  <a:lnTo>
                    <a:pt x="231" y="241"/>
                  </a:lnTo>
                  <a:lnTo>
                    <a:pt x="231" y="241"/>
                  </a:lnTo>
                  <a:lnTo>
                    <a:pt x="236" y="244"/>
                  </a:lnTo>
                  <a:lnTo>
                    <a:pt x="240" y="245"/>
                  </a:lnTo>
                  <a:lnTo>
                    <a:pt x="249" y="245"/>
                  </a:lnTo>
                  <a:lnTo>
                    <a:pt x="249" y="245"/>
                  </a:lnTo>
                  <a:lnTo>
                    <a:pt x="253" y="247"/>
                  </a:lnTo>
                  <a:lnTo>
                    <a:pt x="256" y="248"/>
                  </a:lnTo>
                  <a:lnTo>
                    <a:pt x="257" y="251"/>
                  </a:lnTo>
                  <a:lnTo>
                    <a:pt x="256" y="252"/>
                  </a:lnTo>
                  <a:lnTo>
                    <a:pt x="256" y="252"/>
                  </a:lnTo>
                  <a:lnTo>
                    <a:pt x="253" y="257"/>
                  </a:lnTo>
                  <a:lnTo>
                    <a:pt x="253" y="263"/>
                  </a:lnTo>
                  <a:lnTo>
                    <a:pt x="255" y="268"/>
                  </a:lnTo>
                  <a:lnTo>
                    <a:pt x="256" y="273"/>
                  </a:lnTo>
                  <a:lnTo>
                    <a:pt x="256" y="273"/>
                  </a:lnTo>
                  <a:lnTo>
                    <a:pt x="259" y="280"/>
                  </a:lnTo>
                  <a:lnTo>
                    <a:pt x="260" y="283"/>
                  </a:lnTo>
                  <a:lnTo>
                    <a:pt x="263" y="284"/>
                  </a:lnTo>
                  <a:lnTo>
                    <a:pt x="263" y="284"/>
                  </a:lnTo>
                  <a:lnTo>
                    <a:pt x="266" y="286"/>
                  </a:lnTo>
                  <a:lnTo>
                    <a:pt x="268" y="287"/>
                  </a:lnTo>
                  <a:lnTo>
                    <a:pt x="268" y="297"/>
                  </a:lnTo>
                  <a:lnTo>
                    <a:pt x="268" y="297"/>
                  </a:lnTo>
                  <a:lnTo>
                    <a:pt x="269" y="305"/>
                  </a:lnTo>
                  <a:lnTo>
                    <a:pt x="272" y="310"/>
                  </a:lnTo>
                  <a:lnTo>
                    <a:pt x="276" y="315"/>
                  </a:lnTo>
                  <a:lnTo>
                    <a:pt x="278" y="321"/>
                  </a:lnTo>
                  <a:lnTo>
                    <a:pt x="278" y="321"/>
                  </a:lnTo>
                  <a:lnTo>
                    <a:pt x="276" y="323"/>
                  </a:lnTo>
                  <a:lnTo>
                    <a:pt x="275" y="325"/>
                  </a:lnTo>
                  <a:lnTo>
                    <a:pt x="270" y="326"/>
                  </a:lnTo>
                  <a:lnTo>
                    <a:pt x="270" y="326"/>
                  </a:lnTo>
                  <a:lnTo>
                    <a:pt x="270" y="329"/>
                  </a:lnTo>
                  <a:lnTo>
                    <a:pt x="272" y="332"/>
                  </a:lnTo>
                  <a:lnTo>
                    <a:pt x="276" y="336"/>
                  </a:lnTo>
                  <a:lnTo>
                    <a:pt x="276" y="336"/>
                  </a:lnTo>
                  <a:lnTo>
                    <a:pt x="276" y="338"/>
                  </a:lnTo>
                  <a:lnTo>
                    <a:pt x="276" y="338"/>
                  </a:lnTo>
                  <a:lnTo>
                    <a:pt x="272" y="339"/>
                  </a:lnTo>
                  <a:lnTo>
                    <a:pt x="263" y="342"/>
                  </a:lnTo>
                  <a:lnTo>
                    <a:pt x="263" y="342"/>
                  </a:lnTo>
                  <a:lnTo>
                    <a:pt x="259" y="345"/>
                  </a:lnTo>
                  <a:lnTo>
                    <a:pt x="255" y="349"/>
                  </a:lnTo>
                  <a:lnTo>
                    <a:pt x="252" y="355"/>
                  </a:lnTo>
                  <a:lnTo>
                    <a:pt x="249" y="360"/>
                  </a:lnTo>
                  <a:lnTo>
                    <a:pt x="249" y="360"/>
                  </a:lnTo>
                  <a:lnTo>
                    <a:pt x="250" y="365"/>
                  </a:lnTo>
                  <a:lnTo>
                    <a:pt x="253" y="371"/>
                  </a:lnTo>
                  <a:lnTo>
                    <a:pt x="260" y="381"/>
                  </a:lnTo>
                  <a:lnTo>
                    <a:pt x="260" y="381"/>
                  </a:lnTo>
                  <a:lnTo>
                    <a:pt x="260" y="386"/>
                  </a:lnTo>
                  <a:lnTo>
                    <a:pt x="257" y="389"/>
                  </a:lnTo>
                  <a:lnTo>
                    <a:pt x="250" y="393"/>
                  </a:lnTo>
                  <a:lnTo>
                    <a:pt x="250" y="393"/>
                  </a:lnTo>
                  <a:lnTo>
                    <a:pt x="247" y="393"/>
                  </a:lnTo>
                  <a:lnTo>
                    <a:pt x="246" y="393"/>
                  </a:lnTo>
                  <a:lnTo>
                    <a:pt x="241" y="391"/>
                  </a:lnTo>
                  <a:lnTo>
                    <a:pt x="241" y="391"/>
                  </a:lnTo>
                  <a:lnTo>
                    <a:pt x="237" y="391"/>
                  </a:lnTo>
                  <a:lnTo>
                    <a:pt x="230" y="393"/>
                  </a:lnTo>
                  <a:lnTo>
                    <a:pt x="230" y="393"/>
                  </a:lnTo>
                  <a:lnTo>
                    <a:pt x="227" y="393"/>
                  </a:lnTo>
                  <a:lnTo>
                    <a:pt x="223" y="391"/>
                  </a:lnTo>
                  <a:lnTo>
                    <a:pt x="218" y="387"/>
                  </a:lnTo>
                  <a:lnTo>
                    <a:pt x="218" y="387"/>
                  </a:lnTo>
                  <a:lnTo>
                    <a:pt x="215" y="387"/>
                  </a:lnTo>
                  <a:lnTo>
                    <a:pt x="210" y="387"/>
                  </a:lnTo>
                  <a:lnTo>
                    <a:pt x="204" y="387"/>
                  </a:lnTo>
                  <a:lnTo>
                    <a:pt x="201" y="389"/>
                  </a:lnTo>
                  <a:lnTo>
                    <a:pt x="201" y="389"/>
                  </a:lnTo>
                  <a:lnTo>
                    <a:pt x="194" y="394"/>
                  </a:lnTo>
                  <a:lnTo>
                    <a:pt x="194" y="394"/>
                  </a:lnTo>
                  <a:lnTo>
                    <a:pt x="192" y="397"/>
                  </a:lnTo>
                  <a:lnTo>
                    <a:pt x="194" y="399"/>
                  </a:lnTo>
                  <a:lnTo>
                    <a:pt x="198" y="402"/>
                  </a:lnTo>
                  <a:lnTo>
                    <a:pt x="198" y="402"/>
                  </a:lnTo>
                  <a:lnTo>
                    <a:pt x="199" y="405"/>
                  </a:lnTo>
                  <a:lnTo>
                    <a:pt x="199" y="409"/>
                  </a:lnTo>
                  <a:lnTo>
                    <a:pt x="198" y="418"/>
                  </a:lnTo>
                  <a:lnTo>
                    <a:pt x="198" y="418"/>
                  </a:lnTo>
                  <a:lnTo>
                    <a:pt x="195" y="420"/>
                  </a:lnTo>
                  <a:lnTo>
                    <a:pt x="192" y="422"/>
                  </a:lnTo>
                  <a:lnTo>
                    <a:pt x="189" y="425"/>
                  </a:lnTo>
                  <a:lnTo>
                    <a:pt x="188" y="428"/>
                  </a:lnTo>
                  <a:lnTo>
                    <a:pt x="188" y="428"/>
                  </a:lnTo>
                  <a:lnTo>
                    <a:pt x="188" y="432"/>
                  </a:lnTo>
                  <a:lnTo>
                    <a:pt x="191" y="439"/>
                  </a:lnTo>
                  <a:lnTo>
                    <a:pt x="198" y="449"/>
                  </a:lnTo>
                  <a:lnTo>
                    <a:pt x="198" y="449"/>
                  </a:lnTo>
                  <a:lnTo>
                    <a:pt x="201" y="451"/>
                  </a:lnTo>
                  <a:lnTo>
                    <a:pt x="207" y="452"/>
                  </a:lnTo>
                  <a:lnTo>
                    <a:pt x="211" y="452"/>
                  </a:lnTo>
                  <a:lnTo>
                    <a:pt x="217" y="452"/>
                  </a:lnTo>
                  <a:lnTo>
                    <a:pt x="217" y="452"/>
                  </a:lnTo>
                  <a:lnTo>
                    <a:pt x="228" y="447"/>
                  </a:lnTo>
                  <a:lnTo>
                    <a:pt x="236" y="442"/>
                  </a:lnTo>
                  <a:lnTo>
                    <a:pt x="240" y="442"/>
                  </a:lnTo>
                  <a:lnTo>
                    <a:pt x="240" y="442"/>
                  </a:lnTo>
                  <a:lnTo>
                    <a:pt x="247" y="444"/>
                  </a:lnTo>
                  <a:lnTo>
                    <a:pt x="255" y="447"/>
                  </a:lnTo>
                  <a:lnTo>
                    <a:pt x="255" y="447"/>
                  </a:lnTo>
                  <a:lnTo>
                    <a:pt x="260" y="448"/>
                  </a:lnTo>
                  <a:lnTo>
                    <a:pt x="260" y="447"/>
                  </a:lnTo>
                  <a:lnTo>
                    <a:pt x="262" y="445"/>
                  </a:lnTo>
                  <a:lnTo>
                    <a:pt x="262" y="445"/>
                  </a:lnTo>
                  <a:lnTo>
                    <a:pt x="262" y="444"/>
                  </a:lnTo>
                  <a:lnTo>
                    <a:pt x="263" y="444"/>
                  </a:lnTo>
                  <a:lnTo>
                    <a:pt x="268" y="447"/>
                  </a:lnTo>
                  <a:lnTo>
                    <a:pt x="275" y="452"/>
                  </a:lnTo>
                  <a:lnTo>
                    <a:pt x="275" y="452"/>
                  </a:lnTo>
                  <a:lnTo>
                    <a:pt x="276" y="455"/>
                  </a:lnTo>
                  <a:lnTo>
                    <a:pt x="276" y="460"/>
                  </a:lnTo>
                  <a:lnTo>
                    <a:pt x="276" y="462"/>
                  </a:lnTo>
                  <a:lnTo>
                    <a:pt x="276" y="465"/>
                  </a:lnTo>
                  <a:lnTo>
                    <a:pt x="276" y="465"/>
                  </a:lnTo>
                  <a:lnTo>
                    <a:pt x="279" y="468"/>
                  </a:lnTo>
                  <a:lnTo>
                    <a:pt x="282" y="468"/>
                  </a:lnTo>
                  <a:lnTo>
                    <a:pt x="288" y="468"/>
                  </a:lnTo>
                  <a:lnTo>
                    <a:pt x="288" y="468"/>
                  </a:lnTo>
                  <a:lnTo>
                    <a:pt x="292" y="468"/>
                  </a:lnTo>
                  <a:lnTo>
                    <a:pt x="294" y="470"/>
                  </a:lnTo>
                  <a:lnTo>
                    <a:pt x="299" y="474"/>
                  </a:lnTo>
                  <a:lnTo>
                    <a:pt x="299" y="474"/>
                  </a:lnTo>
                  <a:lnTo>
                    <a:pt x="299" y="474"/>
                  </a:lnTo>
                  <a:lnTo>
                    <a:pt x="299" y="475"/>
                  </a:lnTo>
                  <a:lnTo>
                    <a:pt x="297" y="477"/>
                  </a:lnTo>
                  <a:lnTo>
                    <a:pt x="294" y="478"/>
                  </a:lnTo>
                  <a:lnTo>
                    <a:pt x="291" y="481"/>
                  </a:lnTo>
                  <a:lnTo>
                    <a:pt x="291" y="481"/>
                  </a:lnTo>
                  <a:lnTo>
                    <a:pt x="289" y="484"/>
                  </a:lnTo>
                  <a:lnTo>
                    <a:pt x="292" y="487"/>
                  </a:lnTo>
                  <a:lnTo>
                    <a:pt x="299" y="491"/>
                  </a:lnTo>
                  <a:lnTo>
                    <a:pt x="299" y="491"/>
                  </a:lnTo>
                  <a:lnTo>
                    <a:pt x="304" y="493"/>
                  </a:lnTo>
                  <a:lnTo>
                    <a:pt x="305" y="496"/>
                  </a:lnTo>
                  <a:lnTo>
                    <a:pt x="305" y="499"/>
                  </a:lnTo>
                  <a:lnTo>
                    <a:pt x="307" y="500"/>
                  </a:lnTo>
                  <a:lnTo>
                    <a:pt x="307" y="500"/>
                  </a:lnTo>
                  <a:lnTo>
                    <a:pt x="312" y="506"/>
                  </a:lnTo>
                  <a:lnTo>
                    <a:pt x="315" y="507"/>
                  </a:lnTo>
                  <a:lnTo>
                    <a:pt x="318" y="507"/>
                  </a:lnTo>
                  <a:lnTo>
                    <a:pt x="318" y="507"/>
                  </a:lnTo>
                  <a:lnTo>
                    <a:pt x="320" y="507"/>
                  </a:lnTo>
                  <a:lnTo>
                    <a:pt x="318" y="504"/>
                  </a:lnTo>
                  <a:lnTo>
                    <a:pt x="317" y="502"/>
                  </a:lnTo>
                  <a:lnTo>
                    <a:pt x="317" y="502"/>
                  </a:lnTo>
                  <a:lnTo>
                    <a:pt x="317" y="502"/>
                  </a:lnTo>
                  <a:lnTo>
                    <a:pt x="321" y="503"/>
                  </a:lnTo>
                  <a:lnTo>
                    <a:pt x="330" y="509"/>
                  </a:lnTo>
                  <a:lnTo>
                    <a:pt x="330" y="509"/>
                  </a:lnTo>
                  <a:lnTo>
                    <a:pt x="336" y="512"/>
                  </a:lnTo>
                  <a:lnTo>
                    <a:pt x="337" y="515"/>
                  </a:lnTo>
                  <a:lnTo>
                    <a:pt x="337" y="515"/>
                  </a:lnTo>
                  <a:lnTo>
                    <a:pt x="340" y="516"/>
                  </a:lnTo>
                  <a:lnTo>
                    <a:pt x="347" y="517"/>
                  </a:lnTo>
                  <a:lnTo>
                    <a:pt x="357" y="519"/>
                  </a:lnTo>
                  <a:lnTo>
                    <a:pt x="357" y="519"/>
                  </a:lnTo>
                  <a:lnTo>
                    <a:pt x="362" y="520"/>
                  </a:lnTo>
                  <a:lnTo>
                    <a:pt x="367" y="528"/>
                  </a:lnTo>
                  <a:lnTo>
                    <a:pt x="375" y="533"/>
                  </a:lnTo>
                  <a:lnTo>
                    <a:pt x="381" y="538"/>
                  </a:lnTo>
                  <a:lnTo>
                    <a:pt x="381" y="538"/>
                  </a:lnTo>
                  <a:lnTo>
                    <a:pt x="383" y="538"/>
                  </a:lnTo>
                  <a:lnTo>
                    <a:pt x="385" y="538"/>
                  </a:lnTo>
                  <a:lnTo>
                    <a:pt x="388" y="535"/>
                  </a:lnTo>
                  <a:lnTo>
                    <a:pt x="391" y="528"/>
                  </a:lnTo>
                  <a:lnTo>
                    <a:pt x="391" y="528"/>
                  </a:lnTo>
                  <a:lnTo>
                    <a:pt x="391" y="525"/>
                  </a:lnTo>
                  <a:lnTo>
                    <a:pt x="389" y="523"/>
                  </a:lnTo>
                  <a:lnTo>
                    <a:pt x="388" y="517"/>
                  </a:lnTo>
                  <a:lnTo>
                    <a:pt x="388" y="517"/>
                  </a:lnTo>
                  <a:lnTo>
                    <a:pt x="388" y="515"/>
                  </a:lnTo>
                  <a:lnTo>
                    <a:pt x="385" y="510"/>
                  </a:lnTo>
                  <a:lnTo>
                    <a:pt x="382" y="507"/>
                  </a:lnTo>
                  <a:lnTo>
                    <a:pt x="379" y="506"/>
                  </a:lnTo>
                  <a:lnTo>
                    <a:pt x="379" y="506"/>
                  </a:lnTo>
                  <a:lnTo>
                    <a:pt x="376" y="504"/>
                  </a:lnTo>
                  <a:lnTo>
                    <a:pt x="372" y="500"/>
                  </a:lnTo>
                  <a:lnTo>
                    <a:pt x="363" y="493"/>
                  </a:lnTo>
                  <a:lnTo>
                    <a:pt x="363" y="493"/>
                  </a:lnTo>
                  <a:lnTo>
                    <a:pt x="360" y="489"/>
                  </a:lnTo>
                  <a:lnTo>
                    <a:pt x="360" y="487"/>
                  </a:lnTo>
                  <a:lnTo>
                    <a:pt x="360" y="486"/>
                  </a:lnTo>
                  <a:lnTo>
                    <a:pt x="362" y="484"/>
                  </a:lnTo>
                  <a:lnTo>
                    <a:pt x="362" y="484"/>
                  </a:lnTo>
                  <a:lnTo>
                    <a:pt x="360" y="483"/>
                  </a:lnTo>
                  <a:lnTo>
                    <a:pt x="359" y="483"/>
                  </a:lnTo>
                  <a:lnTo>
                    <a:pt x="356" y="483"/>
                  </a:lnTo>
                  <a:lnTo>
                    <a:pt x="356" y="483"/>
                  </a:lnTo>
                  <a:lnTo>
                    <a:pt x="354" y="484"/>
                  </a:lnTo>
                  <a:lnTo>
                    <a:pt x="352" y="483"/>
                  </a:lnTo>
                  <a:lnTo>
                    <a:pt x="349" y="478"/>
                  </a:lnTo>
                  <a:lnTo>
                    <a:pt x="349" y="478"/>
                  </a:lnTo>
                  <a:lnTo>
                    <a:pt x="344" y="470"/>
                  </a:lnTo>
                  <a:lnTo>
                    <a:pt x="341" y="465"/>
                  </a:lnTo>
                  <a:lnTo>
                    <a:pt x="341" y="465"/>
                  </a:lnTo>
                  <a:lnTo>
                    <a:pt x="341" y="465"/>
                  </a:lnTo>
                  <a:lnTo>
                    <a:pt x="343" y="465"/>
                  </a:lnTo>
                  <a:lnTo>
                    <a:pt x="346" y="467"/>
                  </a:lnTo>
                  <a:lnTo>
                    <a:pt x="346" y="467"/>
                  </a:lnTo>
                  <a:lnTo>
                    <a:pt x="347" y="467"/>
                  </a:lnTo>
                  <a:lnTo>
                    <a:pt x="349" y="464"/>
                  </a:lnTo>
                  <a:lnTo>
                    <a:pt x="349" y="464"/>
                  </a:lnTo>
                  <a:lnTo>
                    <a:pt x="350" y="465"/>
                  </a:lnTo>
                  <a:lnTo>
                    <a:pt x="353" y="468"/>
                  </a:lnTo>
                  <a:lnTo>
                    <a:pt x="360" y="475"/>
                  </a:lnTo>
                  <a:lnTo>
                    <a:pt x="360" y="475"/>
                  </a:lnTo>
                  <a:lnTo>
                    <a:pt x="362" y="477"/>
                  </a:lnTo>
                  <a:lnTo>
                    <a:pt x="363" y="477"/>
                  </a:lnTo>
                  <a:lnTo>
                    <a:pt x="365" y="474"/>
                  </a:lnTo>
                  <a:lnTo>
                    <a:pt x="365" y="474"/>
                  </a:lnTo>
                  <a:lnTo>
                    <a:pt x="366" y="474"/>
                  </a:lnTo>
                  <a:lnTo>
                    <a:pt x="367" y="477"/>
                  </a:lnTo>
                  <a:lnTo>
                    <a:pt x="373" y="484"/>
                  </a:lnTo>
                  <a:lnTo>
                    <a:pt x="373" y="484"/>
                  </a:lnTo>
                  <a:lnTo>
                    <a:pt x="381" y="490"/>
                  </a:lnTo>
                  <a:lnTo>
                    <a:pt x="386" y="494"/>
                  </a:lnTo>
                  <a:lnTo>
                    <a:pt x="386" y="494"/>
                  </a:lnTo>
                  <a:lnTo>
                    <a:pt x="388" y="497"/>
                  </a:lnTo>
                  <a:lnTo>
                    <a:pt x="392" y="499"/>
                  </a:lnTo>
                  <a:lnTo>
                    <a:pt x="399" y="502"/>
                  </a:lnTo>
                  <a:lnTo>
                    <a:pt x="399" y="502"/>
                  </a:lnTo>
                  <a:lnTo>
                    <a:pt x="401" y="504"/>
                  </a:lnTo>
                  <a:lnTo>
                    <a:pt x="401" y="506"/>
                  </a:lnTo>
                  <a:lnTo>
                    <a:pt x="398" y="512"/>
                  </a:lnTo>
                  <a:lnTo>
                    <a:pt x="398" y="512"/>
                  </a:lnTo>
                  <a:lnTo>
                    <a:pt x="399" y="515"/>
                  </a:lnTo>
                  <a:lnTo>
                    <a:pt x="401" y="515"/>
                  </a:lnTo>
                  <a:lnTo>
                    <a:pt x="404" y="515"/>
                  </a:lnTo>
                  <a:lnTo>
                    <a:pt x="404" y="515"/>
                  </a:lnTo>
                  <a:lnTo>
                    <a:pt x="407" y="516"/>
                  </a:lnTo>
                  <a:lnTo>
                    <a:pt x="411" y="519"/>
                  </a:lnTo>
                  <a:lnTo>
                    <a:pt x="411" y="519"/>
                  </a:lnTo>
                  <a:lnTo>
                    <a:pt x="411" y="519"/>
                  </a:lnTo>
                  <a:lnTo>
                    <a:pt x="412" y="519"/>
                  </a:lnTo>
                  <a:lnTo>
                    <a:pt x="414" y="516"/>
                  </a:lnTo>
                  <a:lnTo>
                    <a:pt x="417" y="510"/>
                  </a:lnTo>
                  <a:lnTo>
                    <a:pt x="417" y="510"/>
                  </a:lnTo>
                  <a:lnTo>
                    <a:pt x="415" y="509"/>
                  </a:lnTo>
                  <a:lnTo>
                    <a:pt x="412" y="507"/>
                  </a:lnTo>
                  <a:lnTo>
                    <a:pt x="409" y="507"/>
                  </a:lnTo>
                  <a:lnTo>
                    <a:pt x="408" y="506"/>
                  </a:lnTo>
                  <a:lnTo>
                    <a:pt x="408" y="506"/>
                  </a:lnTo>
                  <a:lnTo>
                    <a:pt x="408" y="500"/>
                  </a:lnTo>
                  <a:lnTo>
                    <a:pt x="409" y="494"/>
                  </a:lnTo>
                  <a:lnTo>
                    <a:pt x="409" y="494"/>
                  </a:lnTo>
                  <a:lnTo>
                    <a:pt x="409" y="489"/>
                  </a:lnTo>
                  <a:lnTo>
                    <a:pt x="408" y="484"/>
                  </a:lnTo>
                  <a:lnTo>
                    <a:pt x="408" y="484"/>
                  </a:lnTo>
                  <a:lnTo>
                    <a:pt x="408" y="483"/>
                  </a:lnTo>
                  <a:lnTo>
                    <a:pt x="409" y="484"/>
                  </a:lnTo>
                  <a:lnTo>
                    <a:pt x="412" y="486"/>
                  </a:lnTo>
                  <a:lnTo>
                    <a:pt x="412" y="486"/>
                  </a:lnTo>
                  <a:lnTo>
                    <a:pt x="414" y="487"/>
                  </a:lnTo>
                  <a:lnTo>
                    <a:pt x="415" y="486"/>
                  </a:lnTo>
                  <a:lnTo>
                    <a:pt x="420" y="484"/>
                  </a:lnTo>
                  <a:lnTo>
                    <a:pt x="420" y="484"/>
                  </a:lnTo>
                  <a:lnTo>
                    <a:pt x="421" y="484"/>
                  </a:lnTo>
                  <a:lnTo>
                    <a:pt x="421" y="484"/>
                  </a:lnTo>
                  <a:lnTo>
                    <a:pt x="420" y="481"/>
                  </a:lnTo>
                  <a:lnTo>
                    <a:pt x="418" y="478"/>
                  </a:lnTo>
                  <a:lnTo>
                    <a:pt x="418" y="475"/>
                  </a:lnTo>
                  <a:lnTo>
                    <a:pt x="418" y="475"/>
                  </a:lnTo>
                  <a:lnTo>
                    <a:pt x="418" y="474"/>
                  </a:lnTo>
                  <a:lnTo>
                    <a:pt x="417" y="471"/>
                  </a:lnTo>
                  <a:lnTo>
                    <a:pt x="412" y="468"/>
                  </a:lnTo>
                  <a:lnTo>
                    <a:pt x="412" y="468"/>
                  </a:lnTo>
                  <a:lnTo>
                    <a:pt x="411" y="462"/>
                  </a:lnTo>
                  <a:lnTo>
                    <a:pt x="409" y="460"/>
                  </a:lnTo>
                  <a:lnTo>
                    <a:pt x="407" y="457"/>
                  </a:lnTo>
                  <a:lnTo>
                    <a:pt x="407" y="457"/>
                  </a:lnTo>
                  <a:lnTo>
                    <a:pt x="404" y="454"/>
                  </a:lnTo>
                  <a:lnTo>
                    <a:pt x="402" y="448"/>
                  </a:lnTo>
                  <a:lnTo>
                    <a:pt x="399" y="444"/>
                  </a:lnTo>
                  <a:lnTo>
                    <a:pt x="396" y="439"/>
                  </a:lnTo>
                  <a:lnTo>
                    <a:pt x="396" y="439"/>
                  </a:lnTo>
                  <a:lnTo>
                    <a:pt x="394" y="435"/>
                  </a:lnTo>
                  <a:lnTo>
                    <a:pt x="392" y="432"/>
                  </a:lnTo>
                  <a:lnTo>
                    <a:pt x="389" y="426"/>
                  </a:lnTo>
                  <a:lnTo>
                    <a:pt x="389" y="426"/>
                  </a:lnTo>
                  <a:lnTo>
                    <a:pt x="388" y="426"/>
                  </a:lnTo>
                  <a:lnTo>
                    <a:pt x="388" y="426"/>
                  </a:lnTo>
                  <a:lnTo>
                    <a:pt x="385" y="429"/>
                  </a:lnTo>
                  <a:lnTo>
                    <a:pt x="385" y="429"/>
                  </a:lnTo>
                  <a:lnTo>
                    <a:pt x="385" y="429"/>
                  </a:lnTo>
                  <a:lnTo>
                    <a:pt x="383" y="428"/>
                  </a:lnTo>
                  <a:lnTo>
                    <a:pt x="382" y="426"/>
                  </a:lnTo>
                  <a:lnTo>
                    <a:pt x="379" y="425"/>
                  </a:lnTo>
                  <a:lnTo>
                    <a:pt x="379" y="425"/>
                  </a:lnTo>
                  <a:lnTo>
                    <a:pt x="375" y="423"/>
                  </a:lnTo>
                  <a:lnTo>
                    <a:pt x="370" y="423"/>
                  </a:lnTo>
                  <a:lnTo>
                    <a:pt x="370" y="423"/>
                  </a:lnTo>
                  <a:lnTo>
                    <a:pt x="369" y="422"/>
                  </a:lnTo>
                  <a:lnTo>
                    <a:pt x="369" y="419"/>
                  </a:lnTo>
                  <a:lnTo>
                    <a:pt x="370" y="416"/>
                  </a:lnTo>
                  <a:lnTo>
                    <a:pt x="373" y="415"/>
                  </a:lnTo>
                  <a:lnTo>
                    <a:pt x="373" y="415"/>
                  </a:lnTo>
                  <a:lnTo>
                    <a:pt x="375" y="413"/>
                  </a:lnTo>
                  <a:lnTo>
                    <a:pt x="375" y="412"/>
                  </a:lnTo>
                  <a:lnTo>
                    <a:pt x="370" y="407"/>
                  </a:lnTo>
                  <a:lnTo>
                    <a:pt x="370" y="407"/>
                  </a:lnTo>
                  <a:lnTo>
                    <a:pt x="369" y="403"/>
                  </a:lnTo>
                  <a:lnTo>
                    <a:pt x="367" y="402"/>
                  </a:lnTo>
                  <a:lnTo>
                    <a:pt x="366" y="402"/>
                  </a:lnTo>
                  <a:lnTo>
                    <a:pt x="366" y="402"/>
                  </a:lnTo>
                  <a:lnTo>
                    <a:pt x="365" y="400"/>
                  </a:lnTo>
                  <a:lnTo>
                    <a:pt x="365" y="399"/>
                  </a:lnTo>
                  <a:lnTo>
                    <a:pt x="365" y="394"/>
                  </a:lnTo>
                  <a:lnTo>
                    <a:pt x="365" y="394"/>
                  </a:lnTo>
                  <a:lnTo>
                    <a:pt x="365" y="393"/>
                  </a:lnTo>
                  <a:lnTo>
                    <a:pt x="362" y="393"/>
                  </a:lnTo>
                  <a:lnTo>
                    <a:pt x="359" y="393"/>
                  </a:lnTo>
                  <a:lnTo>
                    <a:pt x="357" y="391"/>
                  </a:lnTo>
                  <a:lnTo>
                    <a:pt x="357" y="391"/>
                  </a:lnTo>
                  <a:lnTo>
                    <a:pt x="357" y="389"/>
                  </a:lnTo>
                  <a:lnTo>
                    <a:pt x="360" y="386"/>
                  </a:lnTo>
                  <a:lnTo>
                    <a:pt x="362" y="384"/>
                  </a:lnTo>
                  <a:lnTo>
                    <a:pt x="362" y="384"/>
                  </a:lnTo>
                  <a:lnTo>
                    <a:pt x="363" y="383"/>
                  </a:lnTo>
                  <a:lnTo>
                    <a:pt x="362" y="381"/>
                  </a:lnTo>
                  <a:lnTo>
                    <a:pt x="357" y="378"/>
                  </a:lnTo>
                  <a:lnTo>
                    <a:pt x="357" y="378"/>
                  </a:lnTo>
                  <a:lnTo>
                    <a:pt x="357" y="377"/>
                  </a:lnTo>
                  <a:lnTo>
                    <a:pt x="357" y="376"/>
                  </a:lnTo>
                  <a:lnTo>
                    <a:pt x="360" y="374"/>
                  </a:lnTo>
                  <a:lnTo>
                    <a:pt x="360" y="374"/>
                  </a:lnTo>
                  <a:lnTo>
                    <a:pt x="362" y="373"/>
                  </a:lnTo>
                  <a:lnTo>
                    <a:pt x="363" y="370"/>
                  </a:lnTo>
                  <a:lnTo>
                    <a:pt x="365" y="367"/>
                  </a:lnTo>
                  <a:lnTo>
                    <a:pt x="366" y="365"/>
                  </a:lnTo>
                  <a:lnTo>
                    <a:pt x="366" y="365"/>
                  </a:lnTo>
                  <a:lnTo>
                    <a:pt x="370" y="364"/>
                  </a:lnTo>
                  <a:lnTo>
                    <a:pt x="373" y="361"/>
                  </a:lnTo>
                  <a:lnTo>
                    <a:pt x="373" y="361"/>
                  </a:lnTo>
                  <a:lnTo>
                    <a:pt x="375" y="363"/>
                  </a:lnTo>
                  <a:lnTo>
                    <a:pt x="376" y="364"/>
                  </a:lnTo>
                  <a:lnTo>
                    <a:pt x="378" y="371"/>
                  </a:lnTo>
                  <a:lnTo>
                    <a:pt x="378" y="371"/>
                  </a:lnTo>
                  <a:lnTo>
                    <a:pt x="381" y="376"/>
                  </a:lnTo>
                  <a:lnTo>
                    <a:pt x="383" y="381"/>
                  </a:lnTo>
                  <a:lnTo>
                    <a:pt x="383" y="381"/>
                  </a:lnTo>
                  <a:lnTo>
                    <a:pt x="386" y="381"/>
                  </a:lnTo>
                  <a:lnTo>
                    <a:pt x="388" y="380"/>
                  </a:lnTo>
                  <a:lnTo>
                    <a:pt x="391" y="377"/>
                  </a:lnTo>
                  <a:lnTo>
                    <a:pt x="391" y="377"/>
                  </a:lnTo>
                  <a:lnTo>
                    <a:pt x="392" y="377"/>
                  </a:lnTo>
                  <a:lnTo>
                    <a:pt x="392" y="378"/>
                  </a:lnTo>
                  <a:lnTo>
                    <a:pt x="391" y="383"/>
                  </a:lnTo>
                  <a:lnTo>
                    <a:pt x="391" y="383"/>
                  </a:lnTo>
                  <a:lnTo>
                    <a:pt x="392" y="384"/>
                  </a:lnTo>
                  <a:lnTo>
                    <a:pt x="394" y="384"/>
                  </a:lnTo>
                  <a:lnTo>
                    <a:pt x="398" y="384"/>
                  </a:lnTo>
                  <a:lnTo>
                    <a:pt x="398" y="384"/>
                  </a:lnTo>
                  <a:lnTo>
                    <a:pt x="401" y="384"/>
                  </a:lnTo>
                  <a:lnTo>
                    <a:pt x="399" y="386"/>
                  </a:lnTo>
                  <a:lnTo>
                    <a:pt x="395" y="390"/>
                  </a:lnTo>
                  <a:lnTo>
                    <a:pt x="395" y="390"/>
                  </a:lnTo>
                  <a:lnTo>
                    <a:pt x="395" y="391"/>
                  </a:lnTo>
                  <a:lnTo>
                    <a:pt x="398" y="393"/>
                  </a:lnTo>
                  <a:lnTo>
                    <a:pt x="404" y="396"/>
                  </a:lnTo>
                  <a:lnTo>
                    <a:pt x="404" y="396"/>
                  </a:lnTo>
                  <a:lnTo>
                    <a:pt x="405" y="397"/>
                  </a:lnTo>
                  <a:lnTo>
                    <a:pt x="405" y="397"/>
                  </a:lnTo>
                  <a:lnTo>
                    <a:pt x="402" y="402"/>
                  </a:lnTo>
                  <a:lnTo>
                    <a:pt x="402" y="402"/>
                  </a:lnTo>
                  <a:lnTo>
                    <a:pt x="401" y="403"/>
                  </a:lnTo>
                  <a:lnTo>
                    <a:pt x="402" y="403"/>
                  </a:lnTo>
                  <a:lnTo>
                    <a:pt x="408" y="403"/>
                  </a:lnTo>
                  <a:lnTo>
                    <a:pt x="408" y="403"/>
                  </a:lnTo>
                  <a:lnTo>
                    <a:pt x="409" y="403"/>
                  </a:lnTo>
                  <a:lnTo>
                    <a:pt x="409" y="405"/>
                  </a:lnTo>
                  <a:lnTo>
                    <a:pt x="408" y="407"/>
                  </a:lnTo>
                  <a:lnTo>
                    <a:pt x="405" y="412"/>
                  </a:lnTo>
                  <a:lnTo>
                    <a:pt x="405" y="412"/>
                  </a:lnTo>
                  <a:lnTo>
                    <a:pt x="409" y="412"/>
                  </a:lnTo>
                  <a:lnTo>
                    <a:pt x="417" y="409"/>
                  </a:lnTo>
                  <a:lnTo>
                    <a:pt x="417" y="409"/>
                  </a:lnTo>
                  <a:lnTo>
                    <a:pt x="418" y="409"/>
                  </a:lnTo>
                  <a:lnTo>
                    <a:pt x="420" y="410"/>
                  </a:lnTo>
                  <a:lnTo>
                    <a:pt x="423" y="413"/>
                  </a:lnTo>
                  <a:lnTo>
                    <a:pt x="427" y="416"/>
                  </a:lnTo>
                  <a:lnTo>
                    <a:pt x="430" y="418"/>
                  </a:lnTo>
                  <a:lnTo>
                    <a:pt x="430" y="418"/>
                  </a:lnTo>
                  <a:lnTo>
                    <a:pt x="431" y="418"/>
                  </a:lnTo>
                  <a:lnTo>
                    <a:pt x="431" y="418"/>
                  </a:lnTo>
                  <a:lnTo>
                    <a:pt x="428" y="413"/>
                  </a:lnTo>
                  <a:lnTo>
                    <a:pt x="425" y="409"/>
                  </a:lnTo>
                  <a:lnTo>
                    <a:pt x="424" y="407"/>
                  </a:lnTo>
                  <a:lnTo>
                    <a:pt x="424" y="407"/>
                  </a:lnTo>
                  <a:lnTo>
                    <a:pt x="425" y="406"/>
                  </a:lnTo>
                  <a:lnTo>
                    <a:pt x="425" y="403"/>
                  </a:lnTo>
                  <a:lnTo>
                    <a:pt x="425" y="400"/>
                  </a:lnTo>
                  <a:lnTo>
                    <a:pt x="427" y="399"/>
                  </a:lnTo>
                  <a:lnTo>
                    <a:pt x="427" y="399"/>
                  </a:lnTo>
                  <a:lnTo>
                    <a:pt x="428" y="397"/>
                  </a:lnTo>
                  <a:lnTo>
                    <a:pt x="428" y="396"/>
                  </a:lnTo>
                  <a:lnTo>
                    <a:pt x="428" y="389"/>
                  </a:lnTo>
                  <a:lnTo>
                    <a:pt x="428" y="389"/>
                  </a:lnTo>
                  <a:lnTo>
                    <a:pt x="428" y="389"/>
                  </a:lnTo>
                  <a:lnTo>
                    <a:pt x="430" y="389"/>
                  </a:lnTo>
                  <a:lnTo>
                    <a:pt x="431" y="391"/>
                  </a:lnTo>
                  <a:lnTo>
                    <a:pt x="438" y="399"/>
                  </a:lnTo>
                  <a:lnTo>
                    <a:pt x="438" y="399"/>
                  </a:lnTo>
                  <a:lnTo>
                    <a:pt x="440" y="400"/>
                  </a:lnTo>
                  <a:lnTo>
                    <a:pt x="441" y="399"/>
                  </a:lnTo>
                  <a:lnTo>
                    <a:pt x="441" y="396"/>
                  </a:lnTo>
                  <a:lnTo>
                    <a:pt x="444" y="393"/>
                  </a:lnTo>
                  <a:lnTo>
                    <a:pt x="444" y="393"/>
                  </a:lnTo>
                  <a:lnTo>
                    <a:pt x="447" y="393"/>
                  </a:lnTo>
                  <a:lnTo>
                    <a:pt x="450" y="393"/>
                  </a:lnTo>
                  <a:lnTo>
                    <a:pt x="457" y="393"/>
                  </a:lnTo>
                  <a:lnTo>
                    <a:pt x="457" y="393"/>
                  </a:lnTo>
                  <a:lnTo>
                    <a:pt x="459" y="391"/>
                  </a:lnTo>
                  <a:lnTo>
                    <a:pt x="459" y="389"/>
                  </a:lnTo>
                  <a:lnTo>
                    <a:pt x="457" y="386"/>
                  </a:lnTo>
                  <a:lnTo>
                    <a:pt x="454" y="381"/>
                  </a:lnTo>
                  <a:lnTo>
                    <a:pt x="454" y="381"/>
                  </a:lnTo>
                  <a:lnTo>
                    <a:pt x="447" y="374"/>
                  </a:lnTo>
                  <a:lnTo>
                    <a:pt x="443" y="364"/>
                  </a:lnTo>
                  <a:lnTo>
                    <a:pt x="443" y="364"/>
                  </a:lnTo>
                  <a:lnTo>
                    <a:pt x="443" y="361"/>
                  </a:lnTo>
                  <a:lnTo>
                    <a:pt x="444" y="360"/>
                  </a:lnTo>
                  <a:lnTo>
                    <a:pt x="451" y="360"/>
                  </a:lnTo>
                  <a:close/>
                  <a:moveTo>
                    <a:pt x="312" y="425"/>
                  </a:moveTo>
                  <a:lnTo>
                    <a:pt x="312" y="425"/>
                  </a:lnTo>
                  <a:lnTo>
                    <a:pt x="311" y="433"/>
                  </a:lnTo>
                  <a:lnTo>
                    <a:pt x="310" y="439"/>
                  </a:lnTo>
                  <a:lnTo>
                    <a:pt x="307" y="442"/>
                  </a:lnTo>
                  <a:lnTo>
                    <a:pt x="307" y="442"/>
                  </a:lnTo>
                  <a:lnTo>
                    <a:pt x="301" y="441"/>
                  </a:lnTo>
                  <a:lnTo>
                    <a:pt x="297" y="441"/>
                  </a:lnTo>
                  <a:lnTo>
                    <a:pt x="292" y="438"/>
                  </a:lnTo>
                  <a:lnTo>
                    <a:pt x="292" y="438"/>
                  </a:lnTo>
                  <a:lnTo>
                    <a:pt x="288" y="433"/>
                  </a:lnTo>
                  <a:lnTo>
                    <a:pt x="286" y="426"/>
                  </a:lnTo>
                  <a:lnTo>
                    <a:pt x="286" y="426"/>
                  </a:lnTo>
                  <a:lnTo>
                    <a:pt x="285" y="420"/>
                  </a:lnTo>
                  <a:lnTo>
                    <a:pt x="283" y="416"/>
                  </a:lnTo>
                  <a:lnTo>
                    <a:pt x="283" y="416"/>
                  </a:lnTo>
                  <a:lnTo>
                    <a:pt x="286" y="416"/>
                  </a:lnTo>
                  <a:lnTo>
                    <a:pt x="288" y="418"/>
                  </a:lnTo>
                  <a:lnTo>
                    <a:pt x="291" y="416"/>
                  </a:lnTo>
                  <a:lnTo>
                    <a:pt x="291" y="416"/>
                  </a:lnTo>
                  <a:lnTo>
                    <a:pt x="291" y="412"/>
                  </a:lnTo>
                  <a:lnTo>
                    <a:pt x="289" y="407"/>
                  </a:lnTo>
                  <a:lnTo>
                    <a:pt x="288" y="402"/>
                  </a:lnTo>
                  <a:lnTo>
                    <a:pt x="288" y="400"/>
                  </a:lnTo>
                  <a:lnTo>
                    <a:pt x="289" y="400"/>
                  </a:lnTo>
                  <a:lnTo>
                    <a:pt x="289" y="400"/>
                  </a:lnTo>
                  <a:lnTo>
                    <a:pt x="291" y="400"/>
                  </a:lnTo>
                  <a:lnTo>
                    <a:pt x="292" y="402"/>
                  </a:lnTo>
                  <a:lnTo>
                    <a:pt x="295" y="403"/>
                  </a:lnTo>
                  <a:lnTo>
                    <a:pt x="298" y="405"/>
                  </a:lnTo>
                  <a:lnTo>
                    <a:pt x="298" y="405"/>
                  </a:lnTo>
                  <a:lnTo>
                    <a:pt x="302" y="406"/>
                  </a:lnTo>
                  <a:lnTo>
                    <a:pt x="308" y="409"/>
                  </a:lnTo>
                  <a:lnTo>
                    <a:pt x="312" y="413"/>
                  </a:lnTo>
                  <a:lnTo>
                    <a:pt x="314" y="416"/>
                  </a:lnTo>
                  <a:lnTo>
                    <a:pt x="314" y="416"/>
                  </a:lnTo>
                  <a:lnTo>
                    <a:pt x="312" y="420"/>
                  </a:lnTo>
                  <a:lnTo>
                    <a:pt x="312" y="425"/>
                  </a:lnTo>
                  <a:close/>
                  <a:moveTo>
                    <a:pt x="328" y="367"/>
                  </a:moveTo>
                  <a:lnTo>
                    <a:pt x="328" y="367"/>
                  </a:lnTo>
                  <a:lnTo>
                    <a:pt x="325" y="368"/>
                  </a:lnTo>
                  <a:lnTo>
                    <a:pt x="323" y="370"/>
                  </a:lnTo>
                  <a:lnTo>
                    <a:pt x="320" y="371"/>
                  </a:lnTo>
                  <a:lnTo>
                    <a:pt x="317" y="371"/>
                  </a:lnTo>
                  <a:lnTo>
                    <a:pt x="317" y="371"/>
                  </a:lnTo>
                  <a:lnTo>
                    <a:pt x="314" y="368"/>
                  </a:lnTo>
                  <a:lnTo>
                    <a:pt x="312" y="368"/>
                  </a:lnTo>
                  <a:lnTo>
                    <a:pt x="310" y="368"/>
                  </a:lnTo>
                  <a:lnTo>
                    <a:pt x="310" y="368"/>
                  </a:lnTo>
                  <a:lnTo>
                    <a:pt x="307" y="368"/>
                  </a:lnTo>
                  <a:lnTo>
                    <a:pt x="305" y="370"/>
                  </a:lnTo>
                  <a:lnTo>
                    <a:pt x="305" y="371"/>
                  </a:lnTo>
                  <a:lnTo>
                    <a:pt x="304" y="373"/>
                  </a:lnTo>
                  <a:lnTo>
                    <a:pt x="304" y="373"/>
                  </a:lnTo>
                  <a:lnTo>
                    <a:pt x="302" y="374"/>
                  </a:lnTo>
                  <a:lnTo>
                    <a:pt x="301" y="376"/>
                  </a:lnTo>
                  <a:lnTo>
                    <a:pt x="299" y="377"/>
                  </a:lnTo>
                  <a:lnTo>
                    <a:pt x="298" y="377"/>
                  </a:lnTo>
                  <a:lnTo>
                    <a:pt x="298" y="377"/>
                  </a:lnTo>
                  <a:lnTo>
                    <a:pt x="298" y="377"/>
                  </a:lnTo>
                  <a:lnTo>
                    <a:pt x="298" y="374"/>
                  </a:lnTo>
                  <a:lnTo>
                    <a:pt x="299" y="368"/>
                  </a:lnTo>
                  <a:lnTo>
                    <a:pt x="299" y="368"/>
                  </a:lnTo>
                  <a:lnTo>
                    <a:pt x="298" y="364"/>
                  </a:lnTo>
                  <a:lnTo>
                    <a:pt x="297" y="360"/>
                  </a:lnTo>
                  <a:lnTo>
                    <a:pt x="294" y="355"/>
                  </a:lnTo>
                  <a:lnTo>
                    <a:pt x="294" y="352"/>
                  </a:lnTo>
                  <a:lnTo>
                    <a:pt x="294" y="352"/>
                  </a:lnTo>
                  <a:lnTo>
                    <a:pt x="297" y="344"/>
                  </a:lnTo>
                  <a:lnTo>
                    <a:pt x="297" y="339"/>
                  </a:lnTo>
                  <a:lnTo>
                    <a:pt x="297" y="335"/>
                  </a:lnTo>
                  <a:lnTo>
                    <a:pt x="297" y="335"/>
                  </a:lnTo>
                  <a:lnTo>
                    <a:pt x="295" y="332"/>
                  </a:lnTo>
                  <a:lnTo>
                    <a:pt x="298" y="332"/>
                  </a:lnTo>
                  <a:lnTo>
                    <a:pt x="301" y="334"/>
                  </a:lnTo>
                  <a:lnTo>
                    <a:pt x="304" y="336"/>
                  </a:lnTo>
                  <a:lnTo>
                    <a:pt x="304" y="336"/>
                  </a:lnTo>
                  <a:lnTo>
                    <a:pt x="312" y="344"/>
                  </a:lnTo>
                  <a:lnTo>
                    <a:pt x="320" y="349"/>
                  </a:lnTo>
                  <a:lnTo>
                    <a:pt x="320" y="349"/>
                  </a:lnTo>
                  <a:lnTo>
                    <a:pt x="330" y="354"/>
                  </a:lnTo>
                  <a:lnTo>
                    <a:pt x="336" y="357"/>
                  </a:lnTo>
                  <a:lnTo>
                    <a:pt x="337" y="361"/>
                  </a:lnTo>
                  <a:lnTo>
                    <a:pt x="337" y="361"/>
                  </a:lnTo>
                  <a:lnTo>
                    <a:pt x="336" y="363"/>
                  </a:lnTo>
                  <a:lnTo>
                    <a:pt x="333" y="365"/>
                  </a:lnTo>
                  <a:lnTo>
                    <a:pt x="330" y="367"/>
                  </a:lnTo>
                  <a:lnTo>
                    <a:pt x="328" y="367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7" name="Freeform 1182"/>
            <p:cNvSpPr>
              <a:spLocks/>
            </p:cNvSpPr>
            <p:nvPr/>
          </p:nvSpPr>
          <p:spPr bwMode="auto">
            <a:xfrm>
              <a:off x="1998663" y="1904634"/>
              <a:ext cx="730250" cy="854075"/>
            </a:xfrm>
            <a:custGeom>
              <a:avLst/>
              <a:gdLst>
                <a:gd name="T0" fmla="*/ 447 w 460"/>
                <a:gd name="T1" fmla="*/ 339 h 538"/>
                <a:gd name="T2" fmla="*/ 425 w 460"/>
                <a:gd name="T3" fmla="*/ 342 h 538"/>
                <a:gd name="T4" fmla="*/ 409 w 460"/>
                <a:gd name="T5" fmla="*/ 335 h 538"/>
                <a:gd name="T6" fmla="*/ 401 w 460"/>
                <a:gd name="T7" fmla="*/ 310 h 538"/>
                <a:gd name="T8" fmla="*/ 385 w 460"/>
                <a:gd name="T9" fmla="*/ 299 h 538"/>
                <a:gd name="T10" fmla="*/ 360 w 460"/>
                <a:gd name="T11" fmla="*/ 280 h 538"/>
                <a:gd name="T12" fmla="*/ 349 w 460"/>
                <a:gd name="T13" fmla="*/ 264 h 538"/>
                <a:gd name="T14" fmla="*/ 343 w 460"/>
                <a:gd name="T15" fmla="*/ 250 h 538"/>
                <a:gd name="T16" fmla="*/ 347 w 460"/>
                <a:gd name="T17" fmla="*/ 234 h 538"/>
                <a:gd name="T18" fmla="*/ 343 w 460"/>
                <a:gd name="T19" fmla="*/ 199 h 538"/>
                <a:gd name="T20" fmla="*/ 337 w 460"/>
                <a:gd name="T21" fmla="*/ 170 h 538"/>
                <a:gd name="T22" fmla="*/ 304 w 460"/>
                <a:gd name="T23" fmla="*/ 145 h 538"/>
                <a:gd name="T24" fmla="*/ 259 w 460"/>
                <a:gd name="T25" fmla="*/ 125 h 538"/>
                <a:gd name="T26" fmla="*/ 239 w 460"/>
                <a:gd name="T27" fmla="*/ 99 h 538"/>
                <a:gd name="T28" fmla="*/ 181 w 460"/>
                <a:gd name="T29" fmla="*/ 87 h 538"/>
                <a:gd name="T30" fmla="*/ 166 w 460"/>
                <a:gd name="T31" fmla="*/ 106 h 538"/>
                <a:gd name="T32" fmla="*/ 142 w 460"/>
                <a:gd name="T33" fmla="*/ 87 h 538"/>
                <a:gd name="T34" fmla="*/ 139 w 460"/>
                <a:gd name="T35" fmla="*/ 73 h 538"/>
                <a:gd name="T36" fmla="*/ 140 w 460"/>
                <a:gd name="T37" fmla="*/ 28 h 538"/>
                <a:gd name="T38" fmla="*/ 120 w 460"/>
                <a:gd name="T39" fmla="*/ 21 h 538"/>
                <a:gd name="T40" fmla="*/ 115 w 460"/>
                <a:gd name="T41" fmla="*/ 32 h 538"/>
                <a:gd name="T42" fmla="*/ 89 w 460"/>
                <a:gd name="T43" fmla="*/ 44 h 538"/>
                <a:gd name="T44" fmla="*/ 95 w 460"/>
                <a:gd name="T45" fmla="*/ 90 h 538"/>
                <a:gd name="T46" fmla="*/ 104 w 460"/>
                <a:gd name="T47" fmla="*/ 119 h 538"/>
                <a:gd name="T48" fmla="*/ 114 w 460"/>
                <a:gd name="T49" fmla="*/ 148 h 538"/>
                <a:gd name="T50" fmla="*/ 89 w 460"/>
                <a:gd name="T51" fmla="*/ 154 h 538"/>
                <a:gd name="T52" fmla="*/ 76 w 460"/>
                <a:gd name="T53" fmla="*/ 115 h 538"/>
                <a:gd name="T54" fmla="*/ 78 w 460"/>
                <a:gd name="T55" fmla="*/ 31 h 538"/>
                <a:gd name="T56" fmla="*/ 33 w 460"/>
                <a:gd name="T57" fmla="*/ 15 h 538"/>
                <a:gd name="T58" fmla="*/ 1 w 460"/>
                <a:gd name="T59" fmla="*/ 95 h 538"/>
                <a:gd name="T60" fmla="*/ 23 w 460"/>
                <a:gd name="T61" fmla="*/ 145 h 538"/>
                <a:gd name="T62" fmla="*/ 37 w 460"/>
                <a:gd name="T63" fmla="*/ 171 h 538"/>
                <a:gd name="T64" fmla="*/ 47 w 460"/>
                <a:gd name="T65" fmla="*/ 183 h 538"/>
                <a:gd name="T66" fmla="*/ 89 w 460"/>
                <a:gd name="T67" fmla="*/ 202 h 538"/>
                <a:gd name="T68" fmla="*/ 139 w 460"/>
                <a:gd name="T69" fmla="*/ 212 h 538"/>
                <a:gd name="T70" fmla="*/ 204 w 460"/>
                <a:gd name="T71" fmla="*/ 215 h 538"/>
                <a:gd name="T72" fmla="*/ 223 w 460"/>
                <a:gd name="T73" fmla="*/ 236 h 538"/>
                <a:gd name="T74" fmla="*/ 256 w 460"/>
                <a:gd name="T75" fmla="*/ 273 h 538"/>
                <a:gd name="T76" fmla="*/ 270 w 460"/>
                <a:gd name="T77" fmla="*/ 326 h 538"/>
                <a:gd name="T78" fmla="*/ 250 w 460"/>
                <a:gd name="T79" fmla="*/ 365 h 538"/>
                <a:gd name="T80" fmla="*/ 223 w 460"/>
                <a:gd name="T81" fmla="*/ 391 h 538"/>
                <a:gd name="T82" fmla="*/ 198 w 460"/>
                <a:gd name="T83" fmla="*/ 418 h 538"/>
                <a:gd name="T84" fmla="*/ 228 w 460"/>
                <a:gd name="T85" fmla="*/ 447 h 538"/>
                <a:gd name="T86" fmla="*/ 276 w 460"/>
                <a:gd name="T87" fmla="*/ 455 h 538"/>
                <a:gd name="T88" fmla="*/ 294 w 460"/>
                <a:gd name="T89" fmla="*/ 478 h 538"/>
                <a:gd name="T90" fmla="*/ 320 w 460"/>
                <a:gd name="T91" fmla="*/ 507 h 538"/>
                <a:gd name="T92" fmla="*/ 367 w 460"/>
                <a:gd name="T93" fmla="*/ 528 h 538"/>
                <a:gd name="T94" fmla="*/ 379 w 460"/>
                <a:gd name="T95" fmla="*/ 506 h 538"/>
                <a:gd name="T96" fmla="*/ 352 w 460"/>
                <a:gd name="T97" fmla="*/ 483 h 538"/>
                <a:gd name="T98" fmla="*/ 360 w 460"/>
                <a:gd name="T99" fmla="*/ 475 h 538"/>
                <a:gd name="T100" fmla="*/ 401 w 460"/>
                <a:gd name="T101" fmla="*/ 504 h 538"/>
                <a:gd name="T102" fmla="*/ 415 w 460"/>
                <a:gd name="T103" fmla="*/ 509 h 538"/>
                <a:gd name="T104" fmla="*/ 415 w 460"/>
                <a:gd name="T105" fmla="*/ 486 h 538"/>
                <a:gd name="T106" fmla="*/ 407 w 460"/>
                <a:gd name="T107" fmla="*/ 457 h 538"/>
                <a:gd name="T108" fmla="*/ 382 w 460"/>
                <a:gd name="T109" fmla="*/ 426 h 538"/>
                <a:gd name="T110" fmla="*/ 367 w 460"/>
                <a:gd name="T111" fmla="*/ 402 h 538"/>
                <a:gd name="T112" fmla="*/ 363 w 460"/>
                <a:gd name="T113" fmla="*/ 383 h 538"/>
                <a:gd name="T114" fmla="*/ 375 w 460"/>
                <a:gd name="T115" fmla="*/ 363 h 538"/>
                <a:gd name="T116" fmla="*/ 394 w 460"/>
                <a:gd name="T117" fmla="*/ 384 h 538"/>
                <a:gd name="T118" fmla="*/ 402 w 460"/>
                <a:gd name="T119" fmla="*/ 403 h 538"/>
                <a:gd name="T120" fmla="*/ 430 w 460"/>
                <a:gd name="T121" fmla="*/ 418 h 538"/>
                <a:gd name="T122" fmla="*/ 428 w 460"/>
                <a:gd name="T123" fmla="*/ 389 h 538"/>
                <a:gd name="T124" fmla="*/ 457 w 460"/>
                <a:gd name="T125" fmla="*/ 386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60" h="538">
                  <a:moveTo>
                    <a:pt x="451" y="360"/>
                  </a:moveTo>
                  <a:lnTo>
                    <a:pt x="451" y="360"/>
                  </a:lnTo>
                  <a:lnTo>
                    <a:pt x="456" y="360"/>
                  </a:lnTo>
                  <a:lnTo>
                    <a:pt x="457" y="357"/>
                  </a:lnTo>
                  <a:lnTo>
                    <a:pt x="460" y="352"/>
                  </a:lnTo>
                  <a:lnTo>
                    <a:pt x="460" y="352"/>
                  </a:lnTo>
                  <a:lnTo>
                    <a:pt x="460" y="351"/>
                  </a:lnTo>
                  <a:lnTo>
                    <a:pt x="460" y="349"/>
                  </a:lnTo>
                  <a:lnTo>
                    <a:pt x="456" y="349"/>
                  </a:lnTo>
                  <a:lnTo>
                    <a:pt x="456" y="349"/>
                  </a:lnTo>
                  <a:lnTo>
                    <a:pt x="454" y="348"/>
                  </a:lnTo>
                  <a:lnTo>
                    <a:pt x="451" y="344"/>
                  </a:lnTo>
                  <a:lnTo>
                    <a:pt x="450" y="341"/>
                  </a:lnTo>
                  <a:lnTo>
                    <a:pt x="449" y="338"/>
                  </a:lnTo>
                  <a:lnTo>
                    <a:pt x="449" y="338"/>
                  </a:lnTo>
                  <a:lnTo>
                    <a:pt x="447" y="339"/>
                  </a:lnTo>
                  <a:lnTo>
                    <a:pt x="446" y="341"/>
                  </a:lnTo>
                  <a:lnTo>
                    <a:pt x="446" y="347"/>
                  </a:lnTo>
                  <a:lnTo>
                    <a:pt x="446" y="347"/>
                  </a:lnTo>
                  <a:lnTo>
                    <a:pt x="444" y="347"/>
                  </a:lnTo>
                  <a:lnTo>
                    <a:pt x="441" y="347"/>
                  </a:lnTo>
                  <a:lnTo>
                    <a:pt x="434" y="345"/>
                  </a:lnTo>
                  <a:lnTo>
                    <a:pt x="434" y="345"/>
                  </a:lnTo>
                  <a:lnTo>
                    <a:pt x="433" y="344"/>
                  </a:lnTo>
                  <a:lnTo>
                    <a:pt x="434" y="339"/>
                  </a:lnTo>
                  <a:lnTo>
                    <a:pt x="436" y="334"/>
                  </a:lnTo>
                  <a:lnTo>
                    <a:pt x="436" y="334"/>
                  </a:lnTo>
                  <a:lnTo>
                    <a:pt x="434" y="334"/>
                  </a:lnTo>
                  <a:lnTo>
                    <a:pt x="431" y="335"/>
                  </a:lnTo>
                  <a:lnTo>
                    <a:pt x="427" y="341"/>
                  </a:lnTo>
                  <a:lnTo>
                    <a:pt x="427" y="341"/>
                  </a:lnTo>
                  <a:lnTo>
                    <a:pt x="425" y="342"/>
                  </a:lnTo>
                  <a:lnTo>
                    <a:pt x="424" y="339"/>
                  </a:lnTo>
                  <a:lnTo>
                    <a:pt x="424" y="338"/>
                  </a:lnTo>
                  <a:lnTo>
                    <a:pt x="423" y="336"/>
                  </a:lnTo>
                  <a:lnTo>
                    <a:pt x="423" y="336"/>
                  </a:lnTo>
                  <a:lnTo>
                    <a:pt x="420" y="336"/>
                  </a:lnTo>
                  <a:lnTo>
                    <a:pt x="417" y="339"/>
                  </a:lnTo>
                  <a:lnTo>
                    <a:pt x="408" y="347"/>
                  </a:lnTo>
                  <a:lnTo>
                    <a:pt x="408" y="347"/>
                  </a:lnTo>
                  <a:lnTo>
                    <a:pt x="407" y="347"/>
                  </a:lnTo>
                  <a:lnTo>
                    <a:pt x="405" y="347"/>
                  </a:lnTo>
                  <a:lnTo>
                    <a:pt x="407" y="344"/>
                  </a:lnTo>
                  <a:lnTo>
                    <a:pt x="408" y="341"/>
                  </a:lnTo>
                  <a:lnTo>
                    <a:pt x="409" y="339"/>
                  </a:lnTo>
                  <a:lnTo>
                    <a:pt x="409" y="339"/>
                  </a:lnTo>
                  <a:lnTo>
                    <a:pt x="411" y="338"/>
                  </a:lnTo>
                  <a:lnTo>
                    <a:pt x="409" y="335"/>
                  </a:lnTo>
                  <a:lnTo>
                    <a:pt x="408" y="331"/>
                  </a:lnTo>
                  <a:lnTo>
                    <a:pt x="408" y="331"/>
                  </a:lnTo>
                  <a:lnTo>
                    <a:pt x="408" y="329"/>
                  </a:lnTo>
                  <a:lnTo>
                    <a:pt x="411" y="329"/>
                  </a:lnTo>
                  <a:lnTo>
                    <a:pt x="415" y="329"/>
                  </a:lnTo>
                  <a:lnTo>
                    <a:pt x="415" y="329"/>
                  </a:lnTo>
                  <a:lnTo>
                    <a:pt x="415" y="326"/>
                  </a:lnTo>
                  <a:lnTo>
                    <a:pt x="415" y="322"/>
                  </a:lnTo>
                  <a:lnTo>
                    <a:pt x="412" y="315"/>
                  </a:lnTo>
                  <a:lnTo>
                    <a:pt x="409" y="310"/>
                  </a:lnTo>
                  <a:lnTo>
                    <a:pt x="409" y="310"/>
                  </a:lnTo>
                  <a:lnTo>
                    <a:pt x="408" y="309"/>
                  </a:lnTo>
                  <a:lnTo>
                    <a:pt x="407" y="309"/>
                  </a:lnTo>
                  <a:lnTo>
                    <a:pt x="404" y="310"/>
                  </a:lnTo>
                  <a:lnTo>
                    <a:pt x="402" y="310"/>
                  </a:lnTo>
                  <a:lnTo>
                    <a:pt x="401" y="310"/>
                  </a:lnTo>
                  <a:lnTo>
                    <a:pt x="399" y="310"/>
                  </a:lnTo>
                  <a:lnTo>
                    <a:pt x="399" y="310"/>
                  </a:lnTo>
                  <a:lnTo>
                    <a:pt x="398" y="306"/>
                  </a:lnTo>
                  <a:lnTo>
                    <a:pt x="399" y="303"/>
                  </a:lnTo>
                  <a:lnTo>
                    <a:pt x="401" y="299"/>
                  </a:lnTo>
                  <a:lnTo>
                    <a:pt x="401" y="297"/>
                  </a:lnTo>
                  <a:lnTo>
                    <a:pt x="401" y="297"/>
                  </a:lnTo>
                  <a:lnTo>
                    <a:pt x="401" y="297"/>
                  </a:lnTo>
                  <a:lnTo>
                    <a:pt x="398" y="297"/>
                  </a:lnTo>
                  <a:lnTo>
                    <a:pt x="394" y="302"/>
                  </a:lnTo>
                  <a:lnTo>
                    <a:pt x="394" y="302"/>
                  </a:lnTo>
                  <a:lnTo>
                    <a:pt x="391" y="303"/>
                  </a:lnTo>
                  <a:lnTo>
                    <a:pt x="389" y="302"/>
                  </a:lnTo>
                  <a:lnTo>
                    <a:pt x="388" y="300"/>
                  </a:lnTo>
                  <a:lnTo>
                    <a:pt x="385" y="299"/>
                  </a:lnTo>
                  <a:lnTo>
                    <a:pt x="385" y="299"/>
                  </a:lnTo>
                  <a:lnTo>
                    <a:pt x="382" y="299"/>
                  </a:lnTo>
                  <a:lnTo>
                    <a:pt x="379" y="296"/>
                  </a:lnTo>
                  <a:lnTo>
                    <a:pt x="378" y="293"/>
                  </a:lnTo>
                  <a:lnTo>
                    <a:pt x="375" y="292"/>
                  </a:lnTo>
                  <a:lnTo>
                    <a:pt x="375" y="292"/>
                  </a:lnTo>
                  <a:lnTo>
                    <a:pt x="373" y="290"/>
                  </a:lnTo>
                  <a:lnTo>
                    <a:pt x="372" y="289"/>
                  </a:lnTo>
                  <a:lnTo>
                    <a:pt x="376" y="287"/>
                  </a:lnTo>
                  <a:lnTo>
                    <a:pt x="376" y="287"/>
                  </a:lnTo>
                  <a:lnTo>
                    <a:pt x="376" y="286"/>
                  </a:lnTo>
                  <a:lnTo>
                    <a:pt x="376" y="286"/>
                  </a:lnTo>
                  <a:lnTo>
                    <a:pt x="375" y="283"/>
                  </a:lnTo>
                  <a:lnTo>
                    <a:pt x="370" y="281"/>
                  </a:lnTo>
                  <a:lnTo>
                    <a:pt x="367" y="280"/>
                  </a:lnTo>
                  <a:lnTo>
                    <a:pt x="367" y="280"/>
                  </a:lnTo>
                  <a:lnTo>
                    <a:pt x="360" y="280"/>
                  </a:lnTo>
                  <a:lnTo>
                    <a:pt x="353" y="277"/>
                  </a:lnTo>
                  <a:lnTo>
                    <a:pt x="353" y="277"/>
                  </a:lnTo>
                  <a:lnTo>
                    <a:pt x="347" y="274"/>
                  </a:lnTo>
                  <a:lnTo>
                    <a:pt x="344" y="274"/>
                  </a:lnTo>
                  <a:lnTo>
                    <a:pt x="344" y="273"/>
                  </a:lnTo>
                  <a:lnTo>
                    <a:pt x="344" y="273"/>
                  </a:lnTo>
                  <a:lnTo>
                    <a:pt x="346" y="271"/>
                  </a:lnTo>
                  <a:lnTo>
                    <a:pt x="349" y="271"/>
                  </a:lnTo>
                  <a:lnTo>
                    <a:pt x="357" y="273"/>
                  </a:lnTo>
                  <a:lnTo>
                    <a:pt x="357" y="273"/>
                  </a:lnTo>
                  <a:lnTo>
                    <a:pt x="359" y="273"/>
                  </a:lnTo>
                  <a:lnTo>
                    <a:pt x="359" y="271"/>
                  </a:lnTo>
                  <a:lnTo>
                    <a:pt x="356" y="268"/>
                  </a:lnTo>
                  <a:lnTo>
                    <a:pt x="350" y="264"/>
                  </a:lnTo>
                  <a:lnTo>
                    <a:pt x="350" y="264"/>
                  </a:lnTo>
                  <a:lnTo>
                    <a:pt x="349" y="264"/>
                  </a:lnTo>
                  <a:lnTo>
                    <a:pt x="349" y="263"/>
                  </a:lnTo>
                  <a:lnTo>
                    <a:pt x="353" y="261"/>
                  </a:lnTo>
                  <a:lnTo>
                    <a:pt x="353" y="261"/>
                  </a:lnTo>
                  <a:lnTo>
                    <a:pt x="354" y="261"/>
                  </a:lnTo>
                  <a:lnTo>
                    <a:pt x="354" y="260"/>
                  </a:lnTo>
                  <a:lnTo>
                    <a:pt x="353" y="258"/>
                  </a:lnTo>
                  <a:lnTo>
                    <a:pt x="352" y="257"/>
                  </a:lnTo>
                  <a:lnTo>
                    <a:pt x="352" y="257"/>
                  </a:lnTo>
                  <a:lnTo>
                    <a:pt x="353" y="255"/>
                  </a:lnTo>
                  <a:lnTo>
                    <a:pt x="353" y="255"/>
                  </a:lnTo>
                  <a:lnTo>
                    <a:pt x="353" y="255"/>
                  </a:lnTo>
                  <a:lnTo>
                    <a:pt x="353" y="254"/>
                  </a:lnTo>
                  <a:lnTo>
                    <a:pt x="352" y="252"/>
                  </a:lnTo>
                  <a:lnTo>
                    <a:pt x="343" y="250"/>
                  </a:lnTo>
                  <a:lnTo>
                    <a:pt x="343" y="250"/>
                  </a:lnTo>
                  <a:lnTo>
                    <a:pt x="343" y="250"/>
                  </a:lnTo>
                  <a:lnTo>
                    <a:pt x="344" y="250"/>
                  </a:lnTo>
                  <a:lnTo>
                    <a:pt x="349" y="248"/>
                  </a:lnTo>
                  <a:lnTo>
                    <a:pt x="360" y="248"/>
                  </a:lnTo>
                  <a:lnTo>
                    <a:pt x="360" y="248"/>
                  </a:lnTo>
                  <a:lnTo>
                    <a:pt x="363" y="248"/>
                  </a:lnTo>
                  <a:lnTo>
                    <a:pt x="366" y="247"/>
                  </a:lnTo>
                  <a:lnTo>
                    <a:pt x="369" y="245"/>
                  </a:lnTo>
                  <a:lnTo>
                    <a:pt x="370" y="242"/>
                  </a:lnTo>
                  <a:lnTo>
                    <a:pt x="370" y="242"/>
                  </a:lnTo>
                  <a:lnTo>
                    <a:pt x="369" y="241"/>
                  </a:lnTo>
                  <a:lnTo>
                    <a:pt x="367" y="239"/>
                  </a:lnTo>
                  <a:lnTo>
                    <a:pt x="362" y="238"/>
                  </a:lnTo>
                  <a:lnTo>
                    <a:pt x="349" y="235"/>
                  </a:lnTo>
                  <a:lnTo>
                    <a:pt x="349" y="235"/>
                  </a:lnTo>
                  <a:lnTo>
                    <a:pt x="347" y="235"/>
                  </a:lnTo>
                  <a:lnTo>
                    <a:pt x="347" y="234"/>
                  </a:lnTo>
                  <a:lnTo>
                    <a:pt x="349" y="231"/>
                  </a:lnTo>
                  <a:lnTo>
                    <a:pt x="356" y="225"/>
                  </a:lnTo>
                  <a:lnTo>
                    <a:pt x="356" y="225"/>
                  </a:lnTo>
                  <a:lnTo>
                    <a:pt x="360" y="221"/>
                  </a:lnTo>
                  <a:lnTo>
                    <a:pt x="365" y="219"/>
                  </a:lnTo>
                  <a:lnTo>
                    <a:pt x="365" y="219"/>
                  </a:lnTo>
                  <a:lnTo>
                    <a:pt x="366" y="219"/>
                  </a:lnTo>
                  <a:lnTo>
                    <a:pt x="366" y="216"/>
                  </a:lnTo>
                  <a:lnTo>
                    <a:pt x="365" y="209"/>
                  </a:lnTo>
                  <a:lnTo>
                    <a:pt x="362" y="194"/>
                  </a:lnTo>
                  <a:lnTo>
                    <a:pt x="362" y="194"/>
                  </a:lnTo>
                  <a:lnTo>
                    <a:pt x="360" y="192"/>
                  </a:lnTo>
                  <a:lnTo>
                    <a:pt x="357" y="192"/>
                  </a:lnTo>
                  <a:lnTo>
                    <a:pt x="350" y="196"/>
                  </a:lnTo>
                  <a:lnTo>
                    <a:pt x="350" y="196"/>
                  </a:lnTo>
                  <a:lnTo>
                    <a:pt x="343" y="199"/>
                  </a:lnTo>
                  <a:lnTo>
                    <a:pt x="333" y="199"/>
                  </a:lnTo>
                  <a:lnTo>
                    <a:pt x="333" y="199"/>
                  </a:lnTo>
                  <a:lnTo>
                    <a:pt x="328" y="197"/>
                  </a:lnTo>
                  <a:lnTo>
                    <a:pt x="330" y="196"/>
                  </a:lnTo>
                  <a:lnTo>
                    <a:pt x="337" y="192"/>
                  </a:lnTo>
                  <a:lnTo>
                    <a:pt x="337" y="192"/>
                  </a:lnTo>
                  <a:lnTo>
                    <a:pt x="341" y="190"/>
                  </a:lnTo>
                  <a:lnTo>
                    <a:pt x="346" y="186"/>
                  </a:lnTo>
                  <a:lnTo>
                    <a:pt x="350" y="180"/>
                  </a:lnTo>
                  <a:lnTo>
                    <a:pt x="350" y="180"/>
                  </a:lnTo>
                  <a:lnTo>
                    <a:pt x="350" y="179"/>
                  </a:lnTo>
                  <a:lnTo>
                    <a:pt x="349" y="177"/>
                  </a:lnTo>
                  <a:lnTo>
                    <a:pt x="344" y="174"/>
                  </a:lnTo>
                  <a:lnTo>
                    <a:pt x="344" y="174"/>
                  </a:lnTo>
                  <a:lnTo>
                    <a:pt x="341" y="173"/>
                  </a:lnTo>
                  <a:lnTo>
                    <a:pt x="337" y="170"/>
                  </a:lnTo>
                  <a:lnTo>
                    <a:pt x="334" y="168"/>
                  </a:lnTo>
                  <a:lnTo>
                    <a:pt x="330" y="167"/>
                  </a:lnTo>
                  <a:lnTo>
                    <a:pt x="330" y="167"/>
                  </a:lnTo>
                  <a:lnTo>
                    <a:pt x="323" y="166"/>
                  </a:lnTo>
                  <a:lnTo>
                    <a:pt x="318" y="164"/>
                  </a:lnTo>
                  <a:lnTo>
                    <a:pt x="315" y="161"/>
                  </a:lnTo>
                  <a:lnTo>
                    <a:pt x="315" y="161"/>
                  </a:lnTo>
                  <a:lnTo>
                    <a:pt x="312" y="158"/>
                  </a:lnTo>
                  <a:lnTo>
                    <a:pt x="311" y="157"/>
                  </a:lnTo>
                  <a:lnTo>
                    <a:pt x="310" y="157"/>
                  </a:lnTo>
                  <a:lnTo>
                    <a:pt x="310" y="157"/>
                  </a:lnTo>
                  <a:lnTo>
                    <a:pt x="307" y="155"/>
                  </a:lnTo>
                  <a:lnTo>
                    <a:pt x="305" y="154"/>
                  </a:lnTo>
                  <a:lnTo>
                    <a:pt x="304" y="150"/>
                  </a:lnTo>
                  <a:lnTo>
                    <a:pt x="304" y="150"/>
                  </a:lnTo>
                  <a:lnTo>
                    <a:pt x="304" y="145"/>
                  </a:lnTo>
                  <a:lnTo>
                    <a:pt x="304" y="142"/>
                  </a:lnTo>
                  <a:lnTo>
                    <a:pt x="302" y="139"/>
                  </a:lnTo>
                  <a:lnTo>
                    <a:pt x="302" y="139"/>
                  </a:lnTo>
                  <a:lnTo>
                    <a:pt x="298" y="137"/>
                  </a:lnTo>
                  <a:lnTo>
                    <a:pt x="295" y="137"/>
                  </a:lnTo>
                  <a:lnTo>
                    <a:pt x="286" y="139"/>
                  </a:lnTo>
                  <a:lnTo>
                    <a:pt x="286" y="139"/>
                  </a:lnTo>
                  <a:lnTo>
                    <a:pt x="282" y="138"/>
                  </a:lnTo>
                  <a:lnTo>
                    <a:pt x="276" y="135"/>
                  </a:lnTo>
                  <a:lnTo>
                    <a:pt x="269" y="132"/>
                  </a:lnTo>
                  <a:lnTo>
                    <a:pt x="265" y="131"/>
                  </a:lnTo>
                  <a:lnTo>
                    <a:pt x="265" y="131"/>
                  </a:lnTo>
                  <a:lnTo>
                    <a:pt x="262" y="129"/>
                  </a:lnTo>
                  <a:lnTo>
                    <a:pt x="260" y="129"/>
                  </a:lnTo>
                  <a:lnTo>
                    <a:pt x="259" y="125"/>
                  </a:lnTo>
                  <a:lnTo>
                    <a:pt x="259" y="125"/>
                  </a:lnTo>
                  <a:lnTo>
                    <a:pt x="257" y="124"/>
                  </a:lnTo>
                  <a:lnTo>
                    <a:pt x="255" y="124"/>
                  </a:lnTo>
                  <a:lnTo>
                    <a:pt x="252" y="122"/>
                  </a:lnTo>
                  <a:lnTo>
                    <a:pt x="252" y="122"/>
                  </a:lnTo>
                  <a:lnTo>
                    <a:pt x="250" y="122"/>
                  </a:lnTo>
                  <a:lnTo>
                    <a:pt x="250" y="121"/>
                  </a:lnTo>
                  <a:lnTo>
                    <a:pt x="250" y="116"/>
                  </a:lnTo>
                  <a:lnTo>
                    <a:pt x="250" y="116"/>
                  </a:lnTo>
                  <a:lnTo>
                    <a:pt x="246" y="113"/>
                  </a:lnTo>
                  <a:lnTo>
                    <a:pt x="241" y="110"/>
                  </a:lnTo>
                  <a:lnTo>
                    <a:pt x="241" y="110"/>
                  </a:lnTo>
                  <a:lnTo>
                    <a:pt x="239" y="109"/>
                  </a:lnTo>
                  <a:lnTo>
                    <a:pt x="239" y="105"/>
                  </a:lnTo>
                  <a:lnTo>
                    <a:pt x="239" y="102"/>
                  </a:lnTo>
                  <a:lnTo>
                    <a:pt x="239" y="99"/>
                  </a:lnTo>
                  <a:lnTo>
                    <a:pt x="239" y="99"/>
                  </a:lnTo>
                  <a:lnTo>
                    <a:pt x="233" y="92"/>
                  </a:lnTo>
                  <a:lnTo>
                    <a:pt x="228" y="89"/>
                  </a:lnTo>
                  <a:lnTo>
                    <a:pt x="224" y="86"/>
                  </a:lnTo>
                  <a:lnTo>
                    <a:pt x="224" y="86"/>
                  </a:lnTo>
                  <a:lnTo>
                    <a:pt x="220" y="84"/>
                  </a:lnTo>
                  <a:lnTo>
                    <a:pt x="214" y="82"/>
                  </a:lnTo>
                  <a:lnTo>
                    <a:pt x="214" y="82"/>
                  </a:lnTo>
                  <a:lnTo>
                    <a:pt x="208" y="80"/>
                  </a:lnTo>
                  <a:lnTo>
                    <a:pt x="199" y="80"/>
                  </a:lnTo>
                  <a:lnTo>
                    <a:pt x="186" y="79"/>
                  </a:lnTo>
                  <a:lnTo>
                    <a:pt x="186" y="79"/>
                  </a:lnTo>
                  <a:lnTo>
                    <a:pt x="184" y="80"/>
                  </a:lnTo>
                  <a:lnTo>
                    <a:pt x="182" y="82"/>
                  </a:lnTo>
                  <a:lnTo>
                    <a:pt x="179" y="86"/>
                  </a:lnTo>
                  <a:lnTo>
                    <a:pt x="179" y="86"/>
                  </a:lnTo>
                  <a:lnTo>
                    <a:pt x="181" y="87"/>
                  </a:lnTo>
                  <a:lnTo>
                    <a:pt x="184" y="90"/>
                  </a:lnTo>
                  <a:lnTo>
                    <a:pt x="186" y="93"/>
                  </a:lnTo>
                  <a:lnTo>
                    <a:pt x="188" y="95"/>
                  </a:lnTo>
                  <a:lnTo>
                    <a:pt x="188" y="95"/>
                  </a:lnTo>
                  <a:lnTo>
                    <a:pt x="186" y="95"/>
                  </a:lnTo>
                  <a:lnTo>
                    <a:pt x="182" y="95"/>
                  </a:lnTo>
                  <a:lnTo>
                    <a:pt x="175" y="92"/>
                  </a:lnTo>
                  <a:lnTo>
                    <a:pt x="175" y="92"/>
                  </a:lnTo>
                  <a:lnTo>
                    <a:pt x="173" y="93"/>
                  </a:lnTo>
                  <a:lnTo>
                    <a:pt x="173" y="95"/>
                  </a:lnTo>
                  <a:lnTo>
                    <a:pt x="172" y="99"/>
                  </a:lnTo>
                  <a:lnTo>
                    <a:pt x="170" y="105"/>
                  </a:lnTo>
                  <a:lnTo>
                    <a:pt x="169" y="108"/>
                  </a:lnTo>
                  <a:lnTo>
                    <a:pt x="169" y="108"/>
                  </a:lnTo>
                  <a:lnTo>
                    <a:pt x="168" y="108"/>
                  </a:lnTo>
                  <a:lnTo>
                    <a:pt x="166" y="106"/>
                  </a:lnTo>
                  <a:lnTo>
                    <a:pt x="165" y="99"/>
                  </a:lnTo>
                  <a:lnTo>
                    <a:pt x="165" y="84"/>
                  </a:lnTo>
                  <a:lnTo>
                    <a:pt x="165" y="84"/>
                  </a:lnTo>
                  <a:lnTo>
                    <a:pt x="165" y="82"/>
                  </a:lnTo>
                  <a:lnTo>
                    <a:pt x="163" y="80"/>
                  </a:lnTo>
                  <a:lnTo>
                    <a:pt x="159" y="77"/>
                  </a:lnTo>
                  <a:lnTo>
                    <a:pt x="159" y="77"/>
                  </a:lnTo>
                  <a:lnTo>
                    <a:pt x="156" y="79"/>
                  </a:lnTo>
                  <a:lnTo>
                    <a:pt x="155" y="80"/>
                  </a:lnTo>
                  <a:lnTo>
                    <a:pt x="150" y="86"/>
                  </a:lnTo>
                  <a:lnTo>
                    <a:pt x="150" y="86"/>
                  </a:lnTo>
                  <a:lnTo>
                    <a:pt x="149" y="87"/>
                  </a:lnTo>
                  <a:lnTo>
                    <a:pt x="147" y="87"/>
                  </a:lnTo>
                  <a:lnTo>
                    <a:pt x="143" y="86"/>
                  </a:lnTo>
                  <a:lnTo>
                    <a:pt x="143" y="86"/>
                  </a:lnTo>
                  <a:lnTo>
                    <a:pt x="142" y="87"/>
                  </a:lnTo>
                  <a:lnTo>
                    <a:pt x="139" y="90"/>
                  </a:lnTo>
                  <a:lnTo>
                    <a:pt x="136" y="100"/>
                  </a:lnTo>
                  <a:lnTo>
                    <a:pt x="136" y="100"/>
                  </a:lnTo>
                  <a:lnTo>
                    <a:pt x="133" y="105"/>
                  </a:lnTo>
                  <a:lnTo>
                    <a:pt x="130" y="108"/>
                  </a:lnTo>
                  <a:lnTo>
                    <a:pt x="127" y="109"/>
                  </a:lnTo>
                  <a:lnTo>
                    <a:pt x="124" y="109"/>
                  </a:lnTo>
                  <a:lnTo>
                    <a:pt x="124" y="109"/>
                  </a:lnTo>
                  <a:lnTo>
                    <a:pt x="123" y="109"/>
                  </a:lnTo>
                  <a:lnTo>
                    <a:pt x="123" y="106"/>
                  </a:lnTo>
                  <a:lnTo>
                    <a:pt x="124" y="99"/>
                  </a:lnTo>
                  <a:lnTo>
                    <a:pt x="130" y="84"/>
                  </a:lnTo>
                  <a:lnTo>
                    <a:pt x="130" y="84"/>
                  </a:lnTo>
                  <a:lnTo>
                    <a:pt x="131" y="80"/>
                  </a:lnTo>
                  <a:lnTo>
                    <a:pt x="133" y="77"/>
                  </a:lnTo>
                  <a:lnTo>
                    <a:pt x="139" y="73"/>
                  </a:lnTo>
                  <a:lnTo>
                    <a:pt x="139" y="73"/>
                  </a:lnTo>
                  <a:lnTo>
                    <a:pt x="139" y="68"/>
                  </a:lnTo>
                  <a:lnTo>
                    <a:pt x="139" y="61"/>
                  </a:lnTo>
                  <a:lnTo>
                    <a:pt x="136" y="51"/>
                  </a:lnTo>
                  <a:lnTo>
                    <a:pt x="136" y="51"/>
                  </a:lnTo>
                  <a:lnTo>
                    <a:pt x="136" y="48"/>
                  </a:lnTo>
                  <a:lnTo>
                    <a:pt x="137" y="45"/>
                  </a:lnTo>
                  <a:lnTo>
                    <a:pt x="140" y="41"/>
                  </a:lnTo>
                  <a:lnTo>
                    <a:pt x="140" y="41"/>
                  </a:lnTo>
                  <a:lnTo>
                    <a:pt x="142" y="40"/>
                  </a:lnTo>
                  <a:lnTo>
                    <a:pt x="142" y="38"/>
                  </a:lnTo>
                  <a:lnTo>
                    <a:pt x="139" y="35"/>
                  </a:lnTo>
                  <a:lnTo>
                    <a:pt x="139" y="35"/>
                  </a:lnTo>
                  <a:lnTo>
                    <a:pt x="139" y="32"/>
                  </a:lnTo>
                  <a:lnTo>
                    <a:pt x="139" y="31"/>
                  </a:lnTo>
                  <a:lnTo>
                    <a:pt x="140" y="28"/>
                  </a:lnTo>
                  <a:lnTo>
                    <a:pt x="142" y="24"/>
                  </a:lnTo>
                  <a:lnTo>
                    <a:pt x="142" y="24"/>
                  </a:lnTo>
                  <a:lnTo>
                    <a:pt x="140" y="6"/>
                  </a:lnTo>
                  <a:lnTo>
                    <a:pt x="140" y="6"/>
                  </a:lnTo>
                  <a:lnTo>
                    <a:pt x="140" y="5"/>
                  </a:lnTo>
                  <a:lnTo>
                    <a:pt x="139" y="5"/>
                  </a:lnTo>
                  <a:lnTo>
                    <a:pt x="134" y="3"/>
                  </a:lnTo>
                  <a:lnTo>
                    <a:pt x="126" y="6"/>
                  </a:lnTo>
                  <a:lnTo>
                    <a:pt x="126" y="6"/>
                  </a:lnTo>
                  <a:lnTo>
                    <a:pt x="120" y="8"/>
                  </a:lnTo>
                  <a:lnTo>
                    <a:pt x="117" y="8"/>
                  </a:lnTo>
                  <a:lnTo>
                    <a:pt x="114" y="11"/>
                  </a:lnTo>
                  <a:lnTo>
                    <a:pt x="114" y="11"/>
                  </a:lnTo>
                  <a:lnTo>
                    <a:pt x="115" y="12"/>
                  </a:lnTo>
                  <a:lnTo>
                    <a:pt x="117" y="16"/>
                  </a:lnTo>
                  <a:lnTo>
                    <a:pt x="120" y="21"/>
                  </a:lnTo>
                  <a:lnTo>
                    <a:pt x="120" y="21"/>
                  </a:lnTo>
                  <a:lnTo>
                    <a:pt x="118" y="21"/>
                  </a:lnTo>
                  <a:lnTo>
                    <a:pt x="117" y="21"/>
                  </a:lnTo>
                  <a:lnTo>
                    <a:pt x="110" y="18"/>
                  </a:lnTo>
                  <a:lnTo>
                    <a:pt x="110" y="18"/>
                  </a:lnTo>
                  <a:lnTo>
                    <a:pt x="107" y="18"/>
                  </a:lnTo>
                  <a:lnTo>
                    <a:pt x="104" y="18"/>
                  </a:lnTo>
                  <a:lnTo>
                    <a:pt x="101" y="19"/>
                  </a:lnTo>
                  <a:lnTo>
                    <a:pt x="100" y="21"/>
                  </a:lnTo>
                  <a:lnTo>
                    <a:pt x="100" y="21"/>
                  </a:lnTo>
                  <a:lnTo>
                    <a:pt x="101" y="22"/>
                  </a:lnTo>
                  <a:lnTo>
                    <a:pt x="105" y="24"/>
                  </a:lnTo>
                  <a:lnTo>
                    <a:pt x="108" y="25"/>
                  </a:lnTo>
                  <a:lnTo>
                    <a:pt x="111" y="28"/>
                  </a:lnTo>
                  <a:lnTo>
                    <a:pt x="111" y="28"/>
                  </a:lnTo>
                  <a:lnTo>
                    <a:pt x="115" y="32"/>
                  </a:lnTo>
                  <a:lnTo>
                    <a:pt x="120" y="37"/>
                  </a:lnTo>
                  <a:lnTo>
                    <a:pt x="120" y="37"/>
                  </a:lnTo>
                  <a:lnTo>
                    <a:pt x="120" y="38"/>
                  </a:lnTo>
                  <a:lnTo>
                    <a:pt x="118" y="40"/>
                  </a:lnTo>
                  <a:lnTo>
                    <a:pt x="115" y="42"/>
                  </a:lnTo>
                  <a:lnTo>
                    <a:pt x="111" y="44"/>
                  </a:lnTo>
                  <a:lnTo>
                    <a:pt x="107" y="45"/>
                  </a:lnTo>
                  <a:lnTo>
                    <a:pt x="107" y="45"/>
                  </a:lnTo>
                  <a:lnTo>
                    <a:pt x="104" y="45"/>
                  </a:lnTo>
                  <a:lnTo>
                    <a:pt x="101" y="44"/>
                  </a:lnTo>
                  <a:lnTo>
                    <a:pt x="100" y="44"/>
                  </a:lnTo>
                  <a:lnTo>
                    <a:pt x="95" y="45"/>
                  </a:lnTo>
                  <a:lnTo>
                    <a:pt x="95" y="45"/>
                  </a:lnTo>
                  <a:lnTo>
                    <a:pt x="92" y="45"/>
                  </a:lnTo>
                  <a:lnTo>
                    <a:pt x="91" y="45"/>
                  </a:lnTo>
                  <a:lnTo>
                    <a:pt x="89" y="44"/>
                  </a:lnTo>
                  <a:lnTo>
                    <a:pt x="86" y="44"/>
                  </a:lnTo>
                  <a:lnTo>
                    <a:pt x="86" y="44"/>
                  </a:lnTo>
                  <a:lnTo>
                    <a:pt x="86" y="45"/>
                  </a:lnTo>
                  <a:lnTo>
                    <a:pt x="85" y="47"/>
                  </a:lnTo>
                  <a:lnTo>
                    <a:pt x="85" y="54"/>
                  </a:lnTo>
                  <a:lnTo>
                    <a:pt x="86" y="68"/>
                  </a:lnTo>
                  <a:lnTo>
                    <a:pt x="86" y="68"/>
                  </a:lnTo>
                  <a:lnTo>
                    <a:pt x="86" y="73"/>
                  </a:lnTo>
                  <a:lnTo>
                    <a:pt x="88" y="76"/>
                  </a:lnTo>
                  <a:lnTo>
                    <a:pt x="94" y="82"/>
                  </a:lnTo>
                  <a:lnTo>
                    <a:pt x="94" y="82"/>
                  </a:lnTo>
                  <a:lnTo>
                    <a:pt x="97" y="84"/>
                  </a:lnTo>
                  <a:lnTo>
                    <a:pt x="97" y="87"/>
                  </a:lnTo>
                  <a:lnTo>
                    <a:pt x="97" y="89"/>
                  </a:lnTo>
                  <a:lnTo>
                    <a:pt x="95" y="90"/>
                  </a:lnTo>
                  <a:lnTo>
                    <a:pt x="95" y="90"/>
                  </a:lnTo>
                  <a:lnTo>
                    <a:pt x="92" y="90"/>
                  </a:lnTo>
                  <a:lnTo>
                    <a:pt x="89" y="89"/>
                  </a:lnTo>
                  <a:lnTo>
                    <a:pt x="86" y="87"/>
                  </a:lnTo>
                  <a:lnTo>
                    <a:pt x="84" y="87"/>
                  </a:lnTo>
                  <a:lnTo>
                    <a:pt x="84" y="87"/>
                  </a:lnTo>
                  <a:lnTo>
                    <a:pt x="84" y="90"/>
                  </a:lnTo>
                  <a:lnTo>
                    <a:pt x="85" y="95"/>
                  </a:lnTo>
                  <a:lnTo>
                    <a:pt x="86" y="99"/>
                  </a:lnTo>
                  <a:lnTo>
                    <a:pt x="88" y="105"/>
                  </a:lnTo>
                  <a:lnTo>
                    <a:pt x="88" y="105"/>
                  </a:lnTo>
                  <a:lnTo>
                    <a:pt x="89" y="109"/>
                  </a:lnTo>
                  <a:lnTo>
                    <a:pt x="92" y="112"/>
                  </a:lnTo>
                  <a:lnTo>
                    <a:pt x="97" y="116"/>
                  </a:lnTo>
                  <a:lnTo>
                    <a:pt x="101" y="118"/>
                  </a:lnTo>
                  <a:lnTo>
                    <a:pt x="101" y="118"/>
                  </a:lnTo>
                  <a:lnTo>
                    <a:pt x="104" y="119"/>
                  </a:lnTo>
                  <a:lnTo>
                    <a:pt x="104" y="121"/>
                  </a:lnTo>
                  <a:lnTo>
                    <a:pt x="105" y="125"/>
                  </a:lnTo>
                  <a:lnTo>
                    <a:pt x="105" y="125"/>
                  </a:lnTo>
                  <a:lnTo>
                    <a:pt x="110" y="128"/>
                  </a:lnTo>
                  <a:lnTo>
                    <a:pt x="115" y="132"/>
                  </a:lnTo>
                  <a:lnTo>
                    <a:pt x="121" y="137"/>
                  </a:lnTo>
                  <a:lnTo>
                    <a:pt x="124" y="139"/>
                  </a:lnTo>
                  <a:lnTo>
                    <a:pt x="124" y="139"/>
                  </a:lnTo>
                  <a:lnTo>
                    <a:pt x="124" y="144"/>
                  </a:lnTo>
                  <a:lnTo>
                    <a:pt x="123" y="145"/>
                  </a:lnTo>
                  <a:lnTo>
                    <a:pt x="118" y="150"/>
                  </a:lnTo>
                  <a:lnTo>
                    <a:pt x="118" y="150"/>
                  </a:lnTo>
                  <a:lnTo>
                    <a:pt x="117" y="150"/>
                  </a:lnTo>
                  <a:lnTo>
                    <a:pt x="115" y="150"/>
                  </a:lnTo>
                  <a:lnTo>
                    <a:pt x="115" y="148"/>
                  </a:lnTo>
                  <a:lnTo>
                    <a:pt x="114" y="148"/>
                  </a:lnTo>
                  <a:lnTo>
                    <a:pt x="114" y="148"/>
                  </a:lnTo>
                  <a:lnTo>
                    <a:pt x="113" y="148"/>
                  </a:lnTo>
                  <a:lnTo>
                    <a:pt x="111" y="151"/>
                  </a:lnTo>
                  <a:lnTo>
                    <a:pt x="110" y="154"/>
                  </a:lnTo>
                  <a:lnTo>
                    <a:pt x="108" y="157"/>
                  </a:lnTo>
                  <a:lnTo>
                    <a:pt x="108" y="157"/>
                  </a:lnTo>
                  <a:lnTo>
                    <a:pt x="107" y="157"/>
                  </a:lnTo>
                  <a:lnTo>
                    <a:pt x="107" y="155"/>
                  </a:lnTo>
                  <a:lnTo>
                    <a:pt x="105" y="152"/>
                  </a:lnTo>
                  <a:lnTo>
                    <a:pt x="104" y="145"/>
                  </a:lnTo>
                  <a:lnTo>
                    <a:pt x="104" y="145"/>
                  </a:lnTo>
                  <a:lnTo>
                    <a:pt x="101" y="145"/>
                  </a:lnTo>
                  <a:lnTo>
                    <a:pt x="98" y="148"/>
                  </a:lnTo>
                  <a:lnTo>
                    <a:pt x="94" y="151"/>
                  </a:lnTo>
                  <a:lnTo>
                    <a:pt x="89" y="154"/>
                  </a:lnTo>
                  <a:lnTo>
                    <a:pt x="89" y="154"/>
                  </a:lnTo>
                  <a:lnTo>
                    <a:pt x="88" y="154"/>
                  </a:lnTo>
                  <a:lnTo>
                    <a:pt x="88" y="152"/>
                  </a:lnTo>
                  <a:lnTo>
                    <a:pt x="89" y="150"/>
                  </a:lnTo>
                  <a:lnTo>
                    <a:pt x="95" y="141"/>
                  </a:lnTo>
                  <a:lnTo>
                    <a:pt x="95" y="141"/>
                  </a:lnTo>
                  <a:lnTo>
                    <a:pt x="95" y="139"/>
                  </a:lnTo>
                  <a:lnTo>
                    <a:pt x="95" y="137"/>
                  </a:lnTo>
                  <a:lnTo>
                    <a:pt x="94" y="135"/>
                  </a:lnTo>
                  <a:lnTo>
                    <a:pt x="92" y="135"/>
                  </a:lnTo>
                  <a:lnTo>
                    <a:pt x="92" y="135"/>
                  </a:lnTo>
                  <a:lnTo>
                    <a:pt x="91" y="134"/>
                  </a:lnTo>
                  <a:lnTo>
                    <a:pt x="91" y="132"/>
                  </a:lnTo>
                  <a:lnTo>
                    <a:pt x="89" y="128"/>
                  </a:lnTo>
                  <a:lnTo>
                    <a:pt x="86" y="125"/>
                  </a:lnTo>
                  <a:lnTo>
                    <a:pt x="86" y="125"/>
                  </a:lnTo>
                  <a:lnTo>
                    <a:pt x="76" y="115"/>
                  </a:lnTo>
                  <a:lnTo>
                    <a:pt x="72" y="109"/>
                  </a:lnTo>
                  <a:lnTo>
                    <a:pt x="69" y="103"/>
                  </a:lnTo>
                  <a:lnTo>
                    <a:pt x="69" y="103"/>
                  </a:lnTo>
                  <a:lnTo>
                    <a:pt x="68" y="100"/>
                  </a:lnTo>
                  <a:lnTo>
                    <a:pt x="68" y="96"/>
                  </a:lnTo>
                  <a:lnTo>
                    <a:pt x="71" y="87"/>
                  </a:lnTo>
                  <a:lnTo>
                    <a:pt x="72" y="80"/>
                  </a:lnTo>
                  <a:lnTo>
                    <a:pt x="73" y="74"/>
                  </a:lnTo>
                  <a:lnTo>
                    <a:pt x="73" y="74"/>
                  </a:lnTo>
                  <a:lnTo>
                    <a:pt x="72" y="63"/>
                  </a:lnTo>
                  <a:lnTo>
                    <a:pt x="71" y="55"/>
                  </a:lnTo>
                  <a:lnTo>
                    <a:pt x="69" y="48"/>
                  </a:lnTo>
                  <a:lnTo>
                    <a:pt x="69" y="48"/>
                  </a:lnTo>
                  <a:lnTo>
                    <a:pt x="71" y="44"/>
                  </a:lnTo>
                  <a:lnTo>
                    <a:pt x="72" y="40"/>
                  </a:lnTo>
                  <a:lnTo>
                    <a:pt x="78" y="31"/>
                  </a:lnTo>
                  <a:lnTo>
                    <a:pt x="88" y="18"/>
                  </a:lnTo>
                  <a:lnTo>
                    <a:pt x="88" y="18"/>
                  </a:lnTo>
                  <a:lnTo>
                    <a:pt x="94" y="9"/>
                  </a:lnTo>
                  <a:lnTo>
                    <a:pt x="97" y="5"/>
                  </a:lnTo>
                  <a:lnTo>
                    <a:pt x="97" y="2"/>
                  </a:lnTo>
                  <a:lnTo>
                    <a:pt x="97" y="2"/>
                  </a:lnTo>
                  <a:lnTo>
                    <a:pt x="97" y="0"/>
                  </a:lnTo>
                  <a:lnTo>
                    <a:pt x="95" y="0"/>
                  </a:lnTo>
                  <a:lnTo>
                    <a:pt x="92" y="2"/>
                  </a:lnTo>
                  <a:lnTo>
                    <a:pt x="92" y="2"/>
                  </a:lnTo>
                  <a:lnTo>
                    <a:pt x="86" y="3"/>
                  </a:lnTo>
                  <a:lnTo>
                    <a:pt x="75" y="3"/>
                  </a:lnTo>
                  <a:lnTo>
                    <a:pt x="58" y="3"/>
                  </a:lnTo>
                  <a:lnTo>
                    <a:pt x="58" y="3"/>
                  </a:lnTo>
                  <a:lnTo>
                    <a:pt x="44" y="9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29" y="19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17" y="32"/>
                  </a:lnTo>
                  <a:lnTo>
                    <a:pt x="11" y="38"/>
                  </a:lnTo>
                  <a:lnTo>
                    <a:pt x="11" y="38"/>
                  </a:lnTo>
                  <a:lnTo>
                    <a:pt x="10" y="40"/>
                  </a:lnTo>
                  <a:lnTo>
                    <a:pt x="10" y="41"/>
                  </a:lnTo>
                  <a:lnTo>
                    <a:pt x="11" y="48"/>
                  </a:lnTo>
                  <a:lnTo>
                    <a:pt x="13" y="61"/>
                  </a:lnTo>
                  <a:lnTo>
                    <a:pt x="13" y="61"/>
                  </a:lnTo>
                  <a:lnTo>
                    <a:pt x="11" y="68"/>
                  </a:lnTo>
                  <a:lnTo>
                    <a:pt x="8" y="79"/>
                  </a:lnTo>
                  <a:lnTo>
                    <a:pt x="5" y="89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0" y="100"/>
                  </a:lnTo>
                  <a:lnTo>
                    <a:pt x="1" y="106"/>
                  </a:lnTo>
                  <a:lnTo>
                    <a:pt x="4" y="112"/>
                  </a:lnTo>
                  <a:lnTo>
                    <a:pt x="8" y="118"/>
                  </a:lnTo>
                  <a:lnTo>
                    <a:pt x="8" y="118"/>
                  </a:lnTo>
                  <a:lnTo>
                    <a:pt x="13" y="122"/>
                  </a:lnTo>
                  <a:lnTo>
                    <a:pt x="13" y="124"/>
                  </a:lnTo>
                  <a:lnTo>
                    <a:pt x="13" y="126"/>
                  </a:lnTo>
                  <a:lnTo>
                    <a:pt x="13" y="126"/>
                  </a:lnTo>
                  <a:lnTo>
                    <a:pt x="13" y="129"/>
                  </a:lnTo>
                  <a:lnTo>
                    <a:pt x="14" y="134"/>
                  </a:lnTo>
                  <a:lnTo>
                    <a:pt x="18" y="142"/>
                  </a:lnTo>
                  <a:lnTo>
                    <a:pt x="18" y="142"/>
                  </a:lnTo>
                  <a:lnTo>
                    <a:pt x="20" y="145"/>
                  </a:lnTo>
                  <a:lnTo>
                    <a:pt x="23" y="145"/>
                  </a:lnTo>
                  <a:lnTo>
                    <a:pt x="31" y="148"/>
                  </a:lnTo>
                  <a:lnTo>
                    <a:pt x="31" y="148"/>
                  </a:lnTo>
                  <a:lnTo>
                    <a:pt x="37" y="151"/>
                  </a:lnTo>
                  <a:lnTo>
                    <a:pt x="42" y="154"/>
                  </a:lnTo>
                  <a:lnTo>
                    <a:pt x="46" y="160"/>
                  </a:lnTo>
                  <a:lnTo>
                    <a:pt x="46" y="160"/>
                  </a:lnTo>
                  <a:lnTo>
                    <a:pt x="46" y="161"/>
                  </a:lnTo>
                  <a:lnTo>
                    <a:pt x="44" y="161"/>
                  </a:lnTo>
                  <a:lnTo>
                    <a:pt x="40" y="160"/>
                  </a:lnTo>
                  <a:lnTo>
                    <a:pt x="30" y="158"/>
                  </a:lnTo>
                  <a:lnTo>
                    <a:pt x="30" y="158"/>
                  </a:lnTo>
                  <a:lnTo>
                    <a:pt x="30" y="158"/>
                  </a:lnTo>
                  <a:lnTo>
                    <a:pt x="30" y="160"/>
                  </a:lnTo>
                  <a:lnTo>
                    <a:pt x="31" y="163"/>
                  </a:lnTo>
                  <a:lnTo>
                    <a:pt x="37" y="171"/>
                  </a:lnTo>
                  <a:lnTo>
                    <a:pt x="37" y="171"/>
                  </a:lnTo>
                  <a:lnTo>
                    <a:pt x="40" y="174"/>
                  </a:lnTo>
                  <a:lnTo>
                    <a:pt x="43" y="176"/>
                  </a:lnTo>
                  <a:lnTo>
                    <a:pt x="44" y="174"/>
                  </a:lnTo>
                  <a:lnTo>
                    <a:pt x="49" y="176"/>
                  </a:lnTo>
                  <a:lnTo>
                    <a:pt x="49" y="176"/>
                  </a:lnTo>
                  <a:lnTo>
                    <a:pt x="53" y="177"/>
                  </a:lnTo>
                  <a:lnTo>
                    <a:pt x="55" y="180"/>
                  </a:lnTo>
                  <a:lnTo>
                    <a:pt x="58" y="186"/>
                  </a:lnTo>
                  <a:lnTo>
                    <a:pt x="58" y="186"/>
                  </a:lnTo>
                  <a:lnTo>
                    <a:pt x="58" y="186"/>
                  </a:lnTo>
                  <a:lnTo>
                    <a:pt x="56" y="186"/>
                  </a:lnTo>
                  <a:lnTo>
                    <a:pt x="52" y="184"/>
                  </a:lnTo>
                  <a:lnTo>
                    <a:pt x="47" y="183"/>
                  </a:lnTo>
                  <a:lnTo>
                    <a:pt x="46" y="183"/>
                  </a:lnTo>
                  <a:lnTo>
                    <a:pt x="47" y="183"/>
                  </a:lnTo>
                  <a:lnTo>
                    <a:pt x="47" y="183"/>
                  </a:lnTo>
                  <a:lnTo>
                    <a:pt x="53" y="190"/>
                  </a:lnTo>
                  <a:lnTo>
                    <a:pt x="59" y="196"/>
                  </a:lnTo>
                  <a:lnTo>
                    <a:pt x="59" y="196"/>
                  </a:lnTo>
                  <a:lnTo>
                    <a:pt x="62" y="197"/>
                  </a:lnTo>
                  <a:lnTo>
                    <a:pt x="63" y="196"/>
                  </a:lnTo>
                  <a:lnTo>
                    <a:pt x="66" y="193"/>
                  </a:lnTo>
                  <a:lnTo>
                    <a:pt x="66" y="193"/>
                  </a:lnTo>
                  <a:lnTo>
                    <a:pt x="69" y="194"/>
                  </a:lnTo>
                  <a:lnTo>
                    <a:pt x="72" y="197"/>
                  </a:lnTo>
                  <a:lnTo>
                    <a:pt x="76" y="200"/>
                  </a:lnTo>
                  <a:lnTo>
                    <a:pt x="76" y="200"/>
                  </a:lnTo>
                  <a:lnTo>
                    <a:pt x="81" y="199"/>
                  </a:lnTo>
                  <a:lnTo>
                    <a:pt x="85" y="197"/>
                  </a:lnTo>
                  <a:lnTo>
                    <a:pt x="85" y="197"/>
                  </a:lnTo>
                  <a:lnTo>
                    <a:pt x="88" y="199"/>
                  </a:lnTo>
                  <a:lnTo>
                    <a:pt x="89" y="202"/>
                  </a:lnTo>
                  <a:lnTo>
                    <a:pt x="92" y="205"/>
                  </a:lnTo>
                  <a:lnTo>
                    <a:pt x="95" y="208"/>
                  </a:lnTo>
                  <a:lnTo>
                    <a:pt x="95" y="208"/>
                  </a:lnTo>
                  <a:lnTo>
                    <a:pt x="101" y="209"/>
                  </a:lnTo>
                  <a:lnTo>
                    <a:pt x="108" y="209"/>
                  </a:lnTo>
                  <a:lnTo>
                    <a:pt x="121" y="210"/>
                  </a:lnTo>
                  <a:lnTo>
                    <a:pt x="121" y="210"/>
                  </a:lnTo>
                  <a:lnTo>
                    <a:pt x="127" y="212"/>
                  </a:lnTo>
                  <a:lnTo>
                    <a:pt x="130" y="213"/>
                  </a:lnTo>
                  <a:lnTo>
                    <a:pt x="130" y="213"/>
                  </a:lnTo>
                  <a:lnTo>
                    <a:pt x="133" y="212"/>
                  </a:lnTo>
                  <a:lnTo>
                    <a:pt x="136" y="209"/>
                  </a:lnTo>
                  <a:lnTo>
                    <a:pt x="136" y="209"/>
                  </a:lnTo>
                  <a:lnTo>
                    <a:pt x="137" y="209"/>
                  </a:lnTo>
                  <a:lnTo>
                    <a:pt x="139" y="210"/>
                  </a:lnTo>
                  <a:lnTo>
                    <a:pt x="139" y="212"/>
                  </a:lnTo>
                  <a:lnTo>
                    <a:pt x="140" y="212"/>
                  </a:lnTo>
                  <a:lnTo>
                    <a:pt x="140" y="212"/>
                  </a:lnTo>
                  <a:lnTo>
                    <a:pt x="152" y="210"/>
                  </a:lnTo>
                  <a:lnTo>
                    <a:pt x="168" y="208"/>
                  </a:lnTo>
                  <a:lnTo>
                    <a:pt x="168" y="208"/>
                  </a:lnTo>
                  <a:lnTo>
                    <a:pt x="185" y="205"/>
                  </a:lnTo>
                  <a:lnTo>
                    <a:pt x="185" y="205"/>
                  </a:lnTo>
                  <a:lnTo>
                    <a:pt x="189" y="206"/>
                  </a:lnTo>
                  <a:lnTo>
                    <a:pt x="192" y="210"/>
                  </a:lnTo>
                  <a:lnTo>
                    <a:pt x="197" y="216"/>
                  </a:lnTo>
                  <a:lnTo>
                    <a:pt x="201" y="221"/>
                  </a:lnTo>
                  <a:lnTo>
                    <a:pt x="201" y="221"/>
                  </a:lnTo>
                  <a:lnTo>
                    <a:pt x="202" y="221"/>
                  </a:lnTo>
                  <a:lnTo>
                    <a:pt x="204" y="221"/>
                  </a:lnTo>
                  <a:lnTo>
                    <a:pt x="204" y="215"/>
                  </a:lnTo>
                  <a:lnTo>
                    <a:pt x="204" y="215"/>
                  </a:lnTo>
                  <a:lnTo>
                    <a:pt x="205" y="212"/>
                  </a:lnTo>
                  <a:lnTo>
                    <a:pt x="207" y="210"/>
                  </a:lnTo>
                  <a:lnTo>
                    <a:pt x="210" y="209"/>
                  </a:lnTo>
                  <a:lnTo>
                    <a:pt x="213" y="209"/>
                  </a:lnTo>
                  <a:lnTo>
                    <a:pt x="213" y="209"/>
                  </a:lnTo>
                  <a:lnTo>
                    <a:pt x="214" y="209"/>
                  </a:lnTo>
                  <a:lnTo>
                    <a:pt x="214" y="212"/>
                  </a:lnTo>
                  <a:lnTo>
                    <a:pt x="213" y="216"/>
                  </a:lnTo>
                  <a:lnTo>
                    <a:pt x="213" y="216"/>
                  </a:lnTo>
                  <a:lnTo>
                    <a:pt x="213" y="219"/>
                  </a:lnTo>
                  <a:lnTo>
                    <a:pt x="213" y="223"/>
                  </a:lnTo>
                  <a:lnTo>
                    <a:pt x="214" y="228"/>
                  </a:lnTo>
                  <a:lnTo>
                    <a:pt x="217" y="232"/>
                  </a:lnTo>
                  <a:lnTo>
                    <a:pt x="217" y="232"/>
                  </a:lnTo>
                  <a:lnTo>
                    <a:pt x="220" y="235"/>
                  </a:lnTo>
                  <a:lnTo>
                    <a:pt x="223" y="236"/>
                  </a:lnTo>
                  <a:lnTo>
                    <a:pt x="231" y="241"/>
                  </a:lnTo>
                  <a:lnTo>
                    <a:pt x="231" y="241"/>
                  </a:lnTo>
                  <a:lnTo>
                    <a:pt x="236" y="244"/>
                  </a:lnTo>
                  <a:lnTo>
                    <a:pt x="240" y="245"/>
                  </a:lnTo>
                  <a:lnTo>
                    <a:pt x="249" y="245"/>
                  </a:lnTo>
                  <a:lnTo>
                    <a:pt x="249" y="245"/>
                  </a:lnTo>
                  <a:lnTo>
                    <a:pt x="253" y="247"/>
                  </a:lnTo>
                  <a:lnTo>
                    <a:pt x="256" y="248"/>
                  </a:lnTo>
                  <a:lnTo>
                    <a:pt x="257" y="251"/>
                  </a:lnTo>
                  <a:lnTo>
                    <a:pt x="256" y="252"/>
                  </a:lnTo>
                  <a:lnTo>
                    <a:pt x="256" y="252"/>
                  </a:lnTo>
                  <a:lnTo>
                    <a:pt x="253" y="257"/>
                  </a:lnTo>
                  <a:lnTo>
                    <a:pt x="253" y="263"/>
                  </a:lnTo>
                  <a:lnTo>
                    <a:pt x="255" y="268"/>
                  </a:lnTo>
                  <a:lnTo>
                    <a:pt x="256" y="273"/>
                  </a:lnTo>
                  <a:lnTo>
                    <a:pt x="256" y="273"/>
                  </a:lnTo>
                  <a:lnTo>
                    <a:pt x="259" y="280"/>
                  </a:lnTo>
                  <a:lnTo>
                    <a:pt x="260" y="283"/>
                  </a:lnTo>
                  <a:lnTo>
                    <a:pt x="263" y="284"/>
                  </a:lnTo>
                  <a:lnTo>
                    <a:pt x="263" y="284"/>
                  </a:lnTo>
                  <a:lnTo>
                    <a:pt x="266" y="286"/>
                  </a:lnTo>
                  <a:lnTo>
                    <a:pt x="268" y="287"/>
                  </a:lnTo>
                  <a:lnTo>
                    <a:pt x="268" y="297"/>
                  </a:lnTo>
                  <a:lnTo>
                    <a:pt x="268" y="297"/>
                  </a:lnTo>
                  <a:lnTo>
                    <a:pt x="269" y="305"/>
                  </a:lnTo>
                  <a:lnTo>
                    <a:pt x="272" y="310"/>
                  </a:lnTo>
                  <a:lnTo>
                    <a:pt x="276" y="315"/>
                  </a:lnTo>
                  <a:lnTo>
                    <a:pt x="278" y="321"/>
                  </a:lnTo>
                  <a:lnTo>
                    <a:pt x="278" y="321"/>
                  </a:lnTo>
                  <a:lnTo>
                    <a:pt x="276" y="323"/>
                  </a:lnTo>
                  <a:lnTo>
                    <a:pt x="275" y="325"/>
                  </a:lnTo>
                  <a:lnTo>
                    <a:pt x="270" y="326"/>
                  </a:lnTo>
                  <a:lnTo>
                    <a:pt x="270" y="326"/>
                  </a:lnTo>
                  <a:lnTo>
                    <a:pt x="270" y="329"/>
                  </a:lnTo>
                  <a:lnTo>
                    <a:pt x="272" y="332"/>
                  </a:lnTo>
                  <a:lnTo>
                    <a:pt x="276" y="336"/>
                  </a:lnTo>
                  <a:lnTo>
                    <a:pt x="276" y="336"/>
                  </a:lnTo>
                  <a:lnTo>
                    <a:pt x="276" y="338"/>
                  </a:lnTo>
                  <a:lnTo>
                    <a:pt x="276" y="338"/>
                  </a:lnTo>
                  <a:lnTo>
                    <a:pt x="272" y="339"/>
                  </a:lnTo>
                  <a:lnTo>
                    <a:pt x="263" y="342"/>
                  </a:lnTo>
                  <a:lnTo>
                    <a:pt x="263" y="342"/>
                  </a:lnTo>
                  <a:lnTo>
                    <a:pt x="259" y="345"/>
                  </a:lnTo>
                  <a:lnTo>
                    <a:pt x="255" y="349"/>
                  </a:lnTo>
                  <a:lnTo>
                    <a:pt x="252" y="355"/>
                  </a:lnTo>
                  <a:lnTo>
                    <a:pt x="249" y="360"/>
                  </a:lnTo>
                  <a:lnTo>
                    <a:pt x="249" y="360"/>
                  </a:lnTo>
                  <a:lnTo>
                    <a:pt x="250" y="365"/>
                  </a:lnTo>
                  <a:lnTo>
                    <a:pt x="253" y="371"/>
                  </a:lnTo>
                  <a:lnTo>
                    <a:pt x="260" y="381"/>
                  </a:lnTo>
                  <a:lnTo>
                    <a:pt x="260" y="381"/>
                  </a:lnTo>
                  <a:lnTo>
                    <a:pt x="260" y="386"/>
                  </a:lnTo>
                  <a:lnTo>
                    <a:pt x="257" y="389"/>
                  </a:lnTo>
                  <a:lnTo>
                    <a:pt x="250" y="393"/>
                  </a:lnTo>
                  <a:lnTo>
                    <a:pt x="250" y="393"/>
                  </a:lnTo>
                  <a:lnTo>
                    <a:pt x="247" y="393"/>
                  </a:lnTo>
                  <a:lnTo>
                    <a:pt x="246" y="393"/>
                  </a:lnTo>
                  <a:lnTo>
                    <a:pt x="241" y="391"/>
                  </a:lnTo>
                  <a:lnTo>
                    <a:pt x="241" y="391"/>
                  </a:lnTo>
                  <a:lnTo>
                    <a:pt x="237" y="391"/>
                  </a:lnTo>
                  <a:lnTo>
                    <a:pt x="230" y="393"/>
                  </a:lnTo>
                  <a:lnTo>
                    <a:pt x="230" y="393"/>
                  </a:lnTo>
                  <a:lnTo>
                    <a:pt x="227" y="393"/>
                  </a:lnTo>
                  <a:lnTo>
                    <a:pt x="223" y="391"/>
                  </a:lnTo>
                  <a:lnTo>
                    <a:pt x="218" y="387"/>
                  </a:lnTo>
                  <a:lnTo>
                    <a:pt x="218" y="387"/>
                  </a:lnTo>
                  <a:lnTo>
                    <a:pt x="215" y="387"/>
                  </a:lnTo>
                  <a:lnTo>
                    <a:pt x="210" y="387"/>
                  </a:lnTo>
                  <a:lnTo>
                    <a:pt x="204" y="387"/>
                  </a:lnTo>
                  <a:lnTo>
                    <a:pt x="201" y="389"/>
                  </a:lnTo>
                  <a:lnTo>
                    <a:pt x="201" y="389"/>
                  </a:lnTo>
                  <a:lnTo>
                    <a:pt x="194" y="394"/>
                  </a:lnTo>
                  <a:lnTo>
                    <a:pt x="194" y="394"/>
                  </a:lnTo>
                  <a:lnTo>
                    <a:pt x="192" y="397"/>
                  </a:lnTo>
                  <a:lnTo>
                    <a:pt x="194" y="399"/>
                  </a:lnTo>
                  <a:lnTo>
                    <a:pt x="198" y="402"/>
                  </a:lnTo>
                  <a:lnTo>
                    <a:pt x="198" y="402"/>
                  </a:lnTo>
                  <a:lnTo>
                    <a:pt x="199" y="405"/>
                  </a:lnTo>
                  <a:lnTo>
                    <a:pt x="199" y="409"/>
                  </a:lnTo>
                  <a:lnTo>
                    <a:pt x="198" y="418"/>
                  </a:lnTo>
                  <a:lnTo>
                    <a:pt x="198" y="418"/>
                  </a:lnTo>
                  <a:lnTo>
                    <a:pt x="195" y="420"/>
                  </a:lnTo>
                  <a:lnTo>
                    <a:pt x="192" y="422"/>
                  </a:lnTo>
                  <a:lnTo>
                    <a:pt x="189" y="425"/>
                  </a:lnTo>
                  <a:lnTo>
                    <a:pt x="188" y="428"/>
                  </a:lnTo>
                  <a:lnTo>
                    <a:pt x="188" y="428"/>
                  </a:lnTo>
                  <a:lnTo>
                    <a:pt x="188" y="432"/>
                  </a:lnTo>
                  <a:lnTo>
                    <a:pt x="191" y="439"/>
                  </a:lnTo>
                  <a:lnTo>
                    <a:pt x="198" y="449"/>
                  </a:lnTo>
                  <a:lnTo>
                    <a:pt x="198" y="449"/>
                  </a:lnTo>
                  <a:lnTo>
                    <a:pt x="201" y="451"/>
                  </a:lnTo>
                  <a:lnTo>
                    <a:pt x="207" y="452"/>
                  </a:lnTo>
                  <a:lnTo>
                    <a:pt x="211" y="452"/>
                  </a:lnTo>
                  <a:lnTo>
                    <a:pt x="217" y="452"/>
                  </a:lnTo>
                  <a:lnTo>
                    <a:pt x="217" y="452"/>
                  </a:lnTo>
                  <a:lnTo>
                    <a:pt x="228" y="447"/>
                  </a:lnTo>
                  <a:lnTo>
                    <a:pt x="236" y="442"/>
                  </a:lnTo>
                  <a:lnTo>
                    <a:pt x="240" y="442"/>
                  </a:lnTo>
                  <a:lnTo>
                    <a:pt x="240" y="442"/>
                  </a:lnTo>
                  <a:lnTo>
                    <a:pt x="247" y="444"/>
                  </a:lnTo>
                  <a:lnTo>
                    <a:pt x="255" y="447"/>
                  </a:lnTo>
                  <a:lnTo>
                    <a:pt x="255" y="447"/>
                  </a:lnTo>
                  <a:lnTo>
                    <a:pt x="260" y="448"/>
                  </a:lnTo>
                  <a:lnTo>
                    <a:pt x="260" y="447"/>
                  </a:lnTo>
                  <a:lnTo>
                    <a:pt x="262" y="445"/>
                  </a:lnTo>
                  <a:lnTo>
                    <a:pt x="262" y="445"/>
                  </a:lnTo>
                  <a:lnTo>
                    <a:pt x="262" y="444"/>
                  </a:lnTo>
                  <a:lnTo>
                    <a:pt x="263" y="444"/>
                  </a:lnTo>
                  <a:lnTo>
                    <a:pt x="268" y="447"/>
                  </a:lnTo>
                  <a:lnTo>
                    <a:pt x="275" y="452"/>
                  </a:lnTo>
                  <a:lnTo>
                    <a:pt x="275" y="452"/>
                  </a:lnTo>
                  <a:lnTo>
                    <a:pt x="276" y="455"/>
                  </a:lnTo>
                  <a:lnTo>
                    <a:pt x="276" y="460"/>
                  </a:lnTo>
                  <a:lnTo>
                    <a:pt x="276" y="462"/>
                  </a:lnTo>
                  <a:lnTo>
                    <a:pt x="276" y="465"/>
                  </a:lnTo>
                  <a:lnTo>
                    <a:pt x="276" y="465"/>
                  </a:lnTo>
                  <a:lnTo>
                    <a:pt x="279" y="468"/>
                  </a:lnTo>
                  <a:lnTo>
                    <a:pt x="282" y="468"/>
                  </a:lnTo>
                  <a:lnTo>
                    <a:pt x="288" y="468"/>
                  </a:lnTo>
                  <a:lnTo>
                    <a:pt x="288" y="468"/>
                  </a:lnTo>
                  <a:lnTo>
                    <a:pt x="292" y="468"/>
                  </a:lnTo>
                  <a:lnTo>
                    <a:pt x="294" y="470"/>
                  </a:lnTo>
                  <a:lnTo>
                    <a:pt x="299" y="474"/>
                  </a:lnTo>
                  <a:lnTo>
                    <a:pt x="299" y="474"/>
                  </a:lnTo>
                  <a:lnTo>
                    <a:pt x="299" y="474"/>
                  </a:lnTo>
                  <a:lnTo>
                    <a:pt x="299" y="475"/>
                  </a:lnTo>
                  <a:lnTo>
                    <a:pt x="297" y="477"/>
                  </a:lnTo>
                  <a:lnTo>
                    <a:pt x="294" y="478"/>
                  </a:lnTo>
                  <a:lnTo>
                    <a:pt x="291" y="481"/>
                  </a:lnTo>
                  <a:lnTo>
                    <a:pt x="291" y="481"/>
                  </a:lnTo>
                  <a:lnTo>
                    <a:pt x="289" y="484"/>
                  </a:lnTo>
                  <a:lnTo>
                    <a:pt x="292" y="487"/>
                  </a:lnTo>
                  <a:lnTo>
                    <a:pt x="299" y="491"/>
                  </a:lnTo>
                  <a:lnTo>
                    <a:pt x="299" y="491"/>
                  </a:lnTo>
                  <a:lnTo>
                    <a:pt x="304" y="493"/>
                  </a:lnTo>
                  <a:lnTo>
                    <a:pt x="305" y="496"/>
                  </a:lnTo>
                  <a:lnTo>
                    <a:pt x="305" y="499"/>
                  </a:lnTo>
                  <a:lnTo>
                    <a:pt x="307" y="500"/>
                  </a:lnTo>
                  <a:lnTo>
                    <a:pt x="307" y="500"/>
                  </a:lnTo>
                  <a:lnTo>
                    <a:pt x="312" y="506"/>
                  </a:lnTo>
                  <a:lnTo>
                    <a:pt x="315" y="507"/>
                  </a:lnTo>
                  <a:lnTo>
                    <a:pt x="318" y="507"/>
                  </a:lnTo>
                  <a:lnTo>
                    <a:pt x="318" y="507"/>
                  </a:lnTo>
                  <a:lnTo>
                    <a:pt x="320" y="507"/>
                  </a:lnTo>
                  <a:lnTo>
                    <a:pt x="318" y="504"/>
                  </a:lnTo>
                  <a:lnTo>
                    <a:pt x="317" y="502"/>
                  </a:lnTo>
                  <a:lnTo>
                    <a:pt x="317" y="502"/>
                  </a:lnTo>
                  <a:lnTo>
                    <a:pt x="317" y="502"/>
                  </a:lnTo>
                  <a:lnTo>
                    <a:pt x="321" y="503"/>
                  </a:lnTo>
                  <a:lnTo>
                    <a:pt x="330" y="509"/>
                  </a:lnTo>
                  <a:lnTo>
                    <a:pt x="330" y="509"/>
                  </a:lnTo>
                  <a:lnTo>
                    <a:pt x="336" y="512"/>
                  </a:lnTo>
                  <a:lnTo>
                    <a:pt x="337" y="515"/>
                  </a:lnTo>
                  <a:lnTo>
                    <a:pt x="337" y="515"/>
                  </a:lnTo>
                  <a:lnTo>
                    <a:pt x="340" y="516"/>
                  </a:lnTo>
                  <a:lnTo>
                    <a:pt x="347" y="517"/>
                  </a:lnTo>
                  <a:lnTo>
                    <a:pt x="357" y="519"/>
                  </a:lnTo>
                  <a:lnTo>
                    <a:pt x="357" y="519"/>
                  </a:lnTo>
                  <a:lnTo>
                    <a:pt x="362" y="520"/>
                  </a:lnTo>
                  <a:lnTo>
                    <a:pt x="367" y="528"/>
                  </a:lnTo>
                  <a:lnTo>
                    <a:pt x="375" y="533"/>
                  </a:lnTo>
                  <a:lnTo>
                    <a:pt x="381" y="538"/>
                  </a:lnTo>
                  <a:lnTo>
                    <a:pt x="381" y="538"/>
                  </a:lnTo>
                  <a:lnTo>
                    <a:pt x="383" y="538"/>
                  </a:lnTo>
                  <a:lnTo>
                    <a:pt x="385" y="538"/>
                  </a:lnTo>
                  <a:lnTo>
                    <a:pt x="388" y="535"/>
                  </a:lnTo>
                  <a:lnTo>
                    <a:pt x="391" y="528"/>
                  </a:lnTo>
                  <a:lnTo>
                    <a:pt x="391" y="528"/>
                  </a:lnTo>
                  <a:lnTo>
                    <a:pt x="391" y="525"/>
                  </a:lnTo>
                  <a:lnTo>
                    <a:pt x="389" y="523"/>
                  </a:lnTo>
                  <a:lnTo>
                    <a:pt x="388" y="517"/>
                  </a:lnTo>
                  <a:lnTo>
                    <a:pt x="388" y="517"/>
                  </a:lnTo>
                  <a:lnTo>
                    <a:pt x="388" y="515"/>
                  </a:lnTo>
                  <a:lnTo>
                    <a:pt x="385" y="510"/>
                  </a:lnTo>
                  <a:lnTo>
                    <a:pt x="382" y="507"/>
                  </a:lnTo>
                  <a:lnTo>
                    <a:pt x="379" y="506"/>
                  </a:lnTo>
                  <a:lnTo>
                    <a:pt x="379" y="506"/>
                  </a:lnTo>
                  <a:lnTo>
                    <a:pt x="376" y="504"/>
                  </a:lnTo>
                  <a:lnTo>
                    <a:pt x="372" y="500"/>
                  </a:lnTo>
                  <a:lnTo>
                    <a:pt x="363" y="493"/>
                  </a:lnTo>
                  <a:lnTo>
                    <a:pt x="363" y="493"/>
                  </a:lnTo>
                  <a:lnTo>
                    <a:pt x="360" y="489"/>
                  </a:lnTo>
                  <a:lnTo>
                    <a:pt x="360" y="487"/>
                  </a:lnTo>
                  <a:lnTo>
                    <a:pt x="360" y="486"/>
                  </a:lnTo>
                  <a:lnTo>
                    <a:pt x="362" y="484"/>
                  </a:lnTo>
                  <a:lnTo>
                    <a:pt x="362" y="484"/>
                  </a:lnTo>
                  <a:lnTo>
                    <a:pt x="360" y="483"/>
                  </a:lnTo>
                  <a:lnTo>
                    <a:pt x="359" y="483"/>
                  </a:lnTo>
                  <a:lnTo>
                    <a:pt x="356" y="483"/>
                  </a:lnTo>
                  <a:lnTo>
                    <a:pt x="356" y="483"/>
                  </a:lnTo>
                  <a:lnTo>
                    <a:pt x="354" y="484"/>
                  </a:lnTo>
                  <a:lnTo>
                    <a:pt x="352" y="483"/>
                  </a:lnTo>
                  <a:lnTo>
                    <a:pt x="349" y="478"/>
                  </a:lnTo>
                  <a:lnTo>
                    <a:pt x="349" y="478"/>
                  </a:lnTo>
                  <a:lnTo>
                    <a:pt x="344" y="470"/>
                  </a:lnTo>
                  <a:lnTo>
                    <a:pt x="341" y="465"/>
                  </a:lnTo>
                  <a:lnTo>
                    <a:pt x="341" y="465"/>
                  </a:lnTo>
                  <a:lnTo>
                    <a:pt x="341" y="465"/>
                  </a:lnTo>
                  <a:lnTo>
                    <a:pt x="343" y="465"/>
                  </a:lnTo>
                  <a:lnTo>
                    <a:pt x="346" y="467"/>
                  </a:lnTo>
                  <a:lnTo>
                    <a:pt x="346" y="467"/>
                  </a:lnTo>
                  <a:lnTo>
                    <a:pt x="347" y="467"/>
                  </a:lnTo>
                  <a:lnTo>
                    <a:pt x="349" y="464"/>
                  </a:lnTo>
                  <a:lnTo>
                    <a:pt x="349" y="464"/>
                  </a:lnTo>
                  <a:lnTo>
                    <a:pt x="350" y="465"/>
                  </a:lnTo>
                  <a:lnTo>
                    <a:pt x="353" y="468"/>
                  </a:lnTo>
                  <a:lnTo>
                    <a:pt x="360" y="475"/>
                  </a:lnTo>
                  <a:lnTo>
                    <a:pt x="360" y="475"/>
                  </a:lnTo>
                  <a:lnTo>
                    <a:pt x="362" y="477"/>
                  </a:lnTo>
                  <a:lnTo>
                    <a:pt x="363" y="477"/>
                  </a:lnTo>
                  <a:lnTo>
                    <a:pt x="365" y="474"/>
                  </a:lnTo>
                  <a:lnTo>
                    <a:pt x="365" y="474"/>
                  </a:lnTo>
                  <a:lnTo>
                    <a:pt x="366" y="474"/>
                  </a:lnTo>
                  <a:lnTo>
                    <a:pt x="367" y="477"/>
                  </a:lnTo>
                  <a:lnTo>
                    <a:pt x="373" y="484"/>
                  </a:lnTo>
                  <a:lnTo>
                    <a:pt x="373" y="484"/>
                  </a:lnTo>
                  <a:lnTo>
                    <a:pt x="381" y="490"/>
                  </a:lnTo>
                  <a:lnTo>
                    <a:pt x="386" y="494"/>
                  </a:lnTo>
                  <a:lnTo>
                    <a:pt x="386" y="494"/>
                  </a:lnTo>
                  <a:lnTo>
                    <a:pt x="388" y="497"/>
                  </a:lnTo>
                  <a:lnTo>
                    <a:pt x="392" y="499"/>
                  </a:lnTo>
                  <a:lnTo>
                    <a:pt x="399" y="502"/>
                  </a:lnTo>
                  <a:lnTo>
                    <a:pt x="399" y="502"/>
                  </a:lnTo>
                  <a:lnTo>
                    <a:pt x="401" y="504"/>
                  </a:lnTo>
                  <a:lnTo>
                    <a:pt x="401" y="506"/>
                  </a:lnTo>
                  <a:lnTo>
                    <a:pt x="398" y="512"/>
                  </a:lnTo>
                  <a:lnTo>
                    <a:pt x="398" y="512"/>
                  </a:lnTo>
                  <a:lnTo>
                    <a:pt x="399" y="515"/>
                  </a:lnTo>
                  <a:lnTo>
                    <a:pt x="401" y="515"/>
                  </a:lnTo>
                  <a:lnTo>
                    <a:pt x="404" y="515"/>
                  </a:lnTo>
                  <a:lnTo>
                    <a:pt x="404" y="515"/>
                  </a:lnTo>
                  <a:lnTo>
                    <a:pt x="407" y="516"/>
                  </a:lnTo>
                  <a:lnTo>
                    <a:pt x="411" y="519"/>
                  </a:lnTo>
                  <a:lnTo>
                    <a:pt x="411" y="519"/>
                  </a:lnTo>
                  <a:lnTo>
                    <a:pt x="411" y="519"/>
                  </a:lnTo>
                  <a:lnTo>
                    <a:pt x="412" y="519"/>
                  </a:lnTo>
                  <a:lnTo>
                    <a:pt x="414" y="516"/>
                  </a:lnTo>
                  <a:lnTo>
                    <a:pt x="417" y="510"/>
                  </a:lnTo>
                  <a:lnTo>
                    <a:pt x="417" y="510"/>
                  </a:lnTo>
                  <a:lnTo>
                    <a:pt x="415" y="509"/>
                  </a:lnTo>
                  <a:lnTo>
                    <a:pt x="412" y="507"/>
                  </a:lnTo>
                  <a:lnTo>
                    <a:pt x="409" y="507"/>
                  </a:lnTo>
                  <a:lnTo>
                    <a:pt x="408" y="506"/>
                  </a:lnTo>
                  <a:lnTo>
                    <a:pt x="408" y="506"/>
                  </a:lnTo>
                  <a:lnTo>
                    <a:pt x="408" y="500"/>
                  </a:lnTo>
                  <a:lnTo>
                    <a:pt x="409" y="494"/>
                  </a:lnTo>
                  <a:lnTo>
                    <a:pt x="409" y="494"/>
                  </a:lnTo>
                  <a:lnTo>
                    <a:pt x="409" y="489"/>
                  </a:lnTo>
                  <a:lnTo>
                    <a:pt x="408" y="484"/>
                  </a:lnTo>
                  <a:lnTo>
                    <a:pt x="408" y="484"/>
                  </a:lnTo>
                  <a:lnTo>
                    <a:pt x="408" y="483"/>
                  </a:lnTo>
                  <a:lnTo>
                    <a:pt x="409" y="484"/>
                  </a:lnTo>
                  <a:lnTo>
                    <a:pt x="412" y="486"/>
                  </a:lnTo>
                  <a:lnTo>
                    <a:pt x="412" y="486"/>
                  </a:lnTo>
                  <a:lnTo>
                    <a:pt x="414" y="487"/>
                  </a:lnTo>
                  <a:lnTo>
                    <a:pt x="415" y="486"/>
                  </a:lnTo>
                  <a:lnTo>
                    <a:pt x="420" y="484"/>
                  </a:lnTo>
                  <a:lnTo>
                    <a:pt x="420" y="484"/>
                  </a:lnTo>
                  <a:lnTo>
                    <a:pt x="421" y="484"/>
                  </a:lnTo>
                  <a:lnTo>
                    <a:pt x="421" y="484"/>
                  </a:lnTo>
                  <a:lnTo>
                    <a:pt x="420" y="481"/>
                  </a:lnTo>
                  <a:lnTo>
                    <a:pt x="418" y="478"/>
                  </a:lnTo>
                  <a:lnTo>
                    <a:pt x="418" y="475"/>
                  </a:lnTo>
                  <a:lnTo>
                    <a:pt x="418" y="475"/>
                  </a:lnTo>
                  <a:lnTo>
                    <a:pt x="418" y="474"/>
                  </a:lnTo>
                  <a:lnTo>
                    <a:pt x="417" y="471"/>
                  </a:lnTo>
                  <a:lnTo>
                    <a:pt x="412" y="468"/>
                  </a:lnTo>
                  <a:lnTo>
                    <a:pt x="412" y="468"/>
                  </a:lnTo>
                  <a:lnTo>
                    <a:pt x="411" y="462"/>
                  </a:lnTo>
                  <a:lnTo>
                    <a:pt x="409" y="460"/>
                  </a:lnTo>
                  <a:lnTo>
                    <a:pt x="407" y="457"/>
                  </a:lnTo>
                  <a:lnTo>
                    <a:pt x="407" y="457"/>
                  </a:lnTo>
                  <a:lnTo>
                    <a:pt x="404" y="454"/>
                  </a:lnTo>
                  <a:lnTo>
                    <a:pt x="402" y="448"/>
                  </a:lnTo>
                  <a:lnTo>
                    <a:pt x="399" y="444"/>
                  </a:lnTo>
                  <a:lnTo>
                    <a:pt x="396" y="439"/>
                  </a:lnTo>
                  <a:lnTo>
                    <a:pt x="396" y="439"/>
                  </a:lnTo>
                  <a:lnTo>
                    <a:pt x="394" y="435"/>
                  </a:lnTo>
                  <a:lnTo>
                    <a:pt x="392" y="432"/>
                  </a:lnTo>
                  <a:lnTo>
                    <a:pt x="389" y="426"/>
                  </a:lnTo>
                  <a:lnTo>
                    <a:pt x="389" y="426"/>
                  </a:lnTo>
                  <a:lnTo>
                    <a:pt x="388" y="426"/>
                  </a:lnTo>
                  <a:lnTo>
                    <a:pt x="388" y="426"/>
                  </a:lnTo>
                  <a:lnTo>
                    <a:pt x="385" y="429"/>
                  </a:lnTo>
                  <a:lnTo>
                    <a:pt x="385" y="429"/>
                  </a:lnTo>
                  <a:lnTo>
                    <a:pt x="385" y="429"/>
                  </a:lnTo>
                  <a:lnTo>
                    <a:pt x="383" y="428"/>
                  </a:lnTo>
                  <a:lnTo>
                    <a:pt x="382" y="426"/>
                  </a:lnTo>
                  <a:lnTo>
                    <a:pt x="379" y="425"/>
                  </a:lnTo>
                  <a:lnTo>
                    <a:pt x="379" y="425"/>
                  </a:lnTo>
                  <a:lnTo>
                    <a:pt x="375" y="423"/>
                  </a:lnTo>
                  <a:lnTo>
                    <a:pt x="370" y="423"/>
                  </a:lnTo>
                  <a:lnTo>
                    <a:pt x="370" y="423"/>
                  </a:lnTo>
                  <a:lnTo>
                    <a:pt x="369" y="422"/>
                  </a:lnTo>
                  <a:lnTo>
                    <a:pt x="369" y="419"/>
                  </a:lnTo>
                  <a:lnTo>
                    <a:pt x="370" y="416"/>
                  </a:lnTo>
                  <a:lnTo>
                    <a:pt x="373" y="415"/>
                  </a:lnTo>
                  <a:lnTo>
                    <a:pt x="373" y="415"/>
                  </a:lnTo>
                  <a:lnTo>
                    <a:pt x="375" y="413"/>
                  </a:lnTo>
                  <a:lnTo>
                    <a:pt x="375" y="412"/>
                  </a:lnTo>
                  <a:lnTo>
                    <a:pt x="370" y="407"/>
                  </a:lnTo>
                  <a:lnTo>
                    <a:pt x="370" y="407"/>
                  </a:lnTo>
                  <a:lnTo>
                    <a:pt x="369" y="403"/>
                  </a:lnTo>
                  <a:lnTo>
                    <a:pt x="367" y="402"/>
                  </a:lnTo>
                  <a:lnTo>
                    <a:pt x="366" y="402"/>
                  </a:lnTo>
                  <a:lnTo>
                    <a:pt x="366" y="402"/>
                  </a:lnTo>
                  <a:lnTo>
                    <a:pt x="365" y="400"/>
                  </a:lnTo>
                  <a:lnTo>
                    <a:pt x="365" y="399"/>
                  </a:lnTo>
                  <a:lnTo>
                    <a:pt x="365" y="394"/>
                  </a:lnTo>
                  <a:lnTo>
                    <a:pt x="365" y="394"/>
                  </a:lnTo>
                  <a:lnTo>
                    <a:pt x="365" y="393"/>
                  </a:lnTo>
                  <a:lnTo>
                    <a:pt x="362" y="393"/>
                  </a:lnTo>
                  <a:lnTo>
                    <a:pt x="359" y="393"/>
                  </a:lnTo>
                  <a:lnTo>
                    <a:pt x="357" y="391"/>
                  </a:lnTo>
                  <a:lnTo>
                    <a:pt x="357" y="391"/>
                  </a:lnTo>
                  <a:lnTo>
                    <a:pt x="357" y="389"/>
                  </a:lnTo>
                  <a:lnTo>
                    <a:pt x="360" y="386"/>
                  </a:lnTo>
                  <a:lnTo>
                    <a:pt x="362" y="384"/>
                  </a:lnTo>
                  <a:lnTo>
                    <a:pt x="362" y="384"/>
                  </a:lnTo>
                  <a:lnTo>
                    <a:pt x="363" y="383"/>
                  </a:lnTo>
                  <a:lnTo>
                    <a:pt x="362" y="381"/>
                  </a:lnTo>
                  <a:lnTo>
                    <a:pt x="357" y="378"/>
                  </a:lnTo>
                  <a:lnTo>
                    <a:pt x="357" y="378"/>
                  </a:lnTo>
                  <a:lnTo>
                    <a:pt x="357" y="377"/>
                  </a:lnTo>
                  <a:lnTo>
                    <a:pt x="357" y="376"/>
                  </a:lnTo>
                  <a:lnTo>
                    <a:pt x="360" y="374"/>
                  </a:lnTo>
                  <a:lnTo>
                    <a:pt x="360" y="374"/>
                  </a:lnTo>
                  <a:lnTo>
                    <a:pt x="362" y="373"/>
                  </a:lnTo>
                  <a:lnTo>
                    <a:pt x="363" y="370"/>
                  </a:lnTo>
                  <a:lnTo>
                    <a:pt x="365" y="367"/>
                  </a:lnTo>
                  <a:lnTo>
                    <a:pt x="366" y="365"/>
                  </a:lnTo>
                  <a:lnTo>
                    <a:pt x="366" y="365"/>
                  </a:lnTo>
                  <a:lnTo>
                    <a:pt x="370" y="364"/>
                  </a:lnTo>
                  <a:lnTo>
                    <a:pt x="373" y="361"/>
                  </a:lnTo>
                  <a:lnTo>
                    <a:pt x="373" y="361"/>
                  </a:lnTo>
                  <a:lnTo>
                    <a:pt x="375" y="363"/>
                  </a:lnTo>
                  <a:lnTo>
                    <a:pt x="376" y="364"/>
                  </a:lnTo>
                  <a:lnTo>
                    <a:pt x="378" y="371"/>
                  </a:lnTo>
                  <a:lnTo>
                    <a:pt x="378" y="371"/>
                  </a:lnTo>
                  <a:lnTo>
                    <a:pt x="381" y="376"/>
                  </a:lnTo>
                  <a:lnTo>
                    <a:pt x="383" y="381"/>
                  </a:lnTo>
                  <a:lnTo>
                    <a:pt x="383" y="381"/>
                  </a:lnTo>
                  <a:lnTo>
                    <a:pt x="386" y="381"/>
                  </a:lnTo>
                  <a:lnTo>
                    <a:pt x="388" y="380"/>
                  </a:lnTo>
                  <a:lnTo>
                    <a:pt x="391" y="377"/>
                  </a:lnTo>
                  <a:lnTo>
                    <a:pt x="391" y="377"/>
                  </a:lnTo>
                  <a:lnTo>
                    <a:pt x="392" y="377"/>
                  </a:lnTo>
                  <a:lnTo>
                    <a:pt x="392" y="378"/>
                  </a:lnTo>
                  <a:lnTo>
                    <a:pt x="391" y="383"/>
                  </a:lnTo>
                  <a:lnTo>
                    <a:pt x="391" y="383"/>
                  </a:lnTo>
                  <a:lnTo>
                    <a:pt x="392" y="384"/>
                  </a:lnTo>
                  <a:lnTo>
                    <a:pt x="394" y="384"/>
                  </a:lnTo>
                  <a:lnTo>
                    <a:pt x="398" y="384"/>
                  </a:lnTo>
                  <a:lnTo>
                    <a:pt x="398" y="384"/>
                  </a:lnTo>
                  <a:lnTo>
                    <a:pt x="401" y="384"/>
                  </a:lnTo>
                  <a:lnTo>
                    <a:pt x="399" y="386"/>
                  </a:lnTo>
                  <a:lnTo>
                    <a:pt x="395" y="390"/>
                  </a:lnTo>
                  <a:lnTo>
                    <a:pt x="395" y="390"/>
                  </a:lnTo>
                  <a:lnTo>
                    <a:pt x="395" y="391"/>
                  </a:lnTo>
                  <a:lnTo>
                    <a:pt x="398" y="393"/>
                  </a:lnTo>
                  <a:lnTo>
                    <a:pt x="404" y="396"/>
                  </a:lnTo>
                  <a:lnTo>
                    <a:pt x="404" y="396"/>
                  </a:lnTo>
                  <a:lnTo>
                    <a:pt x="405" y="397"/>
                  </a:lnTo>
                  <a:lnTo>
                    <a:pt x="405" y="397"/>
                  </a:lnTo>
                  <a:lnTo>
                    <a:pt x="402" y="402"/>
                  </a:lnTo>
                  <a:lnTo>
                    <a:pt x="402" y="402"/>
                  </a:lnTo>
                  <a:lnTo>
                    <a:pt x="401" y="403"/>
                  </a:lnTo>
                  <a:lnTo>
                    <a:pt x="402" y="403"/>
                  </a:lnTo>
                  <a:lnTo>
                    <a:pt x="408" y="403"/>
                  </a:lnTo>
                  <a:lnTo>
                    <a:pt x="408" y="403"/>
                  </a:lnTo>
                  <a:lnTo>
                    <a:pt x="409" y="403"/>
                  </a:lnTo>
                  <a:lnTo>
                    <a:pt x="409" y="405"/>
                  </a:lnTo>
                  <a:lnTo>
                    <a:pt x="408" y="407"/>
                  </a:lnTo>
                  <a:lnTo>
                    <a:pt x="405" y="412"/>
                  </a:lnTo>
                  <a:lnTo>
                    <a:pt x="405" y="412"/>
                  </a:lnTo>
                  <a:lnTo>
                    <a:pt x="409" y="412"/>
                  </a:lnTo>
                  <a:lnTo>
                    <a:pt x="417" y="409"/>
                  </a:lnTo>
                  <a:lnTo>
                    <a:pt x="417" y="409"/>
                  </a:lnTo>
                  <a:lnTo>
                    <a:pt x="418" y="409"/>
                  </a:lnTo>
                  <a:lnTo>
                    <a:pt x="420" y="410"/>
                  </a:lnTo>
                  <a:lnTo>
                    <a:pt x="423" y="413"/>
                  </a:lnTo>
                  <a:lnTo>
                    <a:pt x="427" y="416"/>
                  </a:lnTo>
                  <a:lnTo>
                    <a:pt x="430" y="418"/>
                  </a:lnTo>
                  <a:lnTo>
                    <a:pt x="430" y="418"/>
                  </a:lnTo>
                  <a:lnTo>
                    <a:pt x="431" y="418"/>
                  </a:lnTo>
                  <a:lnTo>
                    <a:pt x="431" y="418"/>
                  </a:lnTo>
                  <a:lnTo>
                    <a:pt x="428" y="413"/>
                  </a:lnTo>
                  <a:lnTo>
                    <a:pt x="425" y="409"/>
                  </a:lnTo>
                  <a:lnTo>
                    <a:pt x="424" y="407"/>
                  </a:lnTo>
                  <a:lnTo>
                    <a:pt x="424" y="407"/>
                  </a:lnTo>
                  <a:lnTo>
                    <a:pt x="425" y="406"/>
                  </a:lnTo>
                  <a:lnTo>
                    <a:pt x="425" y="403"/>
                  </a:lnTo>
                  <a:lnTo>
                    <a:pt x="425" y="400"/>
                  </a:lnTo>
                  <a:lnTo>
                    <a:pt x="427" y="399"/>
                  </a:lnTo>
                  <a:lnTo>
                    <a:pt x="427" y="399"/>
                  </a:lnTo>
                  <a:lnTo>
                    <a:pt x="428" y="397"/>
                  </a:lnTo>
                  <a:lnTo>
                    <a:pt x="428" y="396"/>
                  </a:lnTo>
                  <a:lnTo>
                    <a:pt x="428" y="389"/>
                  </a:lnTo>
                  <a:lnTo>
                    <a:pt x="428" y="389"/>
                  </a:lnTo>
                  <a:lnTo>
                    <a:pt x="428" y="389"/>
                  </a:lnTo>
                  <a:lnTo>
                    <a:pt x="430" y="389"/>
                  </a:lnTo>
                  <a:lnTo>
                    <a:pt x="431" y="391"/>
                  </a:lnTo>
                  <a:lnTo>
                    <a:pt x="438" y="399"/>
                  </a:lnTo>
                  <a:lnTo>
                    <a:pt x="438" y="399"/>
                  </a:lnTo>
                  <a:lnTo>
                    <a:pt x="440" y="400"/>
                  </a:lnTo>
                  <a:lnTo>
                    <a:pt x="441" y="399"/>
                  </a:lnTo>
                  <a:lnTo>
                    <a:pt x="441" y="396"/>
                  </a:lnTo>
                  <a:lnTo>
                    <a:pt x="444" y="393"/>
                  </a:lnTo>
                  <a:lnTo>
                    <a:pt x="444" y="393"/>
                  </a:lnTo>
                  <a:lnTo>
                    <a:pt x="447" y="393"/>
                  </a:lnTo>
                  <a:lnTo>
                    <a:pt x="450" y="393"/>
                  </a:lnTo>
                  <a:lnTo>
                    <a:pt x="457" y="393"/>
                  </a:lnTo>
                  <a:lnTo>
                    <a:pt x="457" y="393"/>
                  </a:lnTo>
                  <a:lnTo>
                    <a:pt x="459" y="391"/>
                  </a:lnTo>
                  <a:lnTo>
                    <a:pt x="459" y="389"/>
                  </a:lnTo>
                  <a:lnTo>
                    <a:pt x="457" y="386"/>
                  </a:lnTo>
                  <a:lnTo>
                    <a:pt x="454" y="381"/>
                  </a:lnTo>
                  <a:lnTo>
                    <a:pt x="454" y="381"/>
                  </a:lnTo>
                  <a:lnTo>
                    <a:pt x="447" y="374"/>
                  </a:lnTo>
                  <a:lnTo>
                    <a:pt x="443" y="364"/>
                  </a:lnTo>
                  <a:lnTo>
                    <a:pt x="443" y="364"/>
                  </a:lnTo>
                  <a:lnTo>
                    <a:pt x="443" y="361"/>
                  </a:lnTo>
                  <a:lnTo>
                    <a:pt x="444" y="360"/>
                  </a:lnTo>
                  <a:lnTo>
                    <a:pt x="451" y="36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8" name="Freeform 1183"/>
            <p:cNvSpPr>
              <a:spLocks/>
            </p:cNvSpPr>
            <p:nvPr/>
          </p:nvSpPr>
          <p:spPr bwMode="auto">
            <a:xfrm>
              <a:off x="2447925" y="2539634"/>
              <a:ext cx="49213" cy="66675"/>
            </a:xfrm>
            <a:custGeom>
              <a:avLst/>
              <a:gdLst>
                <a:gd name="T0" fmla="*/ 29 w 31"/>
                <a:gd name="T1" fmla="*/ 25 h 42"/>
                <a:gd name="T2" fmla="*/ 29 w 31"/>
                <a:gd name="T3" fmla="*/ 25 h 42"/>
                <a:gd name="T4" fmla="*/ 28 w 31"/>
                <a:gd name="T5" fmla="*/ 33 h 42"/>
                <a:gd name="T6" fmla="*/ 27 w 31"/>
                <a:gd name="T7" fmla="*/ 39 h 42"/>
                <a:gd name="T8" fmla="*/ 24 w 31"/>
                <a:gd name="T9" fmla="*/ 42 h 42"/>
                <a:gd name="T10" fmla="*/ 24 w 31"/>
                <a:gd name="T11" fmla="*/ 42 h 42"/>
                <a:gd name="T12" fmla="*/ 18 w 31"/>
                <a:gd name="T13" fmla="*/ 41 h 42"/>
                <a:gd name="T14" fmla="*/ 14 w 31"/>
                <a:gd name="T15" fmla="*/ 41 h 42"/>
                <a:gd name="T16" fmla="*/ 9 w 31"/>
                <a:gd name="T17" fmla="*/ 38 h 42"/>
                <a:gd name="T18" fmla="*/ 9 w 31"/>
                <a:gd name="T19" fmla="*/ 38 h 42"/>
                <a:gd name="T20" fmla="*/ 5 w 31"/>
                <a:gd name="T21" fmla="*/ 33 h 42"/>
                <a:gd name="T22" fmla="*/ 3 w 31"/>
                <a:gd name="T23" fmla="*/ 26 h 42"/>
                <a:gd name="T24" fmla="*/ 3 w 31"/>
                <a:gd name="T25" fmla="*/ 26 h 42"/>
                <a:gd name="T26" fmla="*/ 2 w 31"/>
                <a:gd name="T27" fmla="*/ 20 h 42"/>
                <a:gd name="T28" fmla="*/ 0 w 31"/>
                <a:gd name="T29" fmla="*/ 16 h 42"/>
                <a:gd name="T30" fmla="*/ 0 w 31"/>
                <a:gd name="T31" fmla="*/ 16 h 42"/>
                <a:gd name="T32" fmla="*/ 3 w 31"/>
                <a:gd name="T33" fmla="*/ 16 h 42"/>
                <a:gd name="T34" fmla="*/ 5 w 31"/>
                <a:gd name="T35" fmla="*/ 18 h 42"/>
                <a:gd name="T36" fmla="*/ 8 w 31"/>
                <a:gd name="T37" fmla="*/ 16 h 42"/>
                <a:gd name="T38" fmla="*/ 8 w 31"/>
                <a:gd name="T39" fmla="*/ 16 h 42"/>
                <a:gd name="T40" fmla="*/ 8 w 31"/>
                <a:gd name="T41" fmla="*/ 12 h 42"/>
                <a:gd name="T42" fmla="*/ 6 w 31"/>
                <a:gd name="T43" fmla="*/ 7 h 42"/>
                <a:gd name="T44" fmla="*/ 5 w 31"/>
                <a:gd name="T45" fmla="*/ 2 h 42"/>
                <a:gd name="T46" fmla="*/ 5 w 31"/>
                <a:gd name="T47" fmla="*/ 0 h 42"/>
                <a:gd name="T48" fmla="*/ 6 w 31"/>
                <a:gd name="T49" fmla="*/ 0 h 42"/>
                <a:gd name="T50" fmla="*/ 6 w 31"/>
                <a:gd name="T51" fmla="*/ 0 h 42"/>
                <a:gd name="T52" fmla="*/ 8 w 31"/>
                <a:gd name="T53" fmla="*/ 0 h 42"/>
                <a:gd name="T54" fmla="*/ 9 w 31"/>
                <a:gd name="T55" fmla="*/ 2 h 42"/>
                <a:gd name="T56" fmla="*/ 12 w 31"/>
                <a:gd name="T57" fmla="*/ 3 h 42"/>
                <a:gd name="T58" fmla="*/ 15 w 31"/>
                <a:gd name="T59" fmla="*/ 5 h 42"/>
                <a:gd name="T60" fmla="*/ 15 w 31"/>
                <a:gd name="T61" fmla="*/ 5 h 42"/>
                <a:gd name="T62" fmla="*/ 19 w 31"/>
                <a:gd name="T63" fmla="*/ 6 h 42"/>
                <a:gd name="T64" fmla="*/ 25 w 31"/>
                <a:gd name="T65" fmla="*/ 9 h 42"/>
                <a:gd name="T66" fmla="*/ 29 w 31"/>
                <a:gd name="T67" fmla="*/ 13 h 42"/>
                <a:gd name="T68" fmla="*/ 31 w 31"/>
                <a:gd name="T69" fmla="*/ 16 h 42"/>
                <a:gd name="T70" fmla="*/ 31 w 31"/>
                <a:gd name="T71" fmla="*/ 16 h 42"/>
                <a:gd name="T72" fmla="*/ 29 w 31"/>
                <a:gd name="T73" fmla="*/ 20 h 42"/>
                <a:gd name="T74" fmla="*/ 29 w 31"/>
                <a:gd name="T75" fmla="*/ 2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1" h="42">
                  <a:moveTo>
                    <a:pt x="29" y="25"/>
                  </a:moveTo>
                  <a:lnTo>
                    <a:pt x="29" y="25"/>
                  </a:lnTo>
                  <a:lnTo>
                    <a:pt x="28" y="33"/>
                  </a:lnTo>
                  <a:lnTo>
                    <a:pt x="27" y="39"/>
                  </a:lnTo>
                  <a:lnTo>
                    <a:pt x="24" y="42"/>
                  </a:lnTo>
                  <a:lnTo>
                    <a:pt x="24" y="42"/>
                  </a:lnTo>
                  <a:lnTo>
                    <a:pt x="18" y="41"/>
                  </a:lnTo>
                  <a:lnTo>
                    <a:pt x="14" y="41"/>
                  </a:lnTo>
                  <a:lnTo>
                    <a:pt x="9" y="38"/>
                  </a:lnTo>
                  <a:lnTo>
                    <a:pt x="9" y="38"/>
                  </a:lnTo>
                  <a:lnTo>
                    <a:pt x="5" y="33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3" y="16"/>
                  </a:lnTo>
                  <a:lnTo>
                    <a:pt x="5" y="18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6" y="7"/>
                  </a:lnTo>
                  <a:lnTo>
                    <a:pt x="5" y="2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2"/>
                  </a:lnTo>
                  <a:lnTo>
                    <a:pt x="12" y="3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9" y="6"/>
                  </a:lnTo>
                  <a:lnTo>
                    <a:pt x="25" y="9"/>
                  </a:lnTo>
                  <a:lnTo>
                    <a:pt x="29" y="13"/>
                  </a:lnTo>
                  <a:lnTo>
                    <a:pt x="31" y="16"/>
                  </a:lnTo>
                  <a:lnTo>
                    <a:pt x="31" y="16"/>
                  </a:lnTo>
                  <a:lnTo>
                    <a:pt x="29" y="20"/>
                  </a:lnTo>
                  <a:lnTo>
                    <a:pt x="29" y="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9" name="Freeform 1184"/>
            <p:cNvSpPr>
              <a:spLocks/>
            </p:cNvSpPr>
            <p:nvPr/>
          </p:nvSpPr>
          <p:spPr bwMode="auto">
            <a:xfrm>
              <a:off x="2465388" y="2431684"/>
              <a:ext cx="68263" cy="71438"/>
            </a:xfrm>
            <a:custGeom>
              <a:avLst/>
              <a:gdLst>
                <a:gd name="T0" fmla="*/ 34 w 43"/>
                <a:gd name="T1" fmla="*/ 35 h 45"/>
                <a:gd name="T2" fmla="*/ 34 w 43"/>
                <a:gd name="T3" fmla="*/ 35 h 45"/>
                <a:gd name="T4" fmla="*/ 31 w 43"/>
                <a:gd name="T5" fmla="*/ 36 h 45"/>
                <a:gd name="T6" fmla="*/ 29 w 43"/>
                <a:gd name="T7" fmla="*/ 38 h 45"/>
                <a:gd name="T8" fmla="*/ 26 w 43"/>
                <a:gd name="T9" fmla="*/ 39 h 45"/>
                <a:gd name="T10" fmla="*/ 23 w 43"/>
                <a:gd name="T11" fmla="*/ 39 h 45"/>
                <a:gd name="T12" fmla="*/ 23 w 43"/>
                <a:gd name="T13" fmla="*/ 39 h 45"/>
                <a:gd name="T14" fmla="*/ 20 w 43"/>
                <a:gd name="T15" fmla="*/ 36 h 45"/>
                <a:gd name="T16" fmla="*/ 18 w 43"/>
                <a:gd name="T17" fmla="*/ 36 h 45"/>
                <a:gd name="T18" fmla="*/ 16 w 43"/>
                <a:gd name="T19" fmla="*/ 36 h 45"/>
                <a:gd name="T20" fmla="*/ 16 w 43"/>
                <a:gd name="T21" fmla="*/ 36 h 45"/>
                <a:gd name="T22" fmla="*/ 13 w 43"/>
                <a:gd name="T23" fmla="*/ 36 h 45"/>
                <a:gd name="T24" fmla="*/ 11 w 43"/>
                <a:gd name="T25" fmla="*/ 38 h 45"/>
                <a:gd name="T26" fmla="*/ 11 w 43"/>
                <a:gd name="T27" fmla="*/ 39 h 45"/>
                <a:gd name="T28" fmla="*/ 10 w 43"/>
                <a:gd name="T29" fmla="*/ 41 h 45"/>
                <a:gd name="T30" fmla="*/ 10 w 43"/>
                <a:gd name="T31" fmla="*/ 41 h 45"/>
                <a:gd name="T32" fmla="*/ 8 w 43"/>
                <a:gd name="T33" fmla="*/ 42 h 45"/>
                <a:gd name="T34" fmla="*/ 7 w 43"/>
                <a:gd name="T35" fmla="*/ 44 h 45"/>
                <a:gd name="T36" fmla="*/ 5 w 43"/>
                <a:gd name="T37" fmla="*/ 45 h 45"/>
                <a:gd name="T38" fmla="*/ 4 w 43"/>
                <a:gd name="T39" fmla="*/ 45 h 45"/>
                <a:gd name="T40" fmla="*/ 4 w 43"/>
                <a:gd name="T41" fmla="*/ 45 h 45"/>
                <a:gd name="T42" fmla="*/ 4 w 43"/>
                <a:gd name="T43" fmla="*/ 45 h 45"/>
                <a:gd name="T44" fmla="*/ 4 w 43"/>
                <a:gd name="T45" fmla="*/ 42 h 45"/>
                <a:gd name="T46" fmla="*/ 5 w 43"/>
                <a:gd name="T47" fmla="*/ 36 h 45"/>
                <a:gd name="T48" fmla="*/ 5 w 43"/>
                <a:gd name="T49" fmla="*/ 36 h 45"/>
                <a:gd name="T50" fmla="*/ 4 w 43"/>
                <a:gd name="T51" fmla="*/ 32 h 45"/>
                <a:gd name="T52" fmla="*/ 3 w 43"/>
                <a:gd name="T53" fmla="*/ 28 h 45"/>
                <a:gd name="T54" fmla="*/ 0 w 43"/>
                <a:gd name="T55" fmla="*/ 23 h 45"/>
                <a:gd name="T56" fmla="*/ 0 w 43"/>
                <a:gd name="T57" fmla="*/ 20 h 45"/>
                <a:gd name="T58" fmla="*/ 0 w 43"/>
                <a:gd name="T59" fmla="*/ 20 h 45"/>
                <a:gd name="T60" fmla="*/ 3 w 43"/>
                <a:gd name="T61" fmla="*/ 12 h 45"/>
                <a:gd name="T62" fmla="*/ 3 w 43"/>
                <a:gd name="T63" fmla="*/ 7 h 45"/>
                <a:gd name="T64" fmla="*/ 3 w 43"/>
                <a:gd name="T65" fmla="*/ 3 h 45"/>
                <a:gd name="T66" fmla="*/ 3 w 43"/>
                <a:gd name="T67" fmla="*/ 3 h 45"/>
                <a:gd name="T68" fmla="*/ 1 w 43"/>
                <a:gd name="T69" fmla="*/ 0 h 45"/>
                <a:gd name="T70" fmla="*/ 4 w 43"/>
                <a:gd name="T71" fmla="*/ 0 h 45"/>
                <a:gd name="T72" fmla="*/ 7 w 43"/>
                <a:gd name="T73" fmla="*/ 2 h 45"/>
                <a:gd name="T74" fmla="*/ 10 w 43"/>
                <a:gd name="T75" fmla="*/ 4 h 45"/>
                <a:gd name="T76" fmla="*/ 10 w 43"/>
                <a:gd name="T77" fmla="*/ 4 h 45"/>
                <a:gd name="T78" fmla="*/ 18 w 43"/>
                <a:gd name="T79" fmla="*/ 12 h 45"/>
                <a:gd name="T80" fmla="*/ 26 w 43"/>
                <a:gd name="T81" fmla="*/ 17 h 45"/>
                <a:gd name="T82" fmla="*/ 26 w 43"/>
                <a:gd name="T83" fmla="*/ 17 h 45"/>
                <a:gd name="T84" fmla="*/ 36 w 43"/>
                <a:gd name="T85" fmla="*/ 22 h 45"/>
                <a:gd name="T86" fmla="*/ 42 w 43"/>
                <a:gd name="T87" fmla="*/ 25 h 45"/>
                <a:gd name="T88" fmla="*/ 43 w 43"/>
                <a:gd name="T89" fmla="*/ 29 h 45"/>
                <a:gd name="T90" fmla="*/ 43 w 43"/>
                <a:gd name="T91" fmla="*/ 29 h 45"/>
                <a:gd name="T92" fmla="*/ 42 w 43"/>
                <a:gd name="T93" fmla="*/ 31 h 45"/>
                <a:gd name="T94" fmla="*/ 39 w 43"/>
                <a:gd name="T95" fmla="*/ 33 h 45"/>
                <a:gd name="T96" fmla="*/ 36 w 43"/>
                <a:gd name="T97" fmla="*/ 35 h 45"/>
                <a:gd name="T98" fmla="*/ 34 w 43"/>
                <a:gd name="T99" fmla="*/ 3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" h="45">
                  <a:moveTo>
                    <a:pt x="34" y="35"/>
                  </a:moveTo>
                  <a:lnTo>
                    <a:pt x="34" y="35"/>
                  </a:lnTo>
                  <a:lnTo>
                    <a:pt x="31" y="36"/>
                  </a:lnTo>
                  <a:lnTo>
                    <a:pt x="29" y="38"/>
                  </a:lnTo>
                  <a:lnTo>
                    <a:pt x="26" y="39"/>
                  </a:lnTo>
                  <a:lnTo>
                    <a:pt x="23" y="39"/>
                  </a:lnTo>
                  <a:lnTo>
                    <a:pt x="23" y="39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3" y="36"/>
                  </a:lnTo>
                  <a:lnTo>
                    <a:pt x="11" y="38"/>
                  </a:lnTo>
                  <a:lnTo>
                    <a:pt x="11" y="39"/>
                  </a:lnTo>
                  <a:lnTo>
                    <a:pt x="10" y="41"/>
                  </a:lnTo>
                  <a:lnTo>
                    <a:pt x="10" y="41"/>
                  </a:lnTo>
                  <a:lnTo>
                    <a:pt x="8" y="42"/>
                  </a:lnTo>
                  <a:lnTo>
                    <a:pt x="7" y="44"/>
                  </a:lnTo>
                  <a:lnTo>
                    <a:pt x="5" y="45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4" y="42"/>
                  </a:lnTo>
                  <a:lnTo>
                    <a:pt x="5" y="36"/>
                  </a:lnTo>
                  <a:lnTo>
                    <a:pt x="5" y="36"/>
                  </a:lnTo>
                  <a:lnTo>
                    <a:pt x="4" y="32"/>
                  </a:lnTo>
                  <a:lnTo>
                    <a:pt x="3" y="28"/>
                  </a:lnTo>
                  <a:lnTo>
                    <a:pt x="0" y="23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3" y="12"/>
                  </a:lnTo>
                  <a:lnTo>
                    <a:pt x="3" y="7"/>
                  </a:lnTo>
                  <a:lnTo>
                    <a:pt x="3" y="3"/>
                  </a:lnTo>
                  <a:lnTo>
                    <a:pt x="3" y="3"/>
                  </a:lnTo>
                  <a:lnTo>
                    <a:pt x="1" y="0"/>
                  </a:lnTo>
                  <a:lnTo>
                    <a:pt x="4" y="0"/>
                  </a:lnTo>
                  <a:lnTo>
                    <a:pt x="7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8" y="12"/>
                  </a:lnTo>
                  <a:lnTo>
                    <a:pt x="26" y="17"/>
                  </a:lnTo>
                  <a:lnTo>
                    <a:pt x="26" y="17"/>
                  </a:lnTo>
                  <a:lnTo>
                    <a:pt x="36" y="22"/>
                  </a:lnTo>
                  <a:lnTo>
                    <a:pt x="42" y="25"/>
                  </a:lnTo>
                  <a:lnTo>
                    <a:pt x="43" y="29"/>
                  </a:lnTo>
                  <a:lnTo>
                    <a:pt x="43" y="29"/>
                  </a:lnTo>
                  <a:lnTo>
                    <a:pt x="42" y="31"/>
                  </a:lnTo>
                  <a:lnTo>
                    <a:pt x="39" y="33"/>
                  </a:lnTo>
                  <a:lnTo>
                    <a:pt x="36" y="35"/>
                  </a:lnTo>
                  <a:lnTo>
                    <a:pt x="34" y="3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0" name="Freeform 1185"/>
            <p:cNvSpPr>
              <a:spLocks noEditPoints="1"/>
            </p:cNvSpPr>
            <p:nvPr/>
          </p:nvSpPr>
          <p:spPr bwMode="auto">
            <a:xfrm>
              <a:off x="701675" y="2091959"/>
              <a:ext cx="2174875" cy="1487488"/>
            </a:xfrm>
            <a:custGeom>
              <a:avLst/>
              <a:gdLst>
                <a:gd name="T0" fmla="*/ 1309 w 1370"/>
                <a:gd name="T1" fmla="*/ 654 h 937"/>
                <a:gd name="T2" fmla="*/ 1270 w 1370"/>
                <a:gd name="T3" fmla="*/ 556 h 937"/>
                <a:gd name="T4" fmla="*/ 1222 w 1370"/>
                <a:gd name="T5" fmla="*/ 463 h 937"/>
                <a:gd name="T6" fmla="*/ 1141 w 1370"/>
                <a:gd name="T7" fmla="*/ 498 h 937"/>
                <a:gd name="T8" fmla="*/ 1079 w 1370"/>
                <a:gd name="T9" fmla="*/ 398 h 937"/>
                <a:gd name="T10" fmla="*/ 1011 w 1370"/>
                <a:gd name="T11" fmla="*/ 475 h 937"/>
                <a:gd name="T12" fmla="*/ 1008 w 1370"/>
                <a:gd name="T13" fmla="*/ 612 h 937"/>
                <a:gd name="T14" fmla="*/ 983 w 1370"/>
                <a:gd name="T15" fmla="*/ 731 h 937"/>
                <a:gd name="T16" fmla="*/ 863 w 1370"/>
                <a:gd name="T17" fmla="*/ 602 h 937"/>
                <a:gd name="T18" fmla="*/ 746 w 1370"/>
                <a:gd name="T19" fmla="*/ 452 h 937"/>
                <a:gd name="T20" fmla="*/ 777 w 1370"/>
                <a:gd name="T21" fmla="*/ 376 h 937"/>
                <a:gd name="T22" fmla="*/ 851 w 1370"/>
                <a:gd name="T23" fmla="*/ 311 h 937"/>
                <a:gd name="T24" fmla="*/ 867 w 1370"/>
                <a:gd name="T25" fmla="*/ 246 h 937"/>
                <a:gd name="T26" fmla="*/ 917 w 1370"/>
                <a:gd name="T27" fmla="*/ 249 h 937"/>
                <a:gd name="T28" fmla="*/ 956 w 1370"/>
                <a:gd name="T29" fmla="*/ 139 h 937"/>
                <a:gd name="T30" fmla="*/ 892 w 1370"/>
                <a:gd name="T31" fmla="*/ 110 h 937"/>
                <a:gd name="T32" fmla="*/ 877 w 1370"/>
                <a:gd name="T33" fmla="*/ 204 h 937"/>
                <a:gd name="T34" fmla="*/ 821 w 1370"/>
                <a:gd name="T35" fmla="*/ 155 h 937"/>
                <a:gd name="T36" fmla="*/ 780 w 1370"/>
                <a:gd name="T37" fmla="*/ 88 h 937"/>
                <a:gd name="T38" fmla="*/ 715 w 1370"/>
                <a:gd name="T39" fmla="*/ 29 h 937"/>
                <a:gd name="T40" fmla="*/ 753 w 1370"/>
                <a:gd name="T41" fmla="*/ 140 h 937"/>
                <a:gd name="T42" fmla="*/ 711 w 1370"/>
                <a:gd name="T43" fmla="*/ 187 h 937"/>
                <a:gd name="T44" fmla="*/ 604 w 1370"/>
                <a:gd name="T45" fmla="*/ 179 h 937"/>
                <a:gd name="T46" fmla="*/ 554 w 1370"/>
                <a:gd name="T47" fmla="*/ 156 h 937"/>
                <a:gd name="T48" fmla="*/ 514 w 1370"/>
                <a:gd name="T49" fmla="*/ 214 h 937"/>
                <a:gd name="T50" fmla="*/ 407 w 1370"/>
                <a:gd name="T51" fmla="*/ 174 h 937"/>
                <a:gd name="T52" fmla="*/ 311 w 1370"/>
                <a:gd name="T53" fmla="*/ 104 h 937"/>
                <a:gd name="T54" fmla="*/ 231 w 1370"/>
                <a:gd name="T55" fmla="*/ 87 h 937"/>
                <a:gd name="T56" fmla="*/ 178 w 1370"/>
                <a:gd name="T57" fmla="*/ 81 h 937"/>
                <a:gd name="T58" fmla="*/ 87 w 1370"/>
                <a:gd name="T59" fmla="*/ 146 h 937"/>
                <a:gd name="T60" fmla="*/ 66 w 1370"/>
                <a:gd name="T61" fmla="*/ 501 h 937"/>
                <a:gd name="T62" fmla="*/ 176 w 1370"/>
                <a:gd name="T63" fmla="*/ 660 h 937"/>
                <a:gd name="T64" fmla="*/ 230 w 1370"/>
                <a:gd name="T65" fmla="*/ 734 h 937"/>
                <a:gd name="T66" fmla="*/ 782 w 1370"/>
                <a:gd name="T67" fmla="*/ 795 h 937"/>
                <a:gd name="T68" fmla="*/ 908 w 1370"/>
                <a:gd name="T69" fmla="*/ 828 h 937"/>
                <a:gd name="T70" fmla="*/ 944 w 1370"/>
                <a:gd name="T71" fmla="*/ 917 h 937"/>
                <a:gd name="T72" fmla="*/ 1074 w 1370"/>
                <a:gd name="T73" fmla="*/ 875 h 937"/>
                <a:gd name="T74" fmla="*/ 1242 w 1370"/>
                <a:gd name="T75" fmla="*/ 864 h 937"/>
                <a:gd name="T76" fmla="*/ 1271 w 1370"/>
                <a:gd name="T77" fmla="*/ 856 h 937"/>
                <a:gd name="T78" fmla="*/ 1231 w 1370"/>
                <a:gd name="T79" fmla="*/ 795 h 937"/>
                <a:gd name="T80" fmla="*/ 1247 w 1370"/>
                <a:gd name="T81" fmla="*/ 747 h 937"/>
                <a:gd name="T82" fmla="*/ 289 w 1370"/>
                <a:gd name="T83" fmla="*/ 208 h 937"/>
                <a:gd name="T84" fmla="*/ 359 w 1370"/>
                <a:gd name="T85" fmla="*/ 375 h 937"/>
                <a:gd name="T86" fmla="*/ 313 w 1370"/>
                <a:gd name="T87" fmla="*/ 307 h 937"/>
                <a:gd name="T88" fmla="*/ 311 w 1370"/>
                <a:gd name="T89" fmla="*/ 272 h 937"/>
                <a:gd name="T90" fmla="*/ 324 w 1370"/>
                <a:gd name="T91" fmla="*/ 230 h 937"/>
                <a:gd name="T92" fmla="*/ 488 w 1370"/>
                <a:gd name="T93" fmla="*/ 327 h 937"/>
                <a:gd name="T94" fmla="*/ 410 w 1370"/>
                <a:gd name="T95" fmla="*/ 452 h 937"/>
                <a:gd name="T96" fmla="*/ 415 w 1370"/>
                <a:gd name="T97" fmla="*/ 398 h 937"/>
                <a:gd name="T98" fmla="*/ 463 w 1370"/>
                <a:gd name="T99" fmla="*/ 404 h 937"/>
                <a:gd name="T100" fmla="*/ 472 w 1370"/>
                <a:gd name="T101" fmla="*/ 512 h 937"/>
                <a:gd name="T102" fmla="*/ 533 w 1370"/>
                <a:gd name="T103" fmla="*/ 366 h 937"/>
                <a:gd name="T104" fmla="*/ 517 w 1370"/>
                <a:gd name="T105" fmla="*/ 327 h 937"/>
                <a:gd name="T106" fmla="*/ 702 w 1370"/>
                <a:gd name="T107" fmla="*/ 415 h 937"/>
                <a:gd name="T108" fmla="*/ 657 w 1370"/>
                <a:gd name="T109" fmla="*/ 255 h 937"/>
                <a:gd name="T110" fmla="*/ 667 w 1370"/>
                <a:gd name="T111" fmla="*/ 273 h 937"/>
                <a:gd name="T112" fmla="*/ 640 w 1370"/>
                <a:gd name="T113" fmla="*/ 357 h 937"/>
                <a:gd name="T114" fmla="*/ 654 w 1370"/>
                <a:gd name="T115" fmla="*/ 585 h 937"/>
                <a:gd name="T116" fmla="*/ 701 w 1370"/>
                <a:gd name="T117" fmla="*/ 712 h 937"/>
                <a:gd name="T118" fmla="*/ 714 w 1370"/>
                <a:gd name="T119" fmla="*/ 724 h 937"/>
                <a:gd name="T120" fmla="*/ 837 w 1370"/>
                <a:gd name="T121" fmla="*/ 754 h 937"/>
                <a:gd name="T122" fmla="*/ 1237 w 1370"/>
                <a:gd name="T123" fmla="*/ 647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70" h="937">
                  <a:moveTo>
                    <a:pt x="1366" y="696"/>
                  </a:moveTo>
                  <a:lnTo>
                    <a:pt x="1366" y="696"/>
                  </a:lnTo>
                  <a:lnTo>
                    <a:pt x="1361" y="695"/>
                  </a:lnTo>
                  <a:lnTo>
                    <a:pt x="1361" y="694"/>
                  </a:lnTo>
                  <a:lnTo>
                    <a:pt x="1361" y="691"/>
                  </a:lnTo>
                  <a:lnTo>
                    <a:pt x="1361" y="691"/>
                  </a:lnTo>
                  <a:lnTo>
                    <a:pt x="1364" y="685"/>
                  </a:lnTo>
                  <a:lnTo>
                    <a:pt x="1366" y="682"/>
                  </a:lnTo>
                  <a:lnTo>
                    <a:pt x="1366" y="679"/>
                  </a:lnTo>
                  <a:lnTo>
                    <a:pt x="1366" y="679"/>
                  </a:lnTo>
                  <a:lnTo>
                    <a:pt x="1364" y="676"/>
                  </a:lnTo>
                  <a:lnTo>
                    <a:pt x="1364" y="676"/>
                  </a:lnTo>
                  <a:lnTo>
                    <a:pt x="1364" y="675"/>
                  </a:lnTo>
                  <a:lnTo>
                    <a:pt x="1364" y="675"/>
                  </a:lnTo>
                  <a:lnTo>
                    <a:pt x="1368" y="670"/>
                  </a:lnTo>
                  <a:lnTo>
                    <a:pt x="1370" y="667"/>
                  </a:lnTo>
                  <a:lnTo>
                    <a:pt x="1368" y="666"/>
                  </a:lnTo>
                  <a:lnTo>
                    <a:pt x="1368" y="666"/>
                  </a:lnTo>
                  <a:lnTo>
                    <a:pt x="1363" y="662"/>
                  </a:lnTo>
                  <a:lnTo>
                    <a:pt x="1358" y="660"/>
                  </a:lnTo>
                  <a:lnTo>
                    <a:pt x="1355" y="660"/>
                  </a:lnTo>
                  <a:lnTo>
                    <a:pt x="1355" y="660"/>
                  </a:lnTo>
                  <a:lnTo>
                    <a:pt x="1352" y="660"/>
                  </a:lnTo>
                  <a:lnTo>
                    <a:pt x="1350" y="662"/>
                  </a:lnTo>
                  <a:lnTo>
                    <a:pt x="1348" y="663"/>
                  </a:lnTo>
                  <a:lnTo>
                    <a:pt x="1347" y="662"/>
                  </a:lnTo>
                  <a:lnTo>
                    <a:pt x="1347" y="662"/>
                  </a:lnTo>
                  <a:lnTo>
                    <a:pt x="1342" y="653"/>
                  </a:lnTo>
                  <a:lnTo>
                    <a:pt x="1339" y="649"/>
                  </a:lnTo>
                  <a:lnTo>
                    <a:pt x="1338" y="647"/>
                  </a:lnTo>
                  <a:lnTo>
                    <a:pt x="1338" y="647"/>
                  </a:lnTo>
                  <a:lnTo>
                    <a:pt x="1328" y="650"/>
                  </a:lnTo>
                  <a:lnTo>
                    <a:pt x="1322" y="653"/>
                  </a:lnTo>
                  <a:lnTo>
                    <a:pt x="1321" y="654"/>
                  </a:lnTo>
                  <a:lnTo>
                    <a:pt x="1321" y="656"/>
                  </a:lnTo>
                  <a:lnTo>
                    <a:pt x="1321" y="656"/>
                  </a:lnTo>
                  <a:lnTo>
                    <a:pt x="1319" y="657"/>
                  </a:lnTo>
                  <a:lnTo>
                    <a:pt x="1319" y="660"/>
                  </a:lnTo>
                  <a:lnTo>
                    <a:pt x="1315" y="662"/>
                  </a:lnTo>
                  <a:lnTo>
                    <a:pt x="1315" y="662"/>
                  </a:lnTo>
                  <a:lnTo>
                    <a:pt x="1303" y="667"/>
                  </a:lnTo>
                  <a:lnTo>
                    <a:pt x="1296" y="670"/>
                  </a:lnTo>
                  <a:lnTo>
                    <a:pt x="1295" y="670"/>
                  </a:lnTo>
                  <a:lnTo>
                    <a:pt x="1293" y="670"/>
                  </a:lnTo>
                  <a:lnTo>
                    <a:pt x="1293" y="670"/>
                  </a:lnTo>
                  <a:lnTo>
                    <a:pt x="1296" y="666"/>
                  </a:lnTo>
                  <a:lnTo>
                    <a:pt x="1300" y="662"/>
                  </a:lnTo>
                  <a:lnTo>
                    <a:pt x="1309" y="654"/>
                  </a:lnTo>
                  <a:lnTo>
                    <a:pt x="1309" y="654"/>
                  </a:lnTo>
                  <a:lnTo>
                    <a:pt x="1315" y="650"/>
                  </a:lnTo>
                  <a:lnTo>
                    <a:pt x="1326" y="646"/>
                  </a:lnTo>
                  <a:lnTo>
                    <a:pt x="1335" y="641"/>
                  </a:lnTo>
                  <a:lnTo>
                    <a:pt x="1339" y="638"/>
                  </a:lnTo>
                  <a:lnTo>
                    <a:pt x="1339" y="638"/>
                  </a:lnTo>
                  <a:lnTo>
                    <a:pt x="1338" y="636"/>
                  </a:lnTo>
                  <a:lnTo>
                    <a:pt x="1335" y="633"/>
                  </a:lnTo>
                  <a:lnTo>
                    <a:pt x="1335" y="633"/>
                  </a:lnTo>
                  <a:lnTo>
                    <a:pt x="1332" y="633"/>
                  </a:lnTo>
                  <a:lnTo>
                    <a:pt x="1328" y="633"/>
                  </a:lnTo>
                  <a:lnTo>
                    <a:pt x="1324" y="631"/>
                  </a:lnTo>
                  <a:lnTo>
                    <a:pt x="1321" y="630"/>
                  </a:lnTo>
                  <a:lnTo>
                    <a:pt x="1321" y="630"/>
                  </a:lnTo>
                  <a:lnTo>
                    <a:pt x="1318" y="625"/>
                  </a:lnTo>
                  <a:lnTo>
                    <a:pt x="1313" y="621"/>
                  </a:lnTo>
                  <a:lnTo>
                    <a:pt x="1313" y="621"/>
                  </a:lnTo>
                  <a:lnTo>
                    <a:pt x="1309" y="621"/>
                  </a:lnTo>
                  <a:lnTo>
                    <a:pt x="1306" y="621"/>
                  </a:lnTo>
                  <a:lnTo>
                    <a:pt x="1303" y="620"/>
                  </a:lnTo>
                  <a:lnTo>
                    <a:pt x="1303" y="620"/>
                  </a:lnTo>
                  <a:lnTo>
                    <a:pt x="1300" y="614"/>
                  </a:lnTo>
                  <a:lnTo>
                    <a:pt x="1297" y="608"/>
                  </a:lnTo>
                  <a:lnTo>
                    <a:pt x="1297" y="608"/>
                  </a:lnTo>
                  <a:lnTo>
                    <a:pt x="1290" y="602"/>
                  </a:lnTo>
                  <a:lnTo>
                    <a:pt x="1286" y="599"/>
                  </a:lnTo>
                  <a:lnTo>
                    <a:pt x="1283" y="598"/>
                  </a:lnTo>
                  <a:lnTo>
                    <a:pt x="1283" y="598"/>
                  </a:lnTo>
                  <a:lnTo>
                    <a:pt x="1280" y="598"/>
                  </a:lnTo>
                  <a:lnTo>
                    <a:pt x="1279" y="596"/>
                  </a:lnTo>
                  <a:lnTo>
                    <a:pt x="1274" y="592"/>
                  </a:lnTo>
                  <a:lnTo>
                    <a:pt x="1274" y="592"/>
                  </a:lnTo>
                  <a:lnTo>
                    <a:pt x="1271" y="591"/>
                  </a:lnTo>
                  <a:lnTo>
                    <a:pt x="1270" y="588"/>
                  </a:lnTo>
                  <a:lnTo>
                    <a:pt x="1268" y="585"/>
                  </a:lnTo>
                  <a:lnTo>
                    <a:pt x="1270" y="583"/>
                  </a:lnTo>
                  <a:lnTo>
                    <a:pt x="1270" y="583"/>
                  </a:lnTo>
                  <a:lnTo>
                    <a:pt x="1276" y="579"/>
                  </a:lnTo>
                  <a:lnTo>
                    <a:pt x="1279" y="578"/>
                  </a:lnTo>
                  <a:lnTo>
                    <a:pt x="1279" y="576"/>
                  </a:lnTo>
                  <a:lnTo>
                    <a:pt x="1279" y="575"/>
                  </a:lnTo>
                  <a:lnTo>
                    <a:pt x="1279" y="575"/>
                  </a:lnTo>
                  <a:lnTo>
                    <a:pt x="1274" y="569"/>
                  </a:lnTo>
                  <a:lnTo>
                    <a:pt x="1271" y="566"/>
                  </a:lnTo>
                  <a:lnTo>
                    <a:pt x="1271" y="563"/>
                  </a:lnTo>
                  <a:lnTo>
                    <a:pt x="1271" y="563"/>
                  </a:lnTo>
                  <a:lnTo>
                    <a:pt x="1271" y="560"/>
                  </a:lnTo>
                  <a:lnTo>
                    <a:pt x="1270" y="556"/>
                  </a:lnTo>
                  <a:lnTo>
                    <a:pt x="1266" y="549"/>
                  </a:lnTo>
                  <a:lnTo>
                    <a:pt x="1266" y="549"/>
                  </a:lnTo>
                  <a:lnTo>
                    <a:pt x="1263" y="544"/>
                  </a:lnTo>
                  <a:lnTo>
                    <a:pt x="1261" y="540"/>
                  </a:lnTo>
                  <a:lnTo>
                    <a:pt x="1260" y="536"/>
                  </a:lnTo>
                  <a:lnTo>
                    <a:pt x="1258" y="534"/>
                  </a:lnTo>
                  <a:lnTo>
                    <a:pt x="1258" y="534"/>
                  </a:lnTo>
                  <a:lnTo>
                    <a:pt x="1255" y="531"/>
                  </a:lnTo>
                  <a:lnTo>
                    <a:pt x="1253" y="528"/>
                  </a:lnTo>
                  <a:lnTo>
                    <a:pt x="1253" y="528"/>
                  </a:lnTo>
                  <a:lnTo>
                    <a:pt x="1247" y="528"/>
                  </a:lnTo>
                  <a:lnTo>
                    <a:pt x="1242" y="527"/>
                  </a:lnTo>
                  <a:lnTo>
                    <a:pt x="1242" y="527"/>
                  </a:lnTo>
                  <a:lnTo>
                    <a:pt x="1242" y="527"/>
                  </a:lnTo>
                  <a:lnTo>
                    <a:pt x="1242" y="527"/>
                  </a:lnTo>
                  <a:lnTo>
                    <a:pt x="1250" y="524"/>
                  </a:lnTo>
                  <a:lnTo>
                    <a:pt x="1253" y="521"/>
                  </a:lnTo>
                  <a:lnTo>
                    <a:pt x="1253" y="520"/>
                  </a:lnTo>
                  <a:lnTo>
                    <a:pt x="1253" y="520"/>
                  </a:lnTo>
                  <a:lnTo>
                    <a:pt x="1251" y="514"/>
                  </a:lnTo>
                  <a:lnTo>
                    <a:pt x="1250" y="512"/>
                  </a:lnTo>
                  <a:lnTo>
                    <a:pt x="1247" y="511"/>
                  </a:lnTo>
                  <a:lnTo>
                    <a:pt x="1247" y="511"/>
                  </a:lnTo>
                  <a:lnTo>
                    <a:pt x="1240" y="511"/>
                  </a:lnTo>
                  <a:lnTo>
                    <a:pt x="1238" y="510"/>
                  </a:lnTo>
                  <a:lnTo>
                    <a:pt x="1237" y="510"/>
                  </a:lnTo>
                  <a:lnTo>
                    <a:pt x="1238" y="508"/>
                  </a:lnTo>
                  <a:lnTo>
                    <a:pt x="1238" y="508"/>
                  </a:lnTo>
                  <a:lnTo>
                    <a:pt x="1241" y="507"/>
                  </a:lnTo>
                  <a:lnTo>
                    <a:pt x="1244" y="504"/>
                  </a:lnTo>
                  <a:lnTo>
                    <a:pt x="1245" y="501"/>
                  </a:lnTo>
                  <a:lnTo>
                    <a:pt x="1245" y="499"/>
                  </a:lnTo>
                  <a:lnTo>
                    <a:pt x="1245" y="499"/>
                  </a:lnTo>
                  <a:lnTo>
                    <a:pt x="1240" y="491"/>
                  </a:lnTo>
                  <a:lnTo>
                    <a:pt x="1237" y="485"/>
                  </a:lnTo>
                  <a:lnTo>
                    <a:pt x="1234" y="484"/>
                  </a:lnTo>
                  <a:lnTo>
                    <a:pt x="1234" y="484"/>
                  </a:lnTo>
                  <a:lnTo>
                    <a:pt x="1232" y="482"/>
                  </a:lnTo>
                  <a:lnTo>
                    <a:pt x="1231" y="481"/>
                  </a:lnTo>
                  <a:lnTo>
                    <a:pt x="1231" y="476"/>
                  </a:lnTo>
                  <a:lnTo>
                    <a:pt x="1231" y="476"/>
                  </a:lnTo>
                  <a:lnTo>
                    <a:pt x="1231" y="468"/>
                  </a:lnTo>
                  <a:lnTo>
                    <a:pt x="1231" y="463"/>
                  </a:lnTo>
                  <a:lnTo>
                    <a:pt x="1231" y="460"/>
                  </a:lnTo>
                  <a:lnTo>
                    <a:pt x="1231" y="460"/>
                  </a:lnTo>
                  <a:lnTo>
                    <a:pt x="1228" y="460"/>
                  </a:lnTo>
                  <a:lnTo>
                    <a:pt x="1225" y="462"/>
                  </a:lnTo>
                  <a:lnTo>
                    <a:pt x="1222" y="463"/>
                  </a:lnTo>
                  <a:lnTo>
                    <a:pt x="1221" y="468"/>
                  </a:lnTo>
                  <a:lnTo>
                    <a:pt x="1221" y="468"/>
                  </a:lnTo>
                  <a:lnTo>
                    <a:pt x="1219" y="478"/>
                  </a:lnTo>
                  <a:lnTo>
                    <a:pt x="1216" y="482"/>
                  </a:lnTo>
                  <a:lnTo>
                    <a:pt x="1215" y="484"/>
                  </a:lnTo>
                  <a:lnTo>
                    <a:pt x="1215" y="484"/>
                  </a:lnTo>
                  <a:lnTo>
                    <a:pt x="1212" y="485"/>
                  </a:lnTo>
                  <a:lnTo>
                    <a:pt x="1209" y="486"/>
                  </a:lnTo>
                  <a:lnTo>
                    <a:pt x="1208" y="491"/>
                  </a:lnTo>
                  <a:lnTo>
                    <a:pt x="1208" y="497"/>
                  </a:lnTo>
                  <a:lnTo>
                    <a:pt x="1208" y="497"/>
                  </a:lnTo>
                  <a:lnTo>
                    <a:pt x="1206" y="504"/>
                  </a:lnTo>
                  <a:lnTo>
                    <a:pt x="1205" y="510"/>
                  </a:lnTo>
                  <a:lnTo>
                    <a:pt x="1203" y="514"/>
                  </a:lnTo>
                  <a:lnTo>
                    <a:pt x="1203" y="514"/>
                  </a:lnTo>
                  <a:lnTo>
                    <a:pt x="1200" y="515"/>
                  </a:lnTo>
                  <a:lnTo>
                    <a:pt x="1198" y="515"/>
                  </a:lnTo>
                  <a:lnTo>
                    <a:pt x="1195" y="517"/>
                  </a:lnTo>
                  <a:lnTo>
                    <a:pt x="1195" y="517"/>
                  </a:lnTo>
                  <a:lnTo>
                    <a:pt x="1190" y="521"/>
                  </a:lnTo>
                  <a:lnTo>
                    <a:pt x="1187" y="524"/>
                  </a:lnTo>
                  <a:lnTo>
                    <a:pt x="1186" y="526"/>
                  </a:lnTo>
                  <a:lnTo>
                    <a:pt x="1186" y="526"/>
                  </a:lnTo>
                  <a:lnTo>
                    <a:pt x="1184" y="527"/>
                  </a:lnTo>
                  <a:lnTo>
                    <a:pt x="1183" y="528"/>
                  </a:lnTo>
                  <a:lnTo>
                    <a:pt x="1182" y="530"/>
                  </a:lnTo>
                  <a:lnTo>
                    <a:pt x="1180" y="530"/>
                  </a:lnTo>
                  <a:lnTo>
                    <a:pt x="1180" y="530"/>
                  </a:lnTo>
                  <a:lnTo>
                    <a:pt x="1173" y="526"/>
                  </a:lnTo>
                  <a:lnTo>
                    <a:pt x="1170" y="523"/>
                  </a:lnTo>
                  <a:lnTo>
                    <a:pt x="1169" y="520"/>
                  </a:lnTo>
                  <a:lnTo>
                    <a:pt x="1169" y="520"/>
                  </a:lnTo>
                  <a:lnTo>
                    <a:pt x="1169" y="518"/>
                  </a:lnTo>
                  <a:lnTo>
                    <a:pt x="1166" y="517"/>
                  </a:lnTo>
                  <a:lnTo>
                    <a:pt x="1163" y="515"/>
                  </a:lnTo>
                  <a:lnTo>
                    <a:pt x="1160" y="515"/>
                  </a:lnTo>
                  <a:lnTo>
                    <a:pt x="1160" y="515"/>
                  </a:lnTo>
                  <a:lnTo>
                    <a:pt x="1156" y="520"/>
                  </a:lnTo>
                  <a:lnTo>
                    <a:pt x="1153" y="520"/>
                  </a:lnTo>
                  <a:lnTo>
                    <a:pt x="1150" y="518"/>
                  </a:lnTo>
                  <a:lnTo>
                    <a:pt x="1150" y="518"/>
                  </a:lnTo>
                  <a:lnTo>
                    <a:pt x="1148" y="514"/>
                  </a:lnTo>
                  <a:lnTo>
                    <a:pt x="1147" y="508"/>
                  </a:lnTo>
                  <a:lnTo>
                    <a:pt x="1147" y="508"/>
                  </a:lnTo>
                  <a:lnTo>
                    <a:pt x="1141" y="502"/>
                  </a:lnTo>
                  <a:lnTo>
                    <a:pt x="1141" y="499"/>
                  </a:lnTo>
                  <a:lnTo>
                    <a:pt x="1141" y="498"/>
                  </a:lnTo>
                  <a:lnTo>
                    <a:pt x="1141" y="498"/>
                  </a:lnTo>
                  <a:lnTo>
                    <a:pt x="1144" y="494"/>
                  </a:lnTo>
                  <a:lnTo>
                    <a:pt x="1145" y="489"/>
                  </a:lnTo>
                  <a:lnTo>
                    <a:pt x="1145" y="486"/>
                  </a:lnTo>
                  <a:lnTo>
                    <a:pt x="1144" y="484"/>
                  </a:lnTo>
                  <a:lnTo>
                    <a:pt x="1144" y="484"/>
                  </a:lnTo>
                  <a:lnTo>
                    <a:pt x="1138" y="479"/>
                  </a:lnTo>
                  <a:lnTo>
                    <a:pt x="1137" y="478"/>
                  </a:lnTo>
                  <a:lnTo>
                    <a:pt x="1138" y="476"/>
                  </a:lnTo>
                  <a:lnTo>
                    <a:pt x="1138" y="476"/>
                  </a:lnTo>
                  <a:lnTo>
                    <a:pt x="1142" y="473"/>
                  </a:lnTo>
                  <a:lnTo>
                    <a:pt x="1144" y="469"/>
                  </a:lnTo>
                  <a:lnTo>
                    <a:pt x="1144" y="469"/>
                  </a:lnTo>
                  <a:lnTo>
                    <a:pt x="1148" y="457"/>
                  </a:lnTo>
                  <a:lnTo>
                    <a:pt x="1148" y="452"/>
                  </a:lnTo>
                  <a:lnTo>
                    <a:pt x="1148" y="450"/>
                  </a:lnTo>
                  <a:lnTo>
                    <a:pt x="1145" y="449"/>
                  </a:lnTo>
                  <a:lnTo>
                    <a:pt x="1145" y="449"/>
                  </a:lnTo>
                  <a:lnTo>
                    <a:pt x="1141" y="447"/>
                  </a:lnTo>
                  <a:lnTo>
                    <a:pt x="1137" y="447"/>
                  </a:lnTo>
                  <a:lnTo>
                    <a:pt x="1129" y="447"/>
                  </a:lnTo>
                  <a:lnTo>
                    <a:pt x="1129" y="447"/>
                  </a:lnTo>
                  <a:lnTo>
                    <a:pt x="1125" y="446"/>
                  </a:lnTo>
                  <a:lnTo>
                    <a:pt x="1122" y="442"/>
                  </a:lnTo>
                  <a:lnTo>
                    <a:pt x="1116" y="436"/>
                  </a:lnTo>
                  <a:lnTo>
                    <a:pt x="1116" y="436"/>
                  </a:lnTo>
                  <a:lnTo>
                    <a:pt x="1114" y="431"/>
                  </a:lnTo>
                  <a:lnTo>
                    <a:pt x="1112" y="430"/>
                  </a:lnTo>
                  <a:lnTo>
                    <a:pt x="1112" y="428"/>
                  </a:lnTo>
                  <a:lnTo>
                    <a:pt x="1112" y="428"/>
                  </a:lnTo>
                  <a:lnTo>
                    <a:pt x="1114" y="426"/>
                  </a:lnTo>
                  <a:lnTo>
                    <a:pt x="1114" y="424"/>
                  </a:lnTo>
                  <a:lnTo>
                    <a:pt x="1112" y="421"/>
                  </a:lnTo>
                  <a:lnTo>
                    <a:pt x="1109" y="421"/>
                  </a:lnTo>
                  <a:lnTo>
                    <a:pt x="1109" y="421"/>
                  </a:lnTo>
                  <a:lnTo>
                    <a:pt x="1103" y="421"/>
                  </a:lnTo>
                  <a:lnTo>
                    <a:pt x="1100" y="420"/>
                  </a:lnTo>
                  <a:lnTo>
                    <a:pt x="1098" y="418"/>
                  </a:lnTo>
                  <a:lnTo>
                    <a:pt x="1098" y="418"/>
                  </a:lnTo>
                  <a:lnTo>
                    <a:pt x="1093" y="413"/>
                  </a:lnTo>
                  <a:lnTo>
                    <a:pt x="1092" y="411"/>
                  </a:lnTo>
                  <a:lnTo>
                    <a:pt x="1090" y="411"/>
                  </a:lnTo>
                  <a:lnTo>
                    <a:pt x="1090" y="411"/>
                  </a:lnTo>
                  <a:lnTo>
                    <a:pt x="1089" y="411"/>
                  </a:lnTo>
                  <a:lnTo>
                    <a:pt x="1087" y="410"/>
                  </a:lnTo>
                  <a:lnTo>
                    <a:pt x="1085" y="405"/>
                  </a:lnTo>
                  <a:lnTo>
                    <a:pt x="1085" y="405"/>
                  </a:lnTo>
                  <a:lnTo>
                    <a:pt x="1082" y="401"/>
                  </a:lnTo>
                  <a:lnTo>
                    <a:pt x="1079" y="398"/>
                  </a:lnTo>
                  <a:lnTo>
                    <a:pt x="1076" y="397"/>
                  </a:lnTo>
                  <a:lnTo>
                    <a:pt x="1076" y="397"/>
                  </a:lnTo>
                  <a:lnTo>
                    <a:pt x="1064" y="397"/>
                  </a:lnTo>
                  <a:lnTo>
                    <a:pt x="1054" y="397"/>
                  </a:lnTo>
                  <a:lnTo>
                    <a:pt x="1054" y="397"/>
                  </a:lnTo>
                  <a:lnTo>
                    <a:pt x="1051" y="397"/>
                  </a:lnTo>
                  <a:lnTo>
                    <a:pt x="1048" y="395"/>
                  </a:lnTo>
                  <a:lnTo>
                    <a:pt x="1045" y="394"/>
                  </a:lnTo>
                  <a:lnTo>
                    <a:pt x="1043" y="394"/>
                  </a:lnTo>
                  <a:lnTo>
                    <a:pt x="1043" y="394"/>
                  </a:lnTo>
                  <a:lnTo>
                    <a:pt x="1031" y="392"/>
                  </a:lnTo>
                  <a:lnTo>
                    <a:pt x="1018" y="391"/>
                  </a:lnTo>
                  <a:lnTo>
                    <a:pt x="1018" y="391"/>
                  </a:lnTo>
                  <a:lnTo>
                    <a:pt x="1015" y="392"/>
                  </a:lnTo>
                  <a:lnTo>
                    <a:pt x="1012" y="394"/>
                  </a:lnTo>
                  <a:lnTo>
                    <a:pt x="1008" y="399"/>
                  </a:lnTo>
                  <a:lnTo>
                    <a:pt x="1008" y="399"/>
                  </a:lnTo>
                  <a:lnTo>
                    <a:pt x="1003" y="402"/>
                  </a:lnTo>
                  <a:lnTo>
                    <a:pt x="1002" y="405"/>
                  </a:lnTo>
                  <a:lnTo>
                    <a:pt x="1003" y="408"/>
                  </a:lnTo>
                  <a:lnTo>
                    <a:pt x="1003" y="408"/>
                  </a:lnTo>
                  <a:lnTo>
                    <a:pt x="1006" y="413"/>
                  </a:lnTo>
                  <a:lnTo>
                    <a:pt x="1006" y="417"/>
                  </a:lnTo>
                  <a:lnTo>
                    <a:pt x="1006" y="420"/>
                  </a:lnTo>
                  <a:lnTo>
                    <a:pt x="1008" y="421"/>
                  </a:lnTo>
                  <a:lnTo>
                    <a:pt x="1008" y="421"/>
                  </a:lnTo>
                  <a:lnTo>
                    <a:pt x="1011" y="423"/>
                  </a:lnTo>
                  <a:lnTo>
                    <a:pt x="1012" y="423"/>
                  </a:lnTo>
                  <a:lnTo>
                    <a:pt x="1011" y="427"/>
                  </a:lnTo>
                  <a:lnTo>
                    <a:pt x="1011" y="427"/>
                  </a:lnTo>
                  <a:lnTo>
                    <a:pt x="1006" y="434"/>
                  </a:lnTo>
                  <a:lnTo>
                    <a:pt x="1002" y="442"/>
                  </a:lnTo>
                  <a:lnTo>
                    <a:pt x="1002" y="442"/>
                  </a:lnTo>
                  <a:lnTo>
                    <a:pt x="999" y="447"/>
                  </a:lnTo>
                  <a:lnTo>
                    <a:pt x="999" y="450"/>
                  </a:lnTo>
                  <a:lnTo>
                    <a:pt x="1001" y="452"/>
                  </a:lnTo>
                  <a:lnTo>
                    <a:pt x="1002" y="452"/>
                  </a:lnTo>
                  <a:lnTo>
                    <a:pt x="1002" y="452"/>
                  </a:lnTo>
                  <a:lnTo>
                    <a:pt x="1006" y="452"/>
                  </a:lnTo>
                  <a:lnTo>
                    <a:pt x="1008" y="453"/>
                  </a:lnTo>
                  <a:lnTo>
                    <a:pt x="1008" y="455"/>
                  </a:lnTo>
                  <a:lnTo>
                    <a:pt x="1008" y="457"/>
                  </a:lnTo>
                  <a:lnTo>
                    <a:pt x="1008" y="457"/>
                  </a:lnTo>
                  <a:lnTo>
                    <a:pt x="1008" y="468"/>
                  </a:lnTo>
                  <a:lnTo>
                    <a:pt x="1008" y="473"/>
                  </a:lnTo>
                  <a:lnTo>
                    <a:pt x="1009" y="475"/>
                  </a:lnTo>
                  <a:lnTo>
                    <a:pt x="1011" y="475"/>
                  </a:lnTo>
                  <a:lnTo>
                    <a:pt x="1011" y="475"/>
                  </a:lnTo>
                  <a:lnTo>
                    <a:pt x="1014" y="476"/>
                  </a:lnTo>
                  <a:lnTo>
                    <a:pt x="1015" y="478"/>
                  </a:lnTo>
                  <a:lnTo>
                    <a:pt x="1014" y="481"/>
                  </a:lnTo>
                  <a:lnTo>
                    <a:pt x="1012" y="484"/>
                  </a:lnTo>
                  <a:lnTo>
                    <a:pt x="1012" y="484"/>
                  </a:lnTo>
                  <a:lnTo>
                    <a:pt x="1011" y="486"/>
                  </a:lnTo>
                  <a:lnTo>
                    <a:pt x="1009" y="491"/>
                  </a:lnTo>
                  <a:lnTo>
                    <a:pt x="1009" y="494"/>
                  </a:lnTo>
                  <a:lnTo>
                    <a:pt x="1011" y="495"/>
                  </a:lnTo>
                  <a:lnTo>
                    <a:pt x="1011" y="495"/>
                  </a:lnTo>
                  <a:lnTo>
                    <a:pt x="1012" y="495"/>
                  </a:lnTo>
                  <a:lnTo>
                    <a:pt x="1014" y="497"/>
                  </a:lnTo>
                  <a:lnTo>
                    <a:pt x="1012" y="498"/>
                  </a:lnTo>
                  <a:lnTo>
                    <a:pt x="1009" y="501"/>
                  </a:lnTo>
                  <a:lnTo>
                    <a:pt x="1009" y="501"/>
                  </a:lnTo>
                  <a:lnTo>
                    <a:pt x="1001" y="507"/>
                  </a:lnTo>
                  <a:lnTo>
                    <a:pt x="995" y="511"/>
                  </a:lnTo>
                  <a:lnTo>
                    <a:pt x="995" y="511"/>
                  </a:lnTo>
                  <a:lnTo>
                    <a:pt x="995" y="514"/>
                  </a:lnTo>
                  <a:lnTo>
                    <a:pt x="993" y="517"/>
                  </a:lnTo>
                  <a:lnTo>
                    <a:pt x="995" y="521"/>
                  </a:lnTo>
                  <a:lnTo>
                    <a:pt x="998" y="524"/>
                  </a:lnTo>
                  <a:lnTo>
                    <a:pt x="998" y="524"/>
                  </a:lnTo>
                  <a:lnTo>
                    <a:pt x="1001" y="527"/>
                  </a:lnTo>
                  <a:lnTo>
                    <a:pt x="1002" y="531"/>
                  </a:lnTo>
                  <a:lnTo>
                    <a:pt x="1005" y="540"/>
                  </a:lnTo>
                  <a:lnTo>
                    <a:pt x="1005" y="540"/>
                  </a:lnTo>
                  <a:lnTo>
                    <a:pt x="1006" y="543"/>
                  </a:lnTo>
                  <a:lnTo>
                    <a:pt x="1009" y="544"/>
                  </a:lnTo>
                  <a:lnTo>
                    <a:pt x="1012" y="546"/>
                  </a:lnTo>
                  <a:lnTo>
                    <a:pt x="1014" y="550"/>
                  </a:lnTo>
                  <a:lnTo>
                    <a:pt x="1014" y="550"/>
                  </a:lnTo>
                  <a:lnTo>
                    <a:pt x="1015" y="562"/>
                  </a:lnTo>
                  <a:lnTo>
                    <a:pt x="1019" y="572"/>
                  </a:lnTo>
                  <a:lnTo>
                    <a:pt x="1019" y="572"/>
                  </a:lnTo>
                  <a:lnTo>
                    <a:pt x="1019" y="581"/>
                  </a:lnTo>
                  <a:lnTo>
                    <a:pt x="1019" y="591"/>
                  </a:lnTo>
                  <a:lnTo>
                    <a:pt x="1018" y="599"/>
                  </a:lnTo>
                  <a:lnTo>
                    <a:pt x="1016" y="604"/>
                  </a:lnTo>
                  <a:lnTo>
                    <a:pt x="1016" y="604"/>
                  </a:lnTo>
                  <a:lnTo>
                    <a:pt x="1014" y="607"/>
                  </a:lnTo>
                  <a:lnTo>
                    <a:pt x="1012" y="611"/>
                  </a:lnTo>
                  <a:lnTo>
                    <a:pt x="1012" y="615"/>
                  </a:lnTo>
                  <a:lnTo>
                    <a:pt x="1011" y="615"/>
                  </a:lnTo>
                  <a:lnTo>
                    <a:pt x="1011" y="615"/>
                  </a:lnTo>
                  <a:lnTo>
                    <a:pt x="1011" y="615"/>
                  </a:lnTo>
                  <a:lnTo>
                    <a:pt x="1008" y="612"/>
                  </a:lnTo>
                  <a:lnTo>
                    <a:pt x="1008" y="612"/>
                  </a:lnTo>
                  <a:lnTo>
                    <a:pt x="1006" y="614"/>
                  </a:lnTo>
                  <a:lnTo>
                    <a:pt x="1006" y="614"/>
                  </a:lnTo>
                  <a:lnTo>
                    <a:pt x="1003" y="623"/>
                  </a:lnTo>
                  <a:lnTo>
                    <a:pt x="1002" y="627"/>
                  </a:lnTo>
                  <a:lnTo>
                    <a:pt x="999" y="630"/>
                  </a:lnTo>
                  <a:lnTo>
                    <a:pt x="999" y="630"/>
                  </a:lnTo>
                  <a:lnTo>
                    <a:pt x="993" y="633"/>
                  </a:lnTo>
                  <a:lnTo>
                    <a:pt x="990" y="634"/>
                  </a:lnTo>
                  <a:lnTo>
                    <a:pt x="990" y="637"/>
                  </a:lnTo>
                  <a:lnTo>
                    <a:pt x="990" y="637"/>
                  </a:lnTo>
                  <a:lnTo>
                    <a:pt x="995" y="641"/>
                  </a:lnTo>
                  <a:lnTo>
                    <a:pt x="998" y="644"/>
                  </a:lnTo>
                  <a:lnTo>
                    <a:pt x="998" y="647"/>
                  </a:lnTo>
                  <a:lnTo>
                    <a:pt x="998" y="647"/>
                  </a:lnTo>
                  <a:lnTo>
                    <a:pt x="996" y="656"/>
                  </a:lnTo>
                  <a:lnTo>
                    <a:pt x="995" y="660"/>
                  </a:lnTo>
                  <a:lnTo>
                    <a:pt x="995" y="663"/>
                  </a:lnTo>
                  <a:lnTo>
                    <a:pt x="995" y="663"/>
                  </a:lnTo>
                  <a:lnTo>
                    <a:pt x="996" y="672"/>
                  </a:lnTo>
                  <a:lnTo>
                    <a:pt x="998" y="678"/>
                  </a:lnTo>
                  <a:lnTo>
                    <a:pt x="1001" y="680"/>
                  </a:lnTo>
                  <a:lnTo>
                    <a:pt x="1001" y="680"/>
                  </a:lnTo>
                  <a:lnTo>
                    <a:pt x="1002" y="683"/>
                  </a:lnTo>
                  <a:lnTo>
                    <a:pt x="1005" y="686"/>
                  </a:lnTo>
                  <a:lnTo>
                    <a:pt x="1005" y="689"/>
                  </a:lnTo>
                  <a:lnTo>
                    <a:pt x="1005" y="694"/>
                  </a:lnTo>
                  <a:lnTo>
                    <a:pt x="1005" y="694"/>
                  </a:lnTo>
                  <a:lnTo>
                    <a:pt x="1005" y="704"/>
                  </a:lnTo>
                  <a:lnTo>
                    <a:pt x="1003" y="707"/>
                  </a:lnTo>
                  <a:lnTo>
                    <a:pt x="1001" y="708"/>
                  </a:lnTo>
                  <a:lnTo>
                    <a:pt x="1001" y="708"/>
                  </a:lnTo>
                  <a:lnTo>
                    <a:pt x="998" y="711"/>
                  </a:lnTo>
                  <a:lnTo>
                    <a:pt x="996" y="714"/>
                  </a:lnTo>
                  <a:lnTo>
                    <a:pt x="998" y="720"/>
                  </a:lnTo>
                  <a:lnTo>
                    <a:pt x="998" y="720"/>
                  </a:lnTo>
                  <a:lnTo>
                    <a:pt x="998" y="725"/>
                  </a:lnTo>
                  <a:lnTo>
                    <a:pt x="996" y="727"/>
                  </a:lnTo>
                  <a:lnTo>
                    <a:pt x="995" y="725"/>
                  </a:lnTo>
                  <a:lnTo>
                    <a:pt x="995" y="725"/>
                  </a:lnTo>
                  <a:lnTo>
                    <a:pt x="990" y="723"/>
                  </a:lnTo>
                  <a:lnTo>
                    <a:pt x="987" y="721"/>
                  </a:lnTo>
                  <a:lnTo>
                    <a:pt x="986" y="721"/>
                  </a:lnTo>
                  <a:lnTo>
                    <a:pt x="986" y="721"/>
                  </a:lnTo>
                  <a:lnTo>
                    <a:pt x="986" y="724"/>
                  </a:lnTo>
                  <a:lnTo>
                    <a:pt x="986" y="727"/>
                  </a:lnTo>
                  <a:lnTo>
                    <a:pt x="986" y="731"/>
                  </a:lnTo>
                  <a:lnTo>
                    <a:pt x="985" y="731"/>
                  </a:lnTo>
                  <a:lnTo>
                    <a:pt x="983" y="731"/>
                  </a:lnTo>
                  <a:lnTo>
                    <a:pt x="983" y="731"/>
                  </a:lnTo>
                  <a:lnTo>
                    <a:pt x="979" y="728"/>
                  </a:lnTo>
                  <a:lnTo>
                    <a:pt x="973" y="724"/>
                  </a:lnTo>
                  <a:lnTo>
                    <a:pt x="970" y="718"/>
                  </a:lnTo>
                  <a:lnTo>
                    <a:pt x="969" y="714"/>
                  </a:lnTo>
                  <a:lnTo>
                    <a:pt x="969" y="714"/>
                  </a:lnTo>
                  <a:lnTo>
                    <a:pt x="969" y="712"/>
                  </a:lnTo>
                  <a:lnTo>
                    <a:pt x="970" y="711"/>
                  </a:lnTo>
                  <a:lnTo>
                    <a:pt x="972" y="709"/>
                  </a:lnTo>
                  <a:lnTo>
                    <a:pt x="969" y="708"/>
                  </a:lnTo>
                  <a:lnTo>
                    <a:pt x="969" y="708"/>
                  </a:lnTo>
                  <a:lnTo>
                    <a:pt x="957" y="704"/>
                  </a:lnTo>
                  <a:lnTo>
                    <a:pt x="951" y="701"/>
                  </a:lnTo>
                  <a:lnTo>
                    <a:pt x="947" y="698"/>
                  </a:lnTo>
                  <a:lnTo>
                    <a:pt x="947" y="698"/>
                  </a:lnTo>
                  <a:lnTo>
                    <a:pt x="947" y="695"/>
                  </a:lnTo>
                  <a:lnTo>
                    <a:pt x="947" y="694"/>
                  </a:lnTo>
                  <a:lnTo>
                    <a:pt x="947" y="691"/>
                  </a:lnTo>
                  <a:lnTo>
                    <a:pt x="943" y="686"/>
                  </a:lnTo>
                  <a:lnTo>
                    <a:pt x="943" y="686"/>
                  </a:lnTo>
                  <a:lnTo>
                    <a:pt x="931" y="679"/>
                  </a:lnTo>
                  <a:lnTo>
                    <a:pt x="927" y="675"/>
                  </a:lnTo>
                  <a:lnTo>
                    <a:pt x="927" y="673"/>
                  </a:lnTo>
                  <a:lnTo>
                    <a:pt x="927" y="670"/>
                  </a:lnTo>
                  <a:lnTo>
                    <a:pt x="927" y="670"/>
                  </a:lnTo>
                  <a:lnTo>
                    <a:pt x="928" y="660"/>
                  </a:lnTo>
                  <a:lnTo>
                    <a:pt x="930" y="654"/>
                  </a:lnTo>
                  <a:lnTo>
                    <a:pt x="930" y="649"/>
                  </a:lnTo>
                  <a:lnTo>
                    <a:pt x="930" y="649"/>
                  </a:lnTo>
                  <a:lnTo>
                    <a:pt x="928" y="644"/>
                  </a:lnTo>
                  <a:lnTo>
                    <a:pt x="928" y="640"/>
                  </a:lnTo>
                  <a:lnTo>
                    <a:pt x="930" y="637"/>
                  </a:lnTo>
                  <a:lnTo>
                    <a:pt x="932" y="634"/>
                  </a:lnTo>
                  <a:lnTo>
                    <a:pt x="932" y="634"/>
                  </a:lnTo>
                  <a:lnTo>
                    <a:pt x="938" y="628"/>
                  </a:lnTo>
                  <a:lnTo>
                    <a:pt x="940" y="627"/>
                  </a:lnTo>
                  <a:lnTo>
                    <a:pt x="938" y="625"/>
                  </a:lnTo>
                  <a:lnTo>
                    <a:pt x="938" y="625"/>
                  </a:lnTo>
                  <a:lnTo>
                    <a:pt x="915" y="624"/>
                  </a:lnTo>
                  <a:lnTo>
                    <a:pt x="901" y="623"/>
                  </a:lnTo>
                  <a:lnTo>
                    <a:pt x="892" y="623"/>
                  </a:lnTo>
                  <a:lnTo>
                    <a:pt x="892" y="623"/>
                  </a:lnTo>
                  <a:lnTo>
                    <a:pt x="889" y="621"/>
                  </a:lnTo>
                  <a:lnTo>
                    <a:pt x="888" y="620"/>
                  </a:lnTo>
                  <a:lnTo>
                    <a:pt x="883" y="617"/>
                  </a:lnTo>
                  <a:lnTo>
                    <a:pt x="883" y="617"/>
                  </a:lnTo>
                  <a:lnTo>
                    <a:pt x="873" y="610"/>
                  </a:lnTo>
                  <a:lnTo>
                    <a:pt x="863" y="602"/>
                  </a:lnTo>
                  <a:lnTo>
                    <a:pt x="863" y="602"/>
                  </a:lnTo>
                  <a:lnTo>
                    <a:pt x="856" y="596"/>
                  </a:lnTo>
                  <a:lnTo>
                    <a:pt x="850" y="591"/>
                  </a:lnTo>
                  <a:lnTo>
                    <a:pt x="850" y="591"/>
                  </a:lnTo>
                  <a:lnTo>
                    <a:pt x="838" y="579"/>
                  </a:lnTo>
                  <a:lnTo>
                    <a:pt x="833" y="575"/>
                  </a:lnTo>
                  <a:lnTo>
                    <a:pt x="830" y="572"/>
                  </a:lnTo>
                  <a:lnTo>
                    <a:pt x="830" y="572"/>
                  </a:lnTo>
                  <a:lnTo>
                    <a:pt x="821" y="573"/>
                  </a:lnTo>
                  <a:lnTo>
                    <a:pt x="817" y="573"/>
                  </a:lnTo>
                  <a:lnTo>
                    <a:pt x="814" y="572"/>
                  </a:lnTo>
                  <a:lnTo>
                    <a:pt x="814" y="572"/>
                  </a:lnTo>
                  <a:lnTo>
                    <a:pt x="804" y="565"/>
                  </a:lnTo>
                  <a:lnTo>
                    <a:pt x="799" y="562"/>
                  </a:lnTo>
                  <a:lnTo>
                    <a:pt x="795" y="562"/>
                  </a:lnTo>
                  <a:lnTo>
                    <a:pt x="795" y="562"/>
                  </a:lnTo>
                  <a:lnTo>
                    <a:pt x="785" y="568"/>
                  </a:lnTo>
                  <a:lnTo>
                    <a:pt x="779" y="572"/>
                  </a:lnTo>
                  <a:lnTo>
                    <a:pt x="775" y="572"/>
                  </a:lnTo>
                  <a:lnTo>
                    <a:pt x="775" y="572"/>
                  </a:lnTo>
                  <a:lnTo>
                    <a:pt x="775" y="570"/>
                  </a:lnTo>
                  <a:lnTo>
                    <a:pt x="775" y="566"/>
                  </a:lnTo>
                  <a:lnTo>
                    <a:pt x="777" y="560"/>
                  </a:lnTo>
                  <a:lnTo>
                    <a:pt x="777" y="560"/>
                  </a:lnTo>
                  <a:lnTo>
                    <a:pt x="773" y="540"/>
                  </a:lnTo>
                  <a:lnTo>
                    <a:pt x="770" y="527"/>
                  </a:lnTo>
                  <a:lnTo>
                    <a:pt x="767" y="520"/>
                  </a:lnTo>
                  <a:lnTo>
                    <a:pt x="767" y="520"/>
                  </a:lnTo>
                  <a:lnTo>
                    <a:pt x="762" y="515"/>
                  </a:lnTo>
                  <a:lnTo>
                    <a:pt x="759" y="515"/>
                  </a:lnTo>
                  <a:lnTo>
                    <a:pt x="756" y="514"/>
                  </a:lnTo>
                  <a:lnTo>
                    <a:pt x="756" y="514"/>
                  </a:lnTo>
                  <a:lnTo>
                    <a:pt x="751" y="518"/>
                  </a:lnTo>
                  <a:lnTo>
                    <a:pt x="749" y="520"/>
                  </a:lnTo>
                  <a:lnTo>
                    <a:pt x="746" y="518"/>
                  </a:lnTo>
                  <a:lnTo>
                    <a:pt x="746" y="518"/>
                  </a:lnTo>
                  <a:lnTo>
                    <a:pt x="740" y="510"/>
                  </a:lnTo>
                  <a:lnTo>
                    <a:pt x="737" y="507"/>
                  </a:lnTo>
                  <a:lnTo>
                    <a:pt x="735" y="502"/>
                  </a:lnTo>
                  <a:lnTo>
                    <a:pt x="735" y="502"/>
                  </a:lnTo>
                  <a:lnTo>
                    <a:pt x="737" y="498"/>
                  </a:lnTo>
                  <a:lnTo>
                    <a:pt x="737" y="495"/>
                  </a:lnTo>
                  <a:lnTo>
                    <a:pt x="737" y="492"/>
                  </a:lnTo>
                  <a:lnTo>
                    <a:pt x="737" y="492"/>
                  </a:lnTo>
                  <a:lnTo>
                    <a:pt x="737" y="485"/>
                  </a:lnTo>
                  <a:lnTo>
                    <a:pt x="740" y="473"/>
                  </a:lnTo>
                  <a:lnTo>
                    <a:pt x="746" y="452"/>
                  </a:lnTo>
                  <a:lnTo>
                    <a:pt x="746" y="452"/>
                  </a:lnTo>
                  <a:lnTo>
                    <a:pt x="749" y="447"/>
                  </a:lnTo>
                  <a:lnTo>
                    <a:pt x="751" y="444"/>
                  </a:lnTo>
                  <a:lnTo>
                    <a:pt x="753" y="440"/>
                  </a:lnTo>
                  <a:lnTo>
                    <a:pt x="753" y="436"/>
                  </a:lnTo>
                  <a:lnTo>
                    <a:pt x="753" y="436"/>
                  </a:lnTo>
                  <a:lnTo>
                    <a:pt x="749" y="427"/>
                  </a:lnTo>
                  <a:lnTo>
                    <a:pt x="746" y="420"/>
                  </a:lnTo>
                  <a:lnTo>
                    <a:pt x="746" y="420"/>
                  </a:lnTo>
                  <a:lnTo>
                    <a:pt x="743" y="410"/>
                  </a:lnTo>
                  <a:lnTo>
                    <a:pt x="743" y="407"/>
                  </a:lnTo>
                  <a:lnTo>
                    <a:pt x="743" y="405"/>
                  </a:lnTo>
                  <a:lnTo>
                    <a:pt x="744" y="404"/>
                  </a:lnTo>
                  <a:lnTo>
                    <a:pt x="744" y="404"/>
                  </a:lnTo>
                  <a:lnTo>
                    <a:pt x="747" y="405"/>
                  </a:lnTo>
                  <a:lnTo>
                    <a:pt x="749" y="407"/>
                  </a:lnTo>
                  <a:lnTo>
                    <a:pt x="750" y="408"/>
                  </a:lnTo>
                  <a:lnTo>
                    <a:pt x="751" y="407"/>
                  </a:lnTo>
                  <a:lnTo>
                    <a:pt x="751" y="407"/>
                  </a:lnTo>
                  <a:lnTo>
                    <a:pt x="751" y="398"/>
                  </a:lnTo>
                  <a:lnTo>
                    <a:pt x="753" y="395"/>
                  </a:lnTo>
                  <a:lnTo>
                    <a:pt x="754" y="395"/>
                  </a:lnTo>
                  <a:lnTo>
                    <a:pt x="754" y="395"/>
                  </a:lnTo>
                  <a:lnTo>
                    <a:pt x="757" y="397"/>
                  </a:lnTo>
                  <a:lnTo>
                    <a:pt x="760" y="399"/>
                  </a:lnTo>
                  <a:lnTo>
                    <a:pt x="763" y="407"/>
                  </a:lnTo>
                  <a:lnTo>
                    <a:pt x="763" y="407"/>
                  </a:lnTo>
                  <a:lnTo>
                    <a:pt x="767" y="408"/>
                  </a:lnTo>
                  <a:lnTo>
                    <a:pt x="772" y="408"/>
                  </a:lnTo>
                  <a:lnTo>
                    <a:pt x="776" y="408"/>
                  </a:lnTo>
                  <a:lnTo>
                    <a:pt x="777" y="408"/>
                  </a:lnTo>
                  <a:lnTo>
                    <a:pt x="776" y="407"/>
                  </a:lnTo>
                  <a:lnTo>
                    <a:pt x="776" y="407"/>
                  </a:lnTo>
                  <a:lnTo>
                    <a:pt x="772" y="402"/>
                  </a:lnTo>
                  <a:lnTo>
                    <a:pt x="769" y="399"/>
                  </a:lnTo>
                  <a:lnTo>
                    <a:pt x="769" y="398"/>
                  </a:lnTo>
                  <a:lnTo>
                    <a:pt x="770" y="397"/>
                  </a:lnTo>
                  <a:lnTo>
                    <a:pt x="770" y="397"/>
                  </a:lnTo>
                  <a:lnTo>
                    <a:pt x="776" y="391"/>
                  </a:lnTo>
                  <a:lnTo>
                    <a:pt x="777" y="386"/>
                  </a:lnTo>
                  <a:lnTo>
                    <a:pt x="777" y="384"/>
                  </a:lnTo>
                  <a:lnTo>
                    <a:pt x="777" y="384"/>
                  </a:lnTo>
                  <a:lnTo>
                    <a:pt x="772" y="378"/>
                  </a:lnTo>
                  <a:lnTo>
                    <a:pt x="770" y="376"/>
                  </a:lnTo>
                  <a:lnTo>
                    <a:pt x="770" y="375"/>
                  </a:lnTo>
                  <a:lnTo>
                    <a:pt x="770" y="375"/>
                  </a:lnTo>
                  <a:lnTo>
                    <a:pt x="770" y="375"/>
                  </a:lnTo>
                  <a:lnTo>
                    <a:pt x="775" y="375"/>
                  </a:lnTo>
                  <a:lnTo>
                    <a:pt x="777" y="376"/>
                  </a:lnTo>
                  <a:lnTo>
                    <a:pt x="785" y="381"/>
                  </a:lnTo>
                  <a:lnTo>
                    <a:pt x="785" y="381"/>
                  </a:lnTo>
                  <a:lnTo>
                    <a:pt x="792" y="385"/>
                  </a:lnTo>
                  <a:lnTo>
                    <a:pt x="795" y="386"/>
                  </a:lnTo>
                  <a:lnTo>
                    <a:pt x="799" y="385"/>
                  </a:lnTo>
                  <a:lnTo>
                    <a:pt x="799" y="385"/>
                  </a:lnTo>
                  <a:lnTo>
                    <a:pt x="802" y="384"/>
                  </a:lnTo>
                  <a:lnTo>
                    <a:pt x="804" y="381"/>
                  </a:lnTo>
                  <a:lnTo>
                    <a:pt x="805" y="378"/>
                  </a:lnTo>
                  <a:lnTo>
                    <a:pt x="805" y="373"/>
                  </a:lnTo>
                  <a:lnTo>
                    <a:pt x="805" y="373"/>
                  </a:lnTo>
                  <a:lnTo>
                    <a:pt x="801" y="368"/>
                  </a:lnTo>
                  <a:lnTo>
                    <a:pt x="795" y="360"/>
                  </a:lnTo>
                  <a:lnTo>
                    <a:pt x="786" y="353"/>
                  </a:lnTo>
                  <a:lnTo>
                    <a:pt x="779" y="347"/>
                  </a:lnTo>
                  <a:lnTo>
                    <a:pt x="779" y="347"/>
                  </a:lnTo>
                  <a:lnTo>
                    <a:pt x="788" y="352"/>
                  </a:lnTo>
                  <a:lnTo>
                    <a:pt x="805" y="360"/>
                  </a:lnTo>
                  <a:lnTo>
                    <a:pt x="805" y="360"/>
                  </a:lnTo>
                  <a:lnTo>
                    <a:pt x="806" y="360"/>
                  </a:lnTo>
                  <a:lnTo>
                    <a:pt x="808" y="360"/>
                  </a:lnTo>
                  <a:lnTo>
                    <a:pt x="809" y="359"/>
                  </a:lnTo>
                  <a:lnTo>
                    <a:pt x="809" y="353"/>
                  </a:lnTo>
                  <a:lnTo>
                    <a:pt x="809" y="349"/>
                  </a:lnTo>
                  <a:lnTo>
                    <a:pt x="809" y="349"/>
                  </a:lnTo>
                  <a:lnTo>
                    <a:pt x="806" y="342"/>
                  </a:lnTo>
                  <a:lnTo>
                    <a:pt x="806" y="340"/>
                  </a:lnTo>
                  <a:lnTo>
                    <a:pt x="811" y="340"/>
                  </a:lnTo>
                  <a:lnTo>
                    <a:pt x="811" y="340"/>
                  </a:lnTo>
                  <a:lnTo>
                    <a:pt x="814" y="340"/>
                  </a:lnTo>
                  <a:lnTo>
                    <a:pt x="817" y="339"/>
                  </a:lnTo>
                  <a:lnTo>
                    <a:pt x="819" y="337"/>
                  </a:lnTo>
                  <a:lnTo>
                    <a:pt x="819" y="334"/>
                  </a:lnTo>
                  <a:lnTo>
                    <a:pt x="819" y="334"/>
                  </a:lnTo>
                  <a:lnTo>
                    <a:pt x="821" y="334"/>
                  </a:lnTo>
                  <a:lnTo>
                    <a:pt x="822" y="336"/>
                  </a:lnTo>
                  <a:lnTo>
                    <a:pt x="827" y="339"/>
                  </a:lnTo>
                  <a:lnTo>
                    <a:pt x="833" y="343"/>
                  </a:lnTo>
                  <a:lnTo>
                    <a:pt x="837" y="344"/>
                  </a:lnTo>
                  <a:lnTo>
                    <a:pt x="837" y="344"/>
                  </a:lnTo>
                  <a:lnTo>
                    <a:pt x="840" y="342"/>
                  </a:lnTo>
                  <a:lnTo>
                    <a:pt x="844" y="339"/>
                  </a:lnTo>
                  <a:lnTo>
                    <a:pt x="847" y="334"/>
                  </a:lnTo>
                  <a:lnTo>
                    <a:pt x="848" y="330"/>
                  </a:lnTo>
                  <a:lnTo>
                    <a:pt x="848" y="330"/>
                  </a:lnTo>
                  <a:lnTo>
                    <a:pt x="848" y="320"/>
                  </a:lnTo>
                  <a:lnTo>
                    <a:pt x="848" y="315"/>
                  </a:lnTo>
                  <a:lnTo>
                    <a:pt x="851" y="311"/>
                  </a:lnTo>
                  <a:lnTo>
                    <a:pt x="851" y="311"/>
                  </a:lnTo>
                  <a:lnTo>
                    <a:pt x="854" y="302"/>
                  </a:lnTo>
                  <a:lnTo>
                    <a:pt x="856" y="298"/>
                  </a:lnTo>
                  <a:lnTo>
                    <a:pt x="854" y="297"/>
                  </a:lnTo>
                  <a:lnTo>
                    <a:pt x="853" y="295"/>
                  </a:lnTo>
                  <a:lnTo>
                    <a:pt x="853" y="295"/>
                  </a:lnTo>
                  <a:lnTo>
                    <a:pt x="843" y="294"/>
                  </a:lnTo>
                  <a:lnTo>
                    <a:pt x="835" y="292"/>
                  </a:lnTo>
                  <a:lnTo>
                    <a:pt x="828" y="289"/>
                  </a:lnTo>
                  <a:lnTo>
                    <a:pt x="828" y="289"/>
                  </a:lnTo>
                  <a:lnTo>
                    <a:pt x="815" y="285"/>
                  </a:lnTo>
                  <a:lnTo>
                    <a:pt x="804" y="282"/>
                  </a:lnTo>
                  <a:lnTo>
                    <a:pt x="804" y="282"/>
                  </a:lnTo>
                  <a:lnTo>
                    <a:pt x="785" y="284"/>
                  </a:lnTo>
                  <a:lnTo>
                    <a:pt x="772" y="284"/>
                  </a:lnTo>
                  <a:lnTo>
                    <a:pt x="767" y="284"/>
                  </a:lnTo>
                  <a:lnTo>
                    <a:pt x="767" y="284"/>
                  </a:lnTo>
                  <a:lnTo>
                    <a:pt x="772" y="281"/>
                  </a:lnTo>
                  <a:lnTo>
                    <a:pt x="777" y="279"/>
                  </a:lnTo>
                  <a:lnTo>
                    <a:pt x="777" y="279"/>
                  </a:lnTo>
                  <a:lnTo>
                    <a:pt x="788" y="278"/>
                  </a:lnTo>
                  <a:lnTo>
                    <a:pt x="793" y="276"/>
                  </a:lnTo>
                  <a:lnTo>
                    <a:pt x="795" y="275"/>
                  </a:lnTo>
                  <a:lnTo>
                    <a:pt x="795" y="275"/>
                  </a:lnTo>
                  <a:lnTo>
                    <a:pt x="792" y="272"/>
                  </a:lnTo>
                  <a:lnTo>
                    <a:pt x="792" y="269"/>
                  </a:lnTo>
                  <a:lnTo>
                    <a:pt x="793" y="268"/>
                  </a:lnTo>
                  <a:lnTo>
                    <a:pt x="793" y="268"/>
                  </a:lnTo>
                  <a:lnTo>
                    <a:pt x="796" y="266"/>
                  </a:lnTo>
                  <a:lnTo>
                    <a:pt x="799" y="268"/>
                  </a:lnTo>
                  <a:lnTo>
                    <a:pt x="809" y="269"/>
                  </a:lnTo>
                  <a:lnTo>
                    <a:pt x="809" y="269"/>
                  </a:lnTo>
                  <a:lnTo>
                    <a:pt x="815" y="272"/>
                  </a:lnTo>
                  <a:lnTo>
                    <a:pt x="822" y="275"/>
                  </a:lnTo>
                  <a:lnTo>
                    <a:pt x="834" y="282"/>
                  </a:lnTo>
                  <a:lnTo>
                    <a:pt x="834" y="282"/>
                  </a:lnTo>
                  <a:lnTo>
                    <a:pt x="846" y="287"/>
                  </a:lnTo>
                  <a:lnTo>
                    <a:pt x="853" y="289"/>
                  </a:lnTo>
                  <a:lnTo>
                    <a:pt x="859" y="289"/>
                  </a:lnTo>
                  <a:lnTo>
                    <a:pt x="859" y="289"/>
                  </a:lnTo>
                  <a:lnTo>
                    <a:pt x="863" y="285"/>
                  </a:lnTo>
                  <a:lnTo>
                    <a:pt x="870" y="276"/>
                  </a:lnTo>
                  <a:lnTo>
                    <a:pt x="879" y="265"/>
                  </a:lnTo>
                  <a:lnTo>
                    <a:pt x="879" y="265"/>
                  </a:lnTo>
                  <a:lnTo>
                    <a:pt x="879" y="263"/>
                  </a:lnTo>
                  <a:lnTo>
                    <a:pt x="877" y="260"/>
                  </a:lnTo>
                  <a:lnTo>
                    <a:pt x="873" y="253"/>
                  </a:lnTo>
                  <a:lnTo>
                    <a:pt x="867" y="246"/>
                  </a:lnTo>
                  <a:lnTo>
                    <a:pt x="866" y="245"/>
                  </a:lnTo>
                  <a:lnTo>
                    <a:pt x="867" y="243"/>
                  </a:lnTo>
                  <a:lnTo>
                    <a:pt x="867" y="243"/>
                  </a:lnTo>
                  <a:lnTo>
                    <a:pt x="869" y="243"/>
                  </a:lnTo>
                  <a:lnTo>
                    <a:pt x="870" y="245"/>
                  </a:lnTo>
                  <a:lnTo>
                    <a:pt x="873" y="245"/>
                  </a:lnTo>
                  <a:lnTo>
                    <a:pt x="876" y="245"/>
                  </a:lnTo>
                  <a:lnTo>
                    <a:pt x="876" y="245"/>
                  </a:lnTo>
                  <a:lnTo>
                    <a:pt x="883" y="242"/>
                  </a:lnTo>
                  <a:lnTo>
                    <a:pt x="886" y="242"/>
                  </a:lnTo>
                  <a:lnTo>
                    <a:pt x="886" y="243"/>
                  </a:lnTo>
                  <a:lnTo>
                    <a:pt x="886" y="243"/>
                  </a:lnTo>
                  <a:lnTo>
                    <a:pt x="889" y="252"/>
                  </a:lnTo>
                  <a:lnTo>
                    <a:pt x="890" y="256"/>
                  </a:lnTo>
                  <a:lnTo>
                    <a:pt x="893" y="259"/>
                  </a:lnTo>
                  <a:lnTo>
                    <a:pt x="893" y="259"/>
                  </a:lnTo>
                  <a:lnTo>
                    <a:pt x="902" y="263"/>
                  </a:lnTo>
                  <a:lnTo>
                    <a:pt x="905" y="263"/>
                  </a:lnTo>
                  <a:lnTo>
                    <a:pt x="906" y="262"/>
                  </a:lnTo>
                  <a:lnTo>
                    <a:pt x="905" y="260"/>
                  </a:lnTo>
                  <a:lnTo>
                    <a:pt x="905" y="260"/>
                  </a:lnTo>
                  <a:lnTo>
                    <a:pt x="901" y="253"/>
                  </a:lnTo>
                  <a:lnTo>
                    <a:pt x="899" y="250"/>
                  </a:lnTo>
                  <a:lnTo>
                    <a:pt x="901" y="249"/>
                  </a:lnTo>
                  <a:lnTo>
                    <a:pt x="901" y="249"/>
                  </a:lnTo>
                  <a:lnTo>
                    <a:pt x="902" y="249"/>
                  </a:lnTo>
                  <a:lnTo>
                    <a:pt x="903" y="247"/>
                  </a:lnTo>
                  <a:lnTo>
                    <a:pt x="903" y="243"/>
                  </a:lnTo>
                  <a:lnTo>
                    <a:pt x="903" y="243"/>
                  </a:lnTo>
                  <a:lnTo>
                    <a:pt x="905" y="240"/>
                  </a:lnTo>
                  <a:lnTo>
                    <a:pt x="905" y="240"/>
                  </a:lnTo>
                  <a:lnTo>
                    <a:pt x="905" y="239"/>
                  </a:lnTo>
                  <a:lnTo>
                    <a:pt x="903" y="236"/>
                  </a:lnTo>
                  <a:lnTo>
                    <a:pt x="903" y="236"/>
                  </a:lnTo>
                  <a:lnTo>
                    <a:pt x="893" y="229"/>
                  </a:lnTo>
                  <a:lnTo>
                    <a:pt x="890" y="226"/>
                  </a:lnTo>
                  <a:lnTo>
                    <a:pt x="889" y="224"/>
                  </a:lnTo>
                  <a:lnTo>
                    <a:pt x="889" y="224"/>
                  </a:lnTo>
                  <a:lnTo>
                    <a:pt x="892" y="223"/>
                  </a:lnTo>
                  <a:lnTo>
                    <a:pt x="895" y="223"/>
                  </a:lnTo>
                  <a:lnTo>
                    <a:pt x="898" y="223"/>
                  </a:lnTo>
                  <a:lnTo>
                    <a:pt x="902" y="224"/>
                  </a:lnTo>
                  <a:lnTo>
                    <a:pt x="902" y="224"/>
                  </a:lnTo>
                  <a:lnTo>
                    <a:pt x="906" y="229"/>
                  </a:lnTo>
                  <a:lnTo>
                    <a:pt x="909" y="233"/>
                  </a:lnTo>
                  <a:lnTo>
                    <a:pt x="909" y="233"/>
                  </a:lnTo>
                  <a:lnTo>
                    <a:pt x="914" y="242"/>
                  </a:lnTo>
                  <a:lnTo>
                    <a:pt x="917" y="249"/>
                  </a:lnTo>
                  <a:lnTo>
                    <a:pt x="917" y="249"/>
                  </a:lnTo>
                  <a:lnTo>
                    <a:pt x="918" y="253"/>
                  </a:lnTo>
                  <a:lnTo>
                    <a:pt x="919" y="255"/>
                  </a:lnTo>
                  <a:lnTo>
                    <a:pt x="921" y="256"/>
                  </a:lnTo>
                  <a:lnTo>
                    <a:pt x="921" y="256"/>
                  </a:lnTo>
                  <a:lnTo>
                    <a:pt x="922" y="253"/>
                  </a:lnTo>
                  <a:lnTo>
                    <a:pt x="924" y="252"/>
                  </a:lnTo>
                  <a:lnTo>
                    <a:pt x="924" y="249"/>
                  </a:lnTo>
                  <a:lnTo>
                    <a:pt x="927" y="246"/>
                  </a:lnTo>
                  <a:lnTo>
                    <a:pt x="927" y="246"/>
                  </a:lnTo>
                  <a:lnTo>
                    <a:pt x="934" y="242"/>
                  </a:lnTo>
                  <a:lnTo>
                    <a:pt x="943" y="236"/>
                  </a:lnTo>
                  <a:lnTo>
                    <a:pt x="943" y="236"/>
                  </a:lnTo>
                  <a:lnTo>
                    <a:pt x="945" y="231"/>
                  </a:lnTo>
                  <a:lnTo>
                    <a:pt x="947" y="230"/>
                  </a:lnTo>
                  <a:lnTo>
                    <a:pt x="951" y="229"/>
                  </a:lnTo>
                  <a:lnTo>
                    <a:pt x="951" y="229"/>
                  </a:lnTo>
                  <a:lnTo>
                    <a:pt x="954" y="227"/>
                  </a:lnTo>
                  <a:lnTo>
                    <a:pt x="957" y="226"/>
                  </a:lnTo>
                  <a:lnTo>
                    <a:pt x="959" y="223"/>
                  </a:lnTo>
                  <a:lnTo>
                    <a:pt x="959" y="221"/>
                  </a:lnTo>
                  <a:lnTo>
                    <a:pt x="959" y="221"/>
                  </a:lnTo>
                  <a:lnTo>
                    <a:pt x="957" y="210"/>
                  </a:lnTo>
                  <a:lnTo>
                    <a:pt x="956" y="201"/>
                  </a:lnTo>
                  <a:lnTo>
                    <a:pt x="954" y="197"/>
                  </a:lnTo>
                  <a:lnTo>
                    <a:pt x="954" y="197"/>
                  </a:lnTo>
                  <a:lnTo>
                    <a:pt x="950" y="189"/>
                  </a:lnTo>
                  <a:lnTo>
                    <a:pt x="947" y="185"/>
                  </a:lnTo>
                  <a:lnTo>
                    <a:pt x="947" y="181"/>
                  </a:lnTo>
                  <a:lnTo>
                    <a:pt x="947" y="181"/>
                  </a:lnTo>
                  <a:lnTo>
                    <a:pt x="945" y="172"/>
                  </a:lnTo>
                  <a:lnTo>
                    <a:pt x="944" y="165"/>
                  </a:lnTo>
                  <a:lnTo>
                    <a:pt x="944" y="165"/>
                  </a:lnTo>
                  <a:lnTo>
                    <a:pt x="941" y="161"/>
                  </a:lnTo>
                  <a:lnTo>
                    <a:pt x="941" y="158"/>
                  </a:lnTo>
                  <a:lnTo>
                    <a:pt x="944" y="158"/>
                  </a:lnTo>
                  <a:lnTo>
                    <a:pt x="944" y="158"/>
                  </a:lnTo>
                  <a:lnTo>
                    <a:pt x="954" y="158"/>
                  </a:lnTo>
                  <a:lnTo>
                    <a:pt x="959" y="158"/>
                  </a:lnTo>
                  <a:lnTo>
                    <a:pt x="960" y="156"/>
                  </a:lnTo>
                  <a:lnTo>
                    <a:pt x="960" y="155"/>
                  </a:lnTo>
                  <a:lnTo>
                    <a:pt x="960" y="155"/>
                  </a:lnTo>
                  <a:lnTo>
                    <a:pt x="961" y="147"/>
                  </a:lnTo>
                  <a:lnTo>
                    <a:pt x="960" y="145"/>
                  </a:lnTo>
                  <a:lnTo>
                    <a:pt x="959" y="143"/>
                  </a:lnTo>
                  <a:lnTo>
                    <a:pt x="959" y="143"/>
                  </a:lnTo>
                  <a:lnTo>
                    <a:pt x="956" y="140"/>
                  </a:lnTo>
                  <a:lnTo>
                    <a:pt x="956" y="139"/>
                  </a:lnTo>
                  <a:lnTo>
                    <a:pt x="957" y="137"/>
                  </a:lnTo>
                  <a:lnTo>
                    <a:pt x="957" y="137"/>
                  </a:lnTo>
                  <a:lnTo>
                    <a:pt x="959" y="134"/>
                  </a:lnTo>
                  <a:lnTo>
                    <a:pt x="960" y="133"/>
                  </a:lnTo>
                  <a:lnTo>
                    <a:pt x="959" y="132"/>
                  </a:lnTo>
                  <a:lnTo>
                    <a:pt x="957" y="130"/>
                  </a:lnTo>
                  <a:lnTo>
                    <a:pt x="957" y="130"/>
                  </a:lnTo>
                  <a:lnTo>
                    <a:pt x="951" y="133"/>
                  </a:lnTo>
                  <a:lnTo>
                    <a:pt x="948" y="133"/>
                  </a:lnTo>
                  <a:lnTo>
                    <a:pt x="945" y="133"/>
                  </a:lnTo>
                  <a:lnTo>
                    <a:pt x="945" y="133"/>
                  </a:lnTo>
                  <a:lnTo>
                    <a:pt x="944" y="127"/>
                  </a:lnTo>
                  <a:lnTo>
                    <a:pt x="943" y="126"/>
                  </a:lnTo>
                  <a:lnTo>
                    <a:pt x="944" y="124"/>
                  </a:lnTo>
                  <a:lnTo>
                    <a:pt x="944" y="124"/>
                  </a:lnTo>
                  <a:lnTo>
                    <a:pt x="944" y="123"/>
                  </a:lnTo>
                  <a:lnTo>
                    <a:pt x="943" y="121"/>
                  </a:lnTo>
                  <a:lnTo>
                    <a:pt x="940" y="120"/>
                  </a:lnTo>
                  <a:lnTo>
                    <a:pt x="940" y="117"/>
                  </a:lnTo>
                  <a:lnTo>
                    <a:pt x="940" y="117"/>
                  </a:lnTo>
                  <a:lnTo>
                    <a:pt x="943" y="111"/>
                  </a:lnTo>
                  <a:lnTo>
                    <a:pt x="944" y="110"/>
                  </a:lnTo>
                  <a:lnTo>
                    <a:pt x="943" y="108"/>
                  </a:lnTo>
                  <a:lnTo>
                    <a:pt x="943" y="108"/>
                  </a:lnTo>
                  <a:lnTo>
                    <a:pt x="934" y="105"/>
                  </a:lnTo>
                  <a:lnTo>
                    <a:pt x="931" y="105"/>
                  </a:lnTo>
                  <a:lnTo>
                    <a:pt x="930" y="105"/>
                  </a:lnTo>
                  <a:lnTo>
                    <a:pt x="930" y="105"/>
                  </a:lnTo>
                  <a:lnTo>
                    <a:pt x="928" y="107"/>
                  </a:lnTo>
                  <a:lnTo>
                    <a:pt x="925" y="108"/>
                  </a:lnTo>
                  <a:lnTo>
                    <a:pt x="922" y="110"/>
                  </a:lnTo>
                  <a:lnTo>
                    <a:pt x="919" y="108"/>
                  </a:lnTo>
                  <a:lnTo>
                    <a:pt x="919" y="108"/>
                  </a:lnTo>
                  <a:lnTo>
                    <a:pt x="915" y="104"/>
                  </a:lnTo>
                  <a:lnTo>
                    <a:pt x="912" y="103"/>
                  </a:lnTo>
                  <a:lnTo>
                    <a:pt x="909" y="101"/>
                  </a:lnTo>
                  <a:lnTo>
                    <a:pt x="909" y="101"/>
                  </a:lnTo>
                  <a:lnTo>
                    <a:pt x="902" y="103"/>
                  </a:lnTo>
                  <a:lnTo>
                    <a:pt x="898" y="103"/>
                  </a:lnTo>
                  <a:lnTo>
                    <a:pt x="895" y="103"/>
                  </a:lnTo>
                  <a:lnTo>
                    <a:pt x="895" y="103"/>
                  </a:lnTo>
                  <a:lnTo>
                    <a:pt x="892" y="101"/>
                  </a:lnTo>
                  <a:lnTo>
                    <a:pt x="890" y="101"/>
                  </a:lnTo>
                  <a:lnTo>
                    <a:pt x="890" y="103"/>
                  </a:lnTo>
                  <a:lnTo>
                    <a:pt x="890" y="103"/>
                  </a:lnTo>
                  <a:lnTo>
                    <a:pt x="892" y="107"/>
                  </a:lnTo>
                  <a:lnTo>
                    <a:pt x="892" y="108"/>
                  </a:lnTo>
                  <a:lnTo>
                    <a:pt x="892" y="110"/>
                  </a:lnTo>
                  <a:lnTo>
                    <a:pt x="892" y="110"/>
                  </a:lnTo>
                  <a:lnTo>
                    <a:pt x="890" y="111"/>
                  </a:lnTo>
                  <a:lnTo>
                    <a:pt x="890" y="114"/>
                  </a:lnTo>
                  <a:lnTo>
                    <a:pt x="893" y="123"/>
                  </a:lnTo>
                  <a:lnTo>
                    <a:pt x="893" y="123"/>
                  </a:lnTo>
                  <a:lnTo>
                    <a:pt x="893" y="126"/>
                  </a:lnTo>
                  <a:lnTo>
                    <a:pt x="893" y="129"/>
                  </a:lnTo>
                  <a:lnTo>
                    <a:pt x="893" y="130"/>
                  </a:lnTo>
                  <a:lnTo>
                    <a:pt x="895" y="132"/>
                  </a:lnTo>
                  <a:lnTo>
                    <a:pt x="895" y="132"/>
                  </a:lnTo>
                  <a:lnTo>
                    <a:pt x="901" y="134"/>
                  </a:lnTo>
                  <a:lnTo>
                    <a:pt x="903" y="137"/>
                  </a:lnTo>
                  <a:lnTo>
                    <a:pt x="903" y="139"/>
                  </a:lnTo>
                  <a:lnTo>
                    <a:pt x="903" y="139"/>
                  </a:lnTo>
                  <a:lnTo>
                    <a:pt x="903" y="139"/>
                  </a:lnTo>
                  <a:lnTo>
                    <a:pt x="906" y="142"/>
                  </a:lnTo>
                  <a:lnTo>
                    <a:pt x="908" y="143"/>
                  </a:lnTo>
                  <a:lnTo>
                    <a:pt x="909" y="143"/>
                  </a:lnTo>
                  <a:lnTo>
                    <a:pt x="908" y="145"/>
                  </a:lnTo>
                  <a:lnTo>
                    <a:pt x="908" y="145"/>
                  </a:lnTo>
                  <a:lnTo>
                    <a:pt x="905" y="147"/>
                  </a:lnTo>
                  <a:lnTo>
                    <a:pt x="902" y="149"/>
                  </a:lnTo>
                  <a:lnTo>
                    <a:pt x="899" y="149"/>
                  </a:lnTo>
                  <a:lnTo>
                    <a:pt x="899" y="149"/>
                  </a:lnTo>
                  <a:lnTo>
                    <a:pt x="893" y="146"/>
                  </a:lnTo>
                  <a:lnTo>
                    <a:pt x="892" y="147"/>
                  </a:lnTo>
                  <a:lnTo>
                    <a:pt x="892" y="147"/>
                  </a:lnTo>
                  <a:lnTo>
                    <a:pt x="892" y="147"/>
                  </a:lnTo>
                  <a:lnTo>
                    <a:pt x="890" y="153"/>
                  </a:lnTo>
                  <a:lnTo>
                    <a:pt x="889" y="162"/>
                  </a:lnTo>
                  <a:lnTo>
                    <a:pt x="888" y="171"/>
                  </a:lnTo>
                  <a:lnTo>
                    <a:pt x="885" y="176"/>
                  </a:lnTo>
                  <a:lnTo>
                    <a:pt x="885" y="176"/>
                  </a:lnTo>
                  <a:lnTo>
                    <a:pt x="883" y="181"/>
                  </a:lnTo>
                  <a:lnTo>
                    <a:pt x="882" y="185"/>
                  </a:lnTo>
                  <a:lnTo>
                    <a:pt x="880" y="189"/>
                  </a:lnTo>
                  <a:lnTo>
                    <a:pt x="879" y="191"/>
                  </a:lnTo>
                  <a:lnTo>
                    <a:pt x="877" y="191"/>
                  </a:lnTo>
                  <a:lnTo>
                    <a:pt x="877" y="191"/>
                  </a:lnTo>
                  <a:lnTo>
                    <a:pt x="875" y="188"/>
                  </a:lnTo>
                  <a:lnTo>
                    <a:pt x="873" y="187"/>
                  </a:lnTo>
                  <a:lnTo>
                    <a:pt x="873" y="185"/>
                  </a:lnTo>
                  <a:lnTo>
                    <a:pt x="872" y="188"/>
                  </a:lnTo>
                  <a:lnTo>
                    <a:pt x="872" y="188"/>
                  </a:lnTo>
                  <a:lnTo>
                    <a:pt x="873" y="192"/>
                  </a:lnTo>
                  <a:lnTo>
                    <a:pt x="876" y="198"/>
                  </a:lnTo>
                  <a:lnTo>
                    <a:pt x="877" y="203"/>
                  </a:lnTo>
                  <a:lnTo>
                    <a:pt x="877" y="204"/>
                  </a:lnTo>
                  <a:lnTo>
                    <a:pt x="876" y="205"/>
                  </a:lnTo>
                  <a:lnTo>
                    <a:pt x="876" y="205"/>
                  </a:lnTo>
                  <a:lnTo>
                    <a:pt x="873" y="207"/>
                  </a:lnTo>
                  <a:lnTo>
                    <a:pt x="870" y="210"/>
                  </a:lnTo>
                  <a:lnTo>
                    <a:pt x="867" y="213"/>
                  </a:lnTo>
                  <a:lnTo>
                    <a:pt x="864" y="213"/>
                  </a:lnTo>
                  <a:lnTo>
                    <a:pt x="864" y="213"/>
                  </a:lnTo>
                  <a:lnTo>
                    <a:pt x="860" y="211"/>
                  </a:lnTo>
                  <a:lnTo>
                    <a:pt x="857" y="210"/>
                  </a:lnTo>
                  <a:lnTo>
                    <a:pt x="854" y="205"/>
                  </a:lnTo>
                  <a:lnTo>
                    <a:pt x="854" y="205"/>
                  </a:lnTo>
                  <a:lnTo>
                    <a:pt x="851" y="198"/>
                  </a:lnTo>
                  <a:lnTo>
                    <a:pt x="846" y="191"/>
                  </a:lnTo>
                  <a:lnTo>
                    <a:pt x="846" y="191"/>
                  </a:lnTo>
                  <a:lnTo>
                    <a:pt x="846" y="187"/>
                  </a:lnTo>
                  <a:lnTo>
                    <a:pt x="844" y="181"/>
                  </a:lnTo>
                  <a:lnTo>
                    <a:pt x="844" y="171"/>
                  </a:lnTo>
                  <a:lnTo>
                    <a:pt x="844" y="171"/>
                  </a:lnTo>
                  <a:lnTo>
                    <a:pt x="844" y="168"/>
                  </a:lnTo>
                  <a:lnTo>
                    <a:pt x="846" y="166"/>
                  </a:lnTo>
                  <a:lnTo>
                    <a:pt x="847" y="166"/>
                  </a:lnTo>
                  <a:lnTo>
                    <a:pt x="848" y="166"/>
                  </a:lnTo>
                  <a:lnTo>
                    <a:pt x="848" y="166"/>
                  </a:lnTo>
                  <a:lnTo>
                    <a:pt x="850" y="168"/>
                  </a:lnTo>
                  <a:lnTo>
                    <a:pt x="851" y="166"/>
                  </a:lnTo>
                  <a:lnTo>
                    <a:pt x="851" y="158"/>
                  </a:lnTo>
                  <a:lnTo>
                    <a:pt x="851" y="158"/>
                  </a:lnTo>
                  <a:lnTo>
                    <a:pt x="853" y="152"/>
                  </a:lnTo>
                  <a:lnTo>
                    <a:pt x="853" y="149"/>
                  </a:lnTo>
                  <a:lnTo>
                    <a:pt x="853" y="145"/>
                  </a:lnTo>
                  <a:lnTo>
                    <a:pt x="851" y="142"/>
                  </a:lnTo>
                  <a:lnTo>
                    <a:pt x="851" y="142"/>
                  </a:lnTo>
                  <a:lnTo>
                    <a:pt x="846" y="136"/>
                  </a:lnTo>
                  <a:lnTo>
                    <a:pt x="841" y="130"/>
                  </a:lnTo>
                  <a:lnTo>
                    <a:pt x="841" y="130"/>
                  </a:lnTo>
                  <a:lnTo>
                    <a:pt x="838" y="129"/>
                  </a:lnTo>
                  <a:lnTo>
                    <a:pt x="834" y="127"/>
                  </a:lnTo>
                  <a:lnTo>
                    <a:pt x="830" y="127"/>
                  </a:lnTo>
                  <a:lnTo>
                    <a:pt x="828" y="129"/>
                  </a:lnTo>
                  <a:lnTo>
                    <a:pt x="828" y="129"/>
                  </a:lnTo>
                  <a:lnTo>
                    <a:pt x="824" y="132"/>
                  </a:lnTo>
                  <a:lnTo>
                    <a:pt x="822" y="134"/>
                  </a:lnTo>
                  <a:lnTo>
                    <a:pt x="822" y="137"/>
                  </a:lnTo>
                  <a:lnTo>
                    <a:pt x="822" y="137"/>
                  </a:lnTo>
                  <a:lnTo>
                    <a:pt x="824" y="142"/>
                  </a:lnTo>
                  <a:lnTo>
                    <a:pt x="824" y="147"/>
                  </a:lnTo>
                  <a:lnTo>
                    <a:pt x="822" y="152"/>
                  </a:lnTo>
                  <a:lnTo>
                    <a:pt x="821" y="155"/>
                  </a:lnTo>
                  <a:lnTo>
                    <a:pt x="821" y="155"/>
                  </a:lnTo>
                  <a:lnTo>
                    <a:pt x="819" y="158"/>
                  </a:lnTo>
                  <a:lnTo>
                    <a:pt x="817" y="162"/>
                  </a:lnTo>
                  <a:lnTo>
                    <a:pt x="814" y="166"/>
                  </a:lnTo>
                  <a:lnTo>
                    <a:pt x="811" y="168"/>
                  </a:lnTo>
                  <a:lnTo>
                    <a:pt x="811" y="168"/>
                  </a:lnTo>
                  <a:lnTo>
                    <a:pt x="808" y="166"/>
                  </a:lnTo>
                  <a:lnTo>
                    <a:pt x="806" y="163"/>
                  </a:lnTo>
                  <a:lnTo>
                    <a:pt x="804" y="155"/>
                  </a:lnTo>
                  <a:lnTo>
                    <a:pt x="804" y="155"/>
                  </a:lnTo>
                  <a:lnTo>
                    <a:pt x="805" y="143"/>
                  </a:lnTo>
                  <a:lnTo>
                    <a:pt x="804" y="137"/>
                  </a:lnTo>
                  <a:lnTo>
                    <a:pt x="802" y="133"/>
                  </a:lnTo>
                  <a:lnTo>
                    <a:pt x="802" y="133"/>
                  </a:lnTo>
                  <a:lnTo>
                    <a:pt x="796" y="129"/>
                  </a:lnTo>
                  <a:lnTo>
                    <a:pt x="793" y="127"/>
                  </a:lnTo>
                  <a:lnTo>
                    <a:pt x="793" y="126"/>
                  </a:lnTo>
                  <a:lnTo>
                    <a:pt x="793" y="126"/>
                  </a:lnTo>
                  <a:lnTo>
                    <a:pt x="799" y="126"/>
                  </a:lnTo>
                  <a:lnTo>
                    <a:pt x="802" y="126"/>
                  </a:lnTo>
                  <a:lnTo>
                    <a:pt x="801" y="124"/>
                  </a:lnTo>
                  <a:lnTo>
                    <a:pt x="801" y="124"/>
                  </a:lnTo>
                  <a:lnTo>
                    <a:pt x="799" y="123"/>
                  </a:lnTo>
                  <a:lnTo>
                    <a:pt x="796" y="121"/>
                  </a:lnTo>
                  <a:lnTo>
                    <a:pt x="789" y="117"/>
                  </a:lnTo>
                  <a:lnTo>
                    <a:pt x="789" y="117"/>
                  </a:lnTo>
                  <a:lnTo>
                    <a:pt x="786" y="116"/>
                  </a:lnTo>
                  <a:lnTo>
                    <a:pt x="786" y="113"/>
                  </a:lnTo>
                  <a:lnTo>
                    <a:pt x="785" y="110"/>
                  </a:lnTo>
                  <a:lnTo>
                    <a:pt x="782" y="108"/>
                  </a:lnTo>
                  <a:lnTo>
                    <a:pt x="782" y="108"/>
                  </a:lnTo>
                  <a:lnTo>
                    <a:pt x="775" y="104"/>
                  </a:lnTo>
                  <a:lnTo>
                    <a:pt x="773" y="103"/>
                  </a:lnTo>
                  <a:lnTo>
                    <a:pt x="773" y="100"/>
                  </a:lnTo>
                  <a:lnTo>
                    <a:pt x="773" y="100"/>
                  </a:lnTo>
                  <a:lnTo>
                    <a:pt x="776" y="98"/>
                  </a:lnTo>
                  <a:lnTo>
                    <a:pt x="779" y="98"/>
                  </a:lnTo>
                  <a:lnTo>
                    <a:pt x="782" y="97"/>
                  </a:lnTo>
                  <a:lnTo>
                    <a:pt x="786" y="94"/>
                  </a:lnTo>
                  <a:lnTo>
                    <a:pt x="786" y="94"/>
                  </a:lnTo>
                  <a:lnTo>
                    <a:pt x="788" y="91"/>
                  </a:lnTo>
                  <a:lnTo>
                    <a:pt x="789" y="88"/>
                  </a:lnTo>
                  <a:lnTo>
                    <a:pt x="789" y="87"/>
                  </a:lnTo>
                  <a:lnTo>
                    <a:pt x="788" y="87"/>
                  </a:lnTo>
                  <a:lnTo>
                    <a:pt x="788" y="87"/>
                  </a:lnTo>
                  <a:lnTo>
                    <a:pt x="786" y="88"/>
                  </a:lnTo>
                  <a:lnTo>
                    <a:pt x="785" y="88"/>
                  </a:lnTo>
                  <a:lnTo>
                    <a:pt x="780" y="88"/>
                  </a:lnTo>
                  <a:lnTo>
                    <a:pt x="780" y="88"/>
                  </a:lnTo>
                  <a:lnTo>
                    <a:pt x="775" y="87"/>
                  </a:lnTo>
                  <a:lnTo>
                    <a:pt x="775" y="85"/>
                  </a:lnTo>
                  <a:lnTo>
                    <a:pt x="776" y="85"/>
                  </a:lnTo>
                  <a:lnTo>
                    <a:pt x="776" y="85"/>
                  </a:lnTo>
                  <a:lnTo>
                    <a:pt x="785" y="84"/>
                  </a:lnTo>
                  <a:lnTo>
                    <a:pt x="788" y="82"/>
                  </a:lnTo>
                  <a:lnTo>
                    <a:pt x="788" y="79"/>
                  </a:lnTo>
                  <a:lnTo>
                    <a:pt x="788" y="79"/>
                  </a:lnTo>
                  <a:lnTo>
                    <a:pt x="785" y="69"/>
                  </a:lnTo>
                  <a:lnTo>
                    <a:pt x="780" y="63"/>
                  </a:lnTo>
                  <a:lnTo>
                    <a:pt x="776" y="58"/>
                  </a:lnTo>
                  <a:lnTo>
                    <a:pt x="776" y="58"/>
                  </a:lnTo>
                  <a:lnTo>
                    <a:pt x="767" y="48"/>
                  </a:lnTo>
                  <a:lnTo>
                    <a:pt x="764" y="43"/>
                  </a:lnTo>
                  <a:lnTo>
                    <a:pt x="763" y="39"/>
                  </a:lnTo>
                  <a:lnTo>
                    <a:pt x="763" y="39"/>
                  </a:lnTo>
                  <a:lnTo>
                    <a:pt x="759" y="30"/>
                  </a:lnTo>
                  <a:lnTo>
                    <a:pt x="759" y="26"/>
                  </a:lnTo>
                  <a:lnTo>
                    <a:pt x="759" y="21"/>
                  </a:lnTo>
                  <a:lnTo>
                    <a:pt x="759" y="21"/>
                  </a:lnTo>
                  <a:lnTo>
                    <a:pt x="757" y="17"/>
                  </a:lnTo>
                  <a:lnTo>
                    <a:pt x="754" y="10"/>
                  </a:lnTo>
                  <a:lnTo>
                    <a:pt x="749" y="3"/>
                  </a:lnTo>
                  <a:lnTo>
                    <a:pt x="746" y="1"/>
                  </a:lnTo>
                  <a:lnTo>
                    <a:pt x="743" y="0"/>
                  </a:lnTo>
                  <a:lnTo>
                    <a:pt x="743" y="0"/>
                  </a:lnTo>
                  <a:lnTo>
                    <a:pt x="734" y="0"/>
                  </a:lnTo>
                  <a:lnTo>
                    <a:pt x="730" y="1"/>
                  </a:lnTo>
                  <a:lnTo>
                    <a:pt x="728" y="3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10"/>
                  </a:lnTo>
                  <a:lnTo>
                    <a:pt x="730" y="14"/>
                  </a:lnTo>
                  <a:lnTo>
                    <a:pt x="733" y="19"/>
                  </a:lnTo>
                  <a:lnTo>
                    <a:pt x="733" y="21"/>
                  </a:lnTo>
                  <a:lnTo>
                    <a:pt x="733" y="21"/>
                  </a:lnTo>
                  <a:lnTo>
                    <a:pt x="731" y="26"/>
                  </a:lnTo>
                  <a:lnTo>
                    <a:pt x="730" y="27"/>
                  </a:lnTo>
                  <a:lnTo>
                    <a:pt x="728" y="26"/>
                  </a:lnTo>
                  <a:lnTo>
                    <a:pt x="728" y="26"/>
                  </a:lnTo>
                  <a:lnTo>
                    <a:pt x="724" y="23"/>
                  </a:lnTo>
                  <a:lnTo>
                    <a:pt x="722" y="23"/>
                  </a:lnTo>
                  <a:lnTo>
                    <a:pt x="721" y="23"/>
                  </a:lnTo>
                  <a:lnTo>
                    <a:pt x="721" y="23"/>
                  </a:lnTo>
                  <a:lnTo>
                    <a:pt x="718" y="26"/>
                  </a:lnTo>
                  <a:lnTo>
                    <a:pt x="717" y="27"/>
                  </a:lnTo>
                  <a:lnTo>
                    <a:pt x="715" y="29"/>
                  </a:lnTo>
                  <a:lnTo>
                    <a:pt x="715" y="29"/>
                  </a:lnTo>
                  <a:lnTo>
                    <a:pt x="712" y="39"/>
                  </a:lnTo>
                  <a:lnTo>
                    <a:pt x="708" y="50"/>
                  </a:lnTo>
                  <a:lnTo>
                    <a:pt x="708" y="50"/>
                  </a:lnTo>
                  <a:lnTo>
                    <a:pt x="707" y="63"/>
                  </a:lnTo>
                  <a:lnTo>
                    <a:pt x="708" y="78"/>
                  </a:lnTo>
                  <a:lnTo>
                    <a:pt x="708" y="78"/>
                  </a:lnTo>
                  <a:lnTo>
                    <a:pt x="709" y="85"/>
                  </a:lnTo>
                  <a:lnTo>
                    <a:pt x="711" y="90"/>
                  </a:lnTo>
                  <a:lnTo>
                    <a:pt x="714" y="91"/>
                  </a:lnTo>
                  <a:lnTo>
                    <a:pt x="718" y="91"/>
                  </a:lnTo>
                  <a:lnTo>
                    <a:pt x="718" y="91"/>
                  </a:lnTo>
                  <a:lnTo>
                    <a:pt x="720" y="92"/>
                  </a:lnTo>
                  <a:lnTo>
                    <a:pt x="721" y="95"/>
                  </a:lnTo>
                  <a:lnTo>
                    <a:pt x="722" y="97"/>
                  </a:lnTo>
                  <a:lnTo>
                    <a:pt x="725" y="98"/>
                  </a:lnTo>
                  <a:lnTo>
                    <a:pt x="725" y="98"/>
                  </a:lnTo>
                  <a:lnTo>
                    <a:pt x="727" y="100"/>
                  </a:lnTo>
                  <a:lnTo>
                    <a:pt x="728" y="101"/>
                  </a:lnTo>
                  <a:lnTo>
                    <a:pt x="731" y="104"/>
                  </a:lnTo>
                  <a:lnTo>
                    <a:pt x="734" y="108"/>
                  </a:lnTo>
                  <a:lnTo>
                    <a:pt x="737" y="110"/>
                  </a:lnTo>
                  <a:lnTo>
                    <a:pt x="737" y="110"/>
                  </a:lnTo>
                  <a:lnTo>
                    <a:pt x="743" y="108"/>
                  </a:lnTo>
                  <a:lnTo>
                    <a:pt x="744" y="108"/>
                  </a:lnTo>
                  <a:lnTo>
                    <a:pt x="747" y="110"/>
                  </a:lnTo>
                  <a:lnTo>
                    <a:pt x="747" y="110"/>
                  </a:lnTo>
                  <a:lnTo>
                    <a:pt x="751" y="111"/>
                  </a:lnTo>
                  <a:lnTo>
                    <a:pt x="757" y="111"/>
                  </a:lnTo>
                  <a:lnTo>
                    <a:pt x="762" y="113"/>
                  </a:lnTo>
                  <a:lnTo>
                    <a:pt x="762" y="113"/>
                  </a:lnTo>
                  <a:lnTo>
                    <a:pt x="762" y="114"/>
                  </a:lnTo>
                  <a:lnTo>
                    <a:pt x="762" y="114"/>
                  </a:lnTo>
                  <a:lnTo>
                    <a:pt x="757" y="116"/>
                  </a:lnTo>
                  <a:lnTo>
                    <a:pt x="754" y="116"/>
                  </a:lnTo>
                  <a:lnTo>
                    <a:pt x="751" y="117"/>
                  </a:lnTo>
                  <a:lnTo>
                    <a:pt x="749" y="120"/>
                  </a:lnTo>
                  <a:lnTo>
                    <a:pt x="749" y="120"/>
                  </a:lnTo>
                  <a:lnTo>
                    <a:pt x="746" y="132"/>
                  </a:lnTo>
                  <a:lnTo>
                    <a:pt x="741" y="139"/>
                  </a:lnTo>
                  <a:lnTo>
                    <a:pt x="741" y="139"/>
                  </a:lnTo>
                  <a:lnTo>
                    <a:pt x="740" y="143"/>
                  </a:lnTo>
                  <a:lnTo>
                    <a:pt x="740" y="146"/>
                  </a:lnTo>
                  <a:lnTo>
                    <a:pt x="740" y="147"/>
                  </a:lnTo>
                  <a:lnTo>
                    <a:pt x="741" y="147"/>
                  </a:lnTo>
                  <a:lnTo>
                    <a:pt x="741" y="147"/>
                  </a:lnTo>
                  <a:lnTo>
                    <a:pt x="749" y="143"/>
                  </a:lnTo>
                  <a:lnTo>
                    <a:pt x="753" y="140"/>
                  </a:lnTo>
                  <a:lnTo>
                    <a:pt x="754" y="140"/>
                  </a:lnTo>
                  <a:lnTo>
                    <a:pt x="754" y="140"/>
                  </a:lnTo>
                  <a:lnTo>
                    <a:pt x="754" y="140"/>
                  </a:lnTo>
                  <a:lnTo>
                    <a:pt x="754" y="146"/>
                  </a:lnTo>
                  <a:lnTo>
                    <a:pt x="754" y="150"/>
                  </a:lnTo>
                  <a:lnTo>
                    <a:pt x="756" y="153"/>
                  </a:lnTo>
                  <a:lnTo>
                    <a:pt x="756" y="153"/>
                  </a:lnTo>
                  <a:lnTo>
                    <a:pt x="757" y="155"/>
                  </a:lnTo>
                  <a:lnTo>
                    <a:pt x="757" y="156"/>
                  </a:lnTo>
                  <a:lnTo>
                    <a:pt x="757" y="159"/>
                  </a:lnTo>
                  <a:lnTo>
                    <a:pt x="756" y="159"/>
                  </a:lnTo>
                  <a:lnTo>
                    <a:pt x="756" y="159"/>
                  </a:lnTo>
                  <a:lnTo>
                    <a:pt x="749" y="161"/>
                  </a:lnTo>
                  <a:lnTo>
                    <a:pt x="744" y="162"/>
                  </a:lnTo>
                  <a:lnTo>
                    <a:pt x="741" y="165"/>
                  </a:lnTo>
                  <a:lnTo>
                    <a:pt x="741" y="165"/>
                  </a:lnTo>
                  <a:lnTo>
                    <a:pt x="737" y="175"/>
                  </a:lnTo>
                  <a:lnTo>
                    <a:pt x="734" y="178"/>
                  </a:lnTo>
                  <a:lnTo>
                    <a:pt x="733" y="181"/>
                  </a:lnTo>
                  <a:lnTo>
                    <a:pt x="733" y="181"/>
                  </a:lnTo>
                  <a:lnTo>
                    <a:pt x="730" y="182"/>
                  </a:lnTo>
                  <a:lnTo>
                    <a:pt x="728" y="184"/>
                  </a:lnTo>
                  <a:lnTo>
                    <a:pt x="725" y="188"/>
                  </a:lnTo>
                  <a:lnTo>
                    <a:pt x="725" y="188"/>
                  </a:lnTo>
                  <a:lnTo>
                    <a:pt x="724" y="191"/>
                  </a:lnTo>
                  <a:lnTo>
                    <a:pt x="722" y="192"/>
                  </a:lnTo>
                  <a:lnTo>
                    <a:pt x="722" y="195"/>
                  </a:lnTo>
                  <a:lnTo>
                    <a:pt x="724" y="198"/>
                  </a:lnTo>
                  <a:lnTo>
                    <a:pt x="724" y="198"/>
                  </a:lnTo>
                  <a:lnTo>
                    <a:pt x="730" y="208"/>
                  </a:lnTo>
                  <a:lnTo>
                    <a:pt x="731" y="213"/>
                  </a:lnTo>
                  <a:lnTo>
                    <a:pt x="730" y="217"/>
                  </a:lnTo>
                  <a:lnTo>
                    <a:pt x="730" y="217"/>
                  </a:lnTo>
                  <a:lnTo>
                    <a:pt x="730" y="220"/>
                  </a:lnTo>
                  <a:lnTo>
                    <a:pt x="728" y="224"/>
                  </a:lnTo>
                  <a:lnTo>
                    <a:pt x="728" y="226"/>
                  </a:lnTo>
                  <a:lnTo>
                    <a:pt x="727" y="224"/>
                  </a:lnTo>
                  <a:lnTo>
                    <a:pt x="727" y="224"/>
                  </a:lnTo>
                  <a:lnTo>
                    <a:pt x="724" y="214"/>
                  </a:lnTo>
                  <a:lnTo>
                    <a:pt x="721" y="210"/>
                  </a:lnTo>
                  <a:lnTo>
                    <a:pt x="717" y="205"/>
                  </a:lnTo>
                  <a:lnTo>
                    <a:pt x="717" y="205"/>
                  </a:lnTo>
                  <a:lnTo>
                    <a:pt x="712" y="203"/>
                  </a:lnTo>
                  <a:lnTo>
                    <a:pt x="709" y="197"/>
                  </a:lnTo>
                  <a:lnTo>
                    <a:pt x="708" y="192"/>
                  </a:lnTo>
                  <a:lnTo>
                    <a:pt x="708" y="191"/>
                  </a:lnTo>
                  <a:lnTo>
                    <a:pt x="708" y="191"/>
                  </a:lnTo>
                  <a:lnTo>
                    <a:pt x="711" y="187"/>
                  </a:lnTo>
                  <a:lnTo>
                    <a:pt x="711" y="184"/>
                  </a:lnTo>
                  <a:lnTo>
                    <a:pt x="709" y="182"/>
                  </a:lnTo>
                  <a:lnTo>
                    <a:pt x="709" y="182"/>
                  </a:lnTo>
                  <a:lnTo>
                    <a:pt x="707" y="178"/>
                  </a:lnTo>
                  <a:lnTo>
                    <a:pt x="707" y="176"/>
                  </a:lnTo>
                  <a:lnTo>
                    <a:pt x="707" y="175"/>
                  </a:lnTo>
                  <a:lnTo>
                    <a:pt x="707" y="175"/>
                  </a:lnTo>
                  <a:lnTo>
                    <a:pt x="709" y="171"/>
                  </a:lnTo>
                  <a:lnTo>
                    <a:pt x="709" y="169"/>
                  </a:lnTo>
                  <a:lnTo>
                    <a:pt x="707" y="168"/>
                  </a:lnTo>
                  <a:lnTo>
                    <a:pt x="707" y="168"/>
                  </a:lnTo>
                  <a:lnTo>
                    <a:pt x="698" y="162"/>
                  </a:lnTo>
                  <a:lnTo>
                    <a:pt x="695" y="161"/>
                  </a:lnTo>
                  <a:lnTo>
                    <a:pt x="692" y="161"/>
                  </a:lnTo>
                  <a:lnTo>
                    <a:pt x="692" y="161"/>
                  </a:lnTo>
                  <a:lnTo>
                    <a:pt x="688" y="166"/>
                  </a:lnTo>
                  <a:lnTo>
                    <a:pt x="685" y="169"/>
                  </a:lnTo>
                  <a:lnTo>
                    <a:pt x="685" y="172"/>
                  </a:lnTo>
                  <a:lnTo>
                    <a:pt x="685" y="172"/>
                  </a:lnTo>
                  <a:lnTo>
                    <a:pt x="689" y="184"/>
                  </a:lnTo>
                  <a:lnTo>
                    <a:pt x="691" y="191"/>
                  </a:lnTo>
                  <a:lnTo>
                    <a:pt x="691" y="192"/>
                  </a:lnTo>
                  <a:lnTo>
                    <a:pt x="691" y="192"/>
                  </a:lnTo>
                  <a:lnTo>
                    <a:pt x="691" y="192"/>
                  </a:lnTo>
                  <a:lnTo>
                    <a:pt x="685" y="187"/>
                  </a:lnTo>
                  <a:lnTo>
                    <a:pt x="682" y="185"/>
                  </a:lnTo>
                  <a:lnTo>
                    <a:pt x="680" y="184"/>
                  </a:lnTo>
                  <a:lnTo>
                    <a:pt x="680" y="184"/>
                  </a:lnTo>
                  <a:lnTo>
                    <a:pt x="675" y="188"/>
                  </a:lnTo>
                  <a:lnTo>
                    <a:pt x="670" y="189"/>
                  </a:lnTo>
                  <a:lnTo>
                    <a:pt x="667" y="189"/>
                  </a:lnTo>
                  <a:lnTo>
                    <a:pt x="667" y="189"/>
                  </a:lnTo>
                  <a:lnTo>
                    <a:pt x="659" y="188"/>
                  </a:lnTo>
                  <a:lnTo>
                    <a:pt x="654" y="188"/>
                  </a:lnTo>
                  <a:lnTo>
                    <a:pt x="650" y="188"/>
                  </a:lnTo>
                  <a:lnTo>
                    <a:pt x="650" y="188"/>
                  </a:lnTo>
                  <a:lnTo>
                    <a:pt x="640" y="192"/>
                  </a:lnTo>
                  <a:lnTo>
                    <a:pt x="631" y="195"/>
                  </a:lnTo>
                  <a:lnTo>
                    <a:pt x="631" y="195"/>
                  </a:lnTo>
                  <a:lnTo>
                    <a:pt x="618" y="192"/>
                  </a:lnTo>
                  <a:lnTo>
                    <a:pt x="618" y="192"/>
                  </a:lnTo>
                  <a:lnTo>
                    <a:pt x="617" y="191"/>
                  </a:lnTo>
                  <a:lnTo>
                    <a:pt x="614" y="189"/>
                  </a:lnTo>
                  <a:lnTo>
                    <a:pt x="611" y="187"/>
                  </a:lnTo>
                  <a:lnTo>
                    <a:pt x="608" y="185"/>
                  </a:lnTo>
                  <a:lnTo>
                    <a:pt x="608" y="185"/>
                  </a:lnTo>
                  <a:lnTo>
                    <a:pt x="605" y="182"/>
                  </a:lnTo>
                  <a:lnTo>
                    <a:pt x="604" y="179"/>
                  </a:lnTo>
                  <a:lnTo>
                    <a:pt x="601" y="176"/>
                  </a:lnTo>
                  <a:lnTo>
                    <a:pt x="599" y="175"/>
                  </a:lnTo>
                  <a:lnTo>
                    <a:pt x="598" y="175"/>
                  </a:lnTo>
                  <a:lnTo>
                    <a:pt x="598" y="175"/>
                  </a:lnTo>
                  <a:lnTo>
                    <a:pt x="589" y="178"/>
                  </a:lnTo>
                  <a:lnTo>
                    <a:pt x="586" y="178"/>
                  </a:lnTo>
                  <a:lnTo>
                    <a:pt x="583" y="175"/>
                  </a:lnTo>
                  <a:lnTo>
                    <a:pt x="583" y="175"/>
                  </a:lnTo>
                  <a:lnTo>
                    <a:pt x="581" y="172"/>
                  </a:lnTo>
                  <a:lnTo>
                    <a:pt x="576" y="171"/>
                  </a:lnTo>
                  <a:lnTo>
                    <a:pt x="572" y="168"/>
                  </a:lnTo>
                  <a:lnTo>
                    <a:pt x="567" y="163"/>
                  </a:lnTo>
                  <a:lnTo>
                    <a:pt x="567" y="163"/>
                  </a:lnTo>
                  <a:lnTo>
                    <a:pt x="566" y="158"/>
                  </a:lnTo>
                  <a:lnTo>
                    <a:pt x="566" y="152"/>
                  </a:lnTo>
                  <a:lnTo>
                    <a:pt x="566" y="147"/>
                  </a:lnTo>
                  <a:lnTo>
                    <a:pt x="565" y="146"/>
                  </a:lnTo>
                  <a:lnTo>
                    <a:pt x="565" y="145"/>
                  </a:lnTo>
                  <a:lnTo>
                    <a:pt x="565" y="145"/>
                  </a:lnTo>
                  <a:lnTo>
                    <a:pt x="560" y="145"/>
                  </a:lnTo>
                  <a:lnTo>
                    <a:pt x="554" y="145"/>
                  </a:lnTo>
                  <a:lnTo>
                    <a:pt x="543" y="146"/>
                  </a:lnTo>
                  <a:lnTo>
                    <a:pt x="543" y="146"/>
                  </a:lnTo>
                  <a:lnTo>
                    <a:pt x="523" y="149"/>
                  </a:lnTo>
                  <a:lnTo>
                    <a:pt x="523" y="149"/>
                  </a:lnTo>
                  <a:lnTo>
                    <a:pt x="518" y="152"/>
                  </a:lnTo>
                  <a:lnTo>
                    <a:pt x="515" y="158"/>
                  </a:lnTo>
                  <a:lnTo>
                    <a:pt x="515" y="158"/>
                  </a:lnTo>
                  <a:lnTo>
                    <a:pt x="511" y="163"/>
                  </a:lnTo>
                  <a:lnTo>
                    <a:pt x="510" y="166"/>
                  </a:lnTo>
                  <a:lnTo>
                    <a:pt x="511" y="168"/>
                  </a:lnTo>
                  <a:lnTo>
                    <a:pt x="511" y="168"/>
                  </a:lnTo>
                  <a:lnTo>
                    <a:pt x="517" y="174"/>
                  </a:lnTo>
                  <a:lnTo>
                    <a:pt x="520" y="175"/>
                  </a:lnTo>
                  <a:lnTo>
                    <a:pt x="520" y="175"/>
                  </a:lnTo>
                  <a:lnTo>
                    <a:pt x="520" y="174"/>
                  </a:lnTo>
                  <a:lnTo>
                    <a:pt x="520" y="174"/>
                  </a:lnTo>
                  <a:lnTo>
                    <a:pt x="520" y="168"/>
                  </a:lnTo>
                  <a:lnTo>
                    <a:pt x="521" y="166"/>
                  </a:lnTo>
                  <a:lnTo>
                    <a:pt x="523" y="166"/>
                  </a:lnTo>
                  <a:lnTo>
                    <a:pt x="523" y="166"/>
                  </a:lnTo>
                  <a:lnTo>
                    <a:pt x="528" y="168"/>
                  </a:lnTo>
                  <a:lnTo>
                    <a:pt x="531" y="168"/>
                  </a:lnTo>
                  <a:lnTo>
                    <a:pt x="534" y="166"/>
                  </a:lnTo>
                  <a:lnTo>
                    <a:pt x="534" y="166"/>
                  </a:lnTo>
                  <a:lnTo>
                    <a:pt x="547" y="158"/>
                  </a:lnTo>
                  <a:lnTo>
                    <a:pt x="547" y="158"/>
                  </a:lnTo>
                  <a:lnTo>
                    <a:pt x="554" y="156"/>
                  </a:lnTo>
                  <a:lnTo>
                    <a:pt x="557" y="156"/>
                  </a:lnTo>
                  <a:lnTo>
                    <a:pt x="557" y="156"/>
                  </a:lnTo>
                  <a:lnTo>
                    <a:pt x="557" y="158"/>
                  </a:lnTo>
                  <a:lnTo>
                    <a:pt x="557" y="158"/>
                  </a:lnTo>
                  <a:lnTo>
                    <a:pt x="553" y="162"/>
                  </a:lnTo>
                  <a:lnTo>
                    <a:pt x="549" y="166"/>
                  </a:lnTo>
                  <a:lnTo>
                    <a:pt x="549" y="166"/>
                  </a:lnTo>
                  <a:lnTo>
                    <a:pt x="543" y="169"/>
                  </a:lnTo>
                  <a:lnTo>
                    <a:pt x="537" y="172"/>
                  </a:lnTo>
                  <a:lnTo>
                    <a:pt x="537" y="172"/>
                  </a:lnTo>
                  <a:lnTo>
                    <a:pt x="533" y="176"/>
                  </a:lnTo>
                  <a:lnTo>
                    <a:pt x="528" y="178"/>
                  </a:lnTo>
                  <a:lnTo>
                    <a:pt x="528" y="178"/>
                  </a:lnTo>
                  <a:lnTo>
                    <a:pt x="523" y="181"/>
                  </a:lnTo>
                  <a:lnTo>
                    <a:pt x="518" y="182"/>
                  </a:lnTo>
                  <a:lnTo>
                    <a:pt x="517" y="185"/>
                  </a:lnTo>
                  <a:lnTo>
                    <a:pt x="517" y="185"/>
                  </a:lnTo>
                  <a:lnTo>
                    <a:pt x="515" y="191"/>
                  </a:lnTo>
                  <a:lnTo>
                    <a:pt x="514" y="197"/>
                  </a:lnTo>
                  <a:lnTo>
                    <a:pt x="514" y="197"/>
                  </a:lnTo>
                  <a:lnTo>
                    <a:pt x="514" y="198"/>
                  </a:lnTo>
                  <a:lnTo>
                    <a:pt x="515" y="200"/>
                  </a:lnTo>
                  <a:lnTo>
                    <a:pt x="518" y="203"/>
                  </a:lnTo>
                  <a:lnTo>
                    <a:pt x="518" y="204"/>
                  </a:lnTo>
                  <a:lnTo>
                    <a:pt x="518" y="204"/>
                  </a:lnTo>
                  <a:lnTo>
                    <a:pt x="520" y="208"/>
                  </a:lnTo>
                  <a:lnTo>
                    <a:pt x="523" y="214"/>
                  </a:lnTo>
                  <a:lnTo>
                    <a:pt x="523" y="214"/>
                  </a:lnTo>
                  <a:lnTo>
                    <a:pt x="524" y="216"/>
                  </a:lnTo>
                  <a:lnTo>
                    <a:pt x="524" y="218"/>
                  </a:lnTo>
                  <a:lnTo>
                    <a:pt x="521" y="226"/>
                  </a:lnTo>
                  <a:lnTo>
                    <a:pt x="521" y="226"/>
                  </a:lnTo>
                  <a:lnTo>
                    <a:pt x="521" y="230"/>
                  </a:lnTo>
                  <a:lnTo>
                    <a:pt x="524" y="234"/>
                  </a:lnTo>
                  <a:lnTo>
                    <a:pt x="525" y="237"/>
                  </a:lnTo>
                  <a:lnTo>
                    <a:pt x="525" y="239"/>
                  </a:lnTo>
                  <a:lnTo>
                    <a:pt x="523" y="237"/>
                  </a:lnTo>
                  <a:lnTo>
                    <a:pt x="523" y="237"/>
                  </a:lnTo>
                  <a:lnTo>
                    <a:pt x="517" y="234"/>
                  </a:lnTo>
                  <a:lnTo>
                    <a:pt x="512" y="230"/>
                  </a:lnTo>
                  <a:lnTo>
                    <a:pt x="510" y="226"/>
                  </a:lnTo>
                  <a:lnTo>
                    <a:pt x="508" y="224"/>
                  </a:lnTo>
                  <a:lnTo>
                    <a:pt x="510" y="223"/>
                  </a:lnTo>
                  <a:lnTo>
                    <a:pt x="510" y="223"/>
                  </a:lnTo>
                  <a:lnTo>
                    <a:pt x="514" y="218"/>
                  </a:lnTo>
                  <a:lnTo>
                    <a:pt x="514" y="216"/>
                  </a:lnTo>
                  <a:lnTo>
                    <a:pt x="514" y="214"/>
                  </a:lnTo>
                  <a:lnTo>
                    <a:pt x="514" y="214"/>
                  </a:lnTo>
                  <a:lnTo>
                    <a:pt x="510" y="205"/>
                  </a:lnTo>
                  <a:lnTo>
                    <a:pt x="507" y="203"/>
                  </a:lnTo>
                  <a:lnTo>
                    <a:pt x="505" y="201"/>
                  </a:lnTo>
                  <a:lnTo>
                    <a:pt x="504" y="201"/>
                  </a:lnTo>
                  <a:lnTo>
                    <a:pt x="504" y="201"/>
                  </a:lnTo>
                  <a:lnTo>
                    <a:pt x="498" y="205"/>
                  </a:lnTo>
                  <a:lnTo>
                    <a:pt x="497" y="205"/>
                  </a:lnTo>
                  <a:lnTo>
                    <a:pt x="497" y="204"/>
                  </a:lnTo>
                  <a:lnTo>
                    <a:pt x="497" y="204"/>
                  </a:lnTo>
                  <a:lnTo>
                    <a:pt x="497" y="195"/>
                  </a:lnTo>
                  <a:lnTo>
                    <a:pt x="498" y="192"/>
                  </a:lnTo>
                  <a:lnTo>
                    <a:pt x="497" y="191"/>
                  </a:lnTo>
                  <a:lnTo>
                    <a:pt x="497" y="191"/>
                  </a:lnTo>
                  <a:lnTo>
                    <a:pt x="492" y="192"/>
                  </a:lnTo>
                  <a:lnTo>
                    <a:pt x="489" y="192"/>
                  </a:lnTo>
                  <a:lnTo>
                    <a:pt x="488" y="191"/>
                  </a:lnTo>
                  <a:lnTo>
                    <a:pt x="488" y="191"/>
                  </a:lnTo>
                  <a:lnTo>
                    <a:pt x="483" y="184"/>
                  </a:lnTo>
                  <a:lnTo>
                    <a:pt x="481" y="181"/>
                  </a:lnTo>
                  <a:lnTo>
                    <a:pt x="478" y="179"/>
                  </a:lnTo>
                  <a:lnTo>
                    <a:pt x="478" y="179"/>
                  </a:lnTo>
                  <a:lnTo>
                    <a:pt x="472" y="185"/>
                  </a:lnTo>
                  <a:lnTo>
                    <a:pt x="466" y="189"/>
                  </a:lnTo>
                  <a:lnTo>
                    <a:pt x="462" y="191"/>
                  </a:lnTo>
                  <a:lnTo>
                    <a:pt x="462" y="191"/>
                  </a:lnTo>
                  <a:lnTo>
                    <a:pt x="447" y="192"/>
                  </a:lnTo>
                  <a:lnTo>
                    <a:pt x="437" y="194"/>
                  </a:lnTo>
                  <a:lnTo>
                    <a:pt x="431" y="194"/>
                  </a:lnTo>
                  <a:lnTo>
                    <a:pt x="431" y="194"/>
                  </a:lnTo>
                  <a:lnTo>
                    <a:pt x="428" y="192"/>
                  </a:lnTo>
                  <a:lnTo>
                    <a:pt x="426" y="194"/>
                  </a:lnTo>
                  <a:lnTo>
                    <a:pt x="424" y="194"/>
                  </a:lnTo>
                  <a:lnTo>
                    <a:pt x="420" y="192"/>
                  </a:lnTo>
                  <a:lnTo>
                    <a:pt x="420" y="192"/>
                  </a:lnTo>
                  <a:lnTo>
                    <a:pt x="404" y="188"/>
                  </a:lnTo>
                  <a:lnTo>
                    <a:pt x="399" y="185"/>
                  </a:lnTo>
                  <a:lnTo>
                    <a:pt x="398" y="185"/>
                  </a:lnTo>
                  <a:lnTo>
                    <a:pt x="399" y="184"/>
                  </a:lnTo>
                  <a:lnTo>
                    <a:pt x="399" y="184"/>
                  </a:lnTo>
                  <a:lnTo>
                    <a:pt x="408" y="182"/>
                  </a:lnTo>
                  <a:lnTo>
                    <a:pt x="410" y="181"/>
                  </a:lnTo>
                  <a:lnTo>
                    <a:pt x="410" y="179"/>
                  </a:lnTo>
                  <a:lnTo>
                    <a:pt x="410" y="179"/>
                  </a:lnTo>
                  <a:lnTo>
                    <a:pt x="408" y="176"/>
                  </a:lnTo>
                  <a:lnTo>
                    <a:pt x="405" y="175"/>
                  </a:lnTo>
                  <a:lnTo>
                    <a:pt x="404" y="174"/>
                  </a:lnTo>
                  <a:lnTo>
                    <a:pt x="407" y="174"/>
                  </a:lnTo>
                  <a:lnTo>
                    <a:pt x="407" y="174"/>
                  </a:lnTo>
                  <a:lnTo>
                    <a:pt x="413" y="174"/>
                  </a:lnTo>
                  <a:lnTo>
                    <a:pt x="414" y="172"/>
                  </a:lnTo>
                  <a:lnTo>
                    <a:pt x="415" y="171"/>
                  </a:lnTo>
                  <a:lnTo>
                    <a:pt x="415" y="171"/>
                  </a:lnTo>
                  <a:lnTo>
                    <a:pt x="413" y="168"/>
                  </a:lnTo>
                  <a:lnTo>
                    <a:pt x="413" y="165"/>
                  </a:lnTo>
                  <a:lnTo>
                    <a:pt x="417" y="165"/>
                  </a:lnTo>
                  <a:lnTo>
                    <a:pt x="417" y="165"/>
                  </a:lnTo>
                  <a:lnTo>
                    <a:pt x="421" y="165"/>
                  </a:lnTo>
                  <a:lnTo>
                    <a:pt x="424" y="165"/>
                  </a:lnTo>
                  <a:lnTo>
                    <a:pt x="427" y="165"/>
                  </a:lnTo>
                  <a:lnTo>
                    <a:pt x="428" y="165"/>
                  </a:lnTo>
                  <a:lnTo>
                    <a:pt x="428" y="165"/>
                  </a:lnTo>
                  <a:lnTo>
                    <a:pt x="428" y="162"/>
                  </a:lnTo>
                  <a:lnTo>
                    <a:pt x="428" y="159"/>
                  </a:lnTo>
                  <a:lnTo>
                    <a:pt x="427" y="156"/>
                  </a:lnTo>
                  <a:lnTo>
                    <a:pt x="424" y="153"/>
                  </a:lnTo>
                  <a:lnTo>
                    <a:pt x="424" y="153"/>
                  </a:lnTo>
                  <a:lnTo>
                    <a:pt x="417" y="146"/>
                  </a:lnTo>
                  <a:lnTo>
                    <a:pt x="414" y="143"/>
                  </a:lnTo>
                  <a:lnTo>
                    <a:pt x="408" y="142"/>
                  </a:lnTo>
                  <a:lnTo>
                    <a:pt x="408" y="142"/>
                  </a:lnTo>
                  <a:lnTo>
                    <a:pt x="397" y="140"/>
                  </a:lnTo>
                  <a:lnTo>
                    <a:pt x="394" y="140"/>
                  </a:lnTo>
                  <a:lnTo>
                    <a:pt x="395" y="143"/>
                  </a:lnTo>
                  <a:lnTo>
                    <a:pt x="395" y="143"/>
                  </a:lnTo>
                  <a:lnTo>
                    <a:pt x="398" y="149"/>
                  </a:lnTo>
                  <a:lnTo>
                    <a:pt x="399" y="150"/>
                  </a:lnTo>
                  <a:lnTo>
                    <a:pt x="397" y="150"/>
                  </a:lnTo>
                  <a:lnTo>
                    <a:pt x="397" y="150"/>
                  </a:lnTo>
                  <a:lnTo>
                    <a:pt x="378" y="143"/>
                  </a:lnTo>
                  <a:lnTo>
                    <a:pt x="378" y="143"/>
                  </a:lnTo>
                  <a:lnTo>
                    <a:pt x="373" y="140"/>
                  </a:lnTo>
                  <a:lnTo>
                    <a:pt x="369" y="137"/>
                  </a:lnTo>
                  <a:lnTo>
                    <a:pt x="366" y="134"/>
                  </a:lnTo>
                  <a:lnTo>
                    <a:pt x="363" y="133"/>
                  </a:lnTo>
                  <a:lnTo>
                    <a:pt x="363" y="133"/>
                  </a:lnTo>
                  <a:lnTo>
                    <a:pt x="360" y="132"/>
                  </a:lnTo>
                  <a:lnTo>
                    <a:pt x="360" y="129"/>
                  </a:lnTo>
                  <a:lnTo>
                    <a:pt x="359" y="127"/>
                  </a:lnTo>
                  <a:lnTo>
                    <a:pt x="356" y="126"/>
                  </a:lnTo>
                  <a:lnTo>
                    <a:pt x="356" y="126"/>
                  </a:lnTo>
                  <a:lnTo>
                    <a:pt x="337" y="117"/>
                  </a:lnTo>
                  <a:lnTo>
                    <a:pt x="326" y="111"/>
                  </a:lnTo>
                  <a:lnTo>
                    <a:pt x="318" y="108"/>
                  </a:lnTo>
                  <a:lnTo>
                    <a:pt x="318" y="108"/>
                  </a:lnTo>
                  <a:lnTo>
                    <a:pt x="315" y="107"/>
                  </a:lnTo>
                  <a:lnTo>
                    <a:pt x="311" y="104"/>
                  </a:lnTo>
                  <a:lnTo>
                    <a:pt x="307" y="103"/>
                  </a:lnTo>
                  <a:lnTo>
                    <a:pt x="302" y="101"/>
                  </a:lnTo>
                  <a:lnTo>
                    <a:pt x="302" y="101"/>
                  </a:lnTo>
                  <a:lnTo>
                    <a:pt x="292" y="100"/>
                  </a:lnTo>
                  <a:lnTo>
                    <a:pt x="288" y="101"/>
                  </a:lnTo>
                  <a:lnTo>
                    <a:pt x="288" y="101"/>
                  </a:lnTo>
                  <a:lnTo>
                    <a:pt x="287" y="103"/>
                  </a:lnTo>
                  <a:lnTo>
                    <a:pt x="287" y="103"/>
                  </a:lnTo>
                  <a:lnTo>
                    <a:pt x="285" y="105"/>
                  </a:lnTo>
                  <a:lnTo>
                    <a:pt x="282" y="110"/>
                  </a:lnTo>
                  <a:lnTo>
                    <a:pt x="279" y="113"/>
                  </a:lnTo>
                  <a:lnTo>
                    <a:pt x="278" y="113"/>
                  </a:lnTo>
                  <a:lnTo>
                    <a:pt x="275" y="113"/>
                  </a:lnTo>
                  <a:lnTo>
                    <a:pt x="275" y="113"/>
                  </a:lnTo>
                  <a:lnTo>
                    <a:pt x="273" y="110"/>
                  </a:lnTo>
                  <a:lnTo>
                    <a:pt x="273" y="107"/>
                  </a:lnTo>
                  <a:lnTo>
                    <a:pt x="276" y="103"/>
                  </a:lnTo>
                  <a:lnTo>
                    <a:pt x="276" y="103"/>
                  </a:lnTo>
                  <a:lnTo>
                    <a:pt x="273" y="98"/>
                  </a:lnTo>
                  <a:lnTo>
                    <a:pt x="272" y="95"/>
                  </a:lnTo>
                  <a:lnTo>
                    <a:pt x="272" y="91"/>
                  </a:lnTo>
                  <a:lnTo>
                    <a:pt x="272" y="91"/>
                  </a:lnTo>
                  <a:lnTo>
                    <a:pt x="272" y="90"/>
                  </a:lnTo>
                  <a:lnTo>
                    <a:pt x="272" y="88"/>
                  </a:lnTo>
                  <a:lnTo>
                    <a:pt x="268" y="90"/>
                  </a:lnTo>
                  <a:lnTo>
                    <a:pt x="268" y="90"/>
                  </a:lnTo>
                  <a:lnTo>
                    <a:pt x="266" y="91"/>
                  </a:lnTo>
                  <a:lnTo>
                    <a:pt x="266" y="92"/>
                  </a:lnTo>
                  <a:lnTo>
                    <a:pt x="266" y="98"/>
                  </a:lnTo>
                  <a:lnTo>
                    <a:pt x="266" y="98"/>
                  </a:lnTo>
                  <a:lnTo>
                    <a:pt x="266" y="101"/>
                  </a:lnTo>
                  <a:lnTo>
                    <a:pt x="265" y="103"/>
                  </a:lnTo>
                  <a:lnTo>
                    <a:pt x="263" y="104"/>
                  </a:lnTo>
                  <a:lnTo>
                    <a:pt x="263" y="105"/>
                  </a:lnTo>
                  <a:lnTo>
                    <a:pt x="263" y="105"/>
                  </a:lnTo>
                  <a:lnTo>
                    <a:pt x="262" y="111"/>
                  </a:lnTo>
                  <a:lnTo>
                    <a:pt x="262" y="114"/>
                  </a:lnTo>
                  <a:lnTo>
                    <a:pt x="259" y="116"/>
                  </a:lnTo>
                  <a:lnTo>
                    <a:pt x="259" y="116"/>
                  </a:lnTo>
                  <a:lnTo>
                    <a:pt x="256" y="116"/>
                  </a:lnTo>
                  <a:lnTo>
                    <a:pt x="252" y="114"/>
                  </a:lnTo>
                  <a:lnTo>
                    <a:pt x="249" y="111"/>
                  </a:lnTo>
                  <a:lnTo>
                    <a:pt x="245" y="107"/>
                  </a:lnTo>
                  <a:lnTo>
                    <a:pt x="245" y="107"/>
                  </a:lnTo>
                  <a:lnTo>
                    <a:pt x="237" y="97"/>
                  </a:lnTo>
                  <a:lnTo>
                    <a:pt x="234" y="92"/>
                  </a:lnTo>
                  <a:lnTo>
                    <a:pt x="231" y="87"/>
                  </a:lnTo>
                  <a:lnTo>
                    <a:pt x="231" y="87"/>
                  </a:lnTo>
                  <a:lnTo>
                    <a:pt x="230" y="79"/>
                  </a:lnTo>
                  <a:lnTo>
                    <a:pt x="227" y="74"/>
                  </a:lnTo>
                  <a:lnTo>
                    <a:pt x="220" y="63"/>
                  </a:lnTo>
                  <a:lnTo>
                    <a:pt x="220" y="63"/>
                  </a:lnTo>
                  <a:lnTo>
                    <a:pt x="214" y="58"/>
                  </a:lnTo>
                  <a:lnTo>
                    <a:pt x="211" y="56"/>
                  </a:lnTo>
                  <a:lnTo>
                    <a:pt x="211" y="58"/>
                  </a:lnTo>
                  <a:lnTo>
                    <a:pt x="211" y="58"/>
                  </a:lnTo>
                  <a:lnTo>
                    <a:pt x="210" y="61"/>
                  </a:lnTo>
                  <a:lnTo>
                    <a:pt x="210" y="63"/>
                  </a:lnTo>
                  <a:lnTo>
                    <a:pt x="210" y="65"/>
                  </a:lnTo>
                  <a:lnTo>
                    <a:pt x="210" y="65"/>
                  </a:lnTo>
                  <a:lnTo>
                    <a:pt x="213" y="71"/>
                  </a:lnTo>
                  <a:lnTo>
                    <a:pt x="214" y="74"/>
                  </a:lnTo>
                  <a:lnTo>
                    <a:pt x="216" y="75"/>
                  </a:lnTo>
                  <a:lnTo>
                    <a:pt x="216" y="75"/>
                  </a:lnTo>
                  <a:lnTo>
                    <a:pt x="220" y="79"/>
                  </a:lnTo>
                  <a:lnTo>
                    <a:pt x="221" y="81"/>
                  </a:lnTo>
                  <a:lnTo>
                    <a:pt x="220" y="82"/>
                  </a:lnTo>
                  <a:lnTo>
                    <a:pt x="220" y="82"/>
                  </a:lnTo>
                  <a:lnTo>
                    <a:pt x="217" y="82"/>
                  </a:lnTo>
                  <a:lnTo>
                    <a:pt x="216" y="84"/>
                  </a:lnTo>
                  <a:lnTo>
                    <a:pt x="214" y="85"/>
                  </a:lnTo>
                  <a:lnTo>
                    <a:pt x="214" y="85"/>
                  </a:lnTo>
                  <a:lnTo>
                    <a:pt x="213" y="90"/>
                  </a:lnTo>
                  <a:lnTo>
                    <a:pt x="210" y="92"/>
                  </a:lnTo>
                  <a:lnTo>
                    <a:pt x="210" y="92"/>
                  </a:lnTo>
                  <a:lnTo>
                    <a:pt x="208" y="95"/>
                  </a:lnTo>
                  <a:lnTo>
                    <a:pt x="207" y="100"/>
                  </a:lnTo>
                  <a:lnTo>
                    <a:pt x="207" y="103"/>
                  </a:lnTo>
                  <a:lnTo>
                    <a:pt x="205" y="104"/>
                  </a:lnTo>
                  <a:lnTo>
                    <a:pt x="205" y="104"/>
                  </a:lnTo>
                  <a:lnTo>
                    <a:pt x="203" y="104"/>
                  </a:lnTo>
                  <a:lnTo>
                    <a:pt x="201" y="101"/>
                  </a:lnTo>
                  <a:lnTo>
                    <a:pt x="198" y="98"/>
                  </a:lnTo>
                  <a:lnTo>
                    <a:pt x="195" y="98"/>
                  </a:lnTo>
                  <a:lnTo>
                    <a:pt x="195" y="98"/>
                  </a:lnTo>
                  <a:lnTo>
                    <a:pt x="189" y="103"/>
                  </a:lnTo>
                  <a:lnTo>
                    <a:pt x="188" y="103"/>
                  </a:lnTo>
                  <a:lnTo>
                    <a:pt x="187" y="103"/>
                  </a:lnTo>
                  <a:lnTo>
                    <a:pt x="187" y="101"/>
                  </a:lnTo>
                  <a:lnTo>
                    <a:pt x="187" y="101"/>
                  </a:lnTo>
                  <a:lnTo>
                    <a:pt x="187" y="94"/>
                  </a:lnTo>
                  <a:lnTo>
                    <a:pt x="187" y="90"/>
                  </a:lnTo>
                  <a:lnTo>
                    <a:pt x="185" y="87"/>
                  </a:lnTo>
                  <a:lnTo>
                    <a:pt x="185" y="87"/>
                  </a:lnTo>
                  <a:lnTo>
                    <a:pt x="179" y="81"/>
                  </a:lnTo>
                  <a:lnTo>
                    <a:pt x="178" y="81"/>
                  </a:lnTo>
                  <a:lnTo>
                    <a:pt x="175" y="82"/>
                  </a:lnTo>
                  <a:lnTo>
                    <a:pt x="175" y="82"/>
                  </a:lnTo>
                  <a:lnTo>
                    <a:pt x="172" y="87"/>
                  </a:lnTo>
                  <a:lnTo>
                    <a:pt x="168" y="91"/>
                  </a:lnTo>
                  <a:lnTo>
                    <a:pt x="161" y="97"/>
                  </a:lnTo>
                  <a:lnTo>
                    <a:pt x="161" y="97"/>
                  </a:lnTo>
                  <a:lnTo>
                    <a:pt x="156" y="108"/>
                  </a:lnTo>
                  <a:lnTo>
                    <a:pt x="152" y="117"/>
                  </a:lnTo>
                  <a:lnTo>
                    <a:pt x="150" y="120"/>
                  </a:lnTo>
                  <a:lnTo>
                    <a:pt x="150" y="120"/>
                  </a:lnTo>
                  <a:lnTo>
                    <a:pt x="145" y="124"/>
                  </a:lnTo>
                  <a:lnTo>
                    <a:pt x="143" y="126"/>
                  </a:lnTo>
                  <a:lnTo>
                    <a:pt x="143" y="124"/>
                  </a:lnTo>
                  <a:lnTo>
                    <a:pt x="143" y="124"/>
                  </a:lnTo>
                  <a:lnTo>
                    <a:pt x="149" y="114"/>
                  </a:lnTo>
                  <a:lnTo>
                    <a:pt x="150" y="108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49" y="101"/>
                  </a:lnTo>
                  <a:lnTo>
                    <a:pt x="147" y="100"/>
                  </a:lnTo>
                  <a:lnTo>
                    <a:pt x="146" y="100"/>
                  </a:lnTo>
                  <a:lnTo>
                    <a:pt x="146" y="100"/>
                  </a:lnTo>
                  <a:lnTo>
                    <a:pt x="139" y="108"/>
                  </a:lnTo>
                  <a:lnTo>
                    <a:pt x="134" y="114"/>
                  </a:lnTo>
                  <a:lnTo>
                    <a:pt x="130" y="118"/>
                  </a:lnTo>
                  <a:lnTo>
                    <a:pt x="130" y="118"/>
                  </a:lnTo>
                  <a:lnTo>
                    <a:pt x="111" y="133"/>
                  </a:lnTo>
                  <a:lnTo>
                    <a:pt x="111" y="133"/>
                  </a:lnTo>
                  <a:lnTo>
                    <a:pt x="110" y="136"/>
                  </a:lnTo>
                  <a:lnTo>
                    <a:pt x="110" y="140"/>
                  </a:lnTo>
                  <a:lnTo>
                    <a:pt x="108" y="143"/>
                  </a:lnTo>
                  <a:lnTo>
                    <a:pt x="108" y="143"/>
                  </a:lnTo>
                  <a:lnTo>
                    <a:pt x="107" y="143"/>
                  </a:lnTo>
                  <a:lnTo>
                    <a:pt x="107" y="143"/>
                  </a:lnTo>
                  <a:lnTo>
                    <a:pt x="105" y="139"/>
                  </a:lnTo>
                  <a:lnTo>
                    <a:pt x="104" y="136"/>
                  </a:lnTo>
                  <a:lnTo>
                    <a:pt x="101" y="137"/>
                  </a:lnTo>
                  <a:lnTo>
                    <a:pt x="101" y="137"/>
                  </a:lnTo>
                  <a:lnTo>
                    <a:pt x="101" y="139"/>
                  </a:lnTo>
                  <a:lnTo>
                    <a:pt x="100" y="142"/>
                  </a:lnTo>
                  <a:lnTo>
                    <a:pt x="100" y="143"/>
                  </a:lnTo>
                  <a:lnTo>
                    <a:pt x="98" y="145"/>
                  </a:lnTo>
                  <a:lnTo>
                    <a:pt x="98" y="145"/>
                  </a:lnTo>
                  <a:lnTo>
                    <a:pt x="92" y="142"/>
                  </a:lnTo>
                  <a:lnTo>
                    <a:pt x="90" y="142"/>
                  </a:lnTo>
                  <a:lnTo>
                    <a:pt x="88" y="143"/>
                  </a:lnTo>
                  <a:lnTo>
                    <a:pt x="88" y="143"/>
                  </a:lnTo>
                  <a:lnTo>
                    <a:pt x="87" y="146"/>
                  </a:lnTo>
                  <a:lnTo>
                    <a:pt x="85" y="147"/>
                  </a:lnTo>
                  <a:lnTo>
                    <a:pt x="82" y="146"/>
                  </a:lnTo>
                  <a:lnTo>
                    <a:pt x="82" y="146"/>
                  </a:lnTo>
                  <a:lnTo>
                    <a:pt x="77" y="142"/>
                  </a:lnTo>
                  <a:lnTo>
                    <a:pt x="74" y="140"/>
                  </a:lnTo>
                  <a:lnTo>
                    <a:pt x="74" y="142"/>
                  </a:lnTo>
                  <a:lnTo>
                    <a:pt x="74" y="142"/>
                  </a:lnTo>
                  <a:lnTo>
                    <a:pt x="72" y="143"/>
                  </a:lnTo>
                  <a:lnTo>
                    <a:pt x="72" y="145"/>
                  </a:lnTo>
                  <a:lnTo>
                    <a:pt x="69" y="146"/>
                  </a:lnTo>
                  <a:lnTo>
                    <a:pt x="68" y="146"/>
                  </a:lnTo>
                  <a:lnTo>
                    <a:pt x="68" y="146"/>
                  </a:lnTo>
                  <a:lnTo>
                    <a:pt x="58" y="139"/>
                  </a:lnTo>
                  <a:lnTo>
                    <a:pt x="50" y="132"/>
                  </a:lnTo>
                  <a:lnTo>
                    <a:pt x="50" y="132"/>
                  </a:lnTo>
                  <a:lnTo>
                    <a:pt x="48" y="127"/>
                  </a:lnTo>
                  <a:lnTo>
                    <a:pt x="45" y="123"/>
                  </a:lnTo>
                  <a:lnTo>
                    <a:pt x="45" y="123"/>
                  </a:lnTo>
                  <a:lnTo>
                    <a:pt x="42" y="120"/>
                  </a:lnTo>
                  <a:lnTo>
                    <a:pt x="39" y="116"/>
                  </a:lnTo>
                  <a:lnTo>
                    <a:pt x="36" y="111"/>
                  </a:lnTo>
                  <a:lnTo>
                    <a:pt x="33" y="108"/>
                  </a:lnTo>
                  <a:lnTo>
                    <a:pt x="33" y="108"/>
                  </a:lnTo>
                  <a:lnTo>
                    <a:pt x="27" y="108"/>
                  </a:lnTo>
                  <a:lnTo>
                    <a:pt x="19" y="108"/>
                  </a:lnTo>
                  <a:lnTo>
                    <a:pt x="19" y="108"/>
                  </a:lnTo>
                  <a:lnTo>
                    <a:pt x="10" y="107"/>
                  </a:lnTo>
                  <a:lnTo>
                    <a:pt x="0" y="107"/>
                  </a:lnTo>
                  <a:lnTo>
                    <a:pt x="0" y="466"/>
                  </a:lnTo>
                  <a:lnTo>
                    <a:pt x="0" y="466"/>
                  </a:lnTo>
                  <a:lnTo>
                    <a:pt x="6" y="465"/>
                  </a:lnTo>
                  <a:lnTo>
                    <a:pt x="11" y="463"/>
                  </a:lnTo>
                  <a:lnTo>
                    <a:pt x="23" y="460"/>
                  </a:lnTo>
                  <a:lnTo>
                    <a:pt x="23" y="460"/>
                  </a:lnTo>
                  <a:lnTo>
                    <a:pt x="26" y="460"/>
                  </a:lnTo>
                  <a:lnTo>
                    <a:pt x="27" y="462"/>
                  </a:lnTo>
                  <a:lnTo>
                    <a:pt x="29" y="465"/>
                  </a:lnTo>
                  <a:lnTo>
                    <a:pt x="30" y="470"/>
                  </a:lnTo>
                  <a:lnTo>
                    <a:pt x="32" y="476"/>
                  </a:lnTo>
                  <a:lnTo>
                    <a:pt x="32" y="476"/>
                  </a:lnTo>
                  <a:lnTo>
                    <a:pt x="50" y="502"/>
                  </a:lnTo>
                  <a:lnTo>
                    <a:pt x="50" y="502"/>
                  </a:lnTo>
                  <a:lnTo>
                    <a:pt x="53" y="505"/>
                  </a:lnTo>
                  <a:lnTo>
                    <a:pt x="55" y="507"/>
                  </a:lnTo>
                  <a:lnTo>
                    <a:pt x="62" y="505"/>
                  </a:lnTo>
                  <a:lnTo>
                    <a:pt x="62" y="505"/>
                  </a:lnTo>
                  <a:lnTo>
                    <a:pt x="63" y="504"/>
                  </a:lnTo>
                  <a:lnTo>
                    <a:pt x="66" y="501"/>
                  </a:lnTo>
                  <a:lnTo>
                    <a:pt x="74" y="492"/>
                  </a:lnTo>
                  <a:lnTo>
                    <a:pt x="79" y="485"/>
                  </a:lnTo>
                  <a:lnTo>
                    <a:pt x="82" y="482"/>
                  </a:lnTo>
                  <a:lnTo>
                    <a:pt x="85" y="481"/>
                  </a:lnTo>
                  <a:lnTo>
                    <a:pt x="85" y="481"/>
                  </a:lnTo>
                  <a:lnTo>
                    <a:pt x="87" y="482"/>
                  </a:lnTo>
                  <a:lnTo>
                    <a:pt x="88" y="484"/>
                  </a:lnTo>
                  <a:lnTo>
                    <a:pt x="92" y="489"/>
                  </a:lnTo>
                  <a:lnTo>
                    <a:pt x="98" y="504"/>
                  </a:lnTo>
                  <a:lnTo>
                    <a:pt x="98" y="504"/>
                  </a:lnTo>
                  <a:lnTo>
                    <a:pt x="100" y="507"/>
                  </a:lnTo>
                  <a:lnTo>
                    <a:pt x="101" y="510"/>
                  </a:lnTo>
                  <a:lnTo>
                    <a:pt x="107" y="515"/>
                  </a:lnTo>
                  <a:lnTo>
                    <a:pt x="113" y="520"/>
                  </a:lnTo>
                  <a:lnTo>
                    <a:pt x="117" y="524"/>
                  </a:lnTo>
                  <a:lnTo>
                    <a:pt x="117" y="524"/>
                  </a:lnTo>
                  <a:lnTo>
                    <a:pt x="123" y="533"/>
                  </a:lnTo>
                  <a:lnTo>
                    <a:pt x="126" y="539"/>
                  </a:lnTo>
                  <a:lnTo>
                    <a:pt x="133" y="544"/>
                  </a:lnTo>
                  <a:lnTo>
                    <a:pt x="133" y="544"/>
                  </a:lnTo>
                  <a:lnTo>
                    <a:pt x="139" y="553"/>
                  </a:lnTo>
                  <a:lnTo>
                    <a:pt x="145" y="560"/>
                  </a:lnTo>
                  <a:lnTo>
                    <a:pt x="149" y="569"/>
                  </a:lnTo>
                  <a:lnTo>
                    <a:pt x="153" y="575"/>
                  </a:lnTo>
                  <a:lnTo>
                    <a:pt x="153" y="575"/>
                  </a:lnTo>
                  <a:lnTo>
                    <a:pt x="161" y="582"/>
                  </a:lnTo>
                  <a:lnTo>
                    <a:pt x="169" y="589"/>
                  </a:lnTo>
                  <a:lnTo>
                    <a:pt x="176" y="595"/>
                  </a:lnTo>
                  <a:lnTo>
                    <a:pt x="178" y="598"/>
                  </a:lnTo>
                  <a:lnTo>
                    <a:pt x="179" y="601"/>
                  </a:lnTo>
                  <a:lnTo>
                    <a:pt x="179" y="623"/>
                  </a:lnTo>
                  <a:lnTo>
                    <a:pt x="179" y="624"/>
                  </a:lnTo>
                  <a:lnTo>
                    <a:pt x="179" y="624"/>
                  </a:lnTo>
                  <a:lnTo>
                    <a:pt x="178" y="625"/>
                  </a:lnTo>
                  <a:lnTo>
                    <a:pt x="176" y="630"/>
                  </a:lnTo>
                  <a:lnTo>
                    <a:pt x="175" y="633"/>
                  </a:lnTo>
                  <a:lnTo>
                    <a:pt x="174" y="637"/>
                  </a:lnTo>
                  <a:lnTo>
                    <a:pt x="174" y="637"/>
                  </a:lnTo>
                  <a:lnTo>
                    <a:pt x="175" y="641"/>
                  </a:lnTo>
                  <a:lnTo>
                    <a:pt x="176" y="644"/>
                  </a:lnTo>
                  <a:lnTo>
                    <a:pt x="181" y="649"/>
                  </a:lnTo>
                  <a:lnTo>
                    <a:pt x="181" y="649"/>
                  </a:lnTo>
                  <a:lnTo>
                    <a:pt x="182" y="653"/>
                  </a:lnTo>
                  <a:lnTo>
                    <a:pt x="182" y="654"/>
                  </a:lnTo>
                  <a:lnTo>
                    <a:pt x="179" y="656"/>
                  </a:lnTo>
                  <a:lnTo>
                    <a:pt x="179" y="656"/>
                  </a:lnTo>
                  <a:lnTo>
                    <a:pt x="176" y="659"/>
                  </a:lnTo>
                  <a:lnTo>
                    <a:pt x="176" y="660"/>
                  </a:lnTo>
                  <a:lnTo>
                    <a:pt x="179" y="663"/>
                  </a:lnTo>
                  <a:lnTo>
                    <a:pt x="182" y="665"/>
                  </a:lnTo>
                  <a:lnTo>
                    <a:pt x="182" y="665"/>
                  </a:lnTo>
                  <a:lnTo>
                    <a:pt x="188" y="665"/>
                  </a:lnTo>
                  <a:lnTo>
                    <a:pt x="191" y="665"/>
                  </a:lnTo>
                  <a:lnTo>
                    <a:pt x="191" y="663"/>
                  </a:lnTo>
                  <a:lnTo>
                    <a:pt x="191" y="663"/>
                  </a:lnTo>
                  <a:lnTo>
                    <a:pt x="194" y="657"/>
                  </a:lnTo>
                  <a:lnTo>
                    <a:pt x="195" y="654"/>
                  </a:lnTo>
                  <a:lnTo>
                    <a:pt x="197" y="654"/>
                  </a:lnTo>
                  <a:lnTo>
                    <a:pt x="198" y="654"/>
                  </a:lnTo>
                  <a:lnTo>
                    <a:pt x="198" y="654"/>
                  </a:lnTo>
                  <a:lnTo>
                    <a:pt x="203" y="660"/>
                  </a:lnTo>
                  <a:lnTo>
                    <a:pt x="204" y="663"/>
                  </a:lnTo>
                  <a:lnTo>
                    <a:pt x="204" y="665"/>
                  </a:lnTo>
                  <a:lnTo>
                    <a:pt x="204" y="665"/>
                  </a:lnTo>
                  <a:lnTo>
                    <a:pt x="200" y="666"/>
                  </a:lnTo>
                  <a:lnTo>
                    <a:pt x="197" y="669"/>
                  </a:lnTo>
                  <a:lnTo>
                    <a:pt x="197" y="669"/>
                  </a:lnTo>
                  <a:lnTo>
                    <a:pt x="198" y="670"/>
                  </a:lnTo>
                  <a:lnTo>
                    <a:pt x="200" y="673"/>
                  </a:lnTo>
                  <a:lnTo>
                    <a:pt x="204" y="678"/>
                  </a:lnTo>
                  <a:lnTo>
                    <a:pt x="204" y="678"/>
                  </a:lnTo>
                  <a:lnTo>
                    <a:pt x="210" y="686"/>
                  </a:lnTo>
                  <a:lnTo>
                    <a:pt x="213" y="691"/>
                  </a:lnTo>
                  <a:lnTo>
                    <a:pt x="214" y="692"/>
                  </a:lnTo>
                  <a:lnTo>
                    <a:pt x="216" y="691"/>
                  </a:lnTo>
                  <a:lnTo>
                    <a:pt x="216" y="691"/>
                  </a:lnTo>
                  <a:lnTo>
                    <a:pt x="223" y="688"/>
                  </a:lnTo>
                  <a:lnTo>
                    <a:pt x="227" y="686"/>
                  </a:lnTo>
                  <a:lnTo>
                    <a:pt x="227" y="686"/>
                  </a:lnTo>
                  <a:lnTo>
                    <a:pt x="226" y="694"/>
                  </a:lnTo>
                  <a:lnTo>
                    <a:pt x="223" y="698"/>
                  </a:lnTo>
                  <a:lnTo>
                    <a:pt x="221" y="701"/>
                  </a:lnTo>
                  <a:lnTo>
                    <a:pt x="221" y="701"/>
                  </a:lnTo>
                  <a:lnTo>
                    <a:pt x="217" y="709"/>
                  </a:lnTo>
                  <a:lnTo>
                    <a:pt x="214" y="718"/>
                  </a:lnTo>
                  <a:lnTo>
                    <a:pt x="214" y="718"/>
                  </a:lnTo>
                  <a:lnTo>
                    <a:pt x="213" y="721"/>
                  </a:lnTo>
                  <a:lnTo>
                    <a:pt x="214" y="723"/>
                  </a:lnTo>
                  <a:lnTo>
                    <a:pt x="216" y="725"/>
                  </a:lnTo>
                  <a:lnTo>
                    <a:pt x="216" y="725"/>
                  </a:lnTo>
                  <a:lnTo>
                    <a:pt x="220" y="728"/>
                  </a:lnTo>
                  <a:lnTo>
                    <a:pt x="223" y="730"/>
                  </a:lnTo>
                  <a:lnTo>
                    <a:pt x="226" y="731"/>
                  </a:lnTo>
                  <a:lnTo>
                    <a:pt x="226" y="731"/>
                  </a:lnTo>
                  <a:lnTo>
                    <a:pt x="229" y="731"/>
                  </a:lnTo>
                  <a:lnTo>
                    <a:pt x="230" y="734"/>
                  </a:lnTo>
                  <a:lnTo>
                    <a:pt x="230" y="734"/>
                  </a:lnTo>
                  <a:lnTo>
                    <a:pt x="230" y="736"/>
                  </a:lnTo>
                  <a:lnTo>
                    <a:pt x="230" y="737"/>
                  </a:lnTo>
                  <a:lnTo>
                    <a:pt x="233" y="738"/>
                  </a:lnTo>
                  <a:lnTo>
                    <a:pt x="237" y="740"/>
                  </a:lnTo>
                  <a:lnTo>
                    <a:pt x="237" y="740"/>
                  </a:lnTo>
                  <a:lnTo>
                    <a:pt x="247" y="738"/>
                  </a:lnTo>
                  <a:lnTo>
                    <a:pt x="252" y="738"/>
                  </a:lnTo>
                  <a:lnTo>
                    <a:pt x="253" y="740"/>
                  </a:lnTo>
                  <a:lnTo>
                    <a:pt x="253" y="740"/>
                  </a:lnTo>
                  <a:lnTo>
                    <a:pt x="255" y="741"/>
                  </a:lnTo>
                  <a:lnTo>
                    <a:pt x="255" y="741"/>
                  </a:lnTo>
                  <a:lnTo>
                    <a:pt x="256" y="741"/>
                  </a:lnTo>
                  <a:lnTo>
                    <a:pt x="256" y="741"/>
                  </a:lnTo>
                  <a:lnTo>
                    <a:pt x="260" y="741"/>
                  </a:lnTo>
                  <a:lnTo>
                    <a:pt x="262" y="740"/>
                  </a:lnTo>
                  <a:lnTo>
                    <a:pt x="263" y="738"/>
                  </a:lnTo>
                  <a:lnTo>
                    <a:pt x="263" y="741"/>
                  </a:lnTo>
                  <a:lnTo>
                    <a:pt x="263" y="741"/>
                  </a:lnTo>
                  <a:lnTo>
                    <a:pt x="260" y="747"/>
                  </a:lnTo>
                  <a:lnTo>
                    <a:pt x="260" y="750"/>
                  </a:lnTo>
                  <a:lnTo>
                    <a:pt x="262" y="753"/>
                  </a:lnTo>
                  <a:lnTo>
                    <a:pt x="262" y="753"/>
                  </a:lnTo>
                  <a:lnTo>
                    <a:pt x="265" y="754"/>
                  </a:lnTo>
                  <a:lnTo>
                    <a:pt x="266" y="754"/>
                  </a:lnTo>
                  <a:lnTo>
                    <a:pt x="268" y="754"/>
                  </a:lnTo>
                  <a:lnTo>
                    <a:pt x="268" y="757"/>
                  </a:lnTo>
                  <a:lnTo>
                    <a:pt x="268" y="757"/>
                  </a:lnTo>
                  <a:lnTo>
                    <a:pt x="271" y="763"/>
                  </a:lnTo>
                  <a:lnTo>
                    <a:pt x="273" y="766"/>
                  </a:lnTo>
                  <a:lnTo>
                    <a:pt x="276" y="766"/>
                  </a:lnTo>
                  <a:lnTo>
                    <a:pt x="276" y="766"/>
                  </a:lnTo>
                  <a:lnTo>
                    <a:pt x="278" y="765"/>
                  </a:lnTo>
                  <a:lnTo>
                    <a:pt x="279" y="765"/>
                  </a:lnTo>
                  <a:lnTo>
                    <a:pt x="284" y="770"/>
                  </a:lnTo>
                  <a:lnTo>
                    <a:pt x="284" y="770"/>
                  </a:lnTo>
                  <a:lnTo>
                    <a:pt x="288" y="775"/>
                  </a:lnTo>
                  <a:lnTo>
                    <a:pt x="291" y="778"/>
                  </a:lnTo>
                  <a:lnTo>
                    <a:pt x="733" y="778"/>
                  </a:lnTo>
                  <a:lnTo>
                    <a:pt x="733" y="778"/>
                  </a:lnTo>
                  <a:lnTo>
                    <a:pt x="737" y="779"/>
                  </a:lnTo>
                  <a:lnTo>
                    <a:pt x="743" y="780"/>
                  </a:lnTo>
                  <a:lnTo>
                    <a:pt x="753" y="785"/>
                  </a:lnTo>
                  <a:lnTo>
                    <a:pt x="762" y="791"/>
                  </a:lnTo>
                  <a:lnTo>
                    <a:pt x="769" y="792"/>
                  </a:lnTo>
                  <a:lnTo>
                    <a:pt x="769" y="792"/>
                  </a:lnTo>
                  <a:lnTo>
                    <a:pt x="775" y="793"/>
                  </a:lnTo>
                  <a:lnTo>
                    <a:pt x="782" y="795"/>
                  </a:lnTo>
                  <a:lnTo>
                    <a:pt x="793" y="801"/>
                  </a:lnTo>
                  <a:lnTo>
                    <a:pt x="793" y="801"/>
                  </a:lnTo>
                  <a:lnTo>
                    <a:pt x="796" y="801"/>
                  </a:lnTo>
                  <a:lnTo>
                    <a:pt x="799" y="801"/>
                  </a:lnTo>
                  <a:lnTo>
                    <a:pt x="804" y="799"/>
                  </a:lnTo>
                  <a:lnTo>
                    <a:pt x="806" y="796"/>
                  </a:lnTo>
                  <a:lnTo>
                    <a:pt x="812" y="795"/>
                  </a:lnTo>
                  <a:lnTo>
                    <a:pt x="812" y="795"/>
                  </a:lnTo>
                  <a:lnTo>
                    <a:pt x="815" y="795"/>
                  </a:lnTo>
                  <a:lnTo>
                    <a:pt x="818" y="796"/>
                  </a:lnTo>
                  <a:lnTo>
                    <a:pt x="821" y="798"/>
                  </a:lnTo>
                  <a:lnTo>
                    <a:pt x="824" y="799"/>
                  </a:lnTo>
                  <a:lnTo>
                    <a:pt x="824" y="799"/>
                  </a:lnTo>
                  <a:lnTo>
                    <a:pt x="831" y="799"/>
                  </a:lnTo>
                  <a:lnTo>
                    <a:pt x="837" y="798"/>
                  </a:lnTo>
                  <a:lnTo>
                    <a:pt x="837" y="798"/>
                  </a:lnTo>
                  <a:lnTo>
                    <a:pt x="844" y="788"/>
                  </a:lnTo>
                  <a:lnTo>
                    <a:pt x="844" y="788"/>
                  </a:lnTo>
                  <a:lnTo>
                    <a:pt x="848" y="783"/>
                  </a:lnTo>
                  <a:lnTo>
                    <a:pt x="850" y="782"/>
                  </a:lnTo>
                  <a:lnTo>
                    <a:pt x="851" y="782"/>
                  </a:lnTo>
                  <a:lnTo>
                    <a:pt x="851" y="782"/>
                  </a:lnTo>
                  <a:lnTo>
                    <a:pt x="856" y="783"/>
                  </a:lnTo>
                  <a:lnTo>
                    <a:pt x="859" y="785"/>
                  </a:lnTo>
                  <a:lnTo>
                    <a:pt x="863" y="785"/>
                  </a:lnTo>
                  <a:lnTo>
                    <a:pt x="863" y="785"/>
                  </a:lnTo>
                  <a:lnTo>
                    <a:pt x="867" y="785"/>
                  </a:lnTo>
                  <a:lnTo>
                    <a:pt x="872" y="786"/>
                  </a:lnTo>
                  <a:lnTo>
                    <a:pt x="876" y="788"/>
                  </a:lnTo>
                  <a:lnTo>
                    <a:pt x="879" y="791"/>
                  </a:lnTo>
                  <a:lnTo>
                    <a:pt x="879" y="791"/>
                  </a:lnTo>
                  <a:lnTo>
                    <a:pt x="880" y="793"/>
                  </a:lnTo>
                  <a:lnTo>
                    <a:pt x="882" y="798"/>
                  </a:lnTo>
                  <a:lnTo>
                    <a:pt x="883" y="802"/>
                  </a:lnTo>
                  <a:lnTo>
                    <a:pt x="885" y="804"/>
                  </a:lnTo>
                  <a:lnTo>
                    <a:pt x="886" y="804"/>
                  </a:lnTo>
                  <a:lnTo>
                    <a:pt x="886" y="804"/>
                  </a:lnTo>
                  <a:lnTo>
                    <a:pt x="890" y="804"/>
                  </a:lnTo>
                  <a:lnTo>
                    <a:pt x="893" y="804"/>
                  </a:lnTo>
                  <a:lnTo>
                    <a:pt x="896" y="804"/>
                  </a:lnTo>
                  <a:lnTo>
                    <a:pt x="898" y="807"/>
                  </a:lnTo>
                  <a:lnTo>
                    <a:pt x="898" y="807"/>
                  </a:lnTo>
                  <a:lnTo>
                    <a:pt x="901" y="815"/>
                  </a:lnTo>
                  <a:lnTo>
                    <a:pt x="905" y="820"/>
                  </a:lnTo>
                  <a:lnTo>
                    <a:pt x="905" y="820"/>
                  </a:lnTo>
                  <a:lnTo>
                    <a:pt x="906" y="824"/>
                  </a:lnTo>
                  <a:lnTo>
                    <a:pt x="908" y="828"/>
                  </a:lnTo>
                  <a:lnTo>
                    <a:pt x="908" y="828"/>
                  </a:lnTo>
                  <a:lnTo>
                    <a:pt x="908" y="834"/>
                  </a:lnTo>
                  <a:lnTo>
                    <a:pt x="906" y="835"/>
                  </a:lnTo>
                  <a:lnTo>
                    <a:pt x="908" y="837"/>
                  </a:lnTo>
                  <a:lnTo>
                    <a:pt x="908" y="837"/>
                  </a:lnTo>
                  <a:lnTo>
                    <a:pt x="914" y="840"/>
                  </a:lnTo>
                  <a:lnTo>
                    <a:pt x="914" y="840"/>
                  </a:lnTo>
                  <a:lnTo>
                    <a:pt x="925" y="843"/>
                  </a:lnTo>
                  <a:lnTo>
                    <a:pt x="925" y="843"/>
                  </a:lnTo>
                  <a:lnTo>
                    <a:pt x="938" y="844"/>
                  </a:lnTo>
                  <a:lnTo>
                    <a:pt x="948" y="847"/>
                  </a:lnTo>
                  <a:lnTo>
                    <a:pt x="956" y="849"/>
                  </a:lnTo>
                  <a:lnTo>
                    <a:pt x="956" y="849"/>
                  </a:lnTo>
                  <a:lnTo>
                    <a:pt x="972" y="857"/>
                  </a:lnTo>
                  <a:lnTo>
                    <a:pt x="977" y="862"/>
                  </a:lnTo>
                  <a:lnTo>
                    <a:pt x="979" y="864"/>
                  </a:lnTo>
                  <a:lnTo>
                    <a:pt x="979" y="866"/>
                  </a:lnTo>
                  <a:lnTo>
                    <a:pt x="979" y="866"/>
                  </a:lnTo>
                  <a:lnTo>
                    <a:pt x="979" y="877"/>
                  </a:lnTo>
                  <a:lnTo>
                    <a:pt x="979" y="883"/>
                  </a:lnTo>
                  <a:lnTo>
                    <a:pt x="979" y="886"/>
                  </a:lnTo>
                  <a:lnTo>
                    <a:pt x="979" y="886"/>
                  </a:lnTo>
                  <a:lnTo>
                    <a:pt x="973" y="885"/>
                  </a:lnTo>
                  <a:lnTo>
                    <a:pt x="969" y="882"/>
                  </a:lnTo>
                  <a:lnTo>
                    <a:pt x="969" y="882"/>
                  </a:lnTo>
                  <a:lnTo>
                    <a:pt x="966" y="882"/>
                  </a:lnTo>
                  <a:lnTo>
                    <a:pt x="964" y="882"/>
                  </a:lnTo>
                  <a:lnTo>
                    <a:pt x="964" y="882"/>
                  </a:lnTo>
                  <a:lnTo>
                    <a:pt x="961" y="876"/>
                  </a:lnTo>
                  <a:lnTo>
                    <a:pt x="960" y="873"/>
                  </a:lnTo>
                  <a:lnTo>
                    <a:pt x="959" y="872"/>
                  </a:lnTo>
                  <a:lnTo>
                    <a:pt x="959" y="872"/>
                  </a:lnTo>
                  <a:lnTo>
                    <a:pt x="957" y="873"/>
                  </a:lnTo>
                  <a:lnTo>
                    <a:pt x="959" y="875"/>
                  </a:lnTo>
                  <a:lnTo>
                    <a:pt x="959" y="880"/>
                  </a:lnTo>
                  <a:lnTo>
                    <a:pt x="959" y="880"/>
                  </a:lnTo>
                  <a:lnTo>
                    <a:pt x="959" y="888"/>
                  </a:lnTo>
                  <a:lnTo>
                    <a:pt x="957" y="891"/>
                  </a:lnTo>
                  <a:lnTo>
                    <a:pt x="956" y="892"/>
                  </a:lnTo>
                  <a:lnTo>
                    <a:pt x="956" y="892"/>
                  </a:lnTo>
                  <a:lnTo>
                    <a:pt x="954" y="895"/>
                  </a:lnTo>
                  <a:lnTo>
                    <a:pt x="953" y="901"/>
                  </a:lnTo>
                  <a:lnTo>
                    <a:pt x="951" y="911"/>
                  </a:lnTo>
                  <a:lnTo>
                    <a:pt x="951" y="911"/>
                  </a:lnTo>
                  <a:lnTo>
                    <a:pt x="948" y="917"/>
                  </a:lnTo>
                  <a:lnTo>
                    <a:pt x="947" y="918"/>
                  </a:lnTo>
                  <a:lnTo>
                    <a:pt x="945" y="918"/>
                  </a:lnTo>
                  <a:lnTo>
                    <a:pt x="944" y="917"/>
                  </a:lnTo>
                  <a:lnTo>
                    <a:pt x="944" y="917"/>
                  </a:lnTo>
                  <a:lnTo>
                    <a:pt x="943" y="919"/>
                  </a:lnTo>
                  <a:lnTo>
                    <a:pt x="943" y="919"/>
                  </a:lnTo>
                  <a:lnTo>
                    <a:pt x="940" y="925"/>
                  </a:lnTo>
                  <a:lnTo>
                    <a:pt x="938" y="931"/>
                  </a:lnTo>
                  <a:lnTo>
                    <a:pt x="938" y="931"/>
                  </a:lnTo>
                  <a:lnTo>
                    <a:pt x="943" y="934"/>
                  </a:lnTo>
                  <a:lnTo>
                    <a:pt x="945" y="935"/>
                  </a:lnTo>
                  <a:lnTo>
                    <a:pt x="947" y="937"/>
                  </a:lnTo>
                  <a:lnTo>
                    <a:pt x="947" y="937"/>
                  </a:lnTo>
                  <a:lnTo>
                    <a:pt x="951" y="935"/>
                  </a:lnTo>
                  <a:lnTo>
                    <a:pt x="954" y="933"/>
                  </a:lnTo>
                  <a:lnTo>
                    <a:pt x="960" y="925"/>
                  </a:lnTo>
                  <a:lnTo>
                    <a:pt x="960" y="925"/>
                  </a:lnTo>
                  <a:lnTo>
                    <a:pt x="963" y="925"/>
                  </a:lnTo>
                  <a:lnTo>
                    <a:pt x="966" y="925"/>
                  </a:lnTo>
                  <a:lnTo>
                    <a:pt x="973" y="927"/>
                  </a:lnTo>
                  <a:lnTo>
                    <a:pt x="973" y="927"/>
                  </a:lnTo>
                  <a:lnTo>
                    <a:pt x="980" y="924"/>
                  </a:lnTo>
                  <a:lnTo>
                    <a:pt x="987" y="922"/>
                  </a:lnTo>
                  <a:lnTo>
                    <a:pt x="987" y="922"/>
                  </a:lnTo>
                  <a:lnTo>
                    <a:pt x="990" y="922"/>
                  </a:lnTo>
                  <a:lnTo>
                    <a:pt x="990" y="922"/>
                  </a:lnTo>
                  <a:lnTo>
                    <a:pt x="1011" y="912"/>
                  </a:lnTo>
                  <a:lnTo>
                    <a:pt x="1011" y="912"/>
                  </a:lnTo>
                  <a:lnTo>
                    <a:pt x="1002" y="914"/>
                  </a:lnTo>
                  <a:lnTo>
                    <a:pt x="1002" y="914"/>
                  </a:lnTo>
                  <a:lnTo>
                    <a:pt x="992" y="915"/>
                  </a:lnTo>
                  <a:lnTo>
                    <a:pt x="989" y="914"/>
                  </a:lnTo>
                  <a:lnTo>
                    <a:pt x="987" y="912"/>
                  </a:lnTo>
                  <a:lnTo>
                    <a:pt x="987" y="912"/>
                  </a:lnTo>
                  <a:lnTo>
                    <a:pt x="989" y="909"/>
                  </a:lnTo>
                  <a:lnTo>
                    <a:pt x="993" y="905"/>
                  </a:lnTo>
                  <a:lnTo>
                    <a:pt x="999" y="902"/>
                  </a:lnTo>
                  <a:lnTo>
                    <a:pt x="1002" y="899"/>
                  </a:lnTo>
                  <a:lnTo>
                    <a:pt x="1002" y="899"/>
                  </a:lnTo>
                  <a:lnTo>
                    <a:pt x="1014" y="899"/>
                  </a:lnTo>
                  <a:lnTo>
                    <a:pt x="1019" y="899"/>
                  </a:lnTo>
                  <a:lnTo>
                    <a:pt x="1025" y="899"/>
                  </a:lnTo>
                  <a:lnTo>
                    <a:pt x="1025" y="899"/>
                  </a:lnTo>
                  <a:lnTo>
                    <a:pt x="1032" y="895"/>
                  </a:lnTo>
                  <a:lnTo>
                    <a:pt x="1037" y="893"/>
                  </a:lnTo>
                  <a:lnTo>
                    <a:pt x="1040" y="893"/>
                  </a:lnTo>
                  <a:lnTo>
                    <a:pt x="1040" y="893"/>
                  </a:lnTo>
                  <a:lnTo>
                    <a:pt x="1040" y="893"/>
                  </a:lnTo>
                  <a:lnTo>
                    <a:pt x="1058" y="882"/>
                  </a:lnTo>
                  <a:lnTo>
                    <a:pt x="1067" y="876"/>
                  </a:lnTo>
                  <a:lnTo>
                    <a:pt x="1074" y="875"/>
                  </a:lnTo>
                  <a:lnTo>
                    <a:pt x="1074" y="875"/>
                  </a:lnTo>
                  <a:lnTo>
                    <a:pt x="1096" y="875"/>
                  </a:lnTo>
                  <a:lnTo>
                    <a:pt x="1116" y="873"/>
                  </a:lnTo>
                  <a:lnTo>
                    <a:pt x="1116" y="873"/>
                  </a:lnTo>
                  <a:lnTo>
                    <a:pt x="1121" y="869"/>
                  </a:lnTo>
                  <a:lnTo>
                    <a:pt x="1128" y="860"/>
                  </a:lnTo>
                  <a:lnTo>
                    <a:pt x="1135" y="851"/>
                  </a:lnTo>
                  <a:lnTo>
                    <a:pt x="1138" y="844"/>
                  </a:lnTo>
                  <a:lnTo>
                    <a:pt x="1138" y="844"/>
                  </a:lnTo>
                  <a:lnTo>
                    <a:pt x="1140" y="838"/>
                  </a:lnTo>
                  <a:lnTo>
                    <a:pt x="1144" y="831"/>
                  </a:lnTo>
                  <a:lnTo>
                    <a:pt x="1150" y="825"/>
                  </a:lnTo>
                  <a:lnTo>
                    <a:pt x="1154" y="822"/>
                  </a:lnTo>
                  <a:lnTo>
                    <a:pt x="1154" y="822"/>
                  </a:lnTo>
                  <a:lnTo>
                    <a:pt x="1158" y="821"/>
                  </a:lnTo>
                  <a:lnTo>
                    <a:pt x="1164" y="820"/>
                  </a:lnTo>
                  <a:lnTo>
                    <a:pt x="1177" y="822"/>
                  </a:lnTo>
                  <a:lnTo>
                    <a:pt x="1177" y="822"/>
                  </a:lnTo>
                  <a:lnTo>
                    <a:pt x="1179" y="822"/>
                  </a:lnTo>
                  <a:lnTo>
                    <a:pt x="1180" y="825"/>
                  </a:lnTo>
                  <a:lnTo>
                    <a:pt x="1180" y="834"/>
                  </a:lnTo>
                  <a:lnTo>
                    <a:pt x="1182" y="843"/>
                  </a:lnTo>
                  <a:lnTo>
                    <a:pt x="1182" y="846"/>
                  </a:lnTo>
                  <a:lnTo>
                    <a:pt x="1183" y="849"/>
                  </a:lnTo>
                  <a:lnTo>
                    <a:pt x="1183" y="849"/>
                  </a:lnTo>
                  <a:lnTo>
                    <a:pt x="1186" y="853"/>
                  </a:lnTo>
                  <a:lnTo>
                    <a:pt x="1186" y="857"/>
                  </a:lnTo>
                  <a:lnTo>
                    <a:pt x="1184" y="863"/>
                  </a:lnTo>
                  <a:lnTo>
                    <a:pt x="1184" y="863"/>
                  </a:lnTo>
                  <a:lnTo>
                    <a:pt x="1186" y="867"/>
                  </a:lnTo>
                  <a:lnTo>
                    <a:pt x="1192" y="872"/>
                  </a:lnTo>
                  <a:lnTo>
                    <a:pt x="1192" y="872"/>
                  </a:lnTo>
                  <a:lnTo>
                    <a:pt x="1193" y="872"/>
                  </a:lnTo>
                  <a:lnTo>
                    <a:pt x="1193" y="872"/>
                  </a:lnTo>
                  <a:lnTo>
                    <a:pt x="1200" y="872"/>
                  </a:lnTo>
                  <a:lnTo>
                    <a:pt x="1205" y="870"/>
                  </a:lnTo>
                  <a:lnTo>
                    <a:pt x="1213" y="866"/>
                  </a:lnTo>
                  <a:lnTo>
                    <a:pt x="1213" y="866"/>
                  </a:lnTo>
                  <a:lnTo>
                    <a:pt x="1221" y="863"/>
                  </a:lnTo>
                  <a:lnTo>
                    <a:pt x="1222" y="862"/>
                  </a:lnTo>
                  <a:lnTo>
                    <a:pt x="1222" y="863"/>
                  </a:lnTo>
                  <a:lnTo>
                    <a:pt x="1222" y="863"/>
                  </a:lnTo>
                  <a:lnTo>
                    <a:pt x="1222" y="866"/>
                  </a:lnTo>
                  <a:lnTo>
                    <a:pt x="1222" y="866"/>
                  </a:lnTo>
                  <a:lnTo>
                    <a:pt x="1225" y="866"/>
                  </a:lnTo>
                  <a:lnTo>
                    <a:pt x="1225" y="866"/>
                  </a:lnTo>
                  <a:lnTo>
                    <a:pt x="1237" y="864"/>
                  </a:lnTo>
                  <a:lnTo>
                    <a:pt x="1241" y="864"/>
                  </a:lnTo>
                  <a:lnTo>
                    <a:pt x="1242" y="864"/>
                  </a:lnTo>
                  <a:lnTo>
                    <a:pt x="1242" y="864"/>
                  </a:lnTo>
                  <a:lnTo>
                    <a:pt x="1238" y="869"/>
                  </a:lnTo>
                  <a:lnTo>
                    <a:pt x="1237" y="872"/>
                  </a:lnTo>
                  <a:lnTo>
                    <a:pt x="1234" y="872"/>
                  </a:lnTo>
                  <a:lnTo>
                    <a:pt x="1234" y="872"/>
                  </a:lnTo>
                  <a:lnTo>
                    <a:pt x="1229" y="872"/>
                  </a:lnTo>
                  <a:lnTo>
                    <a:pt x="1228" y="872"/>
                  </a:lnTo>
                  <a:lnTo>
                    <a:pt x="1224" y="875"/>
                  </a:lnTo>
                  <a:lnTo>
                    <a:pt x="1224" y="875"/>
                  </a:lnTo>
                  <a:lnTo>
                    <a:pt x="1212" y="882"/>
                  </a:lnTo>
                  <a:lnTo>
                    <a:pt x="1208" y="885"/>
                  </a:lnTo>
                  <a:lnTo>
                    <a:pt x="1205" y="888"/>
                  </a:lnTo>
                  <a:lnTo>
                    <a:pt x="1205" y="888"/>
                  </a:lnTo>
                  <a:lnTo>
                    <a:pt x="1205" y="892"/>
                  </a:lnTo>
                  <a:lnTo>
                    <a:pt x="1206" y="899"/>
                  </a:lnTo>
                  <a:lnTo>
                    <a:pt x="1209" y="904"/>
                  </a:lnTo>
                  <a:lnTo>
                    <a:pt x="1211" y="905"/>
                  </a:lnTo>
                  <a:lnTo>
                    <a:pt x="1212" y="906"/>
                  </a:lnTo>
                  <a:lnTo>
                    <a:pt x="1212" y="906"/>
                  </a:lnTo>
                  <a:lnTo>
                    <a:pt x="1216" y="905"/>
                  </a:lnTo>
                  <a:lnTo>
                    <a:pt x="1222" y="901"/>
                  </a:lnTo>
                  <a:lnTo>
                    <a:pt x="1226" y="898"/>
                  </a:lnTo>
                  <a:lnTo>
                    <a:pt x="1228" y="895"/>
                  </a:lnTo>
                  <a:lnTo>
                    <a:pt x="1228" y="895"/>
                  </a:lnTo>
                  <a:lnTo>
                    <a:pt x="1231" y="886"/>
                  </a:lnTo>
                  <a:lnTo>
                    <a:pt x="1235" y="883"/>
                  </a:lnTo>
                  <a:lnTo>
                    <a:pt x="1237" y="882"/>
                  </a:lnTo>
                  <a:lnTo>
                    <a:pt x="1240" y="882"/>
                  </a:lnTo>
                  <a:lnTo>
                    <a:pt x="1240" y="882"/>
                  </a:lnTo>
                  <a:lnTo>
                    <a:pt x="1248" y="885"/>
                  </a:lnTo>
                  <a:lnTo>
                    <a:pt x="1251" y="885"/>
                  </a:lnTo>
                  <a:lnTo>
                    <a:pt x="1255" y="883"/>
                  </a:lnTo>
                  <a:lnTo>
                    <a:pt x="1255" y="883"/>
                  </a:lnTo>
                  <a:lnTo>
                    <a:pt x="1261" y="880"/>
                  </a:lnTo>
                  <a:lnTo>
                    <a:pt x="1267" y="876"/>
                  </a:lnTo>
                  <a:lnTo>
                    <a:pt x="1274" y="872"/>
                  </a:lnTo>
                  <a:lnTo>
                    <a:pt x="1279" y="870"/>
                  </a:lnTo>
                  <a:lnTo>
                    <a:pt x="1279" y="870"/>
                  </a:lnTo>
                  <a:lnTo>
                    <a:pt x="1284" y="867"/>
                  </a:lnTo>
                  <a:lnTo>
                    <a:pt x="1286" y="867"/>
                  </a:lnTo>
                  <a:lnTo>
                    <a:pt x="1286" y="864"/>
                  </a:lnTo>
                  <a:lnTo>
                    <a:pt x="1286" y="864"/>
                  </a:lnTo>
                  <a:lnTo>
                    <a:pt x="1283" y="862"/>
                  </a:lnTo>
                  <a:lnTo>
                    <a:pt x="1282" y="860"/>
                  </a:lnTo>
                  <a:lnTo>
                    <a:pt x="1277" y="859"/>
                  </a:lnTo>
                  <a:lnTo>
                    <a:pt x="1277" y="859"/>
                  </a:lnTo>
                  <a:lnTo>
                    <a:pt x="1273" y="857"/>
                  </a:lnTo>
                  <a:lnTo>
                    <a:pt x="1271" y="856"/>
                  </a:lnTo>
                  <a:lnTo>
                    <a:pt x="1270" y="854"/>
                  </a:lnTo>
                  <a:lnTo>
                    <a:pt x="1268" y="854"/>
                  </a:lnTo>
                  <a:lnTo>
                    <a:pt x="1268" y="854"/>
                  </a:lnTo>
                  <a:lnTo>
                    <a:pt x="1264" y="856"/>
                  </a:lnTo>
                  <a:lnTo>
                    <a:pt x="1257" y="856"/>
                  </a:lnTo>
                  <a:lnTo>
                    <a:pt x="1257" y="856"/>
                  </a:lnTo>
                  <a:lnTo>
                    <a:pt x="1248" y="853"/>
                  </a:lnTo>
                  <a:lnTo>
                    <a:pt x="1245" y="851"/>
                  </a:lnTo>
                  <a:lnTo>
                    <a:pt x="1244" y="849"/>
                  </a:lnTo>
                  <a:lnTo>
                    <a:pt x="1244" y="849"/>
                  </a:lnTo>
                  <a:lnTo>
                    <a:pt x="1241" y="847"/>
                  </a:lnTo>
                  <a:lnTo>
                    <a:pt x="1238" y="847"/>
                  </a:lnTo>
                  <a:lnTo>
                    <a:pt x="1232" y="847"/>
                  </a:lnTo>
                  <a:lnTo>
                    <a:pt x="1229" y="847"/>
                  </a:lnTo>
                  <a:lnTo>
                    <a:pt x="1229" y="847"/>
                  </a:lnTo>
                  <a:lnTo>
                    <a:pt x="1228" y="846"/>
                  </a:lnTo>
                  <a:lnTo>
                    <a:pt x="1226" y="843"/>
                  </a:lnTo>
                  <a:lnTo>
                    <a:pt x="1226" y="840"/>
                  </a:lnTo>
                  <a:lnTo>
                    <a:pt x="1225" y="837"/>
                  </a:lnTo>
                  <a:lnTo>
                    <a:pt x="1225" y="837"/>
                  </a:lnTo>
                  <a:lnTo>
                    <a:pt x="1219" y="831"/>
                  </a:lnTo>
                  <a:lnTo>
                    <a:pt x="1218" y="828"/>
                  </a:lnTo>
                  <a:lnTo>
                    <a:pt x="1219" y="827"/>
                  </a:lnTo>
                  <a:lnTo>
                    <a:pt x="1219" y="827"/>
                  </a:lnTo>
                  <a:lnTo>
                    <a:pt x="1221" y="824"/>
                  </a:lnTo>
                  <a:lnTo>
                    <a:pt x="1224" y="820"/>
                  </a:lnTo>
                  <a:lnTo>
                    <a:pt x="1224" y="815"/>
                  </a:lnTo>
                  <a:lnTo>
                    <a:pt x="1224" y="812"/>
                  </a:lnTo>
                  <a:lnTo>
                    <a:pt x="1222" y="812"/>
                  </a:lnTo>
                  <a:lnTo>
                    <a:pt x="1222" y="812"/>
                  </a:lnTo>
                  <a:lnTo>
                    <a:pt x="1216" y="812"/>
                  </a:lnTo>
                  <a:lnTo>
                    <a:pt x="1213" y="812"/>
                  </a:lnTo>
                  <a:lnTo>
                    <a:pt x="1211" y="809"/>
                  </a:lnTo>
                  <a:lnTo>
                    <a:pt x="1211" y="809"/>
                  </a:lnTo>
                  <a:lnTo>
                    <a:pt x="1208" y="808"/>
                  </a:lnTo>
                  <a:lnTo>
                    <a:pt x="1203" y="807"/>
                  </a:lnTo>
                  <a:lnTo>
                    <a:pt x="1200" y="805"/>
                  </a:lnTo>
                  <a:lnTo>
                    <a:pt x="1200" y="804"/>
                  </a:lnTo>
                  <a:lnTo>
                    <a:pt x="1200" y="804"/>
                  </a:lnTo>
                  <a:lnTo>
                    <a:pt x="1200" y="804"/>
                  </a:lnTo>
                  <a:lnTo>
                    <a:pt x="1202" y="802"/>
                  </a:lnTo>
                  <a:lnTo>
                    <a:pt x="1205" y="802"/>
                  </a:lnTo>
                  <a:lnTo>
                    <a:pt x="1212" y="804"/>
                  </a:lnTo>
                  <a:lnTo>
                    <a:pt x="1212" y="804"/>
                  </a:lnTo>
                  <a:lnTo>
                    <a:pt x="1219" y="804"/>
                  </a:lnTo>
                  <a:lnTo>
                    <a:pt x="1224" y="802"/>
                  </a:lnTo>
                  <a:lnTo>
                    <a:pt x="1228" y="799"/>
                  </a:lnTo>
                  <a:lnTo>
                    <a:pt x="1231" y="795"/>
                  </a:lnTo>
                  <a:lnTo>
                    <a:pt x="1231" y="795"/>
                  </a:lnTo>
                  <a:lnTo>
                    <a:pt x="1232" y="791"/>
                  </a:lnTo>
                  <a:lnTo>
                    <a:pt x="1232" y="786"/>
                  </a:lnTo>
                  <a:lnTo>
                    <a:pt x="1232" y="786"/>
                  </a:lnTo>
                  <a:lnTo>
                    <a:pt x="1232" y="780"/>
                  </a:lnTo>
                  <a:lnTo>
                    <a:pt x="1231" y="779"/>
                  </a:lnTo>
                  <a:lnTo>
                    <a:pt x="1226" y="776"/>
                  </a:lnTo>
                  <a:lnTo>
                    <a:pt x="1226" y="776"/>
                  </a:lnTo>
                  <a:lnTo>
                    <a:pt x="1221" y="775"/>
                  </a:lnTo>
                  <a:lnTo>
                    <a:pt x="1215" y="773"/>
                  </a:lnTo>
                  <a:lnTo>
                    <a:pt x="1211" y="773"/>
                  </a:lnTo>
                  <a:lnTo>
                    <a:pt x="1206" y="773"/>
                  </a:lnTo>
                  <a:lnTo>
                    <a:pt x="1206" y="773"/>
                  </a:lnTo>
                  <a:lnTo>
                    <a:pt x="1192" y="779"/>
                  </a:lnTo>
                  <a:lnTo>
                    <a:pt x="1176" y="788"/>
                  </a:lnTo>
                  <a:lnTo>
                    <a:pt x="1176" y="788"/>
                  </a:lnTo>
                  <a:lnTo>
                    <a:pt x="1166" y="792"/>
                  </a:lnTo>
                  <a:lnTo>
                    <a:pt x="1163" y="795"/>
                  </a:lnTo>
                  <a:lnTo>
                    <a:pt x="1157" y="798"/>
                  </a:lnTo>
                  <a:lnTo>
                    <a:pt x="1157" y="798"/>
                  </a:lnTo>
                  <a:lnTo>
                    <a:pt x="1151" y="805"/>
                  </a:lnTo>
                  <a:lnTo>
                    <a:pt x="1144" y="815"/>
                  </a:lnTo>
                  <a:lnTo>
                    <a:pt x="1137" y="824"/>
                  </a:lnTo>
                  <a:lnTo>
                    <a:pt x="1134" y="827"/>
                  </a:lnTo>
                  <a:lnTo>
                    <a:pt x="1131" y="828"/>
                  </a:lnTo>
                  <a:lnTo>
                    <a:pt x="1131" y="828"/>
                  </a:lnTo>
                  <a:lnTo>
                    <a:pt x="1129" y="828"/>
                  </a:lnTo>
                  <a:lnTo>
                    <a:pt x="1129" y="827"/>
                  </a:lnTo>
                  <a:lnTo>
                    <a:pt x="1131" y="825"/>
                  </a:lnTo>
                  <a:lnTo>
                    <a:pt x="1137" y="817"/>
                  </a:lnTo>
                  <a:lnTo>
                    <a:pt x="1137" y="817"/>
                  </a:lnTo>
                  <a:lnTo>
                    <a:pt x="1145" y="802"/>
                  </a:lnTo>
                  <a:lnTo>
                    <a:pt x="1154" y="789"/>
                  </a:lnTo>
                  <a:lnTo>
                    <a:pt x="1154" y="789"/>
                  </a:lnTo>
                  <a:lnTo>
                    <a:pt x="1163" y="780"/>
                  </a:lnTo>
                  <a:lnTo>
                    <a:pt x="1167" y="776"/>
                  </a:lnTo>
                  <a:lnTo>
                    <a:pt x="1171" y="775"/>
                  </a:lnTo>
                  <a:lnTo>
                    <a:pt x="1171" y="775"/>
                  </a:lnTo>
                  <a:lnTo>
                    <a:pt x="1179" y="770"/>
                  </a:lnTo>
                  <a:lnTo>
                    <a:pt x="1184" y="767"/>
                  </a:lnTo>
                  <a:lnTo>
                    <a:pt x="1184" y="767"/>
                  </a:lnTo>
                  <a:lnTo>
                    <a:pt x="1192" y="756"/>
                  </a:lnTo>
                  <a:lnTo>
                    <a:pt x="1198" y="749"/>
                  </a:lnTo>
                  <a:lnTo>
                    <a:pt x="1202" y="746"/>
                  </a:lnTo>
                  <a:lnTo>
                    <a:pt x="1202" y="746"/>
                  </a:lnTo>
                  <a:lnTo>
                    <a:pt x="1211" y="746"/>
                  </a:lnTo>
                  <a:lnTo>
                    <a:pt x="1222" y="746"/>
                  </a:lnTo>
                  <a:lnTo>
                    <a:pt x="1247" y="747"/>
                  </a:lnTo>
                  <a:lnTo>
                    <a:pt x="1247" y="747"/>
                  </a:lnTo>
                  <a:lnTo>
                    <a:pt x="1279" y="746"/>
                  </a:lnTo>
                  <a:lnTo>
                    <a:pt x="1297" y="746"/>
                  </a:lnTo>
                  <a:lnTo>
                    <a:pt x="1308" y="743"/>
                  </a:lnTo>
                  <a:lnTo>
                    <a:pt x="1308" y="743"/>
                  </a:lnTo>
                  <a:lnTo>
                    <a:pt x="1312" y="740"/>
                  </a:lnTo>
                  <a:lnTo>
                    <a:pt x="1315" y="736"/>
                  </a:lnTo>
                  <a:lnTo>
                    <a:pt x="1319" y="728"/>
                  </a:lnTo>
                  <a:lnTo>
                    <a:pt x="1319" y="728"/>
                  </a:lnTo>
                  <a:lnTo>
                    <a:pt x="1322" y="725"/>
                  </a:lnTo>
                  <a:lnTo>
                    <a:pt x="1325" y="723"/>
                  </a:lnTo>
                  <a:lnTo>
                    <a:pt x="1328" y="720"/>
                  </a:lnTo>
                  <a:lnTo>
                    <a:pt x="1331" y="720"/>
                  </a:lnTo>
                  <a:lnTo>
                    <a:pt x="1331" y="720"/>
                  </a:lnTo>
                  <a:lnTo>
                    <a:pt x="1338" y="718"/>
                  </a:lnTo>
                  <a:lnTo>
                    <a:pt x="1347" y="715"/>
                  </a:lnTo>
                  <a:lnTo>
                    <a:pt x="1347" y="715"/>
                  </a:lnTo>
                  <a:lnTo>
                    <a:pt x="1357" y="712"/>
                  </a:lnTo>
                  <a:lnTo>
                    <a:pt x="1363" y="709"/>
                  </a:lnTo>
                  <a:lnTo>
                    <a:pt x="1366" y="705"/>
                  </a:lnTo>
                  <a:lnTo>
                    <a:pt x="1366" y="705"/>
                  </a:lnTo>
                  <a:lnTo>
                    <a:pt x="1367" y="699"/>
                  </a:lnTo>
                  <a:lnTo>
                    <a:pt x="1367" y="698"/>
                  </a:lnTo>
                  <a:lnTo>
                    <a:pt x="1366" y="696"/>
                  </a:lnTo>
                  <a:close/>
                  <a:moveTo>
                    <a:pt x="266" y="216"/>
                  </a:moveTo>
                  <a:lnTo>
                    <a:pt x="266" y="216"/>
                  </a:lnTo>
                  <a:lnTo>
                    <a:pt x="265" y="218"/>
                  </a:lnTo>
                  <a:lnTo>
                    <a:pt x="262" y="220"/>
                  </a:lnTo>
                  <a:lnTo>
                    <a:pt x="259" y="221"/>
                  </a:lnTo>
                  <a:lnTo>
                    <a:pt x="259" y="221"/>
                  </a:lnTo>
                  <a:lnTo>
                    <a:pt x="253" y="218"/>
                  </a:lnTo>
                  <a:lnTo>
                    <a:pt x="252" y="217"/>
                  </a:lnTo>
                  <a:lnTo>
                    <a:pt x="253" y="214"/>
                  </a:lnTo>
                  <a:lnTo>
                    <a:pt x="253" y="214"/>
                  </a:lnTo>
                  <a:lnTo>
                    <a:pt x="259" y="210"/>
                  </a:lnTo>
                  <a:lnTo>
                    <a:pt x="262" y="208"/>
                  </a:lnTo>
                  <a:lnTo>
                    <a:pt x="263" y="208"/>
                  </a:lnTo>
                  <a:lnTo>
                    <a:pt x="263" y="208"/>
                  </a:lnTo>
                  <a:lnTo>
                    <a:pt x="265" y="213"/>
                  </a:lnTo>
                  <a:lnTo>
                    <a:pt x="266" y="214"/>
                  </a:lnTo>
                  <a:lnTo>
                    <a:pt x="266" y="216"/>
                  </a:lnTo>
                  <a:close/>
                  <a:moveTo>
                    <a:pt x="281" y="211"/>
                  </a:moveTo>
                  <a:lnTo>
                    <a:pt x="281" y="211"/>
                  </a:lnTo>
                  <a:lnTo>
                    <a:pt x="282" y="204"/>
                  </a:lnTo>
                  <a:lnTo>
                    <a:pt x="284" y="204"/>
                  </a:lnTo>
                  <a:lnTo>
                    <a:pt x="287" y="205"/>
                  </a:lnTo>
                  <a:lnTo>
                    <a:pt x="287" y="205"/>
                  </a:lnTo>
                  <a:lnTo>
                    <a:pt x="289" y="208"/>
                  </a:lnTo>
                  <a:lnTo>
                    <a:pt x="291" y="213"/>
                  </a:lnTo>
                  <a:lnTo>
                    <a:pt x="292" y="217"/>
                  </a:lnTo>
                  <a:lnTo>
                    <a:pt x="292" y="220"/>
                  </a:lnTo>
                  <a:lnTo>
                    <a:pt x="292" y="220"/>
                  </a:lnTo>
                  <a:lnTo>
                    <a:pt x="291" y="224"/>
                  </a:lnTo>
                  <a:lnTo>
                    <a:pt x="291" y="226"/>
                  </a:lnTo>
                  <a:lnTo>
                    <a:pt x="288" y="227"/>
                  </a:lnTo>
                  <a:lnTo>
                    <a:pt x="288" y="227"/>
                  </a:lnTo>
                  <a:lnTo>
                    <a:pt x="285" y="226"/>
                  </a:lnTo>
                  <a:lnTo>
                    <a:pt x="282" y="221"/>
                  </a:lnTo>
                  <a:lnTo>
                    <a:pt x="281" y="216"/>
                  </a:lnTo>
                  <a:lnTo>
                    <a:pt x="281" y="211"/>
                  </a:lnTo>
                  <a:close/>
                  <a:moveTo>
                    <a:pt x="294" y="466"/>
                  </a:moveTo>
                  <a:lnTo>
                    <a:pt x="294" y="466"/>
                  </a:lnTo>
                  <a:lnTo>
                    <a:pt x="289" y="468"/>
                  </a:lnTo>
                  <a:lnTo>
                    <a:pt x="285" y="468"/>
                  </a:lnTo>
                  <a:lnTo>
                    <a:pt x="282" y="466"/>
                  </a:lnTo>
                  <a:lnTo>
                    <a:pt x="284" y="465"/>
                  </a:lnTo>
                  <a:lnTo>
                    <a:pt x="284" y="463"/>
                  </a:lnTo>
                  <a:lnTo>
                    <a:pt x="284" y="463"/>
                  </a:lnTo>
                  <a:lnTo>
                    <a:pt x="294" y="459"/>
                  </a:lnTo>
                  <a:lnTo>
                    <a:pt x="297" y="457"/>
                  </a:lnTo>
                  <a:lnTo>
                    <a:pt x="300" y="457"/>
                  </a:lnTo>
                  <a:lnTo>
                    <a:pt x="300" y="457"/>
                  </a:lnTo>
                  <a:lnTo>
                    <a:pt x="301" y="459"/>
                  </a:lnTo>
                  <a:lnTo>
                    <a:pt x="298" y="462"/>
                  </a:lnTo>
                  <a:lnTo>
                    <a:pt x="294" y="466"/>
                  </a:lnTo>
                  <a:close/>
                  <a:moveTo>
                    <a:pt x="353" y="384"/>
                  </a:moveTo>
                  <a:lnTo>
                    <a:pt x="353" y="384"/>
                  </a:lnTo>
                  <a:lnTo>
                    <a:pt x="349" y="385"/>
                  </a:lnTo>
                  <a:lnTo>
                    <a:pt x="344" y="385"/>
                  </a:lnTo>
                  <a:lnTo>
                    <a:pt x="336" y="384"/>
                  </a:lnTo>
                  <a:lnTo>
                    <a:pt x="327" y="381"/>
                  </a:lnTo>
                  <a:lnTo>
                    <a:pt x="326" y="379"/>
                  </a:lnTo>
                  <a:lnTo>
                    <a:pt x="326" y="376"/>
                  </a:lnTo>
                  <a:lnTo>
                    <a:pt x="326" y="376"/>
                  </a:lnTo>
                  <a:lnTo>
                    <a:pt x="327" y="373"/>
                  </a:lnTo>
                  <a:lnTo>
                    <a:pt x="330" y="371"/>
                  </a:lnTo>
                  <a:lnTo>
                    <a:pt x="333" y="371"/>
                  </a:lnTo>
                  <a:lnTo>
                    <a:pt x="337" y="372"/>
                  </a:lnTo>
                  <a:lnTo>
                    <a:pt x="337" y="372"/>
                  </a:lnTo>
                  <a:lnTo>
                    <a:pt x="343" y="375"/>
                  </a:lnTo>
                  <a:lnTo>
                    <a:pt x="349" y="375"/>
                  </a:lnTo>
                  <a:lnTo>
                    <a:pt x="349" y="375"/>
                  </a:lnTo>
                  <a:lnTo>
                    <a:pt x="355" y="373"/>
                  </a:lnTo>
                  <a:lnTo>
                    <a:pt x="357" y="373"/>
                  </a:lnTo>
                  <a:lnTo>
                    <a:pt x="359" y="375"/>
                  </a:lnTo>
                  <a:lnTo>
                    <a:pt x="359" y="375"/>
                  </a:lnTo>
                  <a:lnTo>
                    <a:pt x="359" y="378"/>
                  </a:lnTo>
                  <a:lnTo>
                    <a:pt x="357" y="379"/>
                  </a:lnTo>
                  <a:lnTo>
                    <a:pt x="353" y="384"/>
                  </a:lnTo>
                  <a:close/>
                  <a:moveTo>
                    <a:pt x="372" y="250"/>
                  </a:moveTo>
                  <a:lnTo>
                    <a:pt x="372" y="250"/>
                  </a:lnTo>
                  <a:lnTo>
                    <a:pt x="369" y="259"/>
                  </a:lnTo>
                  <a:lnTo>
                    <a:pt x="366" y="266"/>
                  </a:lnTo>
                  <a:lnTo>
                    <a:pt x="366" y="266"/>
                  </a:lnTo>
                  <a:lnTo>
                    <a:pt x="365" y="269"/>
                  </a:lnTo>
                  <a:lnTo>
                    <a:pt x="363" y="271"/>
                  </a:lnTo>
                  <a:lnTo>
                    <a:pt x="366" y="272"/>
                  </a:lnTo>
                  <a:lnTo>
                    <a:pt x="366" y="272"/>
                  </a:lnTo>
                  <a:lnTo>
                    <a:pt x="369" y="275"/>
                  </a:lnTo>
                  <a:lnTo>
                    <a:pt x="371" y="279"/>
                  </a:lnTo>
                  <a:lnTo>
                    <a:pt x="371" y="279"/>
                  </a:lnTo>
                  <a:lnTo>
                    <a:pt x="372" y="288"/>
                  </a:lnTo>
                  <a:lnTo>
                    <a:pt x="372" y="289"/>
                  </a:lnTo>
                  <a:lnTo>
                    <a:pt x="372" y="289"/>
                  </a:lnTo>
                  <a:lnTo>
                    <a:pt x="372" y="289"/>
                  </a:lnTo>
                  <a:lnTo>
                    <a:pt x="369" y="284"/>
                  </a:lnTo>
                  <a:lnTo>
                    <a:pt x="366" y="281"/>
                  </a:lnTo>
                  <a:lnTo>
                    <a:pt x="365" y="281"/>
                  </a:lnTo>
                  <a:lnTo>
                    <a:pt x="365" y="281"/>
                  </a:lnTo>
                  <a:lnTo>
                    <a:pt x="357" y="281"/>
                  </a:lnTo>
                  <a:lnTo>
                    <a:pt x="355" y="281"/>
                  </a:lnTo>
                  <a:lnTo>
                    <a:pt x="353" y="279"/>
                  </a:lnTo>
                  <a:lnTo>
                    <a:pt x="353" y="279"/>
                  </a:lnTo>
                  <a:lnTo>
                    <a:pt x="352" y="276"/>
                  </a:lnTo>
                  <a:lnTo>
                    <a:pt x="349" y="276"/>
                  </a:lnTo>
                  <a:lnTo>
                    <a:pt x="346" y="275"/>
                  </a:lnTo>
                  <a:lnTo>
                    <a:pt x="343" y="276"/>
                  </a:lnTo>
                  <a:lnTo>
                    <a:pt x="343" y="276"/>
                  </a:lnTo>
                  <a:lnTo>
                    <a:pt x="339" y="281"/>
                  </a:lnTo>
                  <a:lnTo>
                    <a:pt x="339" y="284"/>
                  </a:lnTo>
                  <a:lnTo>
                    <a:pt x="340" y="285"/>
                  </a:lnTo>
                  <a:lnTo>
                    <a:pt x="340" y="285"/>
                  </a:lnTo>
                  <a:lnTo>
                    <a:pt x="343" y="289"/>
                  </a:lnTo>
                  <a:lnTo>
                    <a:pt x="344" y="292"/>
                  </a:lnTo>
                  <a:lnTo>
                    <a:pt x="343" y="294"/>
                  </a:lnTo>
                  <a:lnTo>
                    <a:pt x="343" y="294"/>
                  </a:lnTo>
                  <a:lnTo>
                    <a:pt x="339" y="298"/>
                  </a:lnTo>
                  <a:lnTo>
                    <a:pt x="331" y="300"/>
                  </a:lnTo>
                  <a:lnTo>
                    <a:pt x="331" y="300"/>
                  </a:lnTo>
                  <a:lnTo>
                    <a:pt x="326" y="302"/>
                  </a:lnTo>
                  <a:lnTo>
                    <a:pt x="320" y="305"/>
                  </a:lnTo>
                  <a:lnTo>
                    <a:pt x="314" y="308"/>
                  </a:lnTo>
                  <a:lnTo>
                    <a:pt x="313" y="308"/>
                  </a:lnTo>
                  <a:lnTo>
                    <a:pt x="313" y="307"/>
                  </a:lnTo>
                  <a:lnTo>
                    <a:pt x="313" y="307"/>
                  </a:lnTo>
                  <a:lnTo>
                    <a:pt x="313" y="305"/>
                  </a:lnTo>
                  <a:lnTo>
                    <a:pt x="315" y="302"/>
                  </a:lnTo>
                  <a:lnTo>
                    <a:pt x="321" y="298"/>
                  </a:lnTo>
                  <a:lnTo>
                    <a:pt x="321" y="298"/>
                  </a:lnTo>
                  <a:lnTo>
                    <a:pt x="327" y="294"/>
                  </a:lnTo>
                  <a:lnTo>
                    <a:pt x="330" y="291"/>
                  </a:lnTo>
                  <a:lnTo>
                    <a:pt x="331" y="288"/>
                  </a:lnTo>
                  <a:lnTo>
                    <a:pt x="331" y="288"/>
                  </a:lnTo>
                  <a:lnTo>
                    <a:pt x="331" y="287"/>
                  </a:lnTo>
                  <a:lnTo>
                    <a:pt x="330" y="285"/>
                  </a:lnTo>
                  <a:lnTo>
                    <a:pt x="327" y="285"/>
                  </a:lnTo>
                  <a:lnTo>
                    <a:pt x="324" y="287"/>
                  </a:lnTo>
                  <a:lnTo>
                    <a:pt x="324" y="287"/>
                  </a:lnTo>
                  <a:lnTo>
                    <a:pt x="317" y="289"/>
                  </a:lnTo>
                  <a:lnTo>
                    <a:pt x="311" y="291"/>
                  </a:lnTo>
                  <a:lnTo>
                    <a:pt x="311" y="291"/>
                  </a:lnTo>
                  <a:lnTo>
                    <a:pt x="310" y="292"/>
                  </a:lnTo>
                  <a:lnTo>
                    <a:pt x="307" y="295"/>
                  </a:lnTo>
                  <a:lnTo>
                    <a:pt x="302" y="301"/>
                  </a:lnTo>
                  <a:lnTo>
                    <a:pt x="302" y="301"/>
                  </a:lnTo>
                  <a:lnTo>
                    <a:pt x="300" y="302"/>
                  </a:lnTo>
                  <a:lnTo>
                    <a:pt x="297" y="302"/>
                  </a:lnTo>
                  <a:lnTo>
                    <a:pt x="289" y="298"/>
                  </a:lnTo>
                  <a:lnTo>
                    <a:pt x="289" y="298"/>
                  </a:lnTo>
                  <a:lnTo>
                    <a:pt x="285" y="295"/>
                  </a:lnTo>
                  <a:lnTo>
                    <a:pt x="285" y="294"/>
                  </a:lnTo>
                  <a:lnTo>
                    <a:pt x="287" y="292"/>
                  </a:lnTo>
                  <a:lnTo>
                    <a:pt x="287" y="292"/>
                  </a:lnTo>
                  <a:lnTo>
                    <a:pt x="289" y="288"/>
                  </a:lnTo>
                  <a:lnTo>
                    <a:pt x="289" y="287"/>
                  </a:lnTo>
                  <a:lnTo>
                    <a:pt x="288" y="284"/>
                  </a:lnTo>
                  <a:lnTo>
                    <a:pt x="288" y="284"/>
                  </a:lnTo>
                  <a:lnTo>
                    <a:pt x="288" y="282"/>
                  </a:lnTo>
                  <a:lnTo>
                    <a:pt x="288" y="282"/>
                  </a:lnTo>
                  <a:lnTo>
                    <a:pt x="294" y="281"/>
                  </a:lnTo>
                  <a:lnTo>
                    <a:pt x="294" y="281"/>
                  </a:lnTo>
                  <a:lnTo>
                    <a:pt x="297" y="279"/>
                  </a:lnTo>
                  <a:lnTo>
                    <a:pt x="300" y="278"/>
                  </a:lnTo>
                  <a:lnTo>
                    <a:pt x="300" y="275"/>
                  </a:lnTo>
                  <a:lnTo>
                    <a:pt x="300" y="273"/>
                  </a:lnTo>
                  <a:lnTo>
                    <a:pt x="300" y="273"/>
                  </a:lnTo>
                  <a:lnTo>
                    <a:pt x="297" y="269"/>
                  </a:lnTo>
                  <a:lnTo>
                    <a:pt x="297" y="268"/>
                  </a:lnTo>
                  <a:lnTo>
                    <a:pt x="300" y="269"/>
                  </a:lnTo>
                  <a:lnTo>
                    <a:pt x="300" y="269"/>
                  </a:lnTo>
                  <a:lnTo>
                    <a:pt x="308" y="272"/>
                  </a:lnTo>
                  <a:lnTo>
                    <a:pt x="311" y="272"/>
                  </a:lnTo>
                  <a:lnTo>
                    <a:pt x="314" y="269"/>
                  </a:lnTo>
                  <a:lnTo>
                    <a:pt x="314" y="269"/>
                  </a:lnTo>
                  <a:lnTo>
                    <a:pt x="317" y="263"/>
                  </a:lnTo>
                  <a:lnTo>
                    <a:pt x="317" y="260"/>
                  </a:lnTo>
                  <a:lnTo>
                    <a:pt x="317" y="259"/>
                  </a:lnTo>
                  <a:lnTo>
                    <a:pt x="317" y="259"/>
                  </a:lnTo>
                  <a:lnTo>
                    <a:pt x="311" y="262"/>
                  </a:lnTo>
                  <a:lnTo>
                    <a:pt x="310" y="262"/>
                  </a:lnTo>
                  <a:lnTo>
                    <a:pt x="308" y="262"/>
                  </a:lnTo>
                  <a:lnTo>
                    <a:pt x="308" y="262"/>
                  </a:lnTo>
                  <a:lnTo>
                    <a:pt x="307" y="258"/>
                  </a:lnTo>
                  <a:lnTo>
                    <a:pt x="305" y="256"/>
                  </a:lnTo>
                  <a:lnTo>
                    <a:pt x="301" y="256"/>
                  </a:lnTo>
                  <a:lnTo>
                    <a:pt x="301" y="256"/>
                  </a:lnTo>
                  <a:lnTo>
                    <a:pt x="295" y="258"/>
                  </a:lnTo>
                  <a:lnTo>
                    <a:pt x="292" y="258"/>
                  </a:lnTo>
                  <a:lnTo>
                    <a:pt x="289" y="256"/>
                  </a:lnTo>
                  <a:lnTo>
                    <a:pt x="289" y="256"/>
                  </a:lnTo>
                  <a:lnTo>
                    <a:pt x="285" y="255"/>
                  </a:lnTo>
                  <a:lnTo>
                    <a:pt x="284" y="256"/>
                  </a:lnTo>
                  <a:lnTo>
                    <a:pt x="282" y="258"/>
                  </a:lnTo>
                  <a:lnTo>
                    <a:pt x="282" y="258"/>
                  </a:lnTo>
                  <a:lnTo>
                    <a:pt x="281" y="262"/>
                  </a:lnTo>
                  <a:lnTo>
                    <a:pt x="278" y="262"/>
                  </a:lnTo>
                  <a:lnTo>
                    <a:pt x="275" y="262"/>
                  </a:lnTo>
                  <a:lnTo>
                    <a:pt x="275" y="262"/>
                  </a:lnTo>
                  <a:lnTo>
                    <a:pt x="272" y="260"/>
                  </a:lnTo>
                  <a:lnTo>
                    <a:pt x="271" y="258"/>
                  </a:lnTo>
                  <a:lnTo>
                    <a:pt x="269" y="255"/>
                  </a:lnTo>
                  <a:lnTo>
                    <a:pt x="269" y="252"/>
                  </a:lnTo>
                  <a:lnTo>
                    <a:pt x="269" y="252"/>
                  </a:lnTo>
                  <a:lnTo>
                    <a:pt x="273" y="250"/>
                  </a:lnTo>
                  <a:lnTo>
                    <a:pt x="278" y="249"/>
                  </a:lnTo>
                  <a:lnTo>
                    <a:pt x="282" y="247"/>
                  </a:lnTo>
                  <a:lnTo>
                    <a:pt x="284" y="245"/>
                  </a:lnTo>
                  <a:lnTo>
                    <a:pt x="284" y="245"/>
                  </a:lnTo>
                  <a:lnTo>
                    <a:pt x="287" y="243"/>
                  </a:lnTo>
                  <a:lnTo>
                    <a:pt x="289" y="243"/>
                  </a:lnTo>
                  <a:lnTo>
                    <a:pt x="292" y="243"/>
                  </a:lnTo>
                  <a:lnTo>
                    <a:pt x="297" y="242"/>
                  </a:lnTo>
                  <a:lnTo>
                    <a:pt x="297" y="242"/>
                  </a:lnTo>
                  <a:lnTo>
                    <a:pt x="302" y="240"/>
                  </a:lnTo>
                  <a:lnTo>
                    <a:pt x="311" y="239"/>
                  </a:lnTo>
                  <a:lnTo>
                    <a:pt x="311" y="239"/>
                  </a:lnTo>
                  <a:lnTo>
                    <a:pt x="315" y="237"/>
                  </a:lnTo>
                  <a:lnTo>
                    <a:pt x="318" y="236"/>
                  </a:lnTo>
                  <a:lnTo>
                    <a:pt x="324" y="230"/>
                  </a:lnTo>
                  <a:lnTo>
                    <a:pt x="324" y="230"/>
                  </a:lnTo>
                  <a:lnTo>
                    <a:pt x="330" y="226"/>
                  </a:lnTo>
                  <a:lnTo>
                    <a:pt x="334" y="224"/>
                  </a:lnTo>
                  <a:lnTo>
                    <a:pt x="339" y="224"/>
                  </a:lnTo>
                  <a:lnTo>
                    <a:pt x="339" y="224"/>
                  </a:lnTo>
                  <a:lnTo>
                    <a:pt x="349" y="227"/>
                  </a:lnTo>
                  <a:lnTo>
                    <a:pt x="350" y="229"/>
                  </a:lnTo>
                  <a:lnTo>
                    <a:pt x="350" y="230"/>
                  </a:lnTo>
                  <a:lnTo>
                    <a:pt x="350" y="230"/>
                  </a:lnTo>
                  <a:lnTo>
                    <a:pt x="336" y="242"/>
                  </a:lnTo>
                  <a:lnTo>
                    <a:pt x="336" y="242"/>
                  </a:lnTo>
                  <a:lnTo>
                    <a:pt x="333" y="246"/>
                  </a:lnTo>
                  <a:lnTo>
                    <a:pt x="331" y="249"/>
                  </a:lnTo>
                  <a:lnTo>
                    <a:pt x="333" y="249"/>
                  </a:lnTo>
                  <a:lnTo>
                    <a:pt x="333" y="249"/>
                  </a:lnTo>
                  <a:lnTo>
                    <a:pt x="336" y="253"/>
                  </a:lnTo>
                  <a:lnTo>
                    <a:pt x="337" y="253"/>
                  </a:lnTo>
                  <a:lnTo>
                    <a:pt x="340" y="253"/>
                  </a:lnTo>
                  <a:lnTo>
                    <a:pt x="340" y="253"/>
                  </a:lnTo>
                  <a:lnTo>
                    <a:pt x="344" y="250"/>
                  </a:lnTo>
                  <a:lnTo>
                    <a:pt x="346" y="249"/>
                  </a:lnTo>
                  <a:lnTo>
                    <a:pt x="349" y="249"/>
                  </a:lnTo>
                  <a:lnTo>
                    <a:pt x="349" y="249"/>
                  </a:lnTo>
                  <a:lnTo>
                    <a:pt x="353" y="253"/>
                  </a:lnTo>
                  <a:lnTo>
                    <a:pt x="356" y="255"/>
                  </a:lnTo>
                  <a:lnTo>
                    <a:pt x="360" y="253"/>
                  </a:lnTo>
                  <a:lnTo>
                    <a:pt x="360" y="253"/>
                  </a:lnTo>
                  <a:lnTo>
                    <a:pt x="363" y="252"/>
                  </a:lnTo>
                  <a:lnTo>
                    <a:pt x="365" y="249"/>
                  </a:lnTo>
                  <a:lnTo>
                    <a:pt x="366" y="246"/>
                  </a:lnTo>
                  <a:lnTo>
                    <a:pt x="369" y="245"/>
                  </a:lnTo>
                  <a:lnTo>
                    <a:pt x="369" y="245"/>
                  </a:lnTo>
                  <a:lnTo>
                    <a:pt x="371" y="245"/>
                  </a:lnTo>
                  <a:lnTo>
                    <a:pt x="372" y="246"/>
                  </a:lnTo>
                  <a:lnTo>
                    <a:pt x="373" y="247"/>
                  </a:lnTo>
                  <a:lnTo>
                    <a:pt x="372" y="250"/>
                  </a:lnTo>
                  <a:close/>
                  <a:moveTo>
                    <a:pt x="453" y="344"/>
                  </a:moveTo>
                  <a:lnTo>
                    <a:pt x="453" y="344"/>
                  </a:lnTo>
                  <a:lnTo>
                    <a:pt x="459" y="343"/>
                  </a:lnTo>
                  <a:lnTo>
                    <a:pt x="460" y="340"/>
                  </a:lnTo>
                  <a:lnTo>
                    <a:pt x="462" y="337"/>
                  </a:lnTo>
                  <a:lnTo>
                    <a:pt x="465" y="336"/>
                  </a:lnTo>
                  <a:lnTo>
                    <a:pt x="465" y="336"/>
                  </a:lnTo>
                  <a:lnTo>
                    <a:pt x="473" y="333"/>
                  </a:lnTo>
                  <a:lnTo>
                    <a:pt x="479" y="329"/>
                  </a:lnTo>
                  <a:lnTo>
                    <a:pt x="479" y="329"/>
                  </a:lnTo>
                  <a:lnTo>
                    <a:pt x="481" y="329"/>
                  </a:lnTo>
                  <a:lnTo>
                    <a:pt x="485" y="327"/>
                  </a:lnTo>
                  <a:lnTo>
                    <a:pt x="488" y="327"/>
                  </a:lnTo>
                  <a:lnTo>
                    <a:pt x="488" y="329"/>
                  </a:lnTo>
                  <a:lnTo>
                    <a:pt x="488" y="329"/>
                  </a:lnTo>
                  <a:lnTo>
                    <a:pt x="488" y="330"/>
                  </a:lnTo>
                  <a:lnTo>
                    <a:pt x="491" y="330"/>
                  </a:lnTo>
                  <a:lnTo>
                    <a:pt x="494" y="329"/>
                  </a:lnTo>
                  <a:lnTo>
                    <a:pt x="494" y="329"/>
                  </a:lnTo>
                  <a:lnTo>
                    <a:pt x="497" y="334"/>
                  </a:lnTo>
                  <a:lnTo>
                    <a:pt x="497" y="337"/>
                  </a:lnTo>
                  <a:lnTo>
                    <a:pt x="495" y="340"/>
                  </a:lnTo>
                  <a:lnTo>
                    <a:pt x="495" y="340"/>
                  </a:lnTo>
                  <a:lnTo>
                    <a:pt x="491" y="344"/>
                  </a:lnTo>
                  <a:lnTo>
                    <a:pt x="488" y="346"/>
                  </a:lnTo>
                  <a:lnTo>
                    <a:pt x="488" y="344"/>
                  </a:lnTo>
                  <a:lnTo>
                    <a:pt x="488" y="344"/>
                  </a:lnTo>
                  <a:lnTo>
                    <a:pt x="489" y="337"/>
                  </a:lnTo>
                  <a:lnTo>
                    <a:pt x="489" y="334"/>
                  </a:lnTo>
                  <a:lnTo>
                    <a:pt x="489" y="333"/>
                  </a:lnTo>
                  <a:lnTo>
                    <a:pt x="488" y="333"/>
                  </a:lnTo>
                  <a:lnTo>
                    <a:pt x="488" y="333"/>
                  </a:lnTo>
                  <a:lnTo>
                    <a:pt x="483" y="334"/>
                  </a:lnTo>
                  <a:lnTo>
                    <a:pt x="479" y="339"/>
                  </a:lnTo>
                  <a:lnTo>
                    <a:pt x="479" y="339"/>
                  </a:lnTo>
                  <a:lnTo>
                    <a:pt x="473" y="342"/>
                  </a:lnTo>
                  <a:lnTo>
                    <a:pt x="465" y="346"/>
                  </a:lnTo>
                  <a:lnTo>
                    <a:pt x="465" y="346"/>
                  </a:lnTo>
                  <a:lnTo>
                    <a:pt x="459" y="347"/>
                  </a:lnTo>
                  <a:lnTo>
                    <a:pt x="456" y="349"/>
                  </a:lnTo>
                  <a:lnTo>
                    <a:pt x="456" y="349"/>
                  </a:lnTo>
                  <a:lnTo>
                    <a:pt x="453" y="353"/>
                  </a:lnTo>
                  <a:lnTo>
                    <a:pt x="452" y="355"/>
                  </a:lnTo>
                  <a:lnTo>
                    <a:pt x="450" y="355"/>
                  </a:lnTo>
                  <a:lnTo>
                    <a:pt x="450" y="355"/>
                  </a:lnTo>
                  <a:lnTo>
                    <a:pt x="447" y="352"/>
                  </a:lnTo>
                  <a:lnTo>
                    <a:pt x="446" y="350"/>
                  </a:lnTo>
                  <a:lnTo>
                    <a:pt x="447" y="347"/>
                  </a:lnTo>
                  <a:lnTo>
                    <a:pt x="453" y="344"/>
                  </a:lnTo>
                  <a:close/>
                  <a:moveTo>
                    <a:pt x="441" y="431"/>
                  </a:moveTo>
                  <a:lnTo>
                    <a:pt x="441" y="431"/>
                  </a:lnTo>
                  <a:lnTo>
                    <a:pt x="436" y="433"/>
                  </a:lnTo>
                  <a:lnTo>
                    <a:pt x="434" y="434"/>
                  </a:lnTo>
                  <a:lnTo>
                    <a:pt x="433" y="434"/>
                  </a:lnTo>
                  <a:lnTo>
                    <a:pt x="433" y="434"/>
                  </a:lnTo>
                  <a:lnTo>
                    <a:pt x="434" y="440"/>
                  </a:lnTo>
                  <a:lnTo>
                    <a:pt x="434" y="442"/>
                  </a:lnTo>
                  <a:lnTo>
                    <a:pt x="431" y="443"/>
                  </a:lnTo>
                  <a:lnTo>
                    <a:pt x="431" y="443"/>
                  </a:lnTo>
                  <a:lnTo>
                    <a:pt x="418" y="449"/>
                  </a:lnTo>
                  <a:lnTo>
                    <a:pt x="410" y="452"/>
                  </a:lnTo>
                  <a:lnTo>
                    <a:pt x="402" y="452"/>
                  </a:lnTo>
                  <a:lnTo>
                    <a:pt x="402" y="452"/>
                  </a:lnTo>
                  <a:lnTo>
                    <a:pt x="394" y="449"/>
                  </a:lnTo>
                  <a:lnTo>
                    <a:pt x="385" y="443"/>
                  </a:lnTo>
                  <a:lnTo>
                    <a:pt x="385" y="443"/>
                  </a:lnTo>
                  <a:lnTo>
                    <a:pt x="382" y="440"/>
                  </a:lnTo>
                  <a:lnTo>
                    <a:pt x="381" y="437"/>
                  </a:lnTo>
                  <a:lnTo>
                    <a:pt x="381" y="436"/>
                  </a:lnTo>
                  <a:lnTo>
                    <a:pt x="382" y="434"/>
                  </a:lnTo>
                  <a:lnTo>
                    <a:pt x="382" y="434"/>
                  </a:lnTo>
                  <a:lnTo>
                    <a:pt x="385" y="436"/>
                  </a:lnTo>
                  <a:lnTo>
                    <a:pt x="388" y="436"/>
                  </a:lnTo>
                  <a:lnTo>
                    <a:pt x="389" y="437"/>
                  </a:lnTo>
                  <a:lnTo>
                    <a:pt x="391" y="436"/>
                  </a:lnTo>
                  <a:lnTo>
                    <a:pt x="391" y="436"/>
                  </a:lnTo>
                  <a:lnTo>
                    <a:pt x="389" y="433"/>
                  </a:lnTo>
                  <a:lnTo>
                    <a:pt x="391" y="431"/>
                  </a:lnTo>
                  <a:lnTo>
                    <a:pt x="392" y="431"/>
                  </a:lnTo>
                  <a:lnTo>
                    <a:pt x="392" y="431"/>
                  </a:lnTo>
                  <a:lnTo>
                    <a:pt x="398" y="430"/>
                  </a:lnTo>
                  <a:lnTo>
                    <a:pt x="399" y="428"/>
                  </a:lnTo>
                  <a:lnTo>
                    <a:pt x="399" y="427"/>
                  </a:lnTo>
                  <a:lnTo>
                    <a:pt x="399" y="427"/>
                  </a:lnTo>
                  <a:lnTo>
                    <a:pt x="399" y="423"/>
                  </a:lnTo>
                  <a:lnTo>
                    <a:pt x="399" y="420"/>
                  </a:lnTo>
                  <a:lnTo>
                    <a:pt x="399" y="418"/>
                  </a:lnTo>
                  <a:lnTo>
                    <a:pt x="399" y="418"/>
                  </a:lnTo>
                  <a:lnTo>
                    <a:pt x="404" y="417"/>
                  </a:lnTo>
                  <a:lnTo>
                    <a:pt x="405" y="415"/>
                  </a:lnTo>
                  <a:lnTo>
                    <a:pt x="407" y="415"/>
                  </a:lnTo>
                  <a:lnTo>
                    <a:pt x="407" y="415"/>
                  </a:lnTo>
                  <a:lnTo>
                    <a:pt x="411" y="415"/>
                  </a:lnTo>
                  <a:lnTo>
                    <a:pt x="413" y="414"/>
                  </a:lnTo>
                  <a:lnTo>
                    <a:pt x="413" y="413"/>
                  </a:lnTo>
                  <a:lnTo>
                    <a:pt x="413" y="413"/>
                  </a:lnTo>
                  <a:lnTo>
                    <a:pt x="411" y="407"/>
                  </a:lnTo>
                  <a:lnTo>
                    <a:pt x="407" y="395"/>
                  </a:lnTo>
                  <a:lnTo>
                    <a:pt x="407" y="395"/>
                  </a:lnTo>
                  <a:lnTo>
                    <a:pt x="398" y="386"/>
                  </a:lnTo>
                  <a:lnTo>
                    <a:pt x="397" y="384"/>
                  </a:lnTo>
                  <a:lnTo>
                    <a:pt x="397" y="384"/>
                  </a:lnTo>
                  <a:lnTo>
                    <a:pt x="398" y="382"/>
                  </a:lnTo>
                  <a:lnTo>
                    <a:pt x="398" y="382"/>
                  </a:lnTo>
                  <a:lnTo>
                    <a:pt x="405" y="385"/>
                  </a:lnTo>
                  <a:lnTo>
                    <a:pt x="410" y="388"/>
                  </a:lnTo>
                  <a:lnTo>
                    <a:pt x="413" y="391"/>
                  </a:lnTo>
                  <a:lnTo>
                    <a:pt x="413" y="391"/>
                  </a:lnTo>
                  <a:lnTo>
                    <a:pt x="415" y="398"/>
                  </a:lnTo>
                  <a:lnTo>
                    <a:pt x="417" y="399"/>
                  </a:lnTo>
                  <a:lnTo>
                    <a:pt x="420" y="401"/>
                  </a:lnTo>
                  <a:lnTo>
                    <a:pt x="420" y="401"/>
                  </a:lnTo>
                  <a:lnTo>
                    <a:pt x="421" y="402"/>
                  </a:lnTo>
                  <a:lnTo>
                    <a:pt x="423" y="404"/>
                  </a:lnTo>
                  <a:lnTo>
                    <a:pt x="424" y="407"/>
                  </a:lnTo>
                  <a:lnTo>
                    <a:pt x="428" y="408"/>
                  </a:lnTo>
                  <a:lnTo>
                    <a:pt x="428" y="408"/>
                  </a:lnTo>
                  <a:lnTo>
                    <a:pt x="437" y="408"/>
                  </a:lnTo>
                  <a:lnTo>
                    <a:pt x="440" y="408"/>
                  </a:lnTo>
                  <a:lnTo>
                    <a:pt x="441" y="407"/>
                  </a:lnTo>
                  <a:lnTo>
                    <a:pt x="441" y="407"/>
                  </a:lnTo>
                  <a:lnTo>
                    <a:pt x="444" y="402"/>
                  </a:lnTo>
                  <a:lnTo>
                    <a:pt x="447" y="399"/>
                  </a:lnTo>
                  <a:lnTo>
                    <a:pt x="447" y="399"/>
                  </a:lnTo>
                  <a:lnTo>
                    <a:pt x="457" y="395"/>
                  </a:lnTo>
                  <a:lnTo>
                    <a:pt x="466" y="389"/>
                  </a:lnTo>
                  <a:lnTo>
                    <a:pt x="466" y="389"/>
                  </a:lnTo>
                  <a:lnTo>
                    <a:pt x="470" y="386"/>
                  </a:lnTo>
                  <a:lnTo>
                    <a:pt x="476" y="384"/>
                  </a:lnTo>
                  <a:lnTo>
                    <a:pt x="488" y="382"/>
                  </a:lnTo>
                  <a:lnTo>
                    <a:pt x="488" y="382"/>
                  </a:lnTo>
                  <a:lnTo>
                    <a:pt x="499" y="382"/>
                  </a:lnTo>
                  <a:lnTo>
                    <a:pt x="504" y="384"/>
                  </a:lnTo>
                  <a:lnTo>
                    <a:pt x="507" y="385"/>
                  </a:lnTo>
                  <a:lnTo>
                    <a:pt x="507" y="386"/>
                  </a:lnTo>
                  <a:lnTo>
                    <a:pt x="507" y="386"/>
                  </a:lnTo>
                  <a:lnTo>
                    <a:pt x="507" y="391"/>
                  </a:lnTo>
                  <a:lnTo>
                    <a:pt x="507" y="392"/>
                  </a:lnTo>
                  <a:lnTo>
                    <a:pt x="505" y="392"/>
                  </a:lnTo>
                  <a:lnTo>
                    <a:pt x="505" y="392"/>
                  </a:lnTo>
                  <a:lnTo>
                    <a:pt x="502" y="389"/>
                  </a:lnTo>
                  <a:lnTo>
                    <a:pt x="499" y="388"/>
                  </a:lnTo>
                  <a:lnTo>
                    <a:pt x="498" y="389"/>
                  </a:lnTo>
                  <a:lnTo>
                    <a:pt x="498" y="389"/>
                  </a:lnTo>
                  <a:lnTo>
                    <a:pt x="495" y="394"/>
                  </a:lnTo>
                  <a:lnTo>
                    <a:pt x="492" y="399"/>
                  </a:lnTo>
                  <a:lnTo>
                    <a:pt x="492" y="399"/>
                  </a:lnTo>
                  <a:lnTo>
                    <a:pt x="491" y="404"/>
                  </a:lnTo>
                  <a:lnTo>
                    <a:pt x="489" y="405"/>
                  </a:lnTo>
                  <a:lnTo>
                    <a:pt x="486" y="405"/>
                  </a:lnTo>
                  <a:lnTo>
                    <a:pt x="486" y="405"/>
                  </a:lnTo>
                  <a:lnTo>
                    <a:pt x="475" y="401"/>
                  </a:lnTo>
                  <a:lnTo>
                    <a:pt x="470" y="399"/>
                  </a:lnTo>
                  <a:lnTo>
                    <a:pt x="468" y="399"/>
                  </a:lnTo>
                  <a:lnTo>
                    <a:pt x="466" y="399"/>
                  </a:lnTo>
                  <a:lnTo>
                    <a:pt x="466" y="399"/>
                  </a:lnTo>
                  <a:lnTo>
                    <a:pt x="463" y="404"/>
                  </a:lnTo>
                  <a:lnTo>
                    <a:pt x="462" y="408"/>
                  </a:lnTo>
                  <a:lnTo>
                    <a:pt x="460" y="417"/>
                  </a:lnTo>
                  <a:lnTo>
                    <a:pt x="460" y="417"/>
                  </a:lnTo>
                  <a:lnTo>
                    <a:pt x="457" y="423"/>
                  </a:lnTo>
                  <a:lnTo>
                    <a:pt x="456" y="424"/>
                  </a:lnTo>
                  <a:lnTo>
                    <a:pt x="453" y="426"/>
                  </a:lnTo>
                  <a:lnTo>
                    <a:pt x="453" y="426"/>
                  </a:lnTo>
                  <a:lnTo>
                    <a:pt x="444" y="424"/>
                  </a:lnTo>
                  <a:lnTo>
                    <a:pt x="440" y="424"/>
                  </a:lnTo>
                  <a:lnTo>
                    <a:pt x="439" y="426"/>
                  </a:lnTo>
                  <a:lnTo>
                    <a:pt x="439" y="426"/>
                  </a:lnTo>
                  <a:lnTo>
                    <a:pt x="441" y="430"/>
                  </a:lnTo>
                  <a:lnTo>
                    <a:pt x="441" y="431"/>
                  </a:lnTo>
                  <a:lnTo>
                    <a:pt x="441" y="431"/>
                  </a:lnTo>
                  <a:close/>
                  <a:moveTo>
                    <a:pt x="521" y="502"/>
                  </a:moveTo>
                  <a:lnTo>
                    <a:pt x="521" y="502"/>
                  </a:lnTo>
                  <a:lnTo>
                    <a:pt x="515" y="504"/>
                  </a:lnTo>
                  <a:lnTo>
                    <a:pt x="511" y="505"/>
                  </a:lnTo>
                  <a:lnTo>
                    <a:pt x="508" y="507"/>
                  </a:lnTo>
                  <a:lnTo>
                    <a:pt x="508" y="507"/>
                  </a:lnTo>
                  <a:lnTo>
                    <a:pt x="498" y="505"/>
                  </a:lnTo>
                  <a:lnTo>
                    <a:pt x="494" y="505"/>
                  </a:lnTo>
                  <a:lnTo>
                    <a:pt x="489" y="508"/>
                  </a:lnTo>
                  <a:lnTo>
                    <a:pt x="489" y="508"/>
                  </a:lnTo>
                  <a:lnTo>
                    <a:pt x="485" y="514"/>
                  </a:lnTo>
                  <a:lnTo>
                    <a:pt x="483" y="517"/>
                  </a:lnTo>
                  <a:lnTo>
                    <a:pt x="481" y="518"/>
                  </a:lnTo>
                  <a:lnTo>
                    <a:pt x="481" y="518"/>
                  </a:lnTo>
                  <a:lnTo>
                    <a:pt x="473" y="518"/>
                  </a:lnTo>
                  <a:lnTo>
                    <a:pt x="470" y="518"/>
                  </a:lnTo>
                  <a:lnTo>
                    <a:pt x="469" y="518"/>
                  </a:lnTo>
                  <a:lnTo>
                    <a:pt x="469" y="518"/>
                  </a:lnTo>
                  <a:lnTo>
                    <a:pt x="465" y="523"/>
                  </a:lnTo>
                  <a:lnTo>
                    <a:pt x="462" y="524"/>
                  </a:lnTo>
                  <a:lnTo>
                    <a:pt x="459" y="524"/>
                  </a:lnTo>
                  <a:lnTo>
                    <a:pt x="459" y="524"/>
                  </a:lnTo>
                  <a:lnTo>
                    <a:pt x="455" y="521"/>
                  </a:lnTo>
                  <a:lnTo>
                    <a:pt x="453" y="518"/>
                  </a:lnTo>
                  <a:lnTo>
                    <a:pt x="455" y="518"/>
                  </a:lnTo>
                  <a:lnTo>
                    <a:pt x="455" y="518"/>
                  </a:lnTo>
                  <a:lnTo>
                    <a:pt x="460" y="517"/>
                  </a:lnTo>
                  <a:lnTo>
                    <a:pt x="463" y="517"/>
                  </a:lnTo>
                  <a:lnTo>
                    <a:pt x="465" y="514"/>
                  </a:lnTo>
                  <a:lnTo>
                    <a:pt x="465" y="514"/>
                  </a:lnTo>
                  <a:lnTo>
                    <a:pt x="466" y="512"/>
                  </a:lnTo>
                  <a:lnTo>
                    <a:pt x="468" y="512"/>
                  </a:lnTo>
                  <a:lnTo>
                    <a:pt x="469" y="512"/>
                  </a:lnTo>
                  <a:lnTo>
                    <a:pt x="472" y="512"/>
                  </a:lnTo>
                  <a:lnTo>
                    <a:pt x="472" y="512"/>
                  </a:lnTo>
                  <a:lnTo>
                    <a:pt x="485" y="501"/>
                  </a:lnTo>
                  <a:lnTo>
                    <a:pt x="492" y="495"/>
                  </a:lnTo>
                  <a:lnTo>
                    <a:pt x="495" y="492"/>
                  </a:lnTo>
                  <a:lnTo>
                    <a:pt x="498" y="492"/>
                  </a:lnTo>
                  <a:lnTo>
                    <a:pt x="498" y="492"/>
                  </a:lnTo>
                  <a:lnTo>
                    <a:pt x="501" y="494"/>
                  </a:lnTo>
                  <a:lnTo>
                    <a:pt x="504" y="495"/>
                  </a:lnTo>
                  <a:lnTo>
                    <a:pt x="507" y="497"/>
                  </a:lnTo>
                  <a:lnTo>
                    <a:pt x="510" y="498"/>
                  </a:lnTo>
                  <a:lnTo>
                    <a:pt x="510" y="498"/>
                  </a:lnTo>
                  <a:lnTo>
                    <a:pt x="520" y="497"/>
                  </a:lnTo>
                  <a:lnTo>
                    <a:pt x="525" y="497"/>
                  </a:lnTo>
                  <a:lnTo>
                    <a:pt x="528" y="498"/>
                  </a:lnTo>
                  <a:lnTo>
                    <a:pt x="528" y="498"/>
                  </a:lnTo>
                  <a:lnTo>
                    <a:pt x="530" y="501"/>
                  </a:lnTo>
                  <a:lnTo>
                    <a:pt x="528" y="501"/>
                  </a:lnTo>
                  <a:lnTo>
                    <a:pt x="521" y="502"/>
                  </a:lnTo>
                  <a:close/>
                  <a:moveTo>
                    <a:pt x="508" y="359"/>
                  </a:moveTo>
                  <a:lnTo>
                    <a:pt x="508" y="359"/>
                  </a:lnTo>
                  <a:lnTo>
                    <a:pt x="508" y="357"/>
                  </a:lnTo>
                  <a:lnTo>
                    <a:pt x="510" y="357"/>
                  </a:lnTo>
                  <a:lnTo>
                    <a:pt x="512" y="357"/>
                  </a:lnTo>
                  <a:lnTo>
                    <a:pt x="515" y="359"/>
                  </a:lnTo>
                  <a:lnTo>
                    <a:pt x="520" y="360"/>
                  </a:lnTo>
                  <a:lnTo>
                    <a:pt x="520" y="360"/>
                  </a:lnTo>
                  <a:lnTo>
                    <a:pt x="521" y="360"/>
                  </a:lnTo>
                  <a:lnTo>
                    <a:pt x="521" y="360"/>
                  </a:lnTo>
                  <a:lnTo>
                    <a:pt x="518" y="363"/>
                  </a:lnTo>
                  <a:lnTo>
                    <a:pt x="515" y="366"/>
                  </a:lnTo>
                  <a:lnTo>
                    <a:pt x="511" y="366"/>
                  </a:lnTo>
                  <a:lnTo>
                    <a:pt x="511" y="366"/>
                  </a:lnTo>
                  <a:lnTo>
                    <a:pt x="510" y="366"/>
                  </a:lnTo>
                  <a:lnTo>
                    <a:pt x="508" y="363"/>
                  </a:lnTo>
                  <a:lnTo>
                    <a:pt x="510" y="362"/>
                  </a:lnTo>
                  <a:lnTo>
                    <a:pt x="508" y="359"/>
                  </a:lnTo>
                  <a:close/>
                  <a:moveTo>
                    <a:pt x="521" y="381"/>
                  </a:moveTo>
                  <a:lnTo>
                    <a:pt x="521" y="381"/>
                  </a:lnTo>
                  <a:lnTo>
                    <a:pt x="520" y="381"/>
                  </a:lnTo>
                  <a:lnTo>
                    <a:pt x="520" y="381"/>
                  </a:lnTo>
                  <a:lnTo>
                    <a:pt x="523" y="378"/>
                  </a:lnTo>
                  <a:lnTo>
                    <a:pt x="525" y="373"/>
                  </a:lnTo>
                  <a:lnTo>
                    <a:pt x="527" y="371"/>
                  </a:lnTo>
                  <a:lnTo>
                    <a:pt x="527" y="371"/>
                  </a:lnTo>
                  <a:lnTo>
                    <a:pt x="528" y="366"/>
                  </a:lnTo>
                  <a:lnTo>
                    <a:pt x="531" y="365"/>
                  </a:lnTo>
                  <a:lnTo>
                    <a:pt x="531" y="365"/>
                  </a:lnTo>
                  <a:lnTo>
                    <a:pt x="533" y="366"/>
                  </a:lnTo>
                  <a:lnTo>
                    <a:pt x="533" y="368"/>
                  </a:lnTo>
                  <a:lnTo>
                    <a:pt x="530" y="372"/>
                  </a:lnTo>
                  <a:lnTo>
                    <a:pt x="525" y="378"/>
                  </a:lnTo>
                  <a:lnTo>
                    <a:pt x="521" y="381"/>
                  </a:lnTo>
                  <a:close/>
                  <a:moveTo>
                    <a:pt x="549" y="337"/>
                  </a:moveTo>
                  <a:lnTo>
                    <a:pt x="549" y="337"/>
                  </a:lnTo>
                  <a:lnTo>
                    <a:pt x="544" y="340"/>
                  </a:lnTo>
                  <a:lnTo>
                    <a:pt x="541" y="342"/>
                  </a:lnTo>
                  <a:lnTo>
                    <a:pt x="541" y="344"/>
                  </a:lnTo>
                  <a:lnTo>
                    <a:pt x="541" y="344"/>
                  </a:lnTo>
                  <a:lnTo>
                    <a:pt x="540" y="350"/>
                  </a:lnTo>
                  <a:lnTo>
                    <a:pt x="540" y="353"/>
                  </a:lnTo>
                  <a:lnTo>
                    <a:pt x="540" y="355"/>
                  </a:lnTo>
                  <a:lnTo>
                    <a:pt x="540" y="355"/>
                  </a:lnTo>
                  <a:lnTo>
                    <a:pt x="537" y="357"/>
                  </a:lnTo>
                  <a:lnTo>
                    <a:pt x="536" y="357"/>
                  </a:lnTo>
                  <a:lnTo>
                    <a:pt x="536" y="355"/>
                  </a:lnTo>
                  <a:lnTo>
                    <a:pt x="536" y="355"/>
                  </a:lnTo>
                  <a:lnTo>
                    <a:pt x="534" y="353"/>
                  </a:lnTo>
                  <a:lnTo>
                    <a:pt x="534" y="352"/>
                  </a:lnTo>
                  <a:lnTo>
                    <a:pt x="534" y="349"/>
                  </a:lnTo>
                  <a:lnTo>
                    <a:pt x="534" y="347"/>
                  </a:lnTo>
                  <a:lnTo>
                    <a:pt x="534" y="347"/>
                  </a:lnTo>
                  <a:lnTo>
                    <a:pt x="536" y="342"/>
                  </a:lnTo>
                  <a:lnTo>
                    <a:pt x="536" y="340"/>
                  </a:lnTo>
                  <a:lnTo>
                    <a:pt x="534" y="340"/>
                  </a:lnTo>
                  <a:lnTo>
                    <a:pt x="534" y="340"/>
                  </a:lnTo>
                  <a:lnTo>
                    <a:pt x="528" y="344"/>
                  </a:lnTo>
                  <a:lnTo>
                    <a:pt x="525" y="346"/>
                  </a:lnTo>
                  <a:lnTo>
                    <a:pt x="523" y="346"/>
                  </a:lnTo>
                  <a:lnTo>
                    <a:pt x="523" y="346"/>
                  </a:lnTo>
                  <a:lnTo>
                    <a:pt x="520" y="340"/>
                  </a:lnTo>
                  <a:lnTo>
                    <a:pt x="520" y="339"/>
                  </a:lnTo>
                  <a:lnTo>
                    <a:pt x="518" y="337"/>
                  </a:lnTo>
                  <a:lnTo>
                    <a:pt x="518" y="337"/>
                  </a:lnTo>
                  <a:lnTo>
                    <a:pt x="514" y="339"/>
                  </a:lnTo>
                  <a:lnTo>
                    <a:pt x="510" y="339"/>
                  </a:lnTo>
                  <a:lnTo>
                    <a:pt x="510" y="339"/>
                  </a:lnTo>
                  <a:lnTo>
                    <a:pt x="507" y="337"/>
                  </a:lnTo>
                  <a:lnTo>
                    <a:pt x="504" y="334"/>
                  </a:lnTo>
                  <a:lnTo>
                    <a:pt x="501" y="330"/>
                  </a:lnTo>
                  <a:lnTo>
                    <a:pt x="501" y="327"/>
                  </a:lnTo>
                  <a:lnTo>
                    <a:pt x="501" y="327"/>
                  </a:lnTo>
                  <a:lnTo>
                    <a:pt x="504" y="327"/>
                  </a:lnTo>
                  <a:lnTo>
                    <a:pt x="508" y="326"/>
                  </a:lnTo>
                  <a:lnTo>
                    <a:pt x="514" y="326"/>
                  </a:lnTo>
                  <a:lnTo>
                    <a:pt x="514" y="326"/>
                  </a:lnTo>
                  <a:lnTo>
                    <a:pt x="517" y="327"/>
                  </a:lnTo>
                  <a:lnTo>
                    <a:pt x="518" y="330"/>
                  </a:lnTo>
                  <a:lnTo>
                    <a:pt x="520" y="333"/>
                  </a:lnTo>
                  <a:lnTo>
                    <a:pt x="521" y="334"/>
                  </a:lnTo>
                  <a:lnTo>
                    <a:pt x="521" y="334"/>
                  </a:lnTo>
                  <a:lnTo>
                    <a:pt x="523" y="336"/>
                  </a:lnTo>
                  <a:lnTo>
                    <a:pt x="523" y="336"/>
                  </a:lnTo>
                  <a:lnTo>
                    <a:pt x="523" y="337"/>
                  </a:lnTo>
                  <a:lnTo>
                    <a:pt x="524" y="337"/>
                  </a:lnTo>
                  <a:lnTo>
                    <a:pt x="524" y="337"/>
                  </a:lnTo>
                  <a:lnTo>
                    <a:pt x="525" y="337"/>
                  </a:lnTo>
                  <a:lnTo>
                    <a:pt x="527" y="334"/>
                  </a:lnTo>
                  <a:lnTo>
                    <a:pt x="528" y="333"/>
                  </a:lnTo>
                  <a:lnTo>
                    <a:pt x="530" y="331"/>
                  </a:lnTo>
                  <a:lnTo>
                    <a:pt x="530" y="331"/>
                  </a:lnTo>
                  <a:lnTo>
                    <a:pt x="533" y="331"/>
                  </a:lnTo>
                  <a:lnTo>
                    <a:pt x="534" y="333"/>
                  </a:lnTo>
                  <a:lnTo>
                    <a:pt x="536" y="334"/>
                  </a:lnTo>
                  <a:lnTo>
                    <a:pt x="539" y="336"/>
                  </a:lnTo>
                  <a:lnTo>
                    <a:pt x="539" y="336"/>
                  </a:lnTo>
                  <a:lnTo>
                    <a:pt x="546" y="336"/>
                  </a:lnTo>
                  <a:lnTo>
                    <a:pt x="549" y="337"/>
                  </a:lnTo>
                  <a:lnTo>
                    <a:pt x="549" y="337"/>
                  </a:lnTo>
                  <a:lnTo>
                    <a:pt x="549" y="337"/>
                  </a:lnTo>
                  <a:close/>
                  <a:moveTo>
                    <a:pt x="711" y="534"/>
                  </a:moveTo>
                  <a:lnTo>
                    <a:pt x="711" y="534"/>
                  </a:lnTo>
                  <a:lnTo>
                    <a:pt x="712" y="534"/>
                  </a:lnTo>
                  <a:lnTo>
                    <a:pt x="712" y="536"/>
                  </a:lnTo>
                  <a:lnTo>
                    <a:pt x="708" y="539"/>
                  </a:lnTo>
                  <a:lnTo>
                    <a:pt x="708" y="539"/>
                  </a:lnTo>
                  <a:lnTo>
                    <a:pt x="708" y="540"/>
                  </a:lnTo>
                  <a:lnTo>
                    <a:pt x="708" y="541"/>
                  </a:lnTo>
                  <a:lnTo>
                    <a:pt x="707" y="541"/>
                  </a:lnTo>
                  <a:lnTo>
                    <a:pt x="705" y="541"/>
                  </a:lnTo>
                  <a:lnTo>
                    <a:pt x="705" y="541"/>
                  </a:lnTo>
                  <a:lnTo>
                    <a:pt x="702" y="541"/>
                  </a:lnTo>
                  <a:lnTo>
                    <a:pt x="701" y="540"/>
                  </a:lnTo>
                  <a:lnTo>
                    <a:pt x="702" y="539"/>
                  </a:lnTo>
                  <a:lnTo>
                    <a:pt x="702" y="539"/>
                  </a:lnTo>
                  <a:lnTo>
                    <a:pt x="704" y="539"/>
                  </a:lnTo>
                  <a:lnTo>
                    <a:pt x="702" y="537"/>
                  </a:lnTo>
                  <a:lnTo>
                    <a:pt x="701" y="534"/>
                  </a:lnTo>
                  <a:lnTo>
                    <a:pt x="701" y="534"/>
                  </a:lnTo>
                  <a:lnTo>
                    <a:pt x="701" y="533"/>
                  </a:lnTo>
                  <a:lnTo>
                    <a:pt x="704" y="534"/>
                  </a:lnTo>
                  <a:lnTo>
                    <a:pt x="707" y="534"/>
                  </a:lnTo>
                  <a:lnTo>
                    <a:pt x="711" y="534"/>
                  </a:lnTo>
                  <a:close/>
                  <a:moveTo>
                    <a:pt x="702" y="415"/>
                  </a:moveTo>
                  <a:lnTo>
                    <a:pt x="702" y="415"/>
                  </a:lnTo>
                  <a:lnTo>
                    <a:pt x="702" y="417"/>
                  </a:lnTo>
                  <a:lnTo>
                    <a:pt x="702" y="418"/>
                  </a:lnTo>
                  <a:lnTo>
                    <a:pt x="701" y="421"/>
                  </a:lnTo>
                  <a:lnTo>
                    <a:pt x="698" y="424"/>
                  </a:lnTo>
                  <a:lnTo>
                    <a:pt x="698" y="424"/>
                  </a:lnTo>
                  <a:lnTo>
                    <a:pt x="696" y="423"/>
                  </a:lnTo>
                  <a:lnTo>
                    <a:pt x="696" y="423"/>
                  </a:lnTo>
                  <a:lnTo>
                    <a:pt x="695" y="418"/>
                  </a:lnTo>
                  <a:lnTo>
                    <a:pt x="695" y="413"/>
                  </a:lnTo>
                  <a:lnTo>
                    <a:pt x="695" y="413"/>
                  </a:lnTo>
                  <a:lnTo>
                    <a:pt x="695" y="411"/>
                  </a:lnTo>
                  <a:lnTo>
                    <a:pt x="698" y="411"/>
                  </a:lnTo>
                  <a:lnTo>
                    <a:pt x="702" y="415"/>
                  </a:lnTo>
                  <a:close/>
                  <a:moveTo>
                    <a:pt x="693" y="384"/>
                  </a:moveTo>
                  <a:lnTo>
                    <a:pt x="693" y="384"/>
                  </a:lnTo>
                  <a:lnTo>
                    <a:pt x="696" y="386"/>
                  </a:lnTo>
                  <a:lnTo>
                    <a:pt x="699" y="386"/>
                  </a:lnTo>
                  <a:lnTo>
                    <a:pt x="701" y="388"/>
                  </a:lnTo>
                  <a:lnTo>
                    <a:pt x="701" y="389"/>
                  </a:lnTo>
                  <a:lnTo>
                    <a:pt x="701" y="389"/>
                  </a:lnTo>
                  <a:lnTo>
                    <a:pt x="699" y="395"/>
                  </a:lnTo>
                  <a:lnTo>
                    <a:pt x="698" y="398"/>
                  </a:lnTo>
                  <a:lnTo>
                    <a:pt x="695" y="398"/>
                  </a:lnTo>
                  <a:lnTo>
                    <a:pt x="695" y="398"/>
                  </a:lnTo>
                  <a:lnTo>
                    <a:pt x="691" y="397"/>
                  </a:lnTo>
                  <a:lnTo>
                    <a:pt x="686" y="394"/>
                  </a:lnTo>
                  <a:lnTo>
                    <a:pt x="683" y="391"/>
                  </a:lnTo>
                  <a:lnTo>
                    <a:pt x="683" y="389"/>
                  </a:lnTo>
                  <a:lnTo>
                    <a:pt x="683" y="388"/>
                  </a:lnTo>
                  <a:lnTo>
                    <a:pt x="683" y="388"/>
                  </a:lnTo>
                  <a:lnTo>
                    <a:pt x="688" y="384"/>
                  </a:lnTo>
                  <a:lnTo>
                    <a:pt x="691" y="382"/>
                  </a:lnTo>
                  <a:lnTo>
                    <a:pt x="693" y="384"/>
                  </a:lnTo>
                  <a:close/>
                  <a:moveTo>
                    <a:pt x="624" y="265"/>
                  </a:moveTo>
                  <a:lnTo>
                    <a:pt x="624" y="265"/>
                  </a:lnTo>
                  <a:lnTo>
                    <a:pt x="630" y="262"/>
                  </a:lnTo>
                  <a:lnTo>
                    <a:pt x="631" y="262"/>
                  </a:lnTo>
                  <a:lnTo>
                    <a:pt x="634" y="263"/>
                  </a:lnTo>
                  <a:lnTo>
                    <a:pt x="634" y="263"/>
                  </a:lnTo>
                  <a:lnTo>
                    <a:pt x="637" y="266"/>
                  </a:lnTo>
                  <a:lnTo>
                    <a:pt x="640" y="269"/>
                  </a:lnTo>
                  <a:lnTo>
                    <a:pt x="644" y="271"/>
                  </a:lnTo>
                  <a:lnTo>
                    <a:pt x="647" y="271"/>
                  </a:lnTo>
                  <a:lnTo>
                    <a:pt x="647" y="271"/>
                  </a:lnTo>
                  <a:lnTo>
                    <a:pt x="649" y="265"/>
                  </a:lnTo>
                  <a:lnTo>
                    <a:pt x="653" y="259"/>
                  </a:lnTo>
                  <a:lnTo>
                    <a:pt x="653" y="259"/>
                  </a:lnTo>
                  <a:lnTo>
                    <a:pt x="657" y="255"/>
                  </a:lnTo>
                  <a:lnTo>
                    <a:pt x="659" y="255"/>
                  </a:lnTo>
                  <a:lnTo>
                    <a:pt x="659" y="256"/>
                  </a:lnTo>
                  <a:lnTo>
                    <a:pt x="659" y="256"/>
                  </a:lnTo>
                  <a:lnTo>
                    <a:pt x="659" y="262"/>
                  </a:lnTo>
                  <a:lnTo>
                    <a:pt x="659" y="263"/>
                  </a:lnTo>
                  <a:lnTo>
                    <a:pt x="660" y="263"/>
                  </a:lnTo>
                  <a:lnTo>
                    <a:pt x="660" y="263"/>
                  </a:lnTo>
                  <a:lnTo>
                    <a:pt x="663" y="262"/>
                  </a:lnTo>
                  <a:lnTo>
                    <a:pt x="665" y="262"/>
                  </a:lnTo>
                  <a:lnTo>
                    <a:pt x="665" y="263"/>
                  </a:lnTo>
                  <a:lnTo>
                    <a:pt x="665" y="263"/>
                  </a:lnTo>
                  <a:lnTo>
                    <a:pt x="665" y="266"/>
                  </a:lnTo>
                  <a:lnTo>
                    <a:pt x="665" y="268"/>
                  </a:lnTo>
                  <a:lnTo>
                    <a:pt x="666" y="268"/>
                  </a:lnTo>
                  <a:lnTo>
                    <a:pt x="666" y="268"/>
                  </a:lnTo>
                  <a:lnTo>
                    <a:pt x="672" y="266"/>
                  </a:lnTo>
                  <a:lnTo>
                    <a:pt x="675" y="265"/>
                  </a:lnTo>
                  <a:lnTo>
                    <a:pt x="675" y="265"/>
                  </a:lnTo>
                  <a:lnTo>
                    <a:pt x="678" y="259"/>
                  </a:lnTo>
                  <a:lnTo>
                    <a:pt x="679" y="256"/>
                  </a:lnTo>
                  <a:lnTo>
                    <a:pt x="679" y="255"/>
                  </a:lnTo>
                  <a:lnTo>
                    <a:pt x="680" y="255"/>
                  </a:lnTo>
                  <a:lnTo>
                    <a:pt x="680" y="255"/>
                  </a:lnTo>
                  <a:lnTo>
                    <a:pt x="685" y="258"/>
                  </a:lnTo>
                  <a:lnTo>
                    <a:pt x="688" y="259"/>
                  </a:lnTo>
                  <a:lnTo>
                    <a:pt x="688" y="262"/>
                  </a:lnTo>
                  <a:lnTo>
                    <a:pt x="688" y="262"/>
                  </a:lnTo>
                  <a:lnTo>
                    <a:pt x="688" y="265"/>
                  </a:lnTo>
                  <a:lnTo>
                    <a:pt x="691" y="266"/>
                  </a:lnTo>
                  <a:lnTo>
                    <a:pt x="692" y="268"/>
                  </a:lnTo>
                  <a:lnTo>
                    <a:pt x="692" y="269"/>
                  </a:lnTo>
                  <a:lnTo>
                    <a:pt x="692" y="269"/>
                  </a:lnTo>
                  <a:lnTo>
                    <a:pt x="691" y="273"/>
                  </a:lnTo>
                  <a:lnTo>
                    <a:pt x="689" y="275"/>
                  </a:lnTo>
                  <a:lnTo>
                    <a:pt x="688" y="273"/>
                  </a:lnTo>
                  <a:lnTo>
                    <a:pt x="688" y="273"/>
                  </a:lnTo>
                  <a:lnTo>
                    <a:pt x="685" y="266"/>
                  </a:lnTo>
                  <a:lnTo>
                    <a:pt x="683" y="265"/>
                  </a:lnTo>
                  <a:lnTo>
                    <a:pt x="682" y="263"/>
                  </a:lnTo>
                  <a:lnTo>
                    <a:pt x="682" y="263"/>
                  </a:lnTo>
                  <a:lnTo>
                    <a:pt x="680" y="268"/>
                  </a:lnTo>
                  <a:lnTo>
                    <a:pt x="678" y="272"/>
                  </a:lnTo>
                  <a:lnTo>
                    <a:pt x="678" y="272"/>
                  </a:lnTo>
                  <a:lnTo>
                    <a:pt x="675" y="275"/>
                  </a:lnTo>
                  <a:lnTo>
                    <a:pt x="672" y="275"/>
                  </a:lnTo>
                  <a:lnTo>
                    <a:pt x="672" y="275"/>
                  </a:lnTo>
                  <a:lnTo>
                    <a:pt x="669" y="273"/>
                  </a:lnTo>
                  <a:lnTo>
                    <a:pt x="667" y="273"/>
                  </a:lnTo>
                  <a:lnTo>
                    <a:pt x="665" y="273"/>
                  </a:lnTo>
                  <a:lnTo>
                    <a:pt x="665" y="273"/>
                  </a:lnTo>
                  <a:lnTo>
                    <a:pt x="662" y="275"/>
                  </a:lnTo>
                  <a:lnTo>
                    <a:pt x="659" y="276"/>
                  </a:lnTo>
                  <a:lnTo>
                    <a:pt x="657" y="276"/>
                  </a:lnTo>
                  <a:lnTo>
                    <a:pt x="657" y="276"/>
                  </a:lnTo>
                  <a:lnTo>
                    <a:pt x="656" y="273"/>
                  </a:lnTo>
                  <a:lnTo>
                    <a:pt x="654" y="272"/>
                  </a:lnTo>
                  <a:lnTo>
                    <a:pt x="654" y="271"/>
                  </a:lnTo>
                  <a:lnTo>
                    <a:pt x="653" y="271"/>
                  </a:lnTo>
                  <a:lnTo>
                    <a:pt x="653" y="271"/>
                  </a:lnTo>
                  <a:lnTo>
                    <a:pt x="649" y="275"/>
                  </a:lnTo>
                  <a:lnTo>
                    <a:pt x="644" y="276"/>
                  </a:lnTo>
                  <a:lnTo>
                    <a:pt x="644" y="276"/>
                  </a:lnTo>
                  <a:lnTo>
                    <a:pt x="643" y="278"/>
                  </a:lnTo>
                  <a:lnTo>
                    <a:pt x="640" y="279"/>
                  </a:lnTo>
                  <a:lnTo>
                    <a:pt x="638" y="279"/>
                  </a:lnTo>
                  <a:lnTo>
                    <a:pt x="638" y="279"/>
                  </a:lnTo>
                  <a:lnTo>
                    <a:pt x="637" y="278"/>
                  </a:lnTo>
                  <a:lnTo>
                    <a:pt x="637" y="275"/>
                  </a:lnTo>
                  <a:lnTo>
                    <a:pt x="636" y="273"/>
                  </a:lnTo>
                  <a:lnTo>
                    <a:pt x="634" y="272"/>
                  </a:lnTo>
                  <a:lnTo>
                    <a:pt x="634" y="272"/>
                  </a:lnTo>
                  <a:lnTo>
                    <a:pt x="625" y="268"/>
                  </a:lnTo>
                  <a:lnTo>
                    <a:pt x="624" y="266"/>
                  </a:lnTo>
                  <a:lnTo>
                    <a:pt x="624" y="265"/>
                  </a:lnTo>
                  <a:close/>
                  <a:moveTo>
                    <a:pt x="631" y="388"/>
                  </a:moveTo>
                  <a:lnTo>
                    <a:pt x="631" y="388"/>
                  </a:lnTo>
                  <a:lnTo>
                    <a:pt x="628" y="389"/>
                  </a:lnTo>
                  <a:lnTo>
                    <a:pt x="625" y="391"/>
                  </a:lnTo>
                  <a:lnTo>
                    <a:pt x="624" y="389"/>
                  </a:lnTo>
                  <a:lnTo>
                    <a:pt x="624" y="389"/>
                  </a:lnTo>
                  <a:lnTo>
                    <a:pt x="624" y="388"/>
                  </a:lnTo>
                  <a:lnTo>
                    <a:pt x="624" y="386"/>
                  </a:lnTo>
                  <a:lnTo>
                    <a:pt x="624" y="384"/>
                  </a:lnTo>
                  <a:lnTo>
                    <a:pt x="623" y="381"/>
                  </a:lnTo>
                  <a:lnTo>
                    <a:pt x="623" y="381"/>
                  </a:lnTo>
                  <a:lnTo>
                    <a:pt x="618" y="373"/>
                  </a:lnTo>
                  <a:lnTo>
                    <a:pt x="618" y="371"/>
                  </a:lnTo>
                  <a:lnTo>
                    <a:pt x="618" y="369"/>
                  </a:lnTo>
                  <a:lnTo>
                    <a:pt x="618" y="369"/>
                  </a:lnTo>
                  <a:lnTo>
                    <a:pt x="623" y="366"/>
                  </a:lnTo>
                  <a:lnTo>
                    <a:pt x="627" y="363"/>
                  </a:lnTo>
                  <a:lnTo>
                    <a:pt x="627" y="363"/>
                  </a:lnTo>
                  <a:lnTo>
                    <a:pt x="634" y="359"/>
                  </a:lnTo>
                  <a:lnTo>
                    <a:pt x="638" y="357"/>
                  </a:lnTo>
                  <a:lnTo>
                    <a:pt x="640" y="357"/>
                  </a:lnTo>
                  <a:lnTo>
                    <a:pt x="640" y="357"/>
                  </a:lnTo>
                  <a:lnTo>
                    <a:pt x="636" y="363"/>
                  </a:lnTo>
                  <a:lnTo>
                    <a:pt x="636" y="368"/>
                  </a:lnTo>
                  <a:lnTo>
                    <a:pt x="636" y="369"/>
                  </a:lnTo>
                  <a:lnTo>
                    <a:pt x="636" y="369"/>
                  </a:lnTo>
                  <a:lnTo>
                    <a:pt x="640" y="371"/>
                  </a:lnTo>
                  <a:lnTo>
                    <a:pt x="640" y="371"/>
                  </a:lnTo>
                  <a:lnTo>
                    <a:pt x="640" y="373"/>
                  </a:lnTo>
                  <a:lnTo>
                    <a:pt x="640" y="373"/>
                  </a:lnTo>
                  <a:lnTo>
                    <a:pt x="636" y="381"/>
                  </a:lnTo>
                  <a:lnTo>
                    <a:pt x="631" y="388"/>
                  </a:lnTo>
                  <a:close/>
                  <a:moveTo>
                    <a:pt x="649" y="598"/>
                  </a:moveTo>
                  <a:lnTo>
                    <a:pt x="649" y="598"/>
                  </a:lnTo>
                  <a:lnTo>
                    <a:pt x="647" y="596"/>
                  </a:lnTo>
                  <a:lnTo>
                    <a:pt x="646" y="595"/>
                  </a:lnTo>
                  <a:lnTo>
                    <a:pt x="646" y="594"/>
                  </a:lnTo>
                  <a:lnTo>
                    <a:pt x="643" y="592"/>
                  </a:lnTo>
                  <a:lnTo>
                    <a:pt x="643" y="592"/>
                  </a:lnTo>
                  <a:lnTo>
                    <a:pt x="641" y="591"/>
                  </a:lnTo>
                  <a:lnTo>
                    <a:pt x="640" y="589"/>
                  </a:lnTo>
                  <a:lnTo>
                    <a:pt x="640" y="586"/>
                  </a:lnTo>
                  <a:lnTo>
                    <a:pt x="643" y="585"/>
                  </a:lnTo>
                  <a:lnTo>
                    <a:pt x="643" y="585"/>
                  </a:lnTo>
                  <a:lnTo>
                    <a:pt x="649" y="583"/>
                  </a:lnTo>
                  <a:lnTo>
                    <a:pt x="653" y="582"/>
                  </a:lnTo>
                  <a:lnTo>
                    <a:pt x="656" y="578"/>
                  </a:lnTo>
                  <a:lnTo>
                    <a:pt x="656" y="578"/>
                  </a:lnTo>
                  <a:lnTo>
                    <a:pt x="662" y="566"/>
                  </a:lnTo>
                  <a:lnTo>
                    <a:pt x="665" y="559"/>
                  </a:lnTo>
                  <a:lnTo>
                    <a:pt x="665" y="559"/>
                  </a:lnTo>
                  <a:lnTo>
                    <a:pt x="667" y="553"/>
                  </a:lnTo>
                  <a:lnTo>
                    <a:pt x="669" y="552"/>
                  </a:lnTo>
                  <a:lnTo>
                    <a:pt x="670" y="553"/>
                  </a:lnTo>
                  <a:lnTo>
                    <a:pt x="670" y="553"/>
                  </a:lnTo>
                  <a:lnTo>
                    <a:pt x="673" y="560"/>
                  </a:lnTo>
                  <a:lnTo>
                    <a:pt x="673" y="562"/>
                  </a:lnTo>
                  <a:lnTo>
                    <a:pt x="675" y="562"/>
                  </a:lnTo>
                  <a:lnTo>
                    <a:pt x="675" y="562"/>
                  </a:lnTo>
                  <a:lnTo>
                    <a:pt x="678" y="563"/>
                  </a:lnTo>
                  <a:lnTo>
                    <a:pt x="678" y="566"/>
                  </a:lnTo>
                  <a:lnTo>
                    <a:pt x="676" y="569"/>
                  </a:lnTo>
                  <a:lnTo>
                    <a:pt x="675" y="572"/>
                  </a:lnTo>
                  <a:lnTo>
                    <a:pt x="675" y="572"/>
                  </a:lnTo>
                  <a:lnTo>
                    <a:pt x="672" y="573"/>
                  </a:lnTo>
                  <a:lnTo>
                    <a:pt x="669" y="573"/>
                  </a:lnTo>
                  <a:lnTo>
                    <a:pt x="666" y="573"/>
                  </a:lnTo>
                  <a:lnTo>
                    <a:pt x="663" y="575"/>
                  </a:lnTo>
                  <a:lnTo>
                    <a:pt x="663" y="575"/>
                  </a:lnTo>
                  <a:lnTo>
                    <a:pt x="654" y="585"/>
                  </a:lnTo>
                  <a:lnTo>
                    <a:pt x="651" y="589"/>
                  </a:lnTo>
                  <a:lnTo>
                    <a:pt x="650" y="592"/>
                  </a:lnTo>
                  <a:lnTo>
                    <a:pt x="650" y="592"/>
                  </a:lnTo>
                  <a:lnTo>
                    <a:pt x="650" y="596"/>
                  </a:lnTo>
                  <a:lnTo>
                    <a:pt x="650" y="598"/>
                  </a:lnTo>
                  <a:lnTo>
                    <a:pt x="649" y="598"/>
                  </a:lnTo>
                  <a:close/>
                  <a:moveTo>
                    <a:pt x="680" y="749"/>
                  </a:moveTo>
                  <a:lnTo>
                    <a:pt x="680" y="749"/>
                  </a:lnTo>
                  <a:lnTo>
                    <a:pt x="679" y="747"/>
                  </a:lnTo>
                  <a:lnTo>
                    <a:pt x="678" y="743"/>
                  </a:lnTo>
                  <a:lnTo>
                    <a:pt x="676" y="737"/>
                  </a:lnTo>
                  <a:lnTo>
                    <a:pt x="676" y="736"/>
                  </a:lnTo>
                  <a:lnTo>
                    <a:pt x="676" y="736"/>
                  </a:lnTo>
                  <a:lnTo>
                    <a:pt x="679" y="736"/>
                  </a:lnTo>
                  <a:lnTo>
                    <a:pt x="682" y="736"/>
                  </a:lnTo>
                  <a:lnTo>
                    <a:pt x="685" y="738"/>
                  </a:lnTo>
                  <a:lnTo>
                    <a:pt x="686" y="740"/>
                  </a:lnTo>
                  <a:lnTo>
                    <a:pt x="686" y="740"/>
                  </a:lnTo>
                  <a:lnTo>
                    <a:pt x="686" y="746"/>
                  </a:lnTo>
                  <a:lnTo>
                    <a:pt x="685" y="747"/>
                  </a:lnTo>
                  <a:lnTo>
                    <a:pt x="680" y="749"/>
                  </a:lnTo>
                  <a:close/>
                  <a:moveTo>
                    <a:pt x="714" y="740"/>
                  </a:moveTo>
                  <a:lnTo>
                    <a:pt x="714" y="740"/>
                  </a:lnTo>
                  <a:lnTo>
                    <a:pt x="712" y="746"/>
                  </a:lnTo>
                  <a:lnTo>
                    <a:pt x="711" y="747"/>
                  </a:lnTo>
                  <a:lnTo>
                    <a:pt x="708" y="747"/>
                  </a:lnTo>
                  <a:lnTo>
                    <a:pt x="708" y="747"/>
                  </a:lnTo>
                  <a:lnTo>
                    <a:pt x="707" y="746"/>
                  </a:lnTo>
                  <a:lnTo>
                    <a:pt x="705" y="744"/>
                  </a:lnTo>
                  <a:lnTo>
                    <a:pt x="705" y="738"/>
                  </a:lnTo>
                  <a:lnTo>
                    <a:pt x="707" y="734"/>
                  </a:lnTo>
                  <a:lnTo>
                    <a:pt x="707" y="730"/>
                  </a:lnTo>
                  <a:lnTo>
                    <a:pt x="707" y="730"/>
                  </a:lnTo>
                  <a:lnTo>
                    <a:pt x="708" y="728"/>
                  </a:lnTo>
                  <a:lnTo>
                    <a:pt x="709" y="727"/>
                  </a:lnTo>
                  <a:lnTo>
                    <a:pt x="709" y="727"/>
                  </a:lnTo>
                  <a:lnTo>
                    <a:pt x="708" y="725"/>
                  </a:lnTo>
                  <a:lnTo>
                    <a:pt x="707" y="724"/>
                  </a:lnTo>
                  <a:lnTo>
                    <a:pt x="707" y="724"/>
                  </a:lnTo>
                  <a:lnTo>
                    <a:pt x="707" y="718"/>
                  </a:lnTo>
                  <a:lnTo>
                    <a:pt x="707" y="717"/>
                  </a:lnTo>
                  <a:lnTo>
                    <a:pt x="705" y="717"/>
                  </a:lnTo>
                  <a:lnTo>
                    <a:pt x="705" y="717"/>
                  </a:lnTo>
                  <a:lnTo>
                    <a:pt x="701" y="721"/>
                  </a:lnTo>
                  <a:lnTo>
                    <a:pt x="699" y="721"/>
                  </a:lnTo>
                  <a:lnTo>
                    <a:pt x="698" y="720"/>
                  </a:lnTo>
                  <a:lnTo>
                    <a:pt x="698" y="720"/>
                  </a:lnTo>
                  <a:lnTo>
                    <a:pt x="701" y="712"/>
                  </a:lnTo>
                  <a:lnTo>
                    <a:pt x="701" y="708"/>
                  </a:lnTo>
                  <a:lnTo>
                    <a:pt x="699" y="708"/>
                  </a:lnTo>
                  <a:lnTo>
                    <a:pt x="699" y="707"/>
                  </a:lnTo>
                  <a:lnTo>
                    <a:pt x="699" y="707"/>
                  </a:lnTo>
                  <a:lnTo>
                    <a:pt x="695" y="707"/>
                  </a:lnTo>
                  <a:lnTo>
                    <a:pt x="692" y="708"/>
                  </a:lnTo>
                  <a:lnTo>
                    <a:pt x="688" y="708"/>
                  </a:lnTo>
                  <a:lnTo>
                    <a:pt x="685" y="705"/>
                  </a:lnTo>
                  <a:lnTo>
                    <a:pt x="685" y="705"/>
                  </a:lnTo>
                  <a:lnTo>
                    <a:pt x="678" y="695"/>
                  </a:lnTo>
                  <a:lnTo>
                    <a:pt x="675" y="688"/>
                  </a:lnTo>
                  <a:lnTo>
                    <a:pt x="673" y="685"/>
                  </a:lnTo>
                  <a:lnTo>
                    <a:pt x="673" y="685"/>
                  </a:lnTo>
                  <a:lnTo>
                    <a:pt x="673" y="682"/>
                  </a:lnTo>
                  <a:lnTo>
                    <a:pt x="675" y="680"/>
                  </a:lnTo>
                  <a:lnTo>
                    <a:pt x="676" y="679"/>
                  </a:lnTo>
                  <a:lnTo>
                    <a:pt x="673" y="679"/>
                  </a:lnTo>
                  <a:lnTo>
                    <a:pt x="673" y="679"/>
                  </a:lnTo>
                  <a:lnTo>
                    <a:pt x="666" y="678"/>
                  </a:lnTo>
                  <a:lnTo>
                    <a:pt x="663" y="676"/>
                  </a:lnTo>
                  <a:lnTo>
                    <a:pt x="663" y="675"/>
                  </a:lnTo>
                  <a:lnTo>
                    <a:pt x="663" y="675"/>
                  </a:lnTo>
                  <a:lnTo>
                    <a:pt x="666" y="663"/>
                  </a:lnTo>
                  <a:lnTo>
                    <a:pt x="669" y="659"/>
                  </a:lnTo>
                  <a:lnTo>
                    <a:pt x="669" y="657"/>
                  </a:lnTo>
                  <a:lnTo>
                    <a:pt x="670" y="657"/>
                  </a:lnTo>
                  <a:lnTo>
                    <a:pt x="670" y="657"/>
                  </a:lnTo>
                  <a:lnTo>
                    <a:pt x="676" y="657"/>
                  </a:lnTo>
                  <a:lnTo>
                    <a:pt x="682" y="657"/>
                  </a:lnTo>
                  <a:lnTo>
                    <a:pt x="682" y="657"/>
                  </a:lnTo>
                  <a:lnTo>
                    <a:pt x="685" y="659"/>
                  </a:lnTo>
                  <a:lnTo>
                    <a:pt x="688" y="662"/>
                  </a:lnTo>
                  <a:lnTo>
                    <a:pt x="689" y="665"/>
                  </a:lnTo>
                  <a:lnTo>
                    <a:pt x="691" y="669"/>
                  </a:lnTo>
                  <a:lnTo>
                    <a:pt x="691" y="669"/>
                  </a:lnTo>
                  <a:lnTo>
                    <a:pt x="693" y="679"/>
                  </a:lnTo>
                  <a:lnTo>
                    <a:pt x="698" y="688"/>
                  </a:lnTo>
                  <a:lnTo>
                    <a:pt x="698" y="688"/>
                  </a:lnTo>
                  <a:lnTo>
                    <a:pt x="699" y="695"/>
                  </a:lnTo>
                  <a:lnTo>
                    <a:pt x="699" y="699"/>
                  </a:lnTo>
                  <a:lnTo>
                    <a:pt x="702" y="704"/>
                  </a:lnTo>
                  <a:lnTo>
                    <a:pt x="702" y="704"/>
                  </a:lnTo>
                  <a:lnTo>
                    <a:pt x="707" y="708"/>
                  </a:lnTo>
                  <a:lnTo>
                    <a:pt x="708" y="711"/>
                  </a:lnTo>
                  <a:lnTo>
                    <a:pt x="708" y="714"/>
                  </a:lnTo>
                  <a:lnTo>
                    <a:pt x="708" y="714"/>
                  </a:lnTo>
                  <a:lnTo>
                    <a:pt x="711" y="718"/>
                  </a:lnTo>
                  <a:lnTo>
                    <a:pt x="714" y="724"/>
                  </a:lnTo>
                  <a:lnTo>
                    <a:pt x="714" y="724"/>
                  </a:lnTo>
                  <a:lnTo>
                    <a:pt x="714" y="724"/>
                  </a:lnTo>
                  <a:lnTo>
                    <a:pt x="714" y="725"/>
                  </a:lnTo>
                  <a:lnTo>
                    <a:pt x="712" y="725"/>
                  </a:lnTo>
                  <a:lnTo>
                    <a:pt x="712" y="725"/>
                  </a:lnTo>
                  <a:lnTo>
                    <a:pt x="712" y="725"/>
                  </a:lnTo>
                  <a:lnTo>
                    <a:pt x="714" y="733"/>
                  </a:lnTo>
                  <a:lnTo>
                    <a:pt x="714" y="740"/>
                  </a:lnTo>
                  <a:close/>
                  <a:moveTo>
                    <a:pt x="725" y="336"/>
                  </a:moveTo>
                  <a:lnTo>
                    <a:pt x="725" y="336"/>
                  </a:lnTo>
                  <a:lnTo>
                    <a:pt x="722" y="336"/>
                  </a:lnTo>
                  <a:lnTo>
                    <a:pt x="720" y="333"/>
                  </a:lnTo>
                  <a:lnTo>
                    <a:pt x="718" y="330"/>
                  </a:lnTo>
                  <a:lnTo>
                    <a:pt x="718" y="329"/>
                  </a:lnTo>
                  <a:lnTo>
                    <a:pt x="718" y="329"/>
                  </a:lnTo>
                  <a:lnTo>
                    <a:pt x="724" y="326"/>
                  </a:lnTo>
                  <a:lnTo>
                    <a:pt x="731" y="326"/>
                  </a:lnTo>
                  <a:lnTo>
                    <a:pt x="731" y="326"/>
                  </a:lnTo>
                  <a:lnTo>
                    <a:pt x="737" y="329"/>
                  </a:lnTo>
                  <a:lnTo>
                    <a:pt x="744" y="331"/>
                  </a:lnTo>
                  <a:lnTo>
                    <a:pt x="749" y="336"/>
                  </a:lnTo>
                  <a:lnTo>
                    <a:pt x="750" y="336"/>
                  </a:lnTo>
                  <a:lnTo>
                    <a:pt x="750" y="337"/>
                  </a:lnTo>
                  <a:lnTo>
                    <a:pt x="750" y="337"/>
                  </a:lnTo>
                  <a:lnTo>
                    <a:pt x="737" y="334"/>
                  </a:lnTo>
                  <a:lnTo>
                    <a:pt x="737" y="334"/>
                  </a:lnTo>
                  <a:lnTo>
                    <a:pt x="725" y="336"/>
                  </a:lnTo>
                  <a:close/>
                  <a:moveTo>
                    <a:pt x="795" y="666"/>
                  </a:moveTo>
                  <a:lnTo>
                    <a:pt x="795" y="666"/>
                  </a:lnTo>
                  <a:lnTo>
                    <a:pt x="792" y="665"/>
                  </a:lnTo>
                  <a:lnTo>
                    <a:pt x="788" y="662"/>
                  </a:lnTo>
                  <a:lnTo>
                    <a:pt x="788" y="659"/>
                  </a:lnTo>
                  <a:lnTo>
                    <a:pt x="788" y="657"/>
                  </a:lnTo>
                  <a:lnTo>
                    <a:pt x="791" y="657"/>
                  </a:lnTo>
                  <a:lnTo>
                    <a:pt x="791" y="657"/>
                  </a:lnTo>
                  <a:lnTo>
                    <a:pt x="795" y="659"/>
                  </a:lnTo>
                  <a:lnTo>
                    <a:pt x="799" y="660"/>
                  </a:lnTo>
                  <a:lnTo>
                    <a:pt x="802" y="663"/>
                  </a:lnTo>
                  <a:lnTo>
                    <a:pt x="802" y="663"/>
                  </a:lnTo>
                  <a:lnTo>
                    <a:pt x="801" y="665"/>
                  </a:lnTo>
                  <a:lnTo>
                    <a:pt x="795" y="666"/>
                  </a:lnTo>
                  <a:close/>
                  <a:moveTo>
                    <a:pt x="846" y="770"/>
                  </a:moveTo>
                  <a:lnTo>
                    <a:pt x="846" y="770"/>
                  </a:lnTo>
                  <a:lnTo>
                    <a:pt x="843" y="770"/>
                  </a:lnTo>
                  <a:lnTo>
                    <a:pt x="841" y="767"/>
                  </a:lnTo>
                  <a:lnTo>
                    <a:pt x="838" y="763"/>
                  </a:lnTo>
                  <a:lnTo>
                    <a:pt x="837" y="756"/>
                  </a:lnTo>
                  <a:lnTo>
                    <a:pt x="837" y="754"/>
                  </a:lnTo>
                  <a:lnTo>
                    <a:pt x="838" y="753"/>
                  </a:lnTo>
                  <a:lnTo>
                    <a:pt x="838" y="753"/>
                  </a:lnTo>
                  <a:lnTo>
                    <a:pt x="840" y="753"/>
                  </a:lnTo>
                  <a:lnTo>
                    <a:pt x="843" y="754"/>
                  </a:lnTo>
                  <a:lnTo>
                    <a:pt x="846" y="757"/>
                  </a:lnTo>
                  <a:lnTo>
                    <a:pt x="848" y="760"/>
                  </a:lnTo>
                  <a:lnTo>
                    <a:pt x="848" y="760"/>
                  </a:lnTo>
                  <a:lnTo>
                    <a:pt x="850" y="763"/>
                  </a:lnTo>
                  <a:lnTo>
                    <a:pt x="850" y="766"/>
                  </a:lnTo>
                  <a:lnTo>
                    <a:pt x="848" y="769"/>
                  </a:lnTo>
                  <a:lnTo>
                    <a:pt x="846" y="770"/>
                  </a:lnTo>
                  <a:close/>
                  <a:moveTo>
                    <a:pt x="1219" y="659"/>
                  </a:moveTo>
                  <a:lnTo>
                    <a:pt x="1219" y="659"/>
                  </a:lnTo>
                  <a:lnTo>
                    <a:pt x="1218" y="656"/>
                  </a:lnTo>
                  <a:lnTo>
                    <a:pt x="1216" y="654"/>
                  </a:lnTo>
                  <a:lnTo>
                    <a:pt x="1216" y="653"/>
                  </a:lnTo>
                  <a:lnTo>
                    <a:pt x="1212" y="652"/>
                  </a:lnTo>
                  <a:lnTo>
                    <a:pt x="1212" y="652"/>
                  </a:lnTo>
                  <a:lnTo>
                    <a:pt x="1198" y="644"/>
                  </a:lnTo>
                  <a:lnTo>
                    <a:pt x="1192" y="640"/>
                  </a:lnTo>
                  <a:lnTo>
                    <a:pt x="1190" y="638"/>
                  </a:lnTo>
                  <a:lnTo>
                    <a:pt x="1190" y="637"/>
                  </a:lnTo>
                  <a:lnTo>
                    <a:pt x="1190" y="637"/>
                  </a:lnTo>
                  <a:lnTo>
                    <a:pt x="1195" y="636"/>
                  </a:lnTo>
                  <a:lnTo>
                    <a:pt x="1199" y="636"/>
                  </a:lnTo>
                  <a:lnTo>
                    <a:pt x="1208" y="638"/>
                  </a:lnTo>
                  <a:lnTo>
                    <a:pt x="1208" y="638"/>
                  </a:lnTo>
                  <a:lnTo>
                    <a:pt x="1218" y="643"/>
                  </a:lnTo>
                  <a:lnTo>
                    <a:pt x="1225" y="647"/>
                  </a:lnTo>
                  <a:lnTo>
                    <a:pt x="1228" y="650"/>
                  </a:lnTo>
                  <a:lnTo>
                    <a:pt x="1228" y="650"/>
                  </a:lnTo>
                  <a:lnTo>
                    <a:pt x="1228" y="653"/>
                  </a:lnTo>
                  <a:lnTo>
                    <a:pt x="1226" y="657"/>
                  </a:lnTo>
                  <a:lnTo>
                    <a:pt x="1222" y="659"/>
                  </a:lnTo>
                  <a:lnTo>
                    <a:pt x="1219" y="659"/>
                  </a:lnTo>
                  <a:close/>
                  <a:moveTo>
                    <a:pt x="1258" y="641"/>
                  </a:moveTo>
                  <a:lnTo>
                    <a:pt x="1258" y="641"/>
                  </a:lnTo>
                  <a:lnTo>
                    <a:pt x="1255" y="644"/>
                  </a:lnTo>
                  <a:lnTo>
                    <a:pt x="1253" y="644"/>
                  </a:lnTo>
                  <a:lnTo>
                    <a:pt x="1251" y="644"/>
                  </a:lnTo>
                  <a:lnTo>
                    <a:pt x="1251" y="644"/>
                  </a:lnTo>
                  <a:lnTo>
                    <a:pt x="1245" y="646"/>
                  </a:lnTo>
                  <a:lnTo>
                    <a:pt x="1242" y="647"/>
                  </a:lnTo>
                  <a:lnTo>
                    <a:pt x="1242" y="647"/>
                  </a:lnTo>
                  <a:lnTo>
                    <a:pt x="1240" y="649"/>
                  </a:lnTo>
                  <a:lnTo>
                    <a:pt x="1237" y="650"/>
                  </a:lnTo>
                  <a:lnTo>
                    <a:pt x="1237" y="647"/>
                  </a:lnTo>
                  <a:lnTo>
                    <a:pt x="1237" y="647"/>
                  </a:lnTo>
                  <a:lnTo>
                    <a:pt x="1237" y="643"/>
                  </a:lnTo>
                  <a:lnTo>
                    <a:pt x="1235" y="640"/>
                  </a:lnTo>
                  <a:lnTo>
                    <a:pt x="1235" y="640"/>
                  </a:lnTo>
                  <a:lnTo>
                    <a:pt x="1229" y="638"/>
                  </a:lnTo>
                  <a:lnTo>
                    <a:pt x="1224" y="638"/>
                  </a:lnTo>
                  <a:lnTo>
                    <a:pt x="1224" y="638"/>
                  </a:lnTo>
                  <a:lnTo>
                    <a:pt x="1218" y="637"/>
                  </a:lnTo>
                  <a:lnTo>
                    <a:pt x="1216" y="636"/>
                  </a:lnTo>
                  <a:lnTo>
                    <a:pt x="1215" y="633"/>
                  </a:lnTo>
                  <a:lnTo>
                    <a:pt x="1215" y="633"/>
                  </a:lnTo>
                  <a:lnTo>
                    <a:pt x="1215" y="630"/>
                  </a:lnTo>
                  <a:lnTo>
                    <a:pt x="1216" y="628"/>
                  </a:lnTo>
                  <a:lnTo>
                    <a:pt x="1218" y="630"/>
                  </a:lnTo>
                  <a:lnTo>
                    <a:pt x="1218" y="630"/>
                  </a:lnTo>
                  <a:lnTo>
                    <a:pt x="1225" y="631"/>
                  </a:lnTo>
                  <a:lnTo>
                    <a:pt x="1229" y="633"/>
                  </a:lnTo>
                  <a:lnTo>
                    <a:pt x="1231" y="631"/>
                  </a:lnTo>
                  <a:lnTo>
                    <a:pt x="1231" y="631"/>
                  </a:lnTo>
                  <a:lnTo>
                    <a:pt x="1231" y="630"/>
                  </a:lnTo>
                  <a:lnTo>
                    <a:pt x="1229" y="627"/>
                  </a:lnTo>
                  <a:lnTo>
                    <a:pt x="1229" y="624"/>
                  </a:lnTo>
                  <a:lnTo>
                    <a:pt x="1231" y="623"/>
                  </a:lnTo>
                  <a:lnTo>
                    <a:pt x="1231" y="623"/>
                  </a:lnTo>
                  <a:lnTo>
                    <a:pt x="1235" y="625"/>
                  </a:lnTo>
                  <a:lnTo>
                    <a:pt x="1240" y="628"/>
                  </a:lnTo>
                  <a:lnTo>
                    <a:pt x="1242" y="631"/>
                  </a:lnTo>
                  <a:lnTo>
                    <a:pt x="1245" y="634"/>
                  </a:lnTo>
                  <a:lnTo>
                    <a:pt x="1245" y="634"/>
                  </a:lnTo>
                  <a:lnTo>
                    <a:pt x="1250" y="634"/>
                  </a:lnTo>
                  <a:lnTo>
                    <a:pt x="1254" y="634"/>
                  </a:lnTo>
                  <a:lnTo>
                    <a:pt x="1257" y="634"/>
                  </a:lnTo>
                  <a:lnTo>
                    <a:pt x="1258" y="636"/>
                  </a:lnTo>
                  <a:lnTo>
                    <a:pt x="1258" y="637"/>
                  </a:lnTo>
                  <a:lnTo>
                    <a:pt x="1258" y="641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1" name="Freeform 1186"/>
            <p:cNvSpPr>
              <a:spLocks/>
            </p:cNvSpPr>
            <p:nvPr/>
          </p:nvSpPr>
          <p:spPr bwMode="auto">
            <a:xfrm>
              <a:off x="701675" y="2091959"/>
              <a:ext cx="2174875" cy="1487488"/>
            </a:xfrm>
            <a:custGeom>
              <a:avLst/>
              <a:gdLst>
                <a:gd name="T0" fmla="*/ 1328 w 1370"/>
                <a:gd name="T1" fmla="*/ 650 h 937"/>
                <a:gd name="T2" fmla="*/ 1313 w 1370"/>
                <a:gd name="T3" fmla="*/ 621 h 937"/>
                <a:gd name="T4" fmla="*/ 1270 w 1370"/>
                <a:gd name="T5" fmla="*/ 556 h 937"/>
                <a:gd name="T6" fmla="*/ 1245 w 1370"/>
                <a:gd name="T7" fmla="*/ 499 h 937"/>
                <a:gd name="T8" fmla="*/ 1200 w 1370"/>
                <a:gd name="T9" fmla="*/ 515 h 937"/>
                <a:gd name="T10" fmla="*/ 1141 w 1370"/>
                <a:gd name="T11" fmla="*/ 498 h 937"/>
                <a:gd name="T12" fmla="*/ 1112 w 1370"/>
                <a:gd name="T13" fmla="*/ 421 h 937"/>
                <a:gd name="T14" fmla="*/ 1008 w 1370"/>
                <a:gd name="T15" fmla="*/ 399 h 937"/>
                <a:gd name="T16" fmla="*/ 1011 w 1370"/>
                <a:gd name="T17" fmla="*/ 475 h 937"/>
                <a:gd name="T18" fmla="*/ 1014 w 1370"/>
                <a:gd name="T19" fmla="*/ 550 h 937"/>
                <a:gd name="T20" fmla="*/ 995 w 1370"/>
                <a:gd name="T21" fmla="*/ 660 h 937"/>
                <a:gd name="T22" fmla="*/ 983 w 1370"/>
                <a:gd name="T23" fmla="*/ 731 h 937"/>
                <a:gd name="T24" fmla="*/ 930 w 1370"/>
                <a:gd name="T25" fmla="*/ 637 h 937"/>
                <a:gd name="T26" fmla="*/ 795 w 1370"/>
                <a:gd name="T27" fmla="*/ 562 h 937"/>
                <a:gd name="T28" fmla="*/ 746 w 1370"/>
                <a:gd name="T29" fmla="*/ 452 h 937"/>
                <a:gd name="T30" fmla="*/ 776 w 1370"/>
                <a:gd name="T31" fmla="*/ 407 h 937"/>
                <a:gd name="T32" fmla="*/ 779 w 1370"/>
                <a:gd name="T33" fmla="*/ 347 h 937"/>
                <a:gd name="T34" fmla="*/ 851 w 1370"/>
                <a:gd name="T35" fmla="*/ 311 h 937"/>
                <a:gd name="T36" fmla="*/ 809 w 1370"/>
                <a:gd name="T37" fmla="*/ 269 h 937"/>
                <a:gd name="T38" fmla="*/ 893 w 1370"/>
                <a:gd name="T39" fmla="*/ 259 h 937"/>
                <a:gd name="T40" fmla="*/ 917 w 1370"/>
                <a:gd name="T41" fmla="*/ 249 h 937"/>
                <a:gd name="T42" fmla="*/ 944 w 1370"/>
                <a:gd name="T43" fmla="*/ 165 h 937"/>
                <a:gd name="T44" fmla="*/ 944 w 1370"/>
                <a:gd name="T45" fmla="*/ 123 h 937"/>
                <a:gd name="T46" fmla="*/ 892 w 1370"/>
                <a:gd name="T47" fmla="*/ 110 h 937"/>
                <a:gd name="T48" fmla="*/ 885 w 1370"/>
                <a:gd name="T49" fmla="*/ 176 h 937"/>
                <a:gd name="T50" fmla="*/ 844 w 1370"/>
                <a:gd name="T51" fmla="*/ 181 h 937"/>
                <a:gd name="T52" fmla="*/ 821 w 1370"/>
                <a:gd name="T53" fmla="*/ 155 h 937"/>
                <a:gd name="T54" fmla="*/ 775 w 1370"/>
                <a:gd name="T55" fmla="*/ 104 h 937"/>
                <a:gd name="T56" fmla="*/ 763 w 1370"/>
                <a:gd name="T57" fmla="*/ 39 h 937"/>
                <a:gd name="T58" fmla="*/ 715 w 1370"/>
                <a:gd name="T59" fmla="*/ 29 h 937"/>
                <a:gd name="T60" fmla="*/ 762 w 1370"/>
                <a:gd name="T61" fmla="*/ 114 h 937"/>
                <a:gd name="T62" fmla="*/ 741 w 1370"/>
                <a:gd name="T63" fmla="*/ 165 h 937"/>
                <a:gd name="T64" fmla="*/ 711 w 1370"/>
                <a:gd name="T65" fmla="*/ 187 h 937"/>
                <a:gd name="T66" fmla="*/ 667 w 1370"/>
                <a:gd name="T67" fmla="*/ 189 h 937"/>
                <a:gd name="T68" fmla="*/ 566 w 1370"/>
                <a:gd name="T69" fmla="*/ 147 h 937"/>
                <a:gd name="T70" fmla="*/ 554 w 1370"/>
                <a:gd name="T71" fmla="*/ 156 h 937"/>
                <a:gd name="T72" fmla="*/ 521 w 1370"/>
                <a:gd name="T73" fmla="*/ 226 h 937"/>
                <a:gd name="T74" fmla="*/ 488 w 1370"/>
                <a:gd name="T75" fmla="*/ 191 h 937"/>
                <a:gd name="T76" fmla="*/ 407 w 1370"/>
                <a:gd name="T77" fmla="*/ 174 h 937"/>
                <a:gd name="T78" fmla="*/ 378 w 1370"/>
                <a:gd name="T79" fmla="*/ 143 h 937"/>
                <a:gd name="T80" fmla="*/ 273 w 1370"/>
                <a:gd name="T81" fmla="*/ 107 h 937"/>
                <a:gd name="T82" fmla="*/ 231 w 1370"/>
                <a:gd name="T83" fmla="*/ 87 h 937"/>
                <a:gd name="T84" fmla="*/ 205 w 1370"/>
                <a:gd name="T85" fmla="*/ 104 h 937"/>
                <a:gd name="T86" fmla="*/ 150 w 1370"/>
                <a:gd name="T87" fmla="*/ 108 h 937"/>
                <a:gd name="T88" fmla="*/ 87 w 1370"/>
                <a:gd name="T89" fmla="*/ 146 h 937"/>
                <a:gd name="T90" fmla="*/ 11 w 1370"/>
                <a:gd name="T91" fmla="*/ 463 h 937"/>
                <a:gd name="T92" fmla="*/ 117 w 1370"/>
                <a:gd name="T93" fmla="*/ 524 h 937"/>
                <a:gd name="T94" fmla="*/ 176 w 1370"/>
                <a:gd name="T95" fmla="*/ 660 h 937"/>
                <a:gd name="T96" fmla="*/ 226 w 1370"/>
                <a:gd name="T97" fmla="*/ 694 h 937"/>
                <a:gd name="T98" fmla="*/ 262 w 1370"/>
                <a:gd name="T99" fmla="*/ 740 h 937"/>
                <a:gd name="T100" fmla="*/ 782 w 1370"/>
                <a:gd name="T101" fmla="*/ 795 h 937"/>
                <a:gd name="T102" fmla="*/ 880 w 1370"/>
                <a:gd name="T103" fmla="*/ 793 h 937"/>
                <a:gd name="T104" fmla="*/ 979 w 1370"/>
                <a:gd name="T105" fmla="*/ 866 h 937"/>
                <a:gd name="T106" fmla="*/ 944 w 1370"/>
                <a:gd name="T107" fmla="*/ 917 h 937"/>
                <a:gd name="T108" fmla="*/ 993 w 1370"/>
                <a:gd name="T109" fmla="*/ 905 h 937"/>
                <a:gd name="T110" fmla="*/ 1177 w 1370"/>
                <a:gd name="T111" fmla="*/ 822 h 937"/>
                <a:gd name="T112" fmla="*/ 1242 w 1370"/>
                <a:gd name="T113" fmla="*/ 864 h 937"/>
                <a:gd name="T114" fmla="*/ 1255 w 1370"/>
                <a:gd name="T115" fmla="*/ 883 h 937"/>
                <a:gd name="T116" fmla="*/ 1228 w 1370"/>
                <a:gd name="T117" fmla="*/ 846 h 937"/>
                <a:gd name="T118" fmla="*/ 1231 w 1370"/>
                <a:gd name="T119" fmla="*/ 795 h 937"/>
                <a:gd name="T120" fmla="*/ 1145 w 1370"/>
                <a:gd name="T121" fmla="*/ 802 h 937"/>
                <a:gd name="T122" fmla="*/ 1347 w 1370"/>
                <a:gd name="T123" fmla="*/ 715 h 9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370" h="937">
                  <a:moveTo>
                    <a:pt x="1366" y="696"/>
                  </a:moveTo>
                  <a:lnTo>
                    <a:pt x="1366" y="696"/>
                  </a:lnTo>
                  <a:lnTo>
                    <a:pt x="1361" y="695"/>
                  </a:lnTo>
                  <a:lnTo>
                    <a:pt x="1361" y="694"/>
                  </a:lnTo>
                  <a:lnTo>
                    <a:pt x="1361" y="691"/>
                  </a:lnTo>
                  <a:lnTo>
                    <a:pt x="1361" y="691"/>
                  </a:lnTo>
                  <a:lnTo>
                    <a:pt x="1364" y="685"/>
                  </a:lnTo>
                  <a:lnTo>
                    <a:pt x="1366" y="682"/>
                  </a:lnTo>
                  <a:lnTo>
                    <a:pt x="1366" y="679"/>
                  </a:lnTo>
                  <a:lnTo>
                    <a:pt x="1366" y="679"/>
                  </a:lnTo>
                  <a:lnTo>
                    <a:pt x="1364" y="676"/>
                  </a:lnTo>
                  <a:lnTo>
                    <a:pt x="1364" y="676"/>
                  </a:lnTo>
                  <a:lnTo>
                    <a:pt x="1364" y="675"/>
                  </a:lnTo>
                  <a:lnTo>
                    <a:pt x="1364" y="675"/>
                  </a:lnTo>
                  <a:lnTo>
                    <a:pt x="1368" y="670"/>
                  </a:lnTo>
                  <a:lnTo>
                    <a:pt x="1370" y="667"/>
                  </a:lnTo>
                  <a:lnTo>
                    <a:pt x="1368" y="666"/>
                  </a:lnTo>
                  <a:lnTo>
                    <a:pt x="1368" y="666"/>
                  </a:lnTo>
                  <a:lnTo>
                    <a:pt x="1363" y="662"/>
                  </a:lnTo>
                  <a:lnTo>
                    <a:pt x="1358" y="660"/>
                  </a:lnTo>
                  <a:lnTo>
                    <a:pt x="1355" y="660"/>
                  </a:lnTo>
                  <a:lnTo>
                    <a:pt x="1355" y="660"/>
                  </a:lnTo>
                  <a:lnTo>
                    <a:pt x="1352" y="660"/>
                  </a:lnTo>
                  <a:lnTo>
                    <a:pt x="1350" y="662"/>
                  </a:lnTo>
                  <a:lnTo>
                    <a:pt x="1348" y="663"/>
                  </a:lnTo>
                  <a:lnTo>
                    <a:pt x="1347" y="662"/>
                  </a:lnTo>
                  <a:lnTo>
                    <a:pt x="1347" y="662"/>
                  </a:lnTo>
                  <a:lnTo>
                    <a:pt x="1342" y="653"/>
                  </a:lnTo>
                  <a:lnTo>
                    <a:pt x="1339" y="649"/>
                  </a:lnTo>
                  <a:lnTo>
                    <a:pt x="1338" y="647"/>
                  </a:lnTo>
                  <a:lnTo>
                    <a:pt x="1338" y="647"/>
                  </a:lnTo>
                  <a:lnTo>
                    <a:pt x="1328" y="650"/>
                  </a:lnTo>
                  <a:lnTo>
                    <a:pt x="1322" y="653"/>
                  </a:lnTo>
                  <a:lnTo>
                    <a:pt x="1321" y="654"/>
                  </a:lnTo>
                  <a:lnTo>
                    <a:pt x="1321" y="656"/>
                  </a:lnTo>
                  <a:lnTo>
                    <a:pt x="1321" y="656"/>
                  </a:lnTo>
                  <a:lnTo>
                    <a:pt x="1319" y="657"/>
                  </a:lnTo>
                  <a:lnTo>
                    <a:pt x="1319" y="660"/>
                  </a:lnTo>
                  <a:lnTo>
                    <a:pt x="1315" y="662"/>
                  </a:lnTo>
                  <a:lnTo>
                    <a:pt x="1315" y="662"/>
                  </a:lnTo>
                  <a:lnTo>
                    <a:pt x="1303" y="667"/>
                  </a:lnTo>
                  <a:lnTo>
                    <a:pt x="1296" y="670"/>
                  </a:lnTo>
                  <a:lnTo>
                    <a:pt x="1295" y="670"/>
                  </a:lnTo>
                  <a:lnTo>
                    <a:pt x="1293" y="670"/>
                  </a:lnTo>
                  <a:lnTo>
                    <a:pt x="1293" y="670"/>
                  </a:lnTo>
                  <a:lnTo>
                    <a:pt x="1296" y="666"/>
                  </a:lnTo>
                  <a:lnTo>
                    <a:pt x="1300" y="662"/>
                  </a:lnTo>
                  <a:lnTo>
                    <a:pt x="1309" y="654"/>
                  </a:lnTo>
                  <a:lnTo>
                    <a:pt x="1309" y="654"/>
                  </a:lnTo>
                  <a:lnTo>
                    <a:pt x="1315" y="650"/>
                  </a:lnTo>
                  <a:lnTo>
                    <a:pt x="1326" y="646"/>
                  </a:lnTo>
                  <a:lnTo>
                    <a:pt x="1335" y="641"/>
                  </a:lnTo>
                  <a:lnTo>
                    <a:pt x="1339" y="638"/>
                  </a:lnTo>
                  <a:lnTo>
                    <a:pt x="1339" y="638"/>
                  </a:lnTo>
                  <a:lnTo>
                    <a:pt x="1338" y="636"/>
                  </a:lnTo>
                  <a:lnTo>
                    <a:pt x="1335" y="633"/>
                  </a:lnTo>
                  <a:lnTo>
                    <a:pt x="1335" y="633"/>
                  </a:lnTo>
                  <a:lnTo>
                    <a:pt x="1332" y="633"/>
                  </a:lnTo>
                  <a:lnTo>
                    <a:pt x="1328" y="633"/>
                  </a:lnTo>
                  <a:lnTo>
                    <a:pt x="1324" y="631"/>
                  </a:lnTo>
                  <a:lnTo>
                    <a:pt x="1321" y="630"/>
                  </a:lnTo>
                  <a:lnTo>
                    <a:pt x="1321" y="630"/>
                  </a:lnTo>
                  <a:lnTo>
                    <a:pt x="1318" y="625"/>
                  </a:lnTo>
                  <a:lnTo>
                    <a:pt x="1313" y="621"/>
                  </a:lnTo>
                  <a:lnTo>
                    <a:pt x="1313" y="621"/>
                  </a:lnTo>
                  <a:lnTo>
                    <a:pt x="1309" y="621"/>
                  </a:lnTo>
                  <a:lnTo>
                    <a:pt x="1306" y="621"/>
                  </a:lnTo>
                  <a:lnTo>
                    <a:pt x="1303" y="620"/>
                  </a:lnTo>
                  <a:lnTo>
                    <a:pt x="1303" y="620"/>
                  </a:lnTo>
                  <a:lnTo>
                    <a:pt x="1300" y="614"/>
                  </a:lnTo>
                  <a:lnTo>
                    <a:pt x="1297" y="608"/>
                  </a:lnTo>
                  <a:lnTo>
                    <a:pt x="1297" y="608"/>
                  </a:lnTo>
                  <a:lnTo>
                    <a:pt x="1290" y="602"/>
                  </a:lnTo>
                  <a:lnTo>
                    <a:pt x="1286" y="599"/>
                  </a:lnTo>
                  <a:lnTo>
                    <a:pt x="1283" y="598"/>
                  </a:lnTo>
                  <a:lnTo>
                    <a:pt x="1283" y="598"/>
                  </a:lnTo>
                  <a:lnTo>
                    <a:pt x="1280" y="598"/>
                  </a:lnTo>
                  <a:lnTo>
                    <a:pt x="1279" y="596"/>
                  </a:lnTo>
                  <a:lnTo>
                    <a:pt x="1274" y="592"/>
                  </a:lnTo>
                  <a:lnTo>
                    <a:pt x="1274" y="592"/>
                  </a:lnTo>
                  <a:lnTo>
                    <a:pt x="1271" y="591"/>
                  </a:lnTo>
                  <a:lnTo>
                    <a:pt x="1270" y="588"/>
                  </a:lnTo>
                  <a:lnTo>
                    <a:pt x="1268" y="585"/>
                  </a:lnTo>
                  <a:lnTo>
                    <a:pt x="1270" y="583"/>
                  </a:lnTo>
                  <a:lnTo>
                    <a:pt x="1270" y="583"/>
                  </a:lnTo>
                  <a:lnTo>
                    <a:pt x="1276" y="579"/>
                  </a:lnTo>
                  <a:lnTo>
                    <a:pt x="1279" y="578"/>
                  </a:lnTo>
                  <a:lnTo>
                    <a:pt x="1279" y="576"/>
                  </a:lnTo>
                  <a:lnTo>
                    <a:pt x="1279" y="575"/>
                  </a:lnTo>
                  <a:lnTo>
                    <a:pt x="1279" y="575"/>
                  </a:lnTo>
                  <a:lnTo>
                    <a:pt x="1274" y="569"/>
                  </a:lnTo>
                  <a:lnTo>
                    <a:pt x="1271" y="566"/>
                  </a:lnTo>
                  <a:lnTo>
                    <a:pt x="1271" y="563"/>
                  </a:lnTo>
                  <a:lnTo>
                    <a:pt x="1271" y="563"/>
                  </a:lnTo>
                  <a:lnTo>
                    <a:pt x="1271" y="560"/>
                  </a:lnTo>
                  <a:lnTo>
                    <a:pt x="1270" y="556"/>
                  </a:lnTo>
                  <a:lnTo>
                    <a:pt x="1266" y="549"/>
                  </a:lnTo>
                  <a:lnTo>
                    <a:pt x="1266" y="549"/>
                  </a:lnTo>
                  <a:lnTo>
                    <a:pt x="1263" y="544"/>
                  </a:lnTo>
                  <a:lnTo>
                    <a:pt x="1261" y="540"/>
                  </a:lnTo>
                  <a:lnTo>
                    <a:pt x="1260" y="536"/>
                  </a:lnTo>
                  <a:lnTo>
                    <a:pt x="1258" y="534"/>
                  </a:lnTo>
                  <a:lnTo>
                    <a:pt x="1258" y="534"/>
                  </a:lnTo>
                  <a:lnTo>
                    <a:pt x="1255" y="531"/>
                  </a:lnTo>
                  <a:lnTo>
                    <a:pt x="1253" y="528"/>
                  </a:lnTo>
                  <a:lnTo>
                    <a:pt x="1253" y="528"/>
                  </a:lnTo>
                  <a:lnTo>
                    <a:pt x="1247" y="528"/>
                  </a:lnTo>
                  <a:lnTo>
                    <a:pt x="1242" y="527"/>
                  </a:lnTo>
                  <a:lnTo>
                    <a:pt x="1242" y="527"/>
                  </a:lnTo>
                  <a:lnTo>
                    <a:pt x="1242" y="527"/>
                  </a:lnTo>
                  <a:lnTo>
                    <a:pt x="1242" y="527"/>
                  </a:lnTo>
                  <a:lnTo>
                    <a:pt x="1250" y="524"/>
                  </a:lnTo>
                  <a:lnTo>
                    <a:pt x="1253" y="521"/>
                  </a:lnTo>
                  <a:lnTo>
                    <a:pt x="1253" y="520"/>
                  </a:lnTo>
                  <a:lnTo>
                    <a:pt x="1253" y="520"/>
                  </a:lnTo>
                  <a:lnTo>
                    <a:pt x="1251" y="514"/>
                  </a:lnTo>
                  <a:lnTo>
                    <a:pt x="1250" y="512"/>
                  </a:lnTo>
                  <a:lnTo>
                    <a:pt x="1247" y="511"/>
                  </a:lnTo>
                  <a:lnTo>
                    <a:pt x="1247" y="511"/>
                  </a:lnTo>
                  <a:lnTo>
                    <a:pt x="1240" y="511"/>
                  </a:lnTo>
                  <a:lnTo>
                    <a:pt x="1238" y="510"/>
                  </a:lnTo>
                  <a:lnTo>
                    <a:pt x="1237" y="510"/>
                  </a:lnTo>
                  <a:lnTo>
                    <a:pt x="1238" y="508"/>
                  </a:lnTo>
                  <a:lnTo>
                    <a:pt x="1238" y="508"/>
                  </a:lnTo>
                  <a:lnTo>
                    <a:pt x="1241" y="507"/>
                  </a:lnTo>
                  <a:lnTo>
                    <a:pt x="1244" y="504"/>
                  </a:lnTo>
                  <a:lnTo>
                    <a:pt x="1245" y="501"/>
                  </a:lnTo>
                  <a:lnTo>
                    <a:pt x="1245" y="499"/>
                  </a:lnTo>
                  <a:lnTo>
                    <a:pt x="1245" y="499"/>
                  </a:lnTo>
                  <a:lnTo>
                    <a:pt x="1240" y="491"/>
                  </a:lnTo>
                  <a:lnTo>
                    <a:pt x="1237" y="485"/>
                  </a:lnTo>
                  <a:lnTo>
                    <a:pt x="1234" y="484"/>
                  </a:lnTo>
                  <a:lnTo>
                    <a:pt x="1234" y="484"/>
                  </a:lnTo>
                  <a:lnTo>
                    <a:pt x="1232" y="482"/>
                  </a:lnTo>
                  <a:lnTo>
                    <a:pt x="1231" y="481"/>
                  </a:lnTo>
                  <a:lnTo>
                    <a:pt x="1231" y="476"/>
                  </a:lnTo>
                  <a:lnTo>
                    <a:pt x="1231" y="476"/>
                  </a:lnTo>
                  <a:lnTo>
                    <a:pt x="1231" y="468"/>
                  </a:lnTo>
                  <a:lnTo>
                    <a:pt x="1231" y="463"/>
                  </a:lnTo>
                  <a:lnTo>
                    <a:pt x="1231" y="460"/>
                  </a:lnTo>
                  <a:lnTo>
                    <a:pt x="1231" y="460"/>
                  </a:lnTo>
                  <a:lnTo>
                    <a:pt x="1228" y="460"/>
                  </a:lnTo>
                  <a:lnTo>
                    <a:pt x="1225" y="462"/>
                  </a:lnTo>
                  <a:lnTo>
                    <a:pt x="1222" y="463"/>
                  </a:lnTo>
                  <a:lnTo>
                    <a:pt x="1221" y="468"/>
                  </a:lnTo>
                  <a:lnTo>
                    <a:pt x="1221" y="468"/>
                  </a:lnTo>
                  <a:lnTo>
                    <a:pt x="1219" y="478"/>
                  </a:lnTo>
                  <a:lnTo>
                    <a:pt x="1216" y="482"/>
                  </a:lnTo>
                  <a:lnTo>
                    <a:pt x="1215" y="484"/>
                  </a:lnTo>
                  <a:lnTo>
                    <a:pt x="1215" y="484"/>
                  </a:lnTo>
                  <a:lnTo>
                    <a:pt x="1212" y="485"/>
                  </a:lnTo>
                  <a:lnTo>
                    <a:pt x="1209" y="486"/>
                  </a:lnTo>
                  <a:lnTo>
                    <a:pt x="1208" y="491"/>
                  </a:lnTo>
                  <a:lnTo>
                    <a:pt x="1208" y="497"/>
                  </a:lnTo>
                  <a:lnTo>
                    <a:pt x="1208" y="497"/>
                  </a:lnTo>
                  <a:lnTo>
                    <a:pt x="1206" y="504"/>
                  </a:lnTo>
                  <a:lnTo>
                    <a:pt x="1205" y="510"/>
                  </a:lnTo>
                  <a:lnTo>
                    <a:pt x="1203" y="514"/>
                  </a:lnTo>
                  <a:lnTo>
                    <a:pt x="1203" y="514"/>
                  </a:lnTo>
                  <a:lnTo>
                    <a:pt x="1200" y="515"/>
                  </a:lnTo>
                  <a:lnTo>
                    <a:pt x="1198" y="515"/>
                  </a:lnTo>
                  <a:lnTo>
                    <a:pt x="1195" y="517"/>
                  </a:lnTo>
                  <a:lnTo>
                    <a:pt x="1195" y="517"/>
                  </a:lnTo>
                  <a:lnTo>
                    <a:pt x="1190" y="521"/>
                  </a:lnTo>
                  <a:lnTo>
                    <a:pt x="1187" y="524"/>
                  </a:lnTo>
                  <a:lnTo>
                    <a:pt x="1186" y="526"/>
                  </a:lnTo>
                  <a:lnTo>
                    <a:pt x="1186" y="526"/>
                  </a:lnTo>
                  <a:lnTo>
                    <a:pt x="1184" y="527"/>
                  </a:lnTo>
                  <a:lnTo>
                    <a:pt x="1183" y="528"/>
                  </a:lnTo>
                  <a:lnTo>
                    <a:pt x="1182" y="530"/>
                  </a:lnTo>
                  <a:lnTo>
                    <a:pt x="1180" y="530"/>
                  </a:lnTo>
                  <a:lnTo>
                    <a:pt x="1180" y="530"/>
                  </a:lnTo>
                  <a:lnTo>
                    <a:pt x="1173" y="526"/>
                  </a:lnTo>
                  <a:lnTo>
                    <a:pt x="1170" y="523"/>
                  </a:lnTo>
                  <a:lnTo>
                    <a:pt x="1169" y="520"/>
                  </a:lnTo>
                  <a:lnTo>
                    <a:pt x="1169" y="520"/>
                  </a:lnTo>
                  <a:lnTo>
                    <a:pt x="1169" y="518"/>
                  </a:lnTo>
                  <a:lnTo>
                    <a:pt x="1166" y="517"/>
                  </a:lnTo>
                  <a:lnTo>
                    <a:pt x="1163" y="515"/>
                  </a:lnTo>
                  <a:lnTo>
                    <a:pt x="1160" y="515"/>
                  </a:lnTo>
                  <a:lnTo>
                    <a:pt x="1160" y="515"/>
                  </a:lnTo>
                  <a:lnTo>
                    <a:pt x="1156" y="520"/>
                  </a:lnTo>
                  <a:lnTo>
                    <a:pt x="1153" y="520"/>
                  </a:lnTo>
                  <a:lnTo>
                    <a:pt x="1150" y="518"/>
                  </a:lnTo>
                  <a:lnTo>
                    <a:pt x="1150" y="518"/>
                  </a:lnTo>
                  <a:lnTo>
                    <a:pt x="1148" y="514"/>
                  </a:lnTo>
                  <a:lnTo>
                    <a:pt x="1147" y="508"/>
                  </a:lnTo>
                  <a:lnTo>
                    <a:pt x="1147" y="508"/>
                  </a:lnTo>
                  <a:lnTo>
                    <a:pt x="1141" y="502"/>
                  </a:lnTo>
                  <a:lnTo>
                    <a:pt x="1141" y="499"/>
                  </a:lnTo>
                  <a:lnTo>
                    <a:pt x="1141" y="498"/>
                  </a:lnTo>
                  <a:lnTo>
                    <a:pt x="1141" y="498"/>
                  </a:lnTo>
                  <a:lnTo>
                    <a:pt x="1144" y="494"/>
                  </a:lnTo>
                  <a:lnTo>
                    <a:pt x="1145" y="489"/>
                  </a:lnTo>
                  <a:lnTo>
                    <a:pt x="1145" y="486"/>
                  </a:lnTo>
                  <a:lnTo>
                    <a:pt x="1144" y="484"/>
                  </a:lnTo>
                  <a:lnTo>
                    <a:pt x="1144" y="484"/>
                  </a:lnTo>
                  <a:lnTo>
                    <a:pt x="1138" y="479"/>
                  </a:lnTo>
                  <a:lnTo>
                    <a:pt x="1137" y="478"/>
                  </a:lnTo>
                  <a:lnTo>
                    <a:pt x="1138" y="476"/>
                  </a:lnTo>
                  <a:lnTo>
                    <a:pt x="1138" y="476"/>
                  </a:lnTo>
                  <a:lnTo>
                    <a:pt x="1142" y="473"/>
                  </a:lnTo>
                  <a:lnTo>
                    <a:pt x="1144" y="469"/>
                  </a:lnTo>
                  <a:lnTo>
                    <a:pt x="1144" y="469"/>
                  </a:lnTo>
                  <a:lnTo>
                    <a:pt x="1148" y="457"/>
                  </a:lnTo>
                  <a:lnTo>
                    <a:pt x="1148" y="452"/>
                  </a:lnTo>
                  <a:lnTo>
                    <a:pt x="1148" y="450"/>
                  </a:lnTo>
                  <a:lnTo>
                    <a:pt x="1145" y="449"/>
                  </a:lnTo>
                  <a:lnTo>
                    <a:pt x="1145" y="449"/>
                  </a:lnTo>
                  <a:lnTo>
                    <a:pt x="1141" y="447"/>
                  </a:lnTo>
                  <a:lnTo>
                    <a:pt x="1137" y="447"/>
                  </a:lnTo>
                  <a:lnTo>
                    <a:pt x="1129" y="447"/>
                  </a:lnTo>
                  <a:lnTo>
                    <a:pt x="1129" y="447"/>
                  </a:lnTo>
                  <a:lnTo>
                    <a:pt x="1125" y="446"/>
                  </a:lnTo>
                  <a:lnTo>
                    <a:pt x="1122" y="442"/>
                  </a:lnTo>
                  <a:lnTo>
                    <a:pt x="1116" y="436"/>
                  </a:lnTo>
                  <a:lnTo>
                    <a:pt x="1116" y="436"/>
                  </a:lnTo>
                  <a:lnTo>
                    <a:pt x="1114" y="431"/>
                  </a:lnTo>
                  <a:lnTo>
                    <a:pt x="1112" y="430"/>
                  </a:lnTo>
                  <a:lnTo>
                    <a:pt x="1112" y="428"/>
                  </a:lnTo>
                  <a:lnTo>
                    <a:pt x="1112" y="428"/>
                  </a:lnTo>
                  <a:lnTo>
                    <a:pt x="1114" y="426"/>
                  </a:lnTo>
                  <a:lnTo>
                    <a:pt x="1114" y="424"/>
                  </a:lnTo>
                  <a:lnTo>
                    <a:pt x="1112" y="421"/>
                  </a:lnTo>
                  <a:lnTo>
                    <a:pt x="1109" y="421"/>
                  </a:lnTo>
                  <a:lnTo>
                    <a:pt x="1109" y="421"/>
                  </a:lnTo>
                  <a:lnTo>
                    <a:pt x="1103" y="421"/>
                  </a:lnTo>
                  <a:lnTo>
                    <a:pt x="1100" y="420"/>
                  </a:lnTo>
                  <a:lnTo>
                    <a:pt x="1098" y="418"/>
                  </a:lnTo>
                  <a:lnTo>
                    <a:pt x="1098" y="418"/>
                  </a:lnTo>
                  <a:lnTo>
                    <a:pt x="1093" y="413"/>
                  </a:lnTo>
                  <a:lnTo>
                    <a:pt x="1092" y="411"/>
                  </a:lnTo>
                  <a:lnTo>
                    <a:pt x="1090" y="411"/>
                  </a:lnTo>
                  <a:lnTo>
                    <a:pt x="1090" y="411"/>
                  </a:lnTo>
                  <a:lnTo>
                    <a:pt x="1089" y="411"/>
                  </a:lnTo>
                  <a:lnTo>
                    <a:pt x="1087" y="410"/>
                  </a:lnTo>
                  <a:lnTo>
                    <a:pt x="1085" y="405"/>
                  </a:lnTo>
                  <a:lnTo>
                    <a:pt x="1085" y="405"/>
                  </a:lnTo>
                  <a:lnTo>
                    <a:pt x="1082" y="401"/>
                  </a:lnTo>
                  <a:lnTo>
                    <a:pt x="1079" y="398"/>
                  </a:lnTo>
                  <a:lnTo>
                    <a:pt x="1076" y="397"/>
                  </a:lnTo>
                  <a:lnTo>
                    <a:pt x="1076" y="397"/>
                  </a:lnTo>
                  <a:lnTo>
                    <a:pt x="1064" y="397"/>
                  </a:lnTo>
                  <a:lnTo>
                    <a:pt x="1054" y="397"/>
                  </a:lnTo>
                  <a:lnTo>
                    <a:pt x="1054" y="397"/>
                  </a:lnTo>
                  <a:lnTo>
                    <a:pt x="1051" y="397"/>
                  </a:lnTo>
                  <a:lnTo>
                    <a:pt x="1048" y="395"/>
                  </a:lnTo>
                  <a:lnTo>
                    <a:pt x="1045" y="394"/>
                  </a:lnTo>
                  <a:lnTo>
                    <a:pt x="1043" y="394"/>
                  </a:lnTo>
                  <a:lnTo>
                    <a:pt x="1043" y="394"/>
                  </a:lnTo>
                  <a:lnTo>
                    <a:pt x="1031" y="392"/>
                  </a:lnTo>
                  <a:lnTo>
                    <a:pt x="1018" y="391"/>
                  </a:lnTo>
                  <a:lnTo>
                    <a:pt x="1018" y="391"/>
                  </a:lnTo>
                  <a:lnTo>
                    <a:pt x="1015" y="392"/>
                  </a:lnTo>
                  <a:lnTo>
                    <a:pt x="1012" y="394"/>
                  </a:lnTo>
                  <a:lnTo>
                    <a:pt x="1008" y="399"/>
                  </a:lnTo>
                  <a:lnTo>
                    <a:pt x="1008" y="399"/>
                  </a:lnTo>
                  <a:lnTo>
                    <a:pt x="1003" y="402"/>
                  </a:lnTo>
                  <a:lnTo>
                    <a:pt x="1002" y="405"/>
                  </a:lnTo>
                  <a:lnTo>
                    <a:pt x="1003" y="408"/>
                  </a:lnTo>
                  <a:lnTo>
                    <a:pt x="1003" y="408"/>
                  </a:lnTo>
                  <a:lnTo>
                    <a:pt x="1006" y="413"/>
                  </a:lnTo>
                  <a:lnTo>
                    <a:pt x="1006" y="417"/>
                  </a:lnTo>
                  <a:lnTo>
                    <a:pt x="1006" y="420"/>
                  </a:lnTo>
                  <a:lnTo>
                    <a:pt x="1008" y="421"/>
                  </a:lnTo>
                  <a:lnTo>
                    <a:pt x="1008" y="421"/>
                  </a:lnTo>
                  <a:lnTo>
                    <a:pt x="1011" y="423"/>
                  </a:lnTo>
                  <a:lnTo>
                    <a:pt x="1012" y="423"/>
                  </a:lnTo>
                  <a:lnTo>
                    <a:pt x="1011" y="427"/>
                  </a:lnTo>
                  <a:lnTo>
                    <a:pt x="1011" y="427"/>
                  </a:lnTo>
                  <a:lnTo>
                    <a:pt x="1006" y="434"/>
                  </a:lnTo>
                  <a:lnTo>
                    <a:pt x="1002" y="442"/>
                  </a:lnTo>
                  <a:lnTo>
                    <a:pt x="1002" y="442"/>
                  </a:lnTo>
                  <a:lnTo>
                    <a:pt x="999" y="447"/>
                  </a:lnTo>
                  <a:lnTo>
                    <a:pt x="999" y="450"/>
                  </a:lnTo>
                  <a:lnTo>
                    <a:pt x="1001" y="452"/>
                  </a:lnTo>
                  <a:lnTo>
                    <a:pt x="1002" y="452"/>
                  </a:lnTo>
                  <a:lnTo>
                    <a:pt x="1002" y="452"/>
                  </a:lnTo>
                  <a:lnTo>
                    <a:pt x="1006" y="452"/>
                  </a:lnTo>
                  <a:lnTo>
                    <a:pt x="1008" y="453"/>
                  </a:lnTo>
                  <a:lnTo>
                    <a:pt x="1008" y="455"/>
                  </a:lnTo>
                  <a:lnTo>
                    <a:pt x="1008" y="457"/>
                  </a:lnTo>
                  <a:lnTo>
                    <a:pt x="1008" y="457"/>
                  </a:lnTo>
                  <a:lnTo>
                    <a:pt x="1008" y="468"/>
                  </a:lnTo>
                  <a:lnTo>
                    <a:pt x="1008" y="473"/>
                  </a:lnTo>
                  <a:lnTo>
                    <a:pt x="1009" y="475"/>
                  </a:lnTo>
                  <a:lnTo>
                    <a:pt x="1011" y="475"/>
                  </a:lnTo>
                  <a:lnTo>
                    <a:pt x="1011" y="475"/>
                  </a:lnTo>
                  <a:lnTo>
                    <a:pt x="1014" y="476"/>
                  </a:lnTo>
                  <a:lnTo>
                    <a:pt x="1015" y="478"/>
                  </a:lnTo>
                  <a:lnTo>
                    <a:pt x="1014" y="481"/>
                  </a:lnTo>
                  <a:lnTo>
                    <a:pt x="1012" y="484"/>
                  </a:lnTo>
                  <a:lnTo>
                    <a:pt x="1012" y="484"/>
                  </a:lnTo>
                  <a:lnTo>
                    <a:pt x="1011" y="486"/>
                  </a:lnTo>
                  <a:lnTo>
                    <a:pt x="1009" y="491"/>
                  </a:lnTo>
                  <a:lnTo>
                    <a:pt x="1009" y="494"/>
                  </a:lnTo>
                  <a:lnTo>
                    <a:pt x="1011" y="495"/>
                  </a:lnTo>
                  <a:lnTo>
                    <a:pt x="1011" y="495"/>
                  </a:lnTo>
                  <a:lnTo>
                    <a:pt x="1012" y="495"/>
                  </a:lnTo>
                  <a:lnTo>
                    <a:pt x="1014" y="497"/>
                  </a:lnTo>
                  <a:lnTo>
                    <a:pt x="1012" y="498"/>
                  </a:lnTo>
                  <a:lnTo>
                    <a:pt x="1009" y="501"/>
                  </a:lnTo>
                  <a:lnTo>
                    <a:pt x="1009" y="501"/>
                  </a:lnTo>
                  <a:lnTo>
                    <a:pt x="1001" y="507"/>
                  </a:lnTo>
                  <a:lnTo>
                    <a:pt x="995" y="511"/>
                  </a:lnTo>
                  <a:lnTo>
                    <a:pt x="995" y="511"/>
                  </a:lnTo>
                  <a:lnTo>
                    <a:pt x="995" y="514"/>
                  </a:lnTo>
                  <a:lnTo>
                    <a:pt x="993" y="517"/>
                  </a:lnTo>
                  <a:lnTo>
                    <a:pt x="995" y="521"/>
                  </a:lnTo>
                  <a:lnTo>
                    <a:pt x="998" y="524"/>
                  </a:lnTo>
                  <a:lnTo>
                    <a:pt x="998" y="524"/>
                  </a:lnTo>
                  <a:lnTo>
                    <a:pt x="1001" y="527"/>
                  </a:lnTo>
                  <a:lnTo>
                    <a:pt x="1002" y="531"/>
                  </a:lnTo>
                  <a:lnTo>
                    <a:pt x="1005" y="540"/>
                  </a:lnTo>
                  <a:lnTo>
                    <a:pt x="1005" y="540"/>
                  </a:lnTo>
                  <a:lnTo>
                    <a:pt x="1006" y="543"/>
                  </a:lnTo>
                  <a:lnTo>
                    <a:pt x="1009" y="544"/>
                  </a:lnTo>
                  <a:lnTo>
                    <a:pt x="1012" y="546"/>
                  </a:lnTo>
                  <a:lnTo>
                    <a:pt x="1014" y="550"/>
                  </a:lnTo>
                  <a:lnTo>
                    <a:pt x="1014" y="550"/>
                  </a:lnTo>
                  <a:lnTo>
                    <a:pt x="1015" y="562"/>
                  </a:lnTo>
                  <a:lnTo>
                    <a:pt x="1019" y="572"/>
                  </a:lnTo>
                  <a:lnTo>
                    <a:pt x="1019" y="572"/>
                  </a:lnTo>
                  <a:lnTo>
                    <a:pt x="1019" y="581"/>
                  </a:lnTo>
                  <a:lnTo>
                    <a:pt x="1019" y="591"/>
                  </a:lnTo>
                  <a:lnTo>
                    <a:pt x="1018" y="599"/>
                  </a:lnTo>
                  <a:lnTo>
                    <a:pt x="1016" y="604"/>
                  </a:lnTo>
                  <a:lnTo>
                    <a:pt x="1016" y="604"/>
                  </a:lnTo>
                  <a:lnTo>
                    <a:pt x="1014" y="607"/>
                  </a:lnTo>
                  <a:lnTo>
                    <a:pt x="1012" y="611"/>
                  </a:lnTo>
                  <a:lnTo>
                    <a:pt x="1012" y="615"/>
                  </a:lnTo>
                  <a:lnTo>
                    <a:pt x="1011" y="615"/>
                  </a:lnTo>
                  <a:lnTo>
                    <a:pt x="1011" y="615"/>
                  </a:lnTo>
                  <a:lnTo>
                    <a:pt x="1011" y="615"/>
                  </a:lnTo>
                  <a:lnTo>
                    <a:pt x="1008" y="612"/>
                  </a:lnTo>
                  <a:lnTo>
                    <a:pt x="1008" y="612"/>
                  </a:lnTo>
                  <a:lnTo>
                    <a:pt x="1006" y="614"/>
                  </a:lnTo>
                  <a:lnTo>
                    <a:pt x="1006" y="614"/>
                  </a:lnTo>
                  <a:lnTo>
                    <a:pt x="1003" y="623"/>
                  </a:lnTo>
                  <a:lnTo>
                    <a:pt x="1002" y="627"/>
                  </a:lnTo>
                  <a:lnTo>
                    <a:pt x="999" y="630"/>
                  </a:lnTo>
                  <a:lnTo>
                    <a:pt x="999" y="630"/>
                  </a:lnTo>
                  <a:lnTo>
                    <a:pt x="993" y="633"/>
                  </a:lnTo>
                  <a:lnTo>
                    <a:pt x="990" y="634"/>
                  </a:lnTo>
                  <a:lnTo>
                    <a:pt x="990" y="637"/>
                  </a:lnTo>
                  <a:lnTo>
                    <a:pt x="990" y="637"/>
                  </a:lnTo>
                  <a:lnTo>
                    <a:pt x="995" y="641"/>
                  </a:lnTo>
                  <a:lnTo>
                    <a:pt x="998" y="644"/>
                  </a:lnTo>
                  <a:lnTo>
                    <a:pt x="998" y="647"/>
                  </a:lnTo>
                  <a:lnTo>
                    <a:pt x="998" y="647"/>
                  </a:lnTo>
                  <a:lnTo>
                    <a:pt x="996" y="656"/>
                  </a:lnTo>
                  <a:lnTo>
                    <a:pt x="995" y="660"/>
                  </a:lnTo>
                  <a:lnTo>
                    <a:pt x="995" y="663"/>
                  </a:lnTo>
                  <a:lnTo>
                    <a:pt x="995" y="663"/>
                  </a:lnTo>
                  <a:lnTo>
                    <a:pt x="996" y="672"/>
                  </a:lnTo>
                  <a:lnTo>
                    <a:pt x="998" y="678"/>
                  </a:lnTo>
                  <a:lnTo>
                    <a:pt x="1001" y="680"/>
                  </a:lnTo>
                  <a:lnTo>
                    <a:pt x="1001" y="680"/>
                  </a:lnTo>
                  <a:lnTo>
                    <a:pt x="1002" y="683"/>
                  </a:lnTo>
                  <a:lnTo>
                    <a:pt x="1005" y="686"/>
                  </a:lnTo>
                  <a:lnTo>
                    <a:pt x="1005" y="689"/>
                  </a:lnTo>
                  <a:lnTo>
                    <a:pt x="1005" y="694"/>
                  </a:lnTo>
                  <a:lnTo>
                    <a:pt x="1005" y="694"/>
                  </a:lnTo>
                  <a:lnTo>
                    <a:pt x="1005" y="704"/>
                  </a:lnTo>
                  <a:lnTo>
                    <a:pt x="1003" y="707"/>
                  </a:lnTo>
                  <a:lnTo>
                    <a:pt x="1001" y="708"/>
                  </a:lnTo>
                  <a:lnTo>
                    <a:pt x="1001" y="708"/>
                  </a:lnTo>
                  <a:lnTo>
                    <a:pt x="998" y="711"/>
                  </a:lnTo>
                  <a:lnTo>
                    <a:pt x="996" y="714"/>
                  </a:lnTo>
                  <a:lnTo>
                    <a:pt x="998" y="720"/>
                  </a:lnTo>
                  <a:lnTo>
                    <a:pt x="998" y="720"/>
                  </a:lnTo>
                  <a:lnTo>
                    <a:pt x="998" y="725"/>
                  </a:lnTo>
                  <a:lnTo>
                    <a:pt x="996" y="727"/>
                  </a:lnTo>
                  <a:lnTo>
                    <a:pt x="995" y="725"/>
                  </a:lnTo>
                  <a:lnTo>
                    <a:pt x="995" y="725"/>
                  </a:lnTo>
                  <a:lnTo>
                    <a:pt x="990" y="723"/>
                  </a:lnTo>
                  <a:lnTo>
                    <a:pt x="987" y="721"/>
                  </a:lnTo>
                  <a:lnTo>
                    <a:pt x="986" y="721"/>
                  </a:lnTo>
                  <a:lnTo>
                    <a:pt x="986" y="721"/>
                  </a:lnTo>
                  <a:lnTo>
                    <a:pt x="986" y="724"/>
                  </a:lnTo>
                  <a:lnTo>
                    <a:pt x="986" y="727"/>
                  </a:lnTo>
                  <a:lnTo>
                    <a:pt x="986" y="731"/>
                  </a:lnTo>
                  <a:lnTo>
                    <a:pt x="985" y="731"/>
                  </a:lnTo>
                  <a:lnTo>
                    <a:pt x="983" y="731"/>
                  </a:lnTo>
                  <a:lnTo>
                    <a:pt x="983" y="731"/>
                  </a:lnTo>
                  <a:lnTo>
                    <a:pt x="979" y="728"/>
                  </a:lnTo>
                  <a:lnTo>
                    <a:pt x="973" y="724"/>
                  </a:lnTo>
                  <a:lnTo>
                    <a:pt x="970" y="718"/>
                  </a:lnTo>
                  <a:lnTo>
                    <a:pt x="969" y="714"/>
                  </a:lnTo>
                  <a:lnTo>
                    <a:pt x="969" y="714"/>
                  </a:lnTo>
                  <a:lnTo>
                    <a:pt x="969" y="712"/>
                  </a:lnTo>
                  <a:lnTo>
                    <a:pt x="970" y="711"/>
                  </a:lnTo>
                  <a:lnTo>
                    <a:pt x="972" y="709"/>
                  </a:lnTo>
                  <a:lnTo>
                    <a:pt x="969" y="708"/>
                  </a:lnTo>
                  <a:lnTo>
                    <a:pt x="969" y="708"/>
                  </a:lnTo>
                  <a:lnTo>
                    <a:pt x="957" y="704"/>
                  </a:lnTo>
                  <a:lnTo>
                    <a:pt x="951" y="701"/>
                  </a:lnTo>
                  <a:lnTo>
                    <a:pt x="947" y="698"/>
                  </a:lnTo>
                  <a:lnTo>
                    <a:pt x="947" y="698"/>
                  </a:lnTo>
                  <a:lnTo>
                    <a:pt x="947" y="695"/>
                  </a:lnTo>
                  <a:lnTo>
                    <a:pt x="947" y="694"/>
                  </a:lnTo>
                  <a:lnTo>
                    <a:pt x="947" y="691"/>
                  </a:lnTo>
                  <a:lnTo>
                    <a:pt x="943" y="686"/>
                  </a:lnTo>
                  <a:lnTo>
                    <a:pt x="943" y="686"/>
                  </a:lnTo>
                  <a:lnTo>
                    <a:pt x="931" y="679"/>
                  </a:lnTo>
                  <a:lnTo>
                    <a:pt x="927" y="675"/>
                  </a:lnTo>
                  <a:lnTo>
                    <a:pt x="927" y="673"/>
                  </a:lnTo>
                  <a:lnTo>
                    <a:pt x="927" y="670"/>
                  </a:lnTo>
                  <a:lnTo>
                    <a:pt x="927" y="670"/>
                  </a:lnTo>
                  <a:lnTo>
                    <a:pt x="928" y="660"/>
                  </a:lnTo>
                  <a:lnTo>
                    <a:pt x="930" y="654"/>
                  </a:lnTo>
                  <a:lnTo>
                    <a:pt x="930" y="649"/>
                  </a:lnTo>
                  <a:lnTo>
                    <a:pt x="930" y="649"/>
                  </a:lnTo>
                  <a:lnTo>
                    <a:pt x="928" y="644"/>
                  </a:lnTo>
                  <a:lnTo>
                    <a:pt x="928" y="640"/>
                  </a:lnTo>
                  <a:lnTo>
                    <a:pt x="930" y="637"/>
                  </a:lnTo>
                  <a:lnTo>
                    <a:pt x="932" y="634"/>
                  </a:lnTo>
                  <a:lnTo>
                    <a:pt x="932" y="634"/>
                  </a:lnTo>
                  <a:lnTo>
                    <a:pt x="938" y="628"/>
                  </a:lnTo>
                  <a:lnTo>
                    <a:pt x="940" y="627"/>
                  </a:lnTo>
                  <a:lnTo>
                    <a:pt x="938" y="625"/>
                  </a:lnTo>
                  <a:lnTo>
                    <a:pt x="938" y="625"/>
                  </a:lnTo>
                  <a:lnTo>
                    <a:pt x="915" y="624"/>
                  </a:lnTo>
                  <a:lnTo>
                    <a:pt x="901" y="623"/>
                  </a:lnTo>
                  <a:lnTo>
                    <a:pt x="892" y="623"/>
                  </a:lnTo>
                  <a:lnTo>
                    <a:pt x="892" y="623"/>
                  </a:lnTo>
                  <a:lnTo>
                    <a:pt x="889" y="621"/>
                  </a:lnTo>
                  <a:lnTo>
                    <a:pt x="888" y="620"/>
                  </a:lnTo>
                  <a:lnTo>
                    <a:pt x="883" y="617"/>
                  </a:lnTo>
                  <a:lnTo>
                    <a:pt x="883" y="617"/>
                  </a:lnTo>
                  <a:lnTo>
                    <a:pt x="873" y="610"/>
                  </a:lnTo>
                  <a:lnTo>
                    <a:pt x="863" y="602"/>
                  </a:lnTo>
                  <a:lnTo>
                    <a:pt x="863" y="602"/>
                  </a:lnTo>
                  <a:lnTo>
                    <a:pt x="856" y="596"/>
                  </a:lnTo>
                  <a:lnTo>
                    <a:pt x="850" y="591"/>
                  </a:lnTo>
                  <a:lnTo>
                    <a:pt x="850" y="591"/>
                  </a:lnTo>
                  <a:lnTo>
                    <a:pt x="838" y="579"/>
                  </a:lnTo>
                  <a:lnTo>
                    <a:pt x="833" y="575"/>
                  </a:lnTo>
                  <a:lnTo>
                    <a:pt x="830" y="572"/>
                  </a:lnTo>
                  <a:lnTo>
                    <a:pt x="830" y="572"/>
                  </a:lnTo>
                  <a:lnTo>
                    <a:pt x="821" y="573"/>
                  </a:lnTo>
                  <a:lnTo>
                    <a:pt x="817" y="573"/>
                  </a:lnTo>
                  <a:lnTo>
                    <a:pt x="814" y="572"/>
                  </a:lnTo>
                  <a:lnTo>
                    <a:pt x="814" y="572"/>
                  </a:lnTo>
                  <a:lnTo>
                    <a:pt x="804" y="565"/>
                  </a:lnTo>
                  <a:lnTo>
                    <a:pt x="799" y="562"/>
                  </a:lnTo>
                  <a:lnTo>
                    <a:pt x="795" y="562"/>
                  </a:lnTo>
                  <a:lnTo>
                    <a:pt x="795" y="562"/>
                  </a:lnTo>
                  <a:lnTo>
                    <a:pt x="785" y="568"/>
                  </a:lnTo>
                  <a:lnTo>
                    <a:pt x="779" y="572"/>
                  </a:lnTo>
                  <a:lnTo>
                    <a:pt x="775" y="572"/>
                  </a:lnTo>
                  <a:lnTo>
                    <a:pt x="775" y="572"/>
                  </a:lnTo>
                  <a:lnTo>
                    <a:pt x="775" y="570"/>
                  </a:lnTo>
                  <a:lnTo>
                    <a:pt x="775" y="566"/>
                  </a:lnTo>
                  <a:lnTo>
                    <a:pt x="777" y="560"/>
                  </a:lnTo>
                  <a:lnTo>
                    <a:pt x="777" y="560"/>
                  </a:lnTo>
                  <a:lnTo>
                    <a:pt x="773" y="540"/>
                  </a:lnTo>
                  <a:lnTo>
                    <a:pt x="770" y="527"/>
                  </a:lnTo>
                  <a:lnTo>
                    <a:pt x="767" y="520"/>
                  </a:lnTo>
                  <a:lnTo>
                    <a:pt x="767" y="520"/>
                  </a:lnTo>
                  <a:lnTo>
                    <a:pt x="762" y="515"/>
                  </a:lnTo>
                  <a:lnTo>
                    <a:pt x="759" y="515"/>
                  </a:lnTo>
                  <a:lnTo>
                    <a:pt x="756" y="514"/>
                  </a:lnTo>
                  <a:lnTo>
                    <a:pt x="756" y="514"/>
                  </a:lnTo>
                  <a:lnTo>
                    <a:pt x="751" y="518"/>
                  </a:lnTo>
                  <a:lnTo>
                    <a:pt x="749" y="520"/>
                  </a:lnTo>
                  <a:lnTo>
                    <a:pt x="746" y="518"/>
                  </a:lnTo>
                  <a:lnTo>
                    <a:pt x="746" y="518"/>
                  </a:lnTo>
                  <a:lnTo>
                    <a:pt x="740" y="510"/>
                  </a:lnTo>
                  <a:lnTo>
                    <a:pt x="737" y="507"/>
                  </a:lnTo>
                  <a:lnTo>
                    <a:pt x="735" y="502"/>
                  </a:lnTo>
                  <a:lnTo>
                    <a:pt x="735" y="502"/>
                  </a:lnTo>
                  <a:lnTo>
                    <a:pt x="737" y="498"/>
                  </a:lnTo>
                  <a:lnTo>
                    <a:pt x="737" y="495"/>
                  </a:lnTo>
                  <a:lnTo>
                    <a:pt x="737" y="492"/>
                  </a:lnTo>
                  <a:lnTo>
                    <a:pt x="737" y="492"/>
                  </a:lnTo>
                  <a:lnTo>
                    <a:pt x="737" y="485"/>
                  </a:lnTo>
                  <a:lnTo>
                    <a:pt x="740" y="473"/>
                  </a:lnTo>
                  <a:lnTo>
                    <a:pt x="746" y="452"/>
                  </a:lnTo>
                  <a:lnTo>
                    <a:pt x="746" y="452"/>
                  </a:lnTo>
                  <a:lnTo>
                    <a:pt x="749" y="447"/>
                  </a:lnTo>
                  <a:lnTo>
                    <a:pt x="751" y="444"/>
                  </a:lnTo>
                  <a:lnTo>
                    <a:pt x="753" y="440"/>
                  </a:lnTo>
                  <a:lnTo>
                    <a:pt x="753" y="436"/>
                  </a:lnTo>
                  <a:lnTo>
                    <a:pt x="753" y="436"/>
                  </a:lnTo>
                  <a:lnTo>
                    <a:pt x="749" y="427"/>
                  </a:lnTo>
                  <a:lnTo>
                    <a:pt x="746" y="420"/>
                  </a:lnTo>
                  <a:lnTo>
                    <a:pt x="746" y="420"/>
                  </a:lnTo>
                  <a:lnTo>
                    <a:pt x="743" y="410"/>
                  </a:lnTo>
                  <a:lnTo>
                    <a:pt x="743" y="407"/>
                  </a:lnTo>
                  <a:lnTo>
                    <a:pt x="743" y="405"/>
                  </a:lnTo>
                  <a:lnTo>
                    <a:pt x="744" y="404"/>
                  </a:lnTo>
                  <a:lnTo>
                    <a:pt x="744" y="404"/>
                  </a:lnTo>
                  <a:lnTo>
                    <a:pt x="747" y="405"/>
                  </a:lnTo>
                  <a:lnTo>
                    <a:pt x="749" y="407"/>
                  </a:lnTo>
                  <a:lnTo>
                    <a:pt x="750" y="408"/>
                  </a:lnTo>
                  <a:lnTo>
                    <a:pt x="751" y="407"/>
                  </a:lnTo>
                  <a:lnTo>
                    <a:pt x="751" y="407"/>
                  </a:lnTo>
                  <a:lnTo>
                    <a:pt x="751" y="398"/>
                  </a:lnTo>
                  <a:lnTo>
                    <a:pt x="753" y="395"/>
                  </a:lnTo>
                  <a:lnTo>
                    <a:pt x="754" y="395"/>
                  </a:lnTo>
                  <a:lnTo>
                    <a:pt x="754" y="395"/>
                  </a:lnTo>
                  <a:lnTo>
                    <a:pt x="757" y="397"/>
                  </a:lnTo>
                  <a:lnTo>
                    <a:pt x="760" y="399"/>
                  </a:lnTo>
                  <a:lnTo>
                    <a:pt x="763" y="407"/>
                  </a:lnTo>
                  <a:lnTo>
                    <a:pt x="763" y="407"/>
                  </a:lnTo>
                  <a:lnTo>
                    <a:pt x="767" y="408"/>
                  </a:lnTo>
                  <a:lnTo>
                    <a:pt x="772" y="408"/>
                  </a:lnTo>
                  <a:lnTo>
                    <a:pt x="776" y="408"/>
                  </a:lnTo>
                  <a:lnTo>
                    <a:pt x="777" y="408"/>
                  </a:lnTo>
                  <a:lnTo>
                    <a:pt x="776" y="407"/>
                  </a:lnTo>
                  <a:lnTo>
                    <a:pt x="776" y="407"/>
                  </a:lnTo>
                  <a:lnTo>
                    <a:pt x="772" y="402"/>
                  </a:lnTo>
                  <a:lnTo>
                    <a:pt x="769" y="399"/>
                  </a:lnTo>
                  <a:lnTo>
                    <a:pt x="769" y="398"/>
                  </a:lnTo>
                  <a:lnTo>
                    <a:pt x="770" y="397"/>
                  </a:lnTo>
                  <a:lnTo>
                    <a:pt x="770" y="397"/>
                  </a:lnTo>
                  <a:lnTo>
                    <a:pt x="776" y="391"/>
                  </a:lnTo>
                  <a:lnTo>
                    <a:pt x="777" y="386"/>
                  </a:lnTo>
                  <a:lnTo>
                    <a:pt x="777" y="384"/>
                  </a:lnTo>
                  <a:lnTo>
                    <a:pt x="777" y="384"/>
                  </a:lnTo>
                  <a:lnTo>
                    <a:pt x="772" y="378"/>
                  </a:lnTo>
                  <a:lnTo>
                    <a:pt x="770" y="376"/>
                  </a:lnTo>
                  <a:lnTo>
                    <a:pt x="770" y="375"/>
                  </a:lnTo>
                  <a:lnTo>
                    <a:pt x="770" y="375"/>
                  </a:lnTo>
                  <a:lnTo>
                    <a:pt x="770" y="375"/>
                  </a:lnTo>
                  <a:lnTo>
                    <a:pt x="775" y="375"/>
                  </a:lnTo>
                  <a:lnTo>
                    <a:pt x="777" y="376"/>
                  </a:lnTo>
                  <a:lnTo>
                    <a:pt x="785" y="381"/>
                  </a:lnTo>
                  <a:lnTo>
                    <a:pt x="785" y="381"/>
                  </a:lnTo>
                  <a:lnTo>
                    <a:pt x="792" y="385"/>
                  </a:lnTo>
                  <a:lnTo>
                    <a:pt x="795" y="386"/>
                  </a:lnTo>
                  <a:lnTo>
                    <a:pt x="799" y="385"/>
                  </a:lnTo>
                  <a:lnTo>
                    <a:pt x="799" y="385"/>
                  </a:lnTo>
                  <a:lnTo>
                    <a:pt x="802" y="384"/>
                  </a:lnTo>
                  <a:lnTo>
                    <a:pt x="804" y="381"/>
                  </a:lnTo>
                  <a:lnTo>
                    <a:pt x="805" y="378"/>
                  </a:lnTo>
                  <a:lnTo>
                    <a:pt x="805" y="373"/>
                  </a:lnTo>
                  <a:lnTo>
                    <a:pt x="805" y="373"/>
                  </a:lnTo>
                  <a:lnTo>
                    <a:pt x="801" y="368"/>
                  </a:lnTo>
                  <a:lnTo>
                    <a:pt x="795" y="360"/>
                  </a:lnTo>
                  <a:lnTo>
                    <a:pt x="786" y="353"/>
                  </a:lnTo>
                  <a:lnTo>
                    <a:pt x="779" y="347"/>
                  </a:lnTo>
                  <a:lnTo>
                    <a:pt x="779" y="347"/>
                  </a:lnTo>
                  <a:lnTo>
                    <a:pt x="788" y="352"/>
                  </a:lnTo>
                  <a:lnTo>
                    <a:pt x="805" y="360"/>
                  </a:lnTo>
                  <a:lnTo>
                    <a:pt x="805" y="360"/>
                  </a:lnTo>
                  <a:lnTo>
                    <a:pt x="806" y="360"/>
                  </a:lnTo>
                  <a:lnTo>
                    <a:pt x="808" y="360"/>
                  </a:lnTo>
                  <a:lnTo>
                    <a:pt x="809" y="359"/>
                  </a:lnTo>
                  <a:lnTo>
                    <a:pt x="809" y="353"/>
                  </a:lnTo>
                  <a:lnTo>
                    <a:pt x="809" y="349"/>
                  </a:lnTo>
                  <a:lnTo>
                    <a:pt x="809" y="349"/>
                  </a:lnTo>
                  <a:lnTo>
                    <a:pt x="806" y="342"/>
                  </a:lnTo>
                  <a:lnTo>
                    <a:pt x="806" y="340"/>
                  </a:lnTo>
                  <a:lnTo>
                    <a:pt x="811" y="340"/>
                  </a:lnTo>
                  <a:lnTo>
                    <a:pt x="811" y="340"/>
                  </a:lnTo>
                  <a:lnTo>
                    <a:pt x="814" y="340"/>
                  </a:lnTo>
                  <a:lnTo>
                    <a:pt x="817" y="339"/>
                  </a:lnTo>
                  <a:lnTo>
                    <a:pt x="819" y="337"/>
                  </a:lnTo>
                  <a:lnTo>
                    <a:pt x="819" y="334"/>
                  </a:lnTo>
                  <a:lnTo>
                    <a:pt x="819" y="334"/>
                  </a:lnTo>
                  <a:lnTo>
                    <a:pt x="821" y="334"/>
                  </a:lnTo>
                  <a:lnTo>
                    <a:pt x="822" y="336"/>
                  </a:lnTo>
                  <a:lnTo>
                    <a:pt x="827" y="339"/>
                  </a:lnTo>
                  <a:lnTo>
                    <a:pt x="833" y="343"/>
                  </a:lnTo>
                  <a:lnTo>
                    <a:pt x="837" y="344"/>
                  </a:lnTo>
                  <a:lnTo>
                    <a:pt x="837" y="344"/>
                  </a:lnTo>
                  <a:lnTo>
                    <a:pt x="840" y="342"/>
                  </a:lnTo>
                  <a:lnTo>
                    <a:pt x="844" y="339"/>
                  </a:lnTo>
                  <a:lnTo>
                    <a:pt x="847" y="334"/>
                  </a:lnTo>
                  <a:lnTo>
                    <a:pt x="848" y="330"/>
                  </a:lnTo>
                  <a:lnTo>
                    <a:pt x="848" y="330"/>
                  </a:lnTo>
                  <a:lnTo>
                    <a:pt x="848" y="320"/>
                  </a:lnTo>
                  <a:lnTo>
                    <a:pt x="848" y="315"/>
                  </a:lnTo>
                  <a:lnTo>
                    <a:pt x="851" y="311"/>
                  </a:lnTo>
                  <a:lnTo>
                    <a:pt x="851" y="311"/>
                  </a:lnTo>
                  <a:lnTo>
                    <a:pt x="854" y="302"/>
                  </a:lnTo>
                  <a:lnTo>
                    <a:pt x="856" y="298"/>
                  </a:lnTo>
                  <a:lnTo>
                    <a:pt x="854" y="297"/>
                  </a:lnTo>
                  <a:lnTo>
                    <a:pt x="853" y="295"/>
                  </a:lnTo>
                  <a:lnTo>
                    <a:pt x="853" y="295"/>
                  </a:lnTo>
                  <a:lnTo>
                    <a:pt x="843" y="294"/>
                  </a:lnTo>
                  <a:lnTo>
                    <a:pt x="835" y="292"/>
                  </a:lnTo>
                  <a:lnTo>
                    <a:pt x="828" y="289"/>
                  </a:lnTo>
                  <a:lnTo>
                    <a:pt x="828" y="289"/>
                  </a:lnTo>
                  <a:lnTo>
                    <a:pt x="815" y="285"/>
                  </a:lnTo>
                  <a:lnTo>
                    <a:pt x="804" y="282"/>
                  </a:lnTo>
                  <a:lnTo>
                    <a:pt x="804" y="282"/>
                  </a:lnTo>
                  <a:lnTo>
                    <a:pt x="785" y="284"/>
                  </a:lnTo>
                  <a:lnTo>
                    <a:pt x="772" y="284"/>
                  </a:lnTo>
                  <a:lnTo>
                    <a:pt x="767" y="284"/>
                  </a:lnTo>
                  <a:lnTo>
                    <a:pt x="767" y="284"/>
                  </a:lnTo>
                  <a:lnTo>
                    <a:pt x="772" y="281"/>
                  </a:lnTo>
                  <a:lnTo>
                    <a:pt x="777" y="279"/>
                  </a:lnTo>
                  <a:lnTo>
                    <a:pt x="777" y="279"/>
                  </a:lnTo>
                  <a:lnTo>
                    <a:pt x="788" y="278"/>
                  </a:lnTo>
                  <a:lnTo>
                    <a:pt x="793" y="276"/>
                  </a:lnTo>
                  <a:lnTo>
                    <a:pt x="795" y="275"/>
                  </a:lnTo>
                  <a:lnTo>
                    <a:pt x="795" y="275"/>
                  </a:lnTo>
                  <a:lnTo>
                    <a:pt x="792" y="272"/>
                  </a:lnTo>
                  <a:lnTo>
                    <a:pt x="792" y="269"/>
                  </a:lnTo>
                  <a:lnTo>
                    <a:pt x="793" y="268"/>
                  </a:lnTo>
                  <a:lnTo>
                    <a:pt x="793" y="268"/>
                  </a:lnTo>
                  <a:lnTo>
                    <a:pt x="796" y="266"/>
                  </a:lnTo>
                  <a:lnTo>
                    <a:pt x="799" y="268"/>
                  </a:lnTo>
                  <a:lnTo>
                    <a:pt x="809" y="269"/>
                  </a:lnTo>
                  <a:lnTo>
                    <a:pt x="809" y="269"/>
                  </a:lnTo>
                  <a:lnTo>
                    <a:pt x="815" y="272"/>
                  </a:lnTo>
                  <a:lnTo>
                    <a:pt x="822" y="275"/>
                  </a:lnTo>
                  <a:lnTo>
                    <a:pt x="834" y="282"/>
                  </a:lnTo>
                  <a:lnTo>
                    <a:pt x="834" y="282"/>
                  </a:lnTo>
                  <a:lnTo>
                    <a:pt x="846" y="287"/>
                  </a:lnTo>
                  <a:lnTo>
                    <a:pt x="853" y="289"/>
                  </a:lnTo>
                  <a:lnTo>
                    <a:pt x="859" y="289"/>
                  </a:lnTo>
                  <a:lnTo>
                    <a:pt x="859" y="289"/>
                  </a:lnTo>
                  <a:lnTo>
                    <a:pt x="863" y="285"/>
                  </a:lnTo>
                  <a:lnTo>
                    <a:pt x="870" y="276"/>
                  </a:lnTo>
                  <a:lnTo>
                    <a:pt x="879" y="265"/>
                  </a:lnTo>
                  <a:lnTo>
                    <a:pt x="879" y="265"/>
                  </a:lnTo>
                  <a:lnTo>
                    <a:pt x="879" y="263"/>
                  </a:lnTo>
                  <a:lnTo>
                    <a:pt x="877" y="260"/>
                  </a:lnTo>
                  <a:lnTo>
                    <a:pt x="873" y="253"/>
                  </a:lnTo>
                  <a:lnTo>
                    <a:pt x="867" y="246"/>
                  </a:lnTo>
                  <a:lnTo>
                    <a:pt x="866" y="245"/>
                  </a:lnTo>
                  <a:lnTo>
                    <a:pt x="867" y="243"/>
                  </a:lnTo>
                  <a:lnTo>
                    <a:pt x="867" y="243"/>
                  </a:lnTo>
                  <a:lnTo>
                    <a:pt x="869" y="243"/>
                  </a:lnTo>
                  <a:lnTo>
                    <a:pt x="870" y="245"/>
                  </a:lnTo>
                  <a:lnTo>
                    <a:pt x="873" y="245"/>
                  </a:lnTo>
                  <a:lnTo>
                    <a:pt x="876" y="245"/>
                  </a:lnTo>
                  <a:lnTo>
                    <a:pt x="876" y="245"/>
                  </a:lnTo>
                  <a:lnTo>
                    <a:pt x="883" y="242"/>
                  </a:lnTo>
                  <a:lnTo>
                    <a:pt x="886" y="242"/>
                  </a:lnTo>
                  <a:lnTo>
                    <a:pt x="886" y="243"/>
                  </a:lnTo>
                  <a:lnTo>
                    <a:pt x="886" y="243"/>
                  </a:lnTo>
                  <a:lnTo>
                    <a:pt x="889" y="252"/>
                  </a:lnTo>
                  <a:lnTo>
                    <a:pt x="890" y="256"/>
                  </a:lnTo>
                  <a:lnTo>
                    <a:pt x="893" y="259"/>
                  </a:lnTo>
                  <a:lnTo>
                    <a:pt x="893" y="259"/>
                  </a:lnTo>
                  <a:lnTo>
                    <a:pt x="902" y="263"/>
                  </a:lnTo>
                  <a:lnTo>
                    <a:pt x="905" y="263"/>
                  </a:lnTo>
                  <a:lnTo>
                    <a:pt x="906" y="262"/>
                  </a:lnTo>
                  <a:lnTo>
                    <a:pt x="905" y="260"/>
                  </a:lnTo>
                  <a:lnTo>
                    <a:pt x="905" y="260"/>
                  </a:lnTo>
                  <a:lnTo>
                    <a:pt x="901" y="253"/>
                  </a:lnTo>
                  <a:lnTo>
                    <a:pt x="899" y="250"/>
                  </a:lnTo>
                  <a:lnTo>
                    <a:pt x="901" y="249"/>
                  </a:lnTo>
                  <a:lnTo>
                    <a:pt x="901" y="249"/>
                  </a:lnTo>
                  <a:lnTo>
                    <a:pt x="902" y="249"/>
                  </a:lnTo>
                  <a:lnTo>
                    <a:pt x="903" y="247"/>
                  </a:lnTo>
                  <a:lnTo>
                    <a:pt x="903" y="243"/>
                  </a:lnTo>
                  <a:lnTo>
                    <a:pt x="903" y="243"/>
                  </a:lnTo>
                  <a:lnTo>
                    <a:pt x="905" y="240"/>
                  </a:lnTo>
                  <a:lnTo>
                    <a:pt x="905" y="240"/>
                  </a:lnTo>
                  <a:lnTo>
                    <a:pt x="905" y="239"/>
                  </a:lnTo>
                  <a:lnTo>
                    <a:pt x="903" y="236"/>
                  </a:lnTo>
                  <a:lnTo>
                    <a:pt x="903" y="236"/>
                  </a:lnTo>
                  <a:lnTo>
                    <a:pt x="893" y="229"/>
                  </a:lnTo>
                  <a:lnTo>
                    <a:pt x="890" y="226"/>
                  </a:lnTo>
                  <a:lnTo>
                    <a:pt x="889" y="224"/>
                  </a:lnTo>
                  <a:lnTo>
                    <a:pt x="889" y="224"/>
                  </a:lnTo>
                  <a:lnTo>
                    <a:pt x="892" y="223"/>
                  </a:lnTo>
                  <a:lnTo>
                    <a:pt x="895" y="223"/>
                  </a:lnTo>
                  <a:lnTo>
                    <a:pt x="898" y="223"/>
                  </a:lnTo>
                  <a:lnTo>
                    <a:pt x="902" y="224"/>
                  </a:lnTo>
                  <a:lnTo>
                    <a:pt x="902" y="224"/>
                  </a:lnTo>
                  <a:lnTo>
                    <a:pt x="906" y="229"/>
                  </a:lnTo>
                  <a:lnTo>
                    <a:pt x="909" y="233"/>
                  </a:lnTo>
                  <a:lnTo>
                    <a:pt x="909" y="233"/>
                  </a:lnTo>
                  <a:lnTo>
                    <a:pt x="914" y="242"/>
                  </a:lnTo>
                  <a:lnTo>
                    <a:pt x="917" y="249"/>
                  </a:lnTo>
                  <a:lnTo>
                    <a:pt x="917" y="249"/>
                  </a:lnTo>
                  <a:lnTo>
                    <a:pt x="918" y="253"/>
                  </a:lnTo>
                  <a:lnTo>
                    <a:pt x="919" y="255"/>
                  </a:lnTo>
                  <a:lnTo>
                    <a:pt x="921" y="256"/>
                  </a:lnTo>
                  <a:lnTo>
                    <a:pt x="921" y="256"/>
                  </a:lnTo>
                  <a:lnTo>
                    <a:pt x="922" y="253"/>
                  </a:lnTo>
                  <a:lnTo>
                    <a:pt x="924" y="252"/>
                  </a:lnTo>
                  <a:lnTo>
                    <a:pt x="924" y="249"/>
                  </a:lnTo>
                  <a:lnTo>
                    <a:pt x="927" y="246"/>
                  </a:lnTo>
                  <a:lnTo>
                    <a:pt x="927" y="246"/>
                  </a:lnTo>
                  <a:lnTo>
                    <a:pt x="934" y="242"/>
                  </a:lnTo>
                  <a:lnTo>
                    <a:pt x="943" y="236"/>
                  </a:lnTo>
                  <a:lnTo>
                    <a:pt x="943" y="236"/>
                  </a:lnTo>
                  <a:lnTo>
                    <a:pt x="945" y="231"/>
                  </a:lnTo>
                  <a:lnTo>
                    <a:pt x="947" y="230"/>
                  </a:lnTo>
                  <a:lnTo>
                    <a:pt x="951" y="229"/>
                  </a:lnTo>
                  <a:lnTo>
                    <a:pt x="951" y="229"/>
                  </a:lnTo>
                  <a:lnTo>
                    <a:pt x="954" y="227"/>
                  </a:lnTo>
                  <a:lnTo>
                    <a:pt x="957" y="226"/>
                  </a:lnTo>
                  <a:lnTo>
                    <a:pt x="959" y="223"/>
                  </a:lnTo>
                  <a:lnTo>
                    <a:pt x="959" y="221"/>
                  </a:lnTo>
                  <a:lnTo>
                    <a:pt x="959" y="221"/>
                  </a:lnTo>
                  <a:lnTo>
                    <a:pt x="957" y="210"/>
                  </a:lnTo>
                  <a:lnTo>
                    <a:pt x="956" y="201"/>
                  </a:lnTo>
                  <a:lnTo>
                    <a:pt x="954" y="197"/>
                  </a:lnTo>
                  <a:lnTo>
                    <a:pt x="954" y="197"/>
                  </a:lnTo>
                  <a:lnTo>
                    <a:pt x="950" y="189"/>
                  </a:lnTo>
                  <a:lnTo>
                    <a:pt x="947" y="185"/>
                  </a:lnTo>
                  <a:lnTo>
                    <a:pt x="947" y="181"/>
                  </a:lnTo>
                  <a:lnTo>
                    <a:pt x="947" y="181"/>
                  </a:lnTo>
                  <a:lnTo>
                    <a:pt x="945" y="172"/>
                  </a:lnTo>
                  <a:lnTo>
                    <a:pt x="944" y="165"/>
                  </a:lnTo>
                  <a:lnTo>
                    <a:pt x="944" y="165"/>
                  </a:lnTo>
                  <a:lnTo>
                    <a:pt x="941" y="161"/>
                  </a:lnTo>
                  <a:lnTo>
                    <a:pt x="941" y="158"/>
                  </a:lnTo>
                  <a:lnTo>
                    <a:pt x="944" y="158"/>
                  </a:lnTo>
                  <a:lnTo>
                    <a:pt x="944" y="158"/>
                  </a:lnTo>
                  <a:lnTo>
                    <a:pt x="954" y="158"/>
                  </a:lnTo>
                  <a:lnTo>
                    <a:pt x="959" y="158"/>
                  </a:lnTo>
                  <a:lnTo>
                    <a:pt x="960" y="156"/>
                  </a:lnTo>
                  <a:lnTo>
                    <a:pt x="960" y="155"/>
                  </a:lnTo>
                  <a:lnTo>
                    <a:pt x="960" y="155"/>
                  </a:lnTo>
                  <a:lnTo>
                    <a:pt x="961" y="147"/>
                  </a:lnTo>
                  <a:lnTo>
                    <a:pt x="960" y="145"/>
                  </a:lnTo>
                  <a:lnTo>
                    <a:pt x="959" y="143"/>
                  </a:lnTo>
                  <a:lnTo>
                    <a:pt x="959" y="143"/>
                  </a:lnTo>
                  <a:lnTo>
                    <a:pt x="956" y="140"/>
                  </a:lnTo>
                  <a:lnTo>
                    <a:pt x="956" y="139"/>
                  </a:lnTo>
                  <a:lnTo>
                    <a:pt x="957" y="137"/>
                  </a:lnTo>
                  <a:lnTo>
                    <a:pt x="957" y="137"/>
                  </a:lnTo>
                  <a:lnTo>
                    <a:pt x="959" y="134"/>
                  </a:lnTo>
                  <a:lnTo>
                    <a:pt x="960" y="133"/>
                  </a:lnTo>
                  <a:lnTo>
                    <a:pt x="959" y="132"/>
                  </a:lnTo>
                  <a:lnTo>
                    <a:pt x="957" y="130"/>
                  </a:lnTo>
                  <a:lnTo>
                    <a:pt x="957" y="130"/>
                  </a:lnTo>
                  <a:lnTo>
                    <a:pt x="951" y="133"/>
                  </a:lnTo>
                  <a:lnTo>
                    <a:pt x="948" y="133"/>
                  </a:lnTo>
                  <a:lnTo>
                    <a:pt x="945" y="133"/>
                  </a:lnTo>
                  <a:lnTo>
                    <a:pt x="945" y="133"/>
                  </a:lnTo>
                  <a:lnTo>
                    <a:pt x="944" y="127"/>
                  </a:lnTo>
                  <a:lnTo>
                    <a:pt x="943" y="126"/>
                  </a:lnTo>
                  <a:lnTo>
                    <a:pt x="944" y="124"/>
                  </a:lnTo>
                  <a:lnTo>
                    <a:pt x="944" y="124"/>
                  </a:lnTo>
                  <a:lnTo>
                    <a:pt x="944" y="123"/>
                  </a:lnTo>
                  <a:lnTo>
                    <a:pt x="943" y="121"/>
                  </a:lnTo>
                  <a:lnTo>
                    <a:pt x="940" y="120"/>
                  </a:lnTo>
                  <a:lnTo>
                    <a:pt x="940" y="117"/>
                  </a:lnTo>
                  <a:lnTo>
                    <a:pt x="940" y="117"/>
                  </a:lnTo>
                  <a:lnTo>
                    <a:pt x="943" y="111"/>
                  </a:lnTo>
                  <a:lnTo>
                    <a:pt x="944" y="110"/>
                  </a:lnTo>
                  <a:lnTo>
                    <a:pt x="943" y="108"/>
                  </a:lnTo>
                  <a:lnTo>
                    <a:pt x="943" y="108"/>
                  </a:lnTo>
                  <a:lnTo>
                    <a:pt x="934" y="105"/>
                  </a:lnTo>
                  <a:lnTo>
                    <a:pt x="931" y="105"/>
                  </a:lnTo>
                  <a:lnTo>
                    <a:pt x="930" y="105"/>
                  </a:lnTo>
                  <a:lnTo>
                    <a:pt x="930" y="105"/>
                  </a:lnTo>
                  <a:lnTo>
                    <a:pt x="928" y="107"/>
                  </a:lnTo>
                  <a:lnTo>
                    <a:pt x="925" y="108"/>
                  </a:lnTo>
                  <a:lnTo>
                    <a:pt x="922" y="110"/>
                  </a:lnTo>
                  <a:lnTo>
                    <a:pt x="919" y="108"/>
                  </a:lnTo>
                  <a:lnTo>
                    <a:pt x="919" y="108"/>
                  </a:lnTo>
                  <a:lnTo>
                    <a:pt x="915" y="104"/>
                  </a:lnTo>
                  <a:lnTo>
                    <a:pt x="912" y="103"/>
                  </a:lnTo>
                  <a:lnTo>
                    <a:pt x="909" y="101"/>
                  </a:lnTo>
                  <a:lnTo>
                    <a:pt x="909" y="101"/>
                  </a:lnTo>
                  <a:lnTo>
                    <a:pt x="902" y="103"/>
                  </a:lnTo>
                  <a:lnTo>
                    <a:pt x="898" y="103"/>
                  </a:lnTo>
                  <a:lnTo>
                    <a:pt x="895" y="103"/>
                  </a:lnTo>
                  <a:lnTo>
                    <a:pt x="895" y="103"/>
                  </a:lnTo>
                  <a:lnTo>
                    <a:pt x="892" y="101"/>
                  </a:lnTo>
                  <a:lnTo>
                    <a:pt x="890" y="101"/>
                  </a:lnTo>
                  <a:lnTo>
                    <a:pt x="890" y="103"/>
                  </a:lnTo>
                  <a:lnTo>
                    <a:pt x="890" y="103"/>
                  </a:lnTo>
                  <a:lnTo>
                    <a:pt x="892" y="107"/>
                  </a:lnTo>
                  <a:lnTo>
                    <a:pt x="892" y="108"/>
                  </a:lnTo>
                  <a:lnTo>
                    <a:pt x="892" y="110"/>
                  </a:lnTo>
                  <a:lnTo>
                    <a:pt x="892" y="110"/>
                  </a:lnTo>
                  <a:lnTo>
                    <a:pt x="890" y="111"/>
                  </a:lnTo>
                  <a:lnTo>
                    <a:pt x="890" y="114"/>
                  </a:lnTo>
                  <a:lnTo>
                    <a:pt x="893" y="123"/>
                  </a:lnTo>
                  <a:lnTo>
                    <a:pt x="893" y="123"/>
                  </a:lnTo>
                  <a:lnTo>
                    <a:pt x="893" y="126"/>
                  </a:lnTo>
                  <a:lnTo>
                    <a:pt x="893" y="129"/>
                  </a:lnTo>
                  <a:lnTo>
                    <a:pt x="893" y="130"/>
                  </a:lnTo>
                  <a:lnTo>
                    <a:pt x="895" y="132"/>
                  </a:lnTo>
                  <a:lnTo>
                    <a:pt x="895" y="132"/>
                  </a:lnTo>
                  <a:lnTo>
                    <a:pt x="901" y="134"/>
                  </a:lnTo>
                  <a:lnTo>
                    <a:pt x="903" y="137"/>
                  </a:lnTo>
                  <a:lnTo>
                    <a:pt x="903" y="139"/>
                  </a:lnTo>
                  <a:lnTo>
                    <a:pt x="903" y="139"/>
                  </a:lnTo>
                  <a:lnTo>
                    <a:pt x="903" y="139"/>
                  </a:lnTo>
                  <a:lnTo>
                    <a:pt x="906" y="142"/>
                  </a:lnTo>
                  <a:lnTo>
                    <a:pt x="908" y="143"/>
                  </a:lnTo>
                  <a:lnTo>
                    <a:pt x="909" y="143"/>
                  </a:lnTo>
                  <a:lnTo>
                    <a:pt x="908" y="145"/>
                  </a:lnTo>
                  <a:lnTo>
                    <a:pt x="908" y="145"/>
                  </a:lnTo>
                  <a:lnTo>
                    <a:pt x="905" y="147"/>
                  </a:lnTo>
                  <a:lnTo>
                    <a:pt x="902" y="149"/>
                  </a:lnTo>
                  <a:lnTo>
                    <a:pt x="899" y="149"/>
                  </a:lnTo>
                  <a:lnTo>
                    <a:pt x="899" y="149"/>
                  </a:lnTo>
                  <a:lnTo>
                    <a:pt x="893" y="146"/>
                  </a:lnTo>
                  <a:lnTo>
                    <a:pt x="892" y="147"/>
                  </a:lnTo>
                  <a:lnTo>
                    <a:pt x="892" y="147"/>
                  </a:lnTo>
                  <a:lnTo>
                    <a:pt x="892" y="147"/>
                  </a:lnTo>
                  <a:lnTo>
                    <a:pt x="890" y="153"/>
                  </a:lnTo>
                  <a:lnTo>
                    <a:pt x="889" y="162"/>
                  </a:lnTo>
                  <a:lnTo>
                    <a:pt x="888" y="171"/>
                  </a:lnTo>
                  <a:lnTo>
                    <a:pt x="885" y="176"/>
                  </a:lnTo>
                  <a:lnTo>
                    <a:pt x="885" y="176"/>
                  </a:lnTo>
                  <a:lnTo>
                    <a:pt x="883" y="181"/>
                  </a:lnTo>
                  <a:lnTo>
                    <a:pt x="882" y="185"/>
                  </a:lnTo>
                  <a:lnTo>
                    <a:pt x="880" y="189"/>
                  </a:lnTo>
                  <a:lnTo>
                    <a:pt x="879" y="191"/>
                  </a:lnTo>
                  <a:lnTo>
                    <a:pt x="877" y="191"/>
                  </a:lnTo>
                  <a:lnTo>
                    <a:pt x="877" y="191"/>
                  </a:lnTo>
                  <a:lnTo>
                    <a:pt x="875" y="188"/>
                  </a:lnTo>
                  <a:lnTo>
                    <a:pt x="873" y="187"/>
                  </a:lnTo>
                  <a:lnTo>
                    <a:pt x="873" y="185"/>
                  </a:lnTo>
                  <a:lnTo>
                    <a:pt x="872" y="188"/>
                  </a:lnTo>
                  <a:lnTo>
                    <a:pt x="872" y="188"/>
                  </a:lnTo>
                  <a:lnTo>
                    <a:pt x="873" y="192"/>
                  </a:lnTo>
                  <a:lnTo>
                    <a:pt x="876" y="198"/>
                  </a:lnTo>
                  <a:lnTo>
                    <a:pt x="877" y="203"/>
                  </a:lnTo>
                  <a:lnTo>
                    <a:pt x="877" y="204"/>
                  </a:lnTo>
                  <a:lnTo>
                    <a:pt x="876" y="205"/>
                  </a:lnTo>
                  <a:lnTo>
                    <a:pt x="876" y="205"/>
                  </a:lnTo>
                  <a:lnTo>
                    <a:pt x="873" y="207"/>
                  </a:lnTo>
                  <a:lnTo>
                    <a:pt x="870" y="210"/>
                  </a:lnTo>
                  <a:lnTo>
                    <a:pt x="867" y="213"/>
                  </a:lnTo>
                  <a:lnTo>
                    <a:pt x="864" y="213"/>
                  </a:lnTo>
                  <a:lnTo>
                    <a:pt x="864" y="213"/>
                  </a:lnTo>
                  <a:lnTo>
                    <a:pt x="860" y="211"/>
                  </a:lnTo>
                  <a:lnTo>
                    <a:pt x="857" y="210"/>
                  </a:lnTo>
                  <a:lnTo>
                    <a:pt x="854" y="205"/>
                  </a:lnTo>
                  <a:lnTo>
                    <a:pt x="854" y="205"/>
                  </a:lnTo>
                  <a:lnTo>
                    <a:pt x="851" y="198"/>
                  </a:lnTo>
                  <a:lnTo>
                    <a:pt x="846" y="191"/>
                  </a:lnTo>
                  <a:lnTo>
                    <a:pt x="846" y="191"/>
                  </a:lnTo>
                  <a:lnTo>
                    <a:pt x="846" y="187"/>
                  </a:lnTo>
                  <a:lnTo>
                    <a:pt x="844" y="181"/>
                  </a:lnTo>
                  <a:lnTo>
                    <a:pt x="844" y="171"/>
                  </a:lnTo>
                  <a:lnTo>
                    <a:pt x="844" y="171"/>
                  </a:lnTo>
                  <a:lnTo>
                    <a:pt x="844" y="168"/>
                  </a:lnTo>
                  <a:lnTo>
                    <a:pt x="846" y="166"/>
                  </a:lnTo>
                  <a:lnTo>
                    <a:pt x="847" y="166"/>
                  </a:lnTo>
                  <a:lnTo>
                    <a:pt x="848" y="166"/>
                  </a:lnTo>
                  <a:lnTo>
                    <a:pt x="848" y="166"/>
                  </a:lnTo>
                  <a:lnTo>
                    <a:pt x="850" y="168"/>
                  </a:lnTo>
                  <a:lnTo>
                    <a:pt x="851" y="166"/>
                  </a:lnTo>
                  <a:lnTo>
                    <a:pt x="851" y="158"/>
                  </a:lnTo>
                  <a:lnTo>
                    <a:pt x="851" y="158"/>
                  </a:lnTo>
                  <a:lnTo>
                    <a:pt x="853" y="152"/>
                  </a:lnTo>
                  <a:lnTo>
                    <a:pt x="853" y="149"/>
                  </a:lnTo>
                  <a:lnTo>
                    <a:pt x="853" y="145"/>
                  </a:lnTo>
                  <a:lnTo>
                    <a:pt x="851" y="142"/>
                  </a:lnTo>
                  <a:lnTo>
                    <a:pt x="851" y="142"/>
                  </a:lnTo>
                  <a:lnTo>
                    <a:pt x="846" y="136"/>
                  </a:lnTo>
                  <a:lnTo>
                    <a:pt x="841" y="130"/>
                  </a:lnTo>
                  <a:lnTo>
                    <a:pt x="841" y="130"/>
                  </a:lnTo>
                  <a:lnTo>
                    <a:pt x="838" y="129"/>
                  </a:lnTo>
                  <a:lnTo>
                    <a:pt x="834" y="127"/>
                  </a:lnTo>
                  <a:lnTo>
                    <a:pt x="830" y="127"/>
                  </a:lnTo>
                  <a:lnTo>
                    <a:pt x="828" y="129"/>
                  </a:lnTo>
                  <a:lnTo>
                    <a:pt x="828" y="129"/>
                  </a:lnTo>
                  <a:lnTo>
                    <a:pt x="824" y="132"/>
                  </a:lnTo>
                  <a:lnTo>
                    <a:pt x="822" y="134"/>
                  </a:lnTo>
                  <a:lnTo>
                    <a:pt x="822" y="137"/>
                  </a:lnTo>
                  <a:lnTo>
                    <a:pt x="822" y="137"/>
                  </a:lnTo>
                  <a:lnTo>
                    <a:pt x="824" y="142"/>
                  </a:lnTo>
                  <a:lnTo>
                    <a:pt x="824" y="147"/>
                  </a:lnTo>
                  <a:lnTo>
                    <a:pt x="822" y="152"/>
                  </a:lnTo>
                  <a:lnTo>
                    <a:pt x="821" y="155"/>
                  </a:lnTo>
                  <a:lnTo>
                    <a:pt x="821" y="155"/>
                  </a:lnTo>
                  <a:lnTo>
                    <a:pt x="819" y="158"/>
                  </a:lnTo>
                  <a:lnTo>
                    <a:pt x="817" y="162"/>
                  </a:lnTo>
                  <a:lnTo>
                    <a:pt x="814" y="166"/>
                  </a:lnTo>
                  <a:lnTo>
                    <a:pt x="811" y="168"/>
                  </a:lnTo>
                  <a:lnTo>
                    <a:pt x="811" y="168"/>
                  </a:lnTo>
                  <a:lnTo>
                    <a:pt x="808" y="166"/>
                  </a:lnTo>
                  <a:lnTo>
                    <a:pt x="806" y="163"/>
                  </a:lnTo>
                  <a:lnTo>
                    <a:pt x="804" y="155"/>
                  </a:lnTo>
                  <a:lnTo>
                    <a:pt x="804" y="155"/>
                  </a:lnTo>
                  <a:lnTo>
                    <a:pt x="805" y="143"/>
                  </a:lnTo>
                  <a:lnTo>
                    <a:pt x="804" y="137"/>
                  </a:lnTo>
                  <a:lnTo>
                    <a:pt x="802" y="133"/>
                  </a:lnTo>
                  <a:lnTo>
                    <a:pt x="802" y="133"/>
                  </a:lnTo>
                  <a:lnTo>
                    <a:pt x="796" y="129"/>
                  </a:lnTo>
                  <a:lnTo>
                    <a:pt x="793" y="127"/>
                  </a:lnTo>
                  <a:lnTo>
                    <a:pt x="793" y="126"/>
                  </a:lnTo>
                  <a:lnTo>
                    <a:pt x="793" y="126"/>
                  </a:lnTo>
                  <a:lnTo>
                    <a:pt x="799" y="126"/>
                  </a:lnTo>
                  <a:lnTo>
                    <a:pt x="802" y="126"/>
                  </a:lnTo>
                  <a:lnTo>
                    <a:pt x="801" y="124"/>
                  </a:lnTo>
                  <a:lnTo>
                    <a:pt x="801" y="124"/>
                  </a:lnTo>
                  <a:lnTo>
                    <a:pt x="799" y="123"/>
                  </a:lnTo>
                  <a:lnTo>
                    <a:pt x="796" y="121"/>
                  </a:lnTo>
                  <a:lnTo>
                    <a:pt x="789" y="117"/>
                  </a:lnTo>
                  <a:lnTo>
                    <a:pt x="789" y="117"/>
                  </a:lnTo>
                  <a:lnTo>
                    <a:pt x="786" y="116"/>
                  </a:lnTo>
                  <a:lnTo>
                    <a:pt x="786" y="113"/>
                  </a:lnTo>
                  <a:lnTo>
                    <a:pt x="785" y="110"/>
                  </a:lnTo>
                  <a:lnTo>
                    <a:pt x="782" y="108"/>
                  </a:lnTo>
                  <a:lnTo>
                    <a:pt x="782" y="108"/>
                  </a:lnTo>
                  <a:lnTo>
                    <a:pt x="775" y="104"/>
                  </a:lnTo>
                  <a:lnTo>
                    <a:pt x="773" y="103"/>
                  </a:lnTo>
                  <a:lnTo>
                    <a:pt x="773" y="100"/>
                  </a:lnTo>
                  <a:lnTo>
                    <a:pt x="773" y="100"/>
                  </a:lnTo>
                  <a:lnTo>
                    <a:pt x="776" y="98"/>
                  </a:lnTo>
                  <a:lnTo>
                    <a:pt x="779" y="98"/>
                  </a:lnTo>
                  <a:lnTo>
                    <a:pt x="782" y="97"/>
                  </a:lnTo>
                  <a:lnTo>
                    <a:pt x="786" y="94"/>
                  </a:lnTo>
                  <a:lnTo>
                    <a:pt x="786" y="94"/>
                  </a:lnTo>
                  <a:lnTo>
                    <a:pt x="788" y="91"/>
                  </a:lnTo>
                  <a:lnTo>
                    <a:pt x="789" y="88"/>
                  </a:lnTo>
                  <a:lnTo>
                    <a:pt x="789" y="87"/>
                  </a:lnTo>
                  <a:lnTo>
                    <a:pt x="788" y="87"/>
                  </a:lnTo>
                  <a:lnTo>
                    <a:pt x="788" y="87"/>
                  </a:lnTo>
                  <a:lnTo>
                    <a:pt x="786" y="88"/>
                  </a:lnTo>
                  <a:lnTo>
                    <a:pt x="785" y="88"/>
                  </a:lnTo>
                  <a:lnTo>
                    <a:pt x="780" y="88"/>
                  </a:lnTo>
                  <a:lnTo>
                    <a:pt x="780" y="88"/>
                  </a:lnTo>
                  <a:lnTo>
                    <a:pt x="775" y="87"/>
                  </a:lnTo>
                  <a:lnTo>
                    <a:pt x="775" y="85"/>
                  </a:lnTo>
                  <a:lnTo>
                    <a:pt x="776" y="85"/>
                  </a:lnTo>
                  <a:lnTo>
                    <a:pt x="776" y="85"/>
                  </a:lnTo>
                  <a:lnTo>
                    <a:pt x="785" y="84"/>
                  </a:lnTo>
                  <a:lnTo>
                    <a:pt x="788" y="82"/>
                  </a:lnTo>
                  <a:lnTo>
                    <a:pt x="788" y="79"/>
                  </a:lnTo>
                  <a:lnTo>
                    <a:pt x="788" y="79"/>
                  </a:lnTo>
                  <a:lnTo>
                    <a:pt x="785" y="69"/>
                  </a:lnTo>
                  <a:lnTo>
                    <a:pt x="780" y="63"/>
                  </a:lnTo>
                  <a:lnTo>
                    <a:pt x="776" y="58"/>
                  </a:lnTo>
                  <a:lnTo>
                    <a:pt x="776" y="58"/>
                  </a:lnTo>
                  <a:lnTo>
                    <a:pt x="767" y="48"/>
                  </a:lnTo>
                  <a:lnTo>
                    <a:pt x="764" y="43"/>
                  </a:lnTo>
                  <a:lnTo>
                    <a:pt x="763" y="39"/>
                  </a:lnTo>
                  <a:lnTo>
                    <a:pt x="763" y="39"/>
                  </a:lnTo>
                  <a:lnTo>
                    <a:pt x="759" y="30"/>
                  </a:lnTo>
                  <a:lnTo>
                    <a:pt x="759" y="26"/>
                  </a:lnTo>
                  <a:lnTo>
                    <a:pt x="759" y="21"/>
                  </a:lnTo>
                  <a:lnTo>
                    <a:pt x="759" y="21"/>
                  </a:lnTo>
                  <a:lnTo>
                    <a:pt x="757" y="17"/>
                  </a:lnTo>
                  <a:lnTo>
                    <a:pt x="754" y="10"/>
                  </a:lnTo>
                  <a:lnTo>
                    <a:pt x="749" y="3"/>
                  </a:lnTo>
                  <a:lnTo>
                    <a:pt x="746" y="1"/>
                  </a:lnTo>
                  <a:lnTo>
                    <a:pt x="743" y="0"/>
                  </a:lnTo>
                  <a:lnTo>
                    <a:pt x="743" y="0"/>
                  </a:lnTo>
                  <a:lnTo>
                    <a:pt x="734" y="0"/>
                  </a:lnTo>
                  <a:lnTo>
                    <a:pt x="730" y="1"/>
                  </a:lnTo>
                  <a:lnTo>
                    <a:pt x="728" y="3"/>
                  </a:lnTo>
                  <a:lnTo>
                    <a:pt x="728" y="6"/>
                  </a:lnTo>
                  <a:lnTo>
                    <a:pt x="728" y="6"/>
                  </a:lnTo>
                  <a:lnTo>
                    <a:pt x="728" y="10"/>
                  </a:lnTo>
                  <a:lnTo>
                    <a:pt x="730" y="14"/>
                  </a:lnTo>
                  <a:lnTo>
                    <a:pt x="733" y="19"/>
                  </a:lnTo>
                  <a:lnTo>
                    <a:pt x="733" y="21"/>
                  </a:lnTo>
                  <a:lnTo>
                    <a:pt x="733" y="21"/>
                  </a:lnTo>
                  <a:lnTo>
                    <a:pt x="731" y="26"/>
                  </a:lnTo>
                  <a:lnTo>
                    <a:pt x="730" y="27"/>
                  </a:lnTo>
                  <a:lnTo>
                    <a:pt x="728" y="26"/>
                  </a:lnTo>
                  <a:lnTo>
                    <a:pt x="728" y="26"/>
                  </a:lnTo>
                  <a:lnTo>
                    <a:pt x="724" y="23"/>
                  </a:lnTo>
                  <a:lnTo>
                    <a:pt x="722" y="23"/>
                  </a:lnTo>
                  <a:lnTo>
                    <a:pt x="721" y="23"/>
                  </a:lnTo>
                  <a:lnTo>
                    <a:pt x="721" y="23"/>
                  </a:lnTo>
                  <a:lnTo>
                    <a:pt x="718" y="26"/>
                  </a:lnTo>
                  <a:lnTo>
                    <a:pt x="717" y="27"/>
                  </a:lnTo>
                  <a:lnTo>
                    <a:pt x="715" y="29"/>
                  </a:lnTo>
                  <a:lnTo>
                    <a:pt x="715" y="29"/>
                  </a:lnTo>
                  <a:lnTo>
                    <a:pt x="712" y="39"/>
                  </a:lnTo>
                  <a:lnTo>
                    <a:pt x="708" y="50"/>
                  </a:lnTo>
                  <a:lnTo>
                    <a:pt x="708" y="50"/>
                  </a:lnTo>
                  <a:lnTo>
                    <a:pt x="707" y="63"/>
                  </a:lnTo>
                  <a:lnTo>
                    <a:pt x="708" y="78"/>
                  </a:lnTo>
                  <a:lnTo>
                    <a:pt x="708" y="78"/>
                  </a:lnTo>
                  <a:lnTo>
                    <a:pt x="709" y="85"/>
                  </a:lnTo>
                  <a:lnTo>
                    <a:pt x="711" y="90"/>
                  </a:lnTo>
                  <a:lnTo>
                    <a:pt x="714" y="91"/>
                  </a:lnTo>
                  <a:lnTo>
                    <a:pt x="718" y="91"/>
                  </a:lnTo>
                  <a:lnTo>
                    <a:pt x="718" y="91"/>
                  </a:lnTo>
                  <a:lnTo>
                    <a:pt x="720" y="92"/>
                  </a:lnTo>
                  <a:lnTo>
                    <a:pt x="721" y="95"/>
                  </a:lnTo>
                  <a:lnTo>
                    <a:pt x="722" y="97"/>
                  </a:lnTo>
                  <a:lnTo>
                    <a:pt x="725" y="98"/>
                  </a:lnTo>
                  <a:lnTo>
                    <a:pt x="725" y="98"/>
                  </a:lnTo>
                  <a:lnTo>
                    <a:pt x="727" y="100"/>
                  </a:lnTo>
                  <a:lnTo>
                    <a:pt x="728" y="101"/>
                  </a:lnTo>
                  <a:lnTo>
                    <a:pt x="731" y="104"/>
                  </a:lnTo>
                  <a:lnTo>
                    <a:pt x="734" y="108"/>
                  </a:lnTo>
                  <a:lnTo>
                    <a:pt x="737" y="110"/>
                  </a:lnTo>
                  <a:lnTo>
                    <a:pt x="737" y="110"/>
                  </a:lnTo>
                  <a:lnTo>
                    <a:pt x="743" y="108"/>
                  </a:lnTo>
                  <a:lnTo>
                    <a:pt x="744" y="108"/>
                  </a:lnTo>
                  <a:lnTo>
                    <a:pt x="747" y="110"/>
                  </a:lnTo>
                  <a:lnTo>
                    <a:pt x="747" y="110"/>
                  </a:lnTo>
                  <a:lnTo>
                    <a:pt x="751" y="111"/>
                  </a:lnTo>
                  <a:lnTo>
                    <a:pt x="757" y="111"/>
                  </a:lnTo>
                  <a:lnTo>
                    <a:pt x="762" y="113"/>
                  </a:lnTo>
                  <a:lnTo>
                    <a:pt x="762" y="113"/>
                  </a:lnTo>
                  <a:lnTo>
                    <a:pt x="762" y="114"/>
                  </a:lnTo>
                  <a:lnTo>
                    <a:pt x="762" y="114"/>
                  </a:lnTo>
                  <a:lnTo>
                    <a:pt x="757" y="116"/>
                  </a:lnTo>
                  <a:lnTo>
                    <a:pt x="754" y="116"/>
                  </a:lnTo>
                  <a:lnTo>
                    <a:pt x="751" y="117"/>
                  </a:lnTo>
                  <a:lnTo>
                    <a:pt x="749" y="120"/>
                  </a:lnTo>
                  <a:lnTo>
                    <a:pt x="749" y="120"/>
                  </a:lnTo>
                  <a:lnTo>
                    <a:pt x="746" y="132"/>
                  </a:lnTo>
                  <a:lnTo>
                    <a:pt x="741" y="139"/>
                  </a:lnTo>
                  <a:lnTo>
                    <a:pt x="741" y="139"/>
                  </a:lnTo>
                  <a:lnTo>
                    <a:pt x="740" y="143"/>
                  </a:lnTo>
                  <a:lnTo>
                    <a:pt x="740" y="146"/>
                  </a:lnTo>
                  <a:lnTo>
                    <a:pt x="740" y="147"/>
                  </a:lnTo>
                  <a:lnTo>
                    <a:pt x="741" y="147"/>
                  </a:lnTo>
                  <a:lnTo>
                    <a:pt x="741" y="147"/>
                  </a:lnTo>
                  <a:lnTo>
                    <a:pt x="749" y="143"/>
                  </a:lnTo>
                  <a:lnTo>
                    <a:pt x="753" y="140"/>
                  </a:lnTo>
                  <a:lnTo>
                    <a:pt x="754" y="140"/>
                  </a:lnTo>
                  <a:lnTo>
                    <a:pt x="754" y="140"/>
                  </a:lnTo>
                  <a:lnTo>
                    <a:pt x="754" y="140"/>
                  </a:lnTo>
                  <a:lnTo>
                    <a:pt x="754" y="146"/>
                  </a:lnTo>
                  <a:lnTo>
                    <a:pt x="754" y="150"/>
                  </a:lnTo>
                  <a:lnTo>
                    <a:pt x="756" y="153"/>
                  </a:lnTo>
                  <a:lnTo>
                    <a:pt x="756" y="153"/>
                  </a:lnTo>
                  <a:lnTo>
                    <a:pt x="757" y="155"/>
                  </a:lnTo>
                  <a:lnTo>
                    <a:pt x="757" y="156"/>
                  </a:lnTo>
                  <a:lnTo>
                    <a:pt x="757" y="159"/>
                  </a:lnTo>
                  <a:lnTo>
                    <a:pt x="756" y="159"/>
                  </a:lnTo>
                  <a:lnTo>
                    <a:pt x="756" y="159"/>
                  </a:lnTo>
                  <a:lnTo>
                    <a:pt x="749" y="161"/>
                  </a:lnTo>
                  <a:lnTo>
                    <a:pt x="744" y="162"/>
                  </a:lnTo>
                  <a:lnTo>
                    <a:pt x="741" y="165"/>
                  </a:lnTo>
                  <a:lnTo>
                    <a:pt x="741" y="165"/>
                  </a:lnTo>
                  <a:lnTo>
                    <a:pt x="737" y="175"/>
                  </a:lnTo>
                  <a:lnTo>
                    <a:pt x="734" y="178"/>
                  </a:lnTo>
                  <a:lnTo>
                    <a:pt x="733" y="181"/>
                  </a:lnTo>
                  <a:lnTo>
                    <a:pt x="733" y="181"/>
                  </a:lnTo>
                  <a:lnTo>
                    <a:pt x="730" y="182"/>
                  </a:lnTo>
                  <a:lnTo>
                    <a:pt x="728" y="184"/>
                  </a:lnTo>
                  <a:lnTo>
                    <a:pt x="725" y="188"/>
                  </a:lnTo>
                  <a:lnTo>
                    <a:pt x="725" y="188"/>
                  </a:lnTo>
                  <a:lnTo>
                    <a:pt x="724" y="191"/>
                  </a:lnTo>
                  <a:lnTo>
                    <a:pt x="722" y="192"/>
                  </a:lnTo>
                  <a:lnTo>
                    <a:pt x="722" y="195"/>
                  </a:lnTo>
                  <a:lnTo>
                    <a:pt x="724" y="198"/>
                  </a:lnTo>
                  <a:lnTo>
                    <a:pt x="724" y="198"/>
                  </a:lnTo>
                  <a:lnTo>
                    <a:pt x="730" y="208"/>
                  </a:lnTo>
                  <a:lnTo>
                    <a:pt x="731" y="213"/>
                  </a:lnTo>
                  <a:lnTo>
                    <a:pt x="730" y="217"/>
                  </a:lnTo>
                  <a:lnTo>
                    <a:pt x="730" y="217"/>
                  </a:lnTo>
                  <a:lnTo>
                    <a:pt x="730" y="220"/>
                  </a:lnTo>
                  <a:lnTo>
                    <a:pt x="728" y="224"/>
                  </a:lnTo>
                  <a:lnTo>
                    <a:pt x="728" y="226"/>
                  </a:lnTo>
                  <a:lnTo>
                    <a:pt x="727" y="224"/>
                  </a:lnTo>
                  <a:lnTo>
                    <a:pt x="727" y="224"/>
                  </a:lnTo>
                  <a:lnTo>
                    <a:pt x="724" y="214"/>
                  </a:lnTo>
                  <a:lnTo>
                    <a:pt x="721" y="210"/>
                  </a:lnTo>
                  <a:lnTo>
                    <a:pt x="717" y="205"/>
                  </a:lnTo>
                  <a:lnTo>
                    <a:pt x="717" y="205"/>
                  </a:lnTo>
                  <a:lnTo>
                    <a:pt x="712" y="203"/>
                  </a:lnTo>
                  <a:lnTo>
                    <a:pt x="709" y="197"/>
                  </a:lnTo>
                  <a:lnTo>
                    <a:pt x="708" y="192"/>
                  </a:lnTo>
                  <a:lnTo>
                    <a:pt x="708" y="191"/>
                  </a:lnTo>
                  <a:lnTo>
                    <a:pt x="708" y="191"/>
                  </a:lnTo>
                  <a:lnTo>
                    <a:pt x="711" y="187"/>
                  </a:lnTo>
                  <a:lnTo>
                    <a:pt x="711" y="184"/>
                  </a:lnTo>
                  <a:lnTo>
                    <a:pt x="709" y="182"/>
                  </a:lnTo>
                  <a:lnTo>
                    <a:pt x="709" y="182"/>
                  </a:lnTo>
                  <a:lnTo>
                    <a:pt x="707" y="178"/>
                  </a:lnTo>
                  <a:lnTo>
                    <a:pt x="707" y="176"/>
                  </a:lnTo>
                  <a:lnTo>
                    <a:pt x="707" y="175"/>
                  </a:lnTo>
                  <a:lnTo>
                    <a:pt x="707" y="175"/>
                  </a:lnTo>
                  <a:lnTo>
                    <a:pt x="709" y="171"/>
                  </a:lnTo>
                  <a:lnTo>
                    <a:pt x="709" y="169"/>
                  </a:lnTo>
                  <a:lnTo>
                    <a:pt x="707" y="168"/>
                  </a:lnTo>
                  <a:lnTo>
                    <a:pt x="707" y="168"/>
                  </a:lnTo>
                  <a:lnTo>
                    <a:pt x="698" y="162"/>
                  </a:lnTo>
                  <a:lnTo>
                    <a:pt x="695" y="161"/>
                  </a:lnTo>
                  <a:lnTo>
                    <a:pt x="692" y="161"/>
                  </a:lnTo>
                  <a:lnTo>
                    <a:pt x="692" y="161"/>
                  </a:lnTo>
                  <a:lnTo>
                    <a:pt x="688" y="166"/>
                  </a:lnTo>
                  <a:lnTo>
                    <a:pt x="685" y="169"/>
                  </a:lnTo>
                  <a:lnTo>
                    <a:pt x="685" y="172"/>
                  </a:lnTo>
                  <a:lnTo>
                    <a:pt x="685" y="172"/>
                  </a:lnTo>
                  <a:lnTo>
                    <a:pt x="689" y="184"/>
                  </a:lnTo>
                  <a:lnTo>
                    <a:pt x="691" y="191"/>
                  </a:lnTo>
                  <a:lnTo>
                    <a:pt x="691" y="192"/>
                  </a:lnTo>
                  <a:lnTo>
                    <a:pt x="691" y="192"/>
                  </a:lnTo>
                  <a:lnTo>
                    <a:pt x="691" y="192"/>
                  </a:lnTo>
                  <a:lnTo>
                    <a:pt x="685" y="187"/>
                  </a:lnTo>
                  <a:lnTo>
                    <a:pt x="682" y="185"/>
                  </a:lnTo>
                  <a:lnTo>
                    <a:pt x="680" y="184"/>
                  </a:lnTo>
                  <a:lnTo>
                    <a:pt x="680" y="184"/>
                  </a:lnTo>
                  <a:lnTo>
                    <a:pt x="675" y="188"/>
                  </a:lnTo>
                  <a:lnTo>
                    <a:pt x="670" y="189"/>
                  </a:lnTo>
                  <a:lnTo>
                    <a:pt x="667" y="189"/>
                  </a:lnTo>
                  <a:lnTo>
                    <a:pt x="667" y="189"/>
                  </a:lnTo>
                  <a:lnTo>
                    <a:pt x="659" y="188"/>
                  </a:lnTo>
                  <a:lnTo>
                    <a:pt x="654" y="188"/>
                  </a:lnTo>
                  <a:lnTo>
                    <a:pt x="650" y="188"/>
                  </a:lnTo>
                  <a:lnTo>
                    <a:pt x="650" y="188"/>
                  </a:lnTo>
                  <a:lnTo>
                    <a:pt x="640" y="192"/>
                  </a:lnTo>
                  <a:lnTo>
                    <a:pt x="631" y="195"/>
                  </a:lnTo>
                  <a:lnTo>
                    <a:pt x="631" y="195"/>
                  </a:lnTo>
                  <a:lnTo>
                    <a:pt x="618" y="192"/>
                  </a:lnTo>
                  <a:lnTo>
                    <a:pt x="618" y="192"/>
                  </a:lnTo>
                  <a:lnTo>
                    <a:pt x="617" y="191"/>
                  </a:lnTo>
                  <a:lnTo>
                    <a:pt x="614" y="189"/>
                  </a:lnTo>
                  <a:lnTo>
                    <a:pt x="611" y="187"/>
                  </a:lnTo>
                  <a:lnTo>
                    <a:pt x="608" y="185"/>
                  </a:lnTo>
                  <a:lnTo>
                    <a:pt x="608" y="185"/>
                  </a:lnTo>
                  <a:lnTo>
                    <a:pt x="605" y="182"/>
                  </a:lnTo>
                  <a:lnTo>
                    <a:pt x="604" y="179"/>
                  </a:lnTo>
                  <a:lnTo>
                    <a:pt x="601" y="176"/>
                  </a:lnTo>
                  <a:lnTo>
                    <a:pt x="599" y="175"/>
                  </a:lnTo>
                  <a:lnTo>
                    <a:pt x="598" y="175"/>
                  </a:lnTo>
                  <a:lnTo>
                    <a:pt x="598" y="175"/>
                  </a:lnTo>
                  <a:lnTo>
                    <a:pt x="589" y="178"/>
                  </a:lnTo>
                  <a:lnTo>
                    <a:pt x="586" y="178"/>
                  </a:lnTo>
                  <a:lnTo>
                    <a:pt x="583" y="175"/>
                  </a:lnTo>
                  <a:lnTo>
                    <a:pt x="583" y="175"/>
                  </a:lnTo>
                  <a:lnTo>
                    <a:pt x="581" y="172"/>
                  </a:lnTo>
                  <a:lnTo>
                    <a:pt x="576" y="171"/>
                  </a:lnTo>
                  <a:lnTo>
                    <a:pt x="572" y="168"/>
                  </a:lnTo>
                  <a:lnTo>
                    <a:pt x="567" y="163"/>
                  </a:lnTo>
                  <a:lnTo>
                    <a:pt x="567" y="163"/>
                  </a:lnTo>
                  <a:lnTo>
                    <a:pt x="566" y="158"/>
                  </a:lnTo>
                  <a:lnTo>
                    <a:pt x="566" y="152"/>
                  </a:lnTo>
                  <a:lnTo>
                    <a:pt x="566" y="147"/>
                  </a:lnTo>
                  <a:lnTo>
                    <a:pt x="565" y="146"/>
                  </a:lnTo>
                  <a:lnTo>
                    <a:pt x="565" y="145"/>
                  </a:lnTo>
                  <a:lnTo>
                    <a:pt x="565" y="145"/>
                  </a:lnTo>
                  <a:lnTo>
                    <a:pt x="560" y="145"/>
                  </a:lnTo>
                  <a:lnTo>
                    <a:pt x="554" y="145"/>
                  </a:lnTo>
                  <a:lnTo>
                    <a:pt x="543" y="146"/>
                  </a:lnTo>
                  <a:lnTo>
                    <a:pt x="543" y="146"/>
                  </a:lnTo>
                  <a:lnTo>
                    <a:pt x="523" y="149"/>
                  </a:lnTo>
                  <a:lnTo>
                    <a:pt x="523" y="149"/>
                  </a:lnTo>
                  <a:lnTo>
                    <a:pt x="518" y="152"/>
                  </a:lnTo>
                  <a:lnTo>
                    <a:pt x="515" y="158"/>
                  </a:lnTo>
                  <a:lnTo>
                    <a:pt x="515" y="158"/>
                  </a:lnTo>
                  <a:lnTo>
                    <a:pt x="511" y="163"/>
                  </a:lnTo>
                  <a:lnTo>
                    <a:pt x="510" y="166"/>
                  </a:lnTo>
                  <a:lnTo>
                    <a:pt x="511" y="168"/>
                  </a:lnTo>
                  <a:lnTo>
                    <a:pt x="511" y="168"/>
                  </a:lnTo>
                  <a:lnTo>
                    <a:pt x="517" y="174"/>
                  </a:lnTo>
                  <a:lnTo>
                    <a:pt x="520" y="175"/>
                  </a:lnTo>
                  <a:lnTo>
                    <a:pt x="520" y="175"/>
                  </a:lnTo>
                  <a:lnTo>
                    <a:pt x="520" y="174"/>
                  </a:lnTo>
                  <a:lnTo>
                    <a:pt x="520" y="174"/>
                  </a:lnTo>
                  <a:lnTo>
                    <a:pt x="520" y="168"/>
                  </a:lnTo>
                  <a:lnTo>
                    <a:pt x="521" y="166"/>
                  </a:lnTo>
                  <a:lnTo>
                    <a:pt x="523" y="166"/>
                  </a:lnTo>
                  <a:lnTo>
                    <a:pt x="523" y="166"/>
                  </a:lnTo>
                  <a:lnTo>
                    <a:pt x="528" y="168"/>
                  </a:lnTo>
                  <a:lnTo>
                    <a:pt x="531" y="168"/>
                  </a:lnTo>
                  <a:lnTo>
                    <a:pt x="534" y="166"/>
                  </a:lnTo>
                  <a:lnTo>
                    <a:pt x="534" y="166"/>
                  </a:lnTo>
                  <a:lnTo>
                    <a:pt x="547" y="158"/>
                  </a:lnTo>
                  <a:lnTo>
                    <a:pt x="547" y="158"/>
                  </a:lnTo>
                  <a:lnTo>
                    <a:pt x="554" y="156"/>
                  </a:lnTo>
                  <a:lnTo>
                    <a:pt x="557" y="156"/>
                  </a:lnTo>
                  <a:lnTo>
                    <a:pt x="557" y="156"/>
                  </a:lnTo>
                  <a:lnTo>
                    <a:pt x="557" y="158"/>
                  </a:lnTo>
                  <a:lnTo>
                    <a:pt x="557" y="158"/>
                  </a:lnTo>
                  <a:lnTo>
                    <a:pt x="553" y="162"/>
                  </a:lnTo>
                  <a:lnTo>
                    <a:pt x="549" y="166"/>
                  </a:lnTo>
                  <a:lnTo>
                    <a:pt x="549" y="166"/>
                  </a:lnTo>
                  <a:lnTo>
                    <a:pt x="543" y="169"/>
                  </a:lnTo>
                  <a:lnTo>
                    <a:pt x="537" y="172"/>
                  </a:lnTo>
                  <a:lnTo>
                    <a:pt x="537" y="172"/>
                  </a:lnTo>
                  <a:lnTo>
                    <a:pt x="533" y="176"/>
                  </a:lnTo>
                  <a:lnTo>
                    <a:pt x="528" y="178"/>
                  </a:lnTo>
                  <a:lnTo>
                    <a:pt x="528" y="178"/>
                  </a:lnTo>
                  <a:lnTo>
                    <a:pt x="523" y="181"/>
                  </a:lnTo>
                  <a:lnTo>
                    <a:pt x="518" y="182"/>
                  </a:lnTo>
                  <a:lnTo>
                    <a:pt x="517" y="185"/>
                  </a:lnTo>
                  <a:lnTo>
                    <a:pt x="517" y="185"/>
                  </a:lnTo>
                  <a:lnTo>
                    <a:pt x="515" y="191"/>
                  </a:lnTo>
                  <a:lnTo>
                    <a:pt x="514" y="197"/>
                  </a:lnTo>
                  <a:lnTo>
                    <a:pt x="514" y="197"/>
                  </a:lnTo>
                  <a:lnTo>
                    <a:pt x="514" y="198"/>
                  </a:lnTo>
                  <a:lnTo>
                    <a:pt x="515" y="200"/>
                  </a:lnTo>
                  <a:lnTo>
                    <a:pt x="518" y="203"/>
                  </a:lnTo>
                  <a:lnTo>
                    <a:pt x="518" y="204"/>
                  </a:lnTo>
                  <a:lnTo>
                    <a:pt x="518" y="204"/>
                  </a:lnTo>
                  <a:lnTo>
                    <a:pt x="520" y="208"/>
                  </a:lnTo>
                  <a:lnTo>
                    <a:pt x="523" y="214"/>
                  </a:lnTo>
                  <a:lnTo>
                    <a:pt x="523" y="214"/>
                  </a:lnTo>
                  <a:lnTo>
                    <a:pt x="524" y="216"/>
                  </a:lnTo>
                  <a:lnTo>
                    <a:pt x="524" y="218"/>
                  </a:lnTo>
                  <a:lnTo>
                    <a:pt x="521" y="226"/>
                  </a:lnTo>
                  <a:lnTo>
                    <a:pt x="521" y="226"/>
                  </a:lnTo>
                  <a:lnTo>
                    <a:pt x="521" y="230"/>
                  </a:lnTo>
                  <a:lnTo>
                    <a:pt x="524" y="234"/>
                  </a:lnTo>
                  <a:lnTo>
                    <a:pt x="525" y="237"/>
                  </a:lnTo>
                  <a:lnTo>
                    <a:pt x="525" y="239"/>
                  </a:lnTo>
                  <a:lnTo>
                    <a:pt x="523" y="237"/>
                  </a:lnTo>
                  <a:lnTo>
                    <a:pt x="523" y="237"/>
                  </a:lnTo>
                  <a:lnTo>
                    <a:pt x="517" y="234"/>
                  </a:lnTo>
                  <a:lnTo>
                    <a:pt x="512" y="230"/>
                  </a:lnTo>
                  <a:lnTo>
                    <a:pt x="510" y="226"/>
                  </a:lnTo>
                  <a:lnTo>
                    <a:pt x="508" y="224"/>
                  </a:lnTo>
                  <a:lnTo>
                    <a:pt x="510" y="223"/>
                  </a:lnTo>
                  <a:lnTo>
                    <a:pt x="510" y="223"/>
                  </a:lnTo>
                  <a:lnTo>
                    <a:pt x="514" y="218"/>
                  </a:lnTo>
                  <a:lnTo>
                    <a:pt x="514" y="216"/>
                  </a:lnTo>
                  <a:lnTo>
                    <a:pt x="514" y="214"/>
                  </a:lnTo>
                  <a:lnTo>
                    <a:pt x="514" y="214"/>
                  </a:lnTo>
                  <a:lnTo>
                    <a:pt x="510" y="205"/>
                  </a:lnTo>
                  <a:lnTo>
                    <a:pt x="507" y="203"/>
                  </a:lnTo>
                  <a:lnTo>
                    <a:pt x="505" y="201"/>
                  </a:lnTo>
                  <a:lnTo>
                    <a:pt x="504" y="201"/>
                  </a:lnTo>
                  <a:lnTo>
                    <a:pt x="504" y="201"/>
                  </a:lnTo>
                  <a:lnTo>
                    <a:pt x="498" y="205"/>
                  </a:lnTo>
                  <a:lnTo>
                    <a:pt x="497" y="205"/>
                  </a:lnTo>
                  <a:lnTo>
                    <a:pt x="497" y="204"/>
                  </a:lnTo>
                  <a:lnTo>
                    <a:pt x="497" y="204"/>
                  </a:lnTo>
                  <a:lnTo>
                    <a:pt x="497" y="195"/>
                  </a:lnTo>
                  <a:lnTo>
                    <a:pt x="498" y="192"/>
                  </a:lnTo>
                  <a:lnTo>
                    <a:pt x="497" y="191"/>
                  </a:lnTo>
                  <a:lnTo>
                    <a:pt x="497" y="191"/>
                  </a:lnTo>
                  <a:lnTo>
                    <a:pt x="492" y="192"/>
                  </a:lnTo>
                  <a:lnTo>
                    <a:pt x="489" y="192"/>
                  </a:lnTo>
                  <a:lnTo>
                    <a:pt x="488" y="191"/>
                  </a:lnTo>
                  <a:lnTo>
                    <a:pt x="488" y="191"/>
                  </a:lnTo>
                  <a:lnTo>
                    <a:pt x="483" y="184"/>
                  </a:lnTo>
                  <a:lnTo>
                    <a:pt x="481" y="181"/>
                  </a:lnTo>
                  <a:lnTo>
                    <a:pt x="478" y="179"/>
                  </a:lnTo>
                  <a:lnTo>
                    <a:pt x="478" y="179"/>
                  </a:lnTo>
                  <a:lnTo>
                    <a:pt x="472" y="185"/>
                  </a:lnTo>
                  <a:lnTo>
                    <a:pt x="466" y="189"/>
                  </a:lnTo>
                  <a:lnTo>
                    <a:pt x="462" y="191"/>
                  </a:lnTo>
                  <a:lnTo>
                    <a:pt x="462" y="191"/>
                  </a:lnTo>
                  <a:lnTo>
                    <a:pt x="447" y="192"/>
                  </a:lnTo>
                  <a:lnTo>
                    <a:pt x="437" y="194"/>
                  </a:lnTo>
                  <a:lnTo>
                    <a:pt x="431" y="194"/>
                  </a:lnTo>
                  <a:lnTo>
                    <a:pt x="431" y="194"/>
                  </a:lnTo>
                  <a:lnTo>
                    <a:pt x="428" y="192"/>
                  </a:lnTo>
                  <a:lnTo>
                    <a:pt x="426" y="194"/>
                  </a:lnTo>
                  <a:lnTo>
                    <a:pt x="424" y="194"/>
                  </a:lnTo>
                  <a:lnTo>
                    <a:pt x="420" y="192"/>
                  </a:lnTo>
                  <a:lnTo>
                    <a:pt x="420" y="192"/>
                  </a:lnTo>
                  <a:lnTo>
                    <a:pt x="404" y="188"/>
                  </a:lnTo>
                  <a:lnTo>
                    <a:pt x="399" y="185"/>
                  </a:lnTo>
                  <a:lnTo>
                    <a:pt x="398" y="185"/>
                  </a:lnTo>
                  <a:lnTo>
                    <a:pt x="399" y="184"/>
                  </a:lnTo>
                  <a:lnTo>
                    <a:pt x="399" y="184"/>
                  </a:lnTo>
                  <a:lnTo>
                    <a:pt x="408" y="182"/>
                  </a:lnTo>
                  <a:lnTo>
                    <a:pt x="410" y="181"/>
                  </a:lnTo>
                  <a:lnTo>
                    <a:pt x="410" y="179"/>
                  </a:lnTo>
                  <a:lnTo>
                    <a:pt x="410" y="179"/>
                  </a:lnTo>
                  <a:lnTo>
                    <a:pt x="408" y="176"/>
                  </a:lnTo>
                  <a:lnTo>
                    <a:pt x="405" y="175"/>
                  </a:lnTo>
                  <a:lnTo>
                    <a:pt x="404" y="174"/>
                  </a:lnTo>
                  <a:lnTo>
                    <a:pt x="407" y="174"/>
                  </a:lnTo>
                  <a:lnTo>
                    <a:pt x="407" y="174"/>
                  </a:lnTo>
                  <a:lnTo>
                    <a:pt x="413" y="174"/>
                  </a:lnTo>
                  <a:lnTo>
                    <a:pt x="414" y="172"/>
                  </a:lnTo>
                  <a:lnTo>
                    <a:pt x="415" y="171"/>
                  </a:lnTo>
                  <a:lnTo>
                    <a:pt x="415" y="171"/>
                  </a:lnTo>
                  <a:lnTo>
                    <a:pt x="413" y="168"/>
                  </a:lnTo>
                  <a:lnTo>
                    <a:pt x="413" y="165"/>
                  </a:lnTo>
                  <a:lnTo>
                    <a:pt x="417" y="165"/>
                  </a:lnTo>
                  <a:lnTo>
                    <a:pt x="417" y="165"/>
                  </a:lnTo>
                  <a:lnTo>
                    <a:pt x="421" y="165"/>
                  </a:lnTo>
                  <a:lnTo>
                    <a:pt x="424" y="165"/>
                  </a:lnTo>
                  <a:lnTo>
                    <a:pt x="427" y="165"/>
                  </a:lnTo>
                  <a:lnTo>
                    <a:pt x="428" y="165"/>
                  </a:lnTo>
                  <a:lnTo>
                    <a:pt x="428" y="165"/>
                  </a:lnTo>
                  <a:lnTo>
                    <a:pt x="428" y="162"/>
                  </a:lnTo>
                  <a:lnTo>
                    <a:pt x="428" y="159"/>
                  </a:lnTo>
                  <a:lnTo>
                    <a:pt x="427" y="156"/>
                  </a:lnTo>
                  <a:lnTo>
                    <a:pt x="424" y="153"/>
                  </a:lnTo>
                  <a:lnTo>
                    <a:pt x="424" y="153"/>
                  </a:lnTo>
                  <a:lnTo>
                    <a:pt x="417" y="146"/>
                  </a:lnTo>
                  <a:lnTo>
                    <a:pt x="414" y="143"/>
                  </a:lnTo>
                  <a:lnTo>
                    <a:pt x="408" y="142"/>
                  </a:lnTo>
                  <a:lnTo>
                    <a:pt x="408" y="142"/>
                  </a:lnTo>
                  <a:lnTo>
                    <a:pt x="397" y="140"/>
                  </a:lnTo>
                  <a:lnTo>
                    <a:pt x="394" y="140"/>
                  </a:lnTo>
                  <a:lnTo>
                    <a:pt x="395" y="143"/>
                  </a:lnTo>
                  <a:lnTo>
                    <a:pt x="395" y="143"/>
                  </a:lnTo>
                  <a:lnTo>
                    <a:pt x="398" y="149"/>
                  </a:lnTo>
                  <a:lnTo>
                    <a:pt x="399" y="150"/>
                  </a:lnTo>
                  <a:lnTo>
                    <a:pt x="397" y="150"/>
                  </a:lnTo>
                  <a:lnTo>
                    <a:pt x="397" y="150"/>
                  </a:lnTo>
                  <a:lnTo>
                    <a:pt x="378" y="143"/>
                  </a:lnTo>
                  <a:lnTo>
                    <a:pt x="378" y="143"/>
                  </a:lnTo>
                  <a:lnTo>
                    <a:pt x="373" y="140"/>
                  </a:lnTo>
                  <a:lnTo>
                    <a:pt x="369" y="137"/>
                  </a:lnTo>
                  <a:lnTo>
                    <a:pt x="366" y="134"/>
                  </a:lnTo>
                  <a:lnTo>
                    <a:pt x="363" y="133"/>
                  </a:lnTo>
                  <a:lnTo>
                    <a:pt x="363" y="133"/>
                  </a:lnTo>
                  <a:lnTo>
                    <a:pt x="360" y="132"/>
                  </a:lnTo>
                  <a:lnTo>
                    <a:pt x="360" y="129"/>
                  </a:lnTo>
                  <a:lnTo>
                    <a:pt x="359" y="127"/>
                  </a:lnTo>
                  <a:lnTo>
                    <a:pt x="356" y="126"/>
                  </a:lnTo>
                  <a:lnTo>
                    <a:pt x="356" y="126"/>
                  </a:lnTo>
                  <a:lnTo>
                    <a:pt x="337" y="117"/>
                  </a:lnTo>
                  <a:lnTo>
                    <a:pt x="326" y="111"/>
                  </a:lnTo>
                  <a:lnTo>
                    <a:pt x="318" y="108"/>
                  </a:lnTo>
                  <a:lnTo>
                    <a:pt x="318" y="108"/>
                  </a:lnTo>
                  <a:lnTo>
                    <a:pt x="315" y="107"/>
                  </a:lnTo>
                  <a:lnTo>
                    <a:pt x="311" y="104"/>
                  </a:lnTo>
                  <a:lnTo>
                    <a:pt x="307" y="103"/>
                  </a:lnTo>
                  <a:lnTo>
                    <a:pt x="302" y="101"/>
                  </a:lnTo>
                  <a:lnTo>
                    <a:pt x="302" y="101"/>
                  </a:lnTo>
                  <a:lnTo>
                    <a:pt x="292" y="100"/>
                  </a:lnTo>
                  <a:lnTo>
                    <a:pt x="288" y="101"/>
                  </a:lnTo>
                  <a:lnTo>
                    <a:pt x="288" y="101"/>
                  </a:lnTo>
                  <a:lnTo>
                    <a:pt x="287" y="103"/>
                  </a:lnTo>
                  <a:lnTo>
                    <a:pt x="287" y="103"/>
                  </a:lnTo>
                  <a:lnTo>
                    <a:pt x="285" y="105"/>
                  </a:lnTo>
                  <a:lnTo>
                    <a:pt x="282" y="110"/>
                  </a:lnTo>
                  <a:lnTo>
                    <a:pt x="279" y="113"/>
                  </a:lnTo>
                  <a:lnTo>
                    <a:pt x="278" y="113"/>
                  </a:lnTo>
                  <a:lnTo>
                    <a:pt x="275" y="113"/>
                  </a:lnTo>
                  <a:lnTo>
                    <a:pt x="275" y="113"/>
                  </a:lnTo>
                  <a:lnTo>
                    <a:pt x="273" y="110"/>
                  </a:lnTo>
                  <a:lnTo>
                    <a:pt x="273" y="107"/>
                  </a:lnTo>
                  <a:lnTo>
                    <a:pt x="276" y="103"/>
                  </a:lnTo>
                  <a:lnTo>
                    <a:pt x="276" y="103"/>
                  </a:lnTo>
                  <a:lnTo>
                    <a:pt x="273" y="98"/>
                  </a:lnTo>
                  <a:lnTo>
                    <a:pt x="272" y="95"/>
                  </a:lnTo>
                  <a:lnTo>
                    <a:pt x="272" y="91"/>
                  </a:lnTo>
                  <a:lnTo>
                    <a:pt x="272" y="91"/>
                  </a:lnTo>
                  <a:lnTo>
                    <a:pt x="272" y="90"/>
                  </a:lnTo>
                  <a:lnTo>
                    <a:pt x="272" y="88"/>
                  </a:lnTo>
                  <a:lnTo>
                    <a:pt x="268" y="90"/>
                  </a:lnTo>
                  <a:lnTo>
                    <a:pt x="268" y="90"/>
                  </a:lnTo>
                  <a:lnTo>
                    <a:pt x="266" y="91"/>
                  </a:lnTo>
                  <a:lnTo>
                    <a:pt x="266" y="92"/>
                  </a:lnTo>
                  <a:lnTo>
                    <a:pt x="266" y="98"/>
                  </a:lnTo>
                  <a:lnTo>
                    <a:pt x="266" y="98"/>
                  </a:lnTo>
                  <a:lnTo>
                    <a:pt x="266" y="101"/>
                  </a:lnTo>
                  <a:lnTo>
                    <a:pt x="265" y="103"/>
                  </a:lnTo>
                  <a:lnTo>
                    <a:pt x="263" y="104"/>
                  </a:lnTo>
                  <a:lnTo>
                    <a:pt x="263" y="105"/>
                  </a:lnTo>
                  <a:lnTo>
                    <a:pt x="263" y="105"/>
                  </a:lnTo>
                  <a:lnTo>
                    <a:pt x="262" y="111"/>
                  </a:lnTo>
                  <a:lnTo>
                    <a:pt x="262" y="114"/>
                  </a:lnTo>
                  <a:lnTo>
                    <a:pt x="259" y="116"/>
                  </a:lnTo>
                  <a:lnTo>
                    <a:pt x="259" y="116"/>
                  </a:lnTo>
                  <a:lnTo>
                    <a:pt x="256" y="116"/>
                  </a:lnTo>
                  <a:lnTo>
                    <a:pt x="252" y="114"/>
                  </a:lnTo>
                  <a:lnTo>
                    <a:pt x="249" y="111"/>
                  </a:lnTo>
                  <a:lnTo>
                    <a:pt x="245" y="107"/>
                  </a:lnTo>
                  <a:lnTo>
                    <a:pt x="245" y="107"/>
                  </a:lnTo>
                  <a:lnTo>
                    <a:pt x="237" y="97"/>
                  </a:lnTo>
                  <a:lnTo>
                    <a:pt x="234" y="92"/>
                  </a:lnTo>
                  <a:lnTo>
                    <a:pt x="231" y="87"/>
                  </a:lnTo>
                  <a:lnTo>
                    <a:pt x="231" y="87"/>
                  </a:lnTo>
                  <a:lnTo>
                    <a:pt x="230" y="79"/>
                  </a:lnTo>
                  <a:lnTo>
                    <a:pt x="227" y="74"/>
                  </a:lnTo>
                  <a:lnTo>
                    <a:pt x="220" y="63"/>
                  </a:lnTo>
                  <a:lnTo>
                    <a:pt x="220" y="63"/>
                  </a:lnTo>
                  <a:lnTo>
                    <a:pt x="214" y="58"/>
                  </a:lnTo>
                  <a:lnTo>
                    <a:pt x="211" y="56"/>
                  </a:lnTo>
                  <a:lnTo>
                    <a:pt x="211" y="58"/>
                  </a:lnTo>
                  <a:lnTo>
                    <a:pt x="211" y="58"/>
                  </a:lnTo>
                  <a:lnTo>
                    <a:pt x="210" y="61"/>
                  </a:lnTo>
                  <a:lnTo>
                    <a:pt x="210" y="63"/>
                  </a:lnTo>
                  <a:lnTo>
                    <a:pt x="210" y="65"/>
                  </a:lnTo>
                  <a:lnTo>
                    <a:pt x="210" y="65"/>
                  </a:lnTo>
                  <a:lnTo>
                    <a:pt x="213" y="71"/>
                  </a:lnTo>
                  <a:lnTo>
                    <a:pt x="214" y="74"/>
                  </a:lnTo>
                  <a:lnTo>
                    <a:pt x="216" y="75"/>
                  </a:lnTo>
                  <a:lnTo>
                    <a:pt x="216" y="75"/>
                  </a:lnTo>
                  <a:lnTo>
                    <a:pt x="220" y="79"/>
                  </a:lnTo>
                  <a:lnTo>
                    <a:pt x="221" y="81"/>
                  </a:lnTo>
                  <a:lnTo>
                    <a:pt x="220" y="82"/>
                  </a:lnTo>
                  <a:lnTo>
                    <a:pt x="220" y="82"/>
                  </a:lnTo>
                  <a:lnTo>
                    <a:pt x="217" y="82"/>
                  </a:lnTo>
                  <a:lnTo>
                    <a:pt x="216" y="84"/>
                  </a:lnTo>
                  <a:lnTo>
                    <a:pt x="214" y="85"/>
                  </a:lnTo>
                  <a:lnTo>
                    <a:pt x="214" y="85"/>
                  </a:lnTo>
                  <a:lnTo>
                    <a:pt x="213" y="90"/>
                  </a:lnTo>
                  <a:lnTo>
                    <a:pt x="210" y="92"/>
                  </a:lnTo>
                  <a:lnTo>
                    <a:pt x="210" y="92"/>
                  </a:lnTo>
                  <a:lnTo>
                    <a:pt x="208" y="95"/>
                  </a:lnTo>
                  <a:lnTo>
                    <a:pt x="207" y="100"/>
                  </a:lnTo>
                  <a:lnTo>
                    <a:pt x="207" y="103"/>
                  </a:lnTo>
                  <a:lnTo>
                    <a:pt x="205" y="104"/>
                  </a:lnTo>
                  <a:lnTo>
                    <a:pt x="205" y="104"/>
                  </a:lnTo>
                  <a:lnTo>
                    <a:pt x="203" y="104"/>
                  </a:lnTo>
                  <a:lnTo>
                    <a:pt x="201" y="101"/>
                  </a:lnTo>
                  <a:lnTo>
                    <a:pt x="198" y="98"/>
                  </a:lnTo>
                  <a:lnTo>
                    <a:pt x="195" y="98"/>
                  </a:lnTo>
                  <a:lnTo>
                    <a:pt x="195" y="98"/>
                  </a:lnTo>
                  <a:lnTo>
                    <a:pt x="189" y="103"/>
                  </a:lnTo>
                  <a:lnTo>
                    <a:pt x="188" y="103"/>
                  </a:lnTo>
                  <a:lnTo>
                    <a:pt x="187" y="103"/>
                  </a:lnTo>
                  <a:lnTo>
                    <a:pt x="187" y="101"/>
                  </a:lnTo>
                  <a:lnTo>
                    <a:pt x="187" y="101"/>
                  </a:lnTo>
                  <a:lnTo>
                    <a:pt x="187" y="94"/>
                  </a:lnTo>
                  <a:lnTo>
                    <a:pt x="187" y="90"/>
                  </a:lnTo>
                  <a:lnTo>
                    <a:pt x="185" y="87"/>
                  </a:lnTo>
                  <a:lnTo>
                    <a:pt x="185" y="87"/>
                  </a:lnTo>
                  <a:lnTo>
                    <a:pt x="179" y="81"/>
                  </a:lnTo>
                  <a:lnTo>
                    <a:pt x="178" y="81"/>
                  </a:lnTo>
                  <a:lnTo>
                    <a:pt x="175" y="82"/>
                  </a:lnTo>
                  <a:lnTo>
                    <a:pt x="175" y="82"/>
                  </a:lnTo>
                  <a:lnTo>
                    <a:pt x="172" y="87"/>
                  </a:lnTo>
                  <a:lnTo>
                    <a:pt x="168" y="91"/>
                  </a:lnTo>
                  <a:lnTo>
                    <a:pt x="161" y="97"/>
                  </a:lnTo>
                  <a:lnTo>
                    <a:pt x="161" y="97"/>
                  </a:lnTo>
                  <a:lnTo>
                    <a:pt x="156" y="108"/>
                  </a:lnTo>
                  <a:lnTo>
                    <a:pt x="152" y="117"/>
                  </a:lnTo>
                  <a:lnTo>
                    <a:pt x="150" y="120"/>
                  </a:lnTo>
                  <a:lnTo>
                    <a:pt x="150" y="120"/>
                  </a:lnTo>
                  <a:lnTo>
                    <a:pt x="145" y="124"/>
                  </a:lnTo>
                  <a:lnTo>
                    <a:pt x="143" y="126"/>
                  </a:lnTo>
                  <a:lnTo>
                    <a:pt x="143" y="124"/>
                  </a:lnTo>
                  <a:lnTo>
                    <a:pt x="143" y="124"/>
                  </a:lnTo>
                  <a:lnTo>
                    <a:pt x="149" y="114"/>
                  </a:lnTo>
                  <a:lnTo>
                    <a:pt x="150" y="108"/>
                  </a:lnTo>
                  <a:lnTo>
                    <a:pt x="150" y="104"/>
                  </a:lnTo>
                  <a:lnTo>
                    <a:pt x="150" y="104"/>
                  </a:lnTo>
                  <a:lnTo>
                    <a:pt x="149" y="101"/>
                  </a:lnTo>
                  <a:lnTo>
                    <a:pt x="147" y="100"/>
                  </a:lnTo>
                  <a:lnTo>
                    <a:pt x="146" y="100"/>
                  </a:lnTo>
                  <a:lnTo>
                    <a:pt x="146" y="100"/>
                  </a:lnTo>
                  <a:lnTo>
                    <a:pt x="139" y="108"/>
                  </a:lnTo>
                  <a:lnTo>
                    <a:pt x="134" y="114"/>
                  </a:lnTo>
                  <a:lnTo>
                    <a:pt x="130" y="118"/>
                  </a:lnTo>
                  <a:lnTo>
                    <a:pt x="130" y="118"/>
                  </a:lnTo>
                  <a:lnTo>
                    <a:pt x="111" y="133"/>
                  </a:lnTo>
                  <a:lnTo>
                    <a:pt x="111" y="133"/>
                  </a:lnTo>
                  <a:lnTo>
                    <a:pt x="110" y="136"/>
                  </a:lnTo>
                  <a:lnTo>
                    <a:pt x="110" y="140"/>
                  </a:lnTo>
                  <a:lnTo>
                    <a:pt x="108" y="143"/>
                  </a:lnTo>
                  <a:lnTo>
                    <a:pt x="108" y="143"/>
                  </a:lnTo>
                  <a:lnTo>
                    <a:pt x="107" y="143"/>
                  </a:lnTo>
                  <a:lnTo>
                    <a:pt x="107" y="143"/>
                  </a:lnTo>
                  <a:lnTo>
                    <a:pt x="105" y="139"/>
                  </a:lnTo>
                  <a:lnTo>
                    <a:pt x="104" y="136"/>
                  </a:lnTo>
                  <a:lnTo>
                    <a:pt x="101" y="137"/>
                  </a:lnTo>
                  <a:lnTo>
                    <a:pt x="101" y="137"/>
                  </a:lnTo>
                  <a:lnTo>
                    <a:pt x="101" y="139"/>
                  </a:lnTo>
                  <a:lnTo>
                    <a:pt x="100" y="142"/>
                  </a:lnTo>
                  <a:lnTo>
                    <a:pt x="100" y="143"/>
                  </a:lnTo>
                  <a:lnTo>
                    <a:pt x="98" y="145"/>
                  </a:lnTo>
                  <a:lnTo>
                    <a:pt x="98" y="145"/>
                  </a:lnTo>
                  <a:lnTo>
                    <a:pt x="92" y="142"/>
                  </a:lnTo>
                  <a:lnTo>
                    <a:pt x="90" y="142"/>
                  </a:lnTo>
                  <a:lnTo>
                    <a:pt x="88" y="143"/>
                  </a:lnTo>
                  <a:lnTo>
                    <a:pt x="88" y="143"/>
                  </a:lnTo>
                  <a:lnTo>
                    <a:pt x="87" y="146"/>
                  </a:lnTo>
                  <a:lnTo>
                    <a:pt x="85" y="147"/>
                  </a:lnTo>
                  <a:lnTo>
                    <a:pt x="82" y="146"/>
                  </a:lnTo>
                  <a:lnTo>
                    <a:pt x="82" y="146"/>
                  </a:lnTo>
                  <a:lnTo>
                    <a:pt x="77" y="142"/>
                  </a:lnTo>
                  <a:lnTo>
                    <a:pt x="74" y="140"/>
                  </a:lnTo>
                  <a:lnTo>
                    <a:pt x="74" y="142"/>
                  </a:lnTo>
                  <a:lnTo>
                    <a:pt x="74" y="142"/>
                  </a:lnTo>
                  <a:lnTo>
                    <a:pt x="72" y="143"/>
                  </a:lnTo>
                  <a:lnTo>
                    <a:pt x="72" y="145"/>
                  </a:lnTo>
                  <a:lnTo>
                    <a:pt x="69" y="146"/>
                  </a:lnTo>
                  <a:lnTo>
                    <a:pt x="68" y="146"/>
                  </a:lnTo>
                  <a:lnTo>
                    <a:pt x="68" y="146"/>
                  </a:lnTo>
                  <a:lnTo>
                    <a:pt x="58" y="139"/>
                  </a:lnTo>
                  <a:lnTo>
                    <a:pt x="50" y="132"/>
                  </a:lnTo>
                  <a:lnTo>
                    <a:pt x="50" y="132"/>
                  </a:lnTo>
                  <a:lnTo>
                    <a:pt x="48" y="127"/>
                  </a:lnTo>
                  <a:lnTo>
                    <a:pt x="45" y="123"/>
                  </a:lnTo>
                  <a:lnTo>
                    <a:pt x="45" y="123"/>
                  </a:lnTo>
                  <a:lnTo>
                    <a:pt x="42" y="120"/>
                  </a:lnTo>
                  <a:lnTo>
                    <a:pt x="39" y="116"/>
                  </a:lnTo>
                  <a:lnTo>
                    <a:pt x="36" y="111"/>
                  </a:lnTo>
                  <a:lnTo>
                    <a:pt x="33" y="108"/>
                  </a:lnTo>
                  <a:lnTo>
                    <a:pt x="33" y="108"/>
                  </a:lnTo>
                  <a:lnTo>
                    <a:pt x="27" y="108"/>
                  </a:lnTo>
                  <a:lnTo>
                    <a:pt x="19" y="108"/>
                  </a:lnTo>
                  <a:lnTo>
                    <a:pt x="19" y="108"/>
                  </a:lnTo>
                  <a:lnTo>
                    <a:pt x="10" y="107"/>
                  </a:lnTo>
                  <a:lnTo>
                    <a:pt x="0" y="107"/>
                  </a:lnTo>
                  <a:lnTo>
                    <a:pt x="0" y="466"/>
                  </a:lnTo>
                  <a:lnTo>
                    <a:pt x="0" y="466"/>
                  </a:lnTo>
                  <a:lnTo>
                    <a:pt x="6" y="465"/>
                  </a:lnTo>
                  <a:lnTo>
                    <a:pt x="11" y="463"/>
                  </a:lnTo>
                  <a:lnTo>
                    <a:pt x="23" y="460"/>
                  </a:lnTo>
                  <a:lnTo>
                    <a:pt x="23" y="460"/>
                  </a:lnTo>
                  <a:lnTo>
                    <a:pt x="26" y="460"/>
                  </a:lnTo>
                  <a:lnTo>
                    <a:pt x="27" y="462"/>
                  </a:lnTo>
                  <a:lnTo>
                    <a:pt x="29" y="465"/>
                  </a:lnTo>
                  <a:lnTo>
                    <a:pt x="30" y="470"/>
                  </a:lnTo>
                  <a:lnTo>
                    <a:pt x="32" y="476"/>
                  </a:lnTo>
                  <a:lnTo>
                    <a:pt x="32" y="476"/>
                  </a:lnTo>
                  <a:lnTo>
                    <a:pt x="50" y="502"/>
                  </a:lnTo>
                  <a:lnTo>
                    <a:pt x="50" y="502"/>
                  </a:lnTo>
                  <a:lnTo>
                    <a:pt x="53" y="505"/>
                  </a:lnTo>
                  <a:lnTo>
                    <a:pt x="55" y="507"/>
                  </a:lnTo>
                  <a:lnTo>
                    <a:pt x="62" y="505"/>
                  </a:lnTo>
                  <a:lnTo>
                    <a:pt x="62" y="505"/>
                  </a:lnTo>
                  <a:lnTo>
                    <a:pt x="63" y="504"/>
                  </a:lnTo>
                  <a:lnTo>
                    <a:pt x="66" y="501"/>
                  </a:lnTo>
                  <a:lnTo>
                    <a:pt x="74" y="492"/>
                  </a:lnTo>
                  <a:lnTo>
                    <a:pt x="79" y="485"/>
                  </a:lnTo>
                  <a:lnTo>
                    <a:pt x="82" y="482"/>
                  </a:lnTo>
                  <a:lnTo>
                    <a:pt x="85" y="481"/>
                  </a:lnTo>
                  <a:lnTo>
                    <a:pt x="85" y="481"/>
                  </a:lnTo>
                  <a:lnTo>
                    <a:pt x="87" y="482"/>
                  </a:lnTo>
                  <a:lnTo>
                    <a:pt x="88" y="484"/>
                  </a:lnTo>
                  <a:lnTo>
                    <a:pt x="92" y="489"/>
                  </a:lnTo>
                  <a:lnTo>
                    <a:pt x="98" y="504"/>
                  </a:lnTo>
                  <a:lnTo>
                    <a:pt x="98" y="504"/>
                  </a:lnTo>
                  <a:lnTo>
                    <a:pt x="100" y="507"/>
                  </a:lnTo>
                  <a:lnTo>
                    <a:pt x="101" y="510"/>
                  </a:lnTo>
                  <a:lnTo>
                    <a:pt x="107" y="515"/>
                  </a:lnTo>
                  <a:lnTo>
                    <a:pt x="113" y="520"/>
                  </a:lnTo>
                  <a:lnTo>
                    <a:pt x="117" y="524"/>
                  </a:lnTo>
                  <a:lnTo>
                    <a:pt x="117" y="524"/>
                  </a:lnTo>
                  <a:lnTo>
                    <a:pt x="123" y="533"/>
                  </a:lnTo>
                  <a:lnTo>
                    <a:pt x="126" y="539"/>
                  </a:lnTo>
                  <a:lnTo>
                    <a:pt x="133" y="544"/>
                  </a:lnTo>
                  <a:lnTo>
                    <a:pt x="133" y="544"/>
                  </a:lnTo>
                  <a:lnTo>
                    <a:pt x="139" y="553"/>
                  </a:lnTo>
                  <a:lnTo>
                    <a:pt x="145" y="560"/>
                  </a:lnTo>
                  <a:lnTo>
                    <a:pt x="149" y="569"/>
                  </a:lnTo>
                  <a:lnTo>
                    <a:pt x="153" y="575"/>
                  </a:lnTo>
                  <a:lnTo>
                    <a:pt x="153" y="575"/>
                  </a:lnTo>
                  <a:lnTo>
                    <a:pt x="161" y="582"/>
                  </a:lnTo>
                  <a:lnTo>
                    <a:pt x="169" y="589"/>
                  </a:lnTo>
                  <a:lnTo>
                    <a:pt x="176" y="595"/>
                  </a:lnTo>
                  <a:lnTo>
                    <a:pt x="178" y="598"/>
                  </a:lnTo>
                  <a:lnTo>
                    <a:pt x="179" y="601"/>
                  </a:lnTo>
                  <a:lnTo>
                    <a:pt x="179" y="623"/>
                  </a:lnTo>
                  <a:lnTo>
                    <a:pt x="179" y="624"/>
                  </a:lnTo>
                  <a:lnTo>
                    <a:pt x="179" y="624"/>
                  </a:lnTo>
                  <a:lnTo>
                    <a:pt x="178" y="625"/>
                  </a:lnTo>
                  <a:lnTo>
                    <a:pt x="176" y="630"/>
                  </a:lnTo>
                  <a:lnTo>
                    <a:pt x="175" y="633"/>
                  </a:lnTo>
                  <a:lnTo>
                    <a:pt x="174" y="637"/>
                  </a:lnTo>
                  <a:lnTo>
                    <a:pt x="174" y="637"/>
                  </a:lnTo>
                  <a:lnTo>
                    <a:pt x="175" y="641"/>
                  </a:lnTo>
                  <a:lnTo>
                    <a:pt x="176" y="644"/>
                  </a:lnTo>
                  <a:lnTo>
                    <a:pt x="181" y="649"/>
                  </a:lnTo>
                  <a:lnTo>
                    <a:pt x="181" y="649"/>
                  </a:lnTo>
                  <a:lnTo>
                    <a:pt x="182" y="653"/>
                  </a:lnTo>
                  <a:lnTo>
                    <a:pt x="182" y="654"/>
                  </a:lnTo>
                  <a:lnTo>
                    <a:pt x="179" y="656"/>
                  </a:lnTo>
                  <a:lnTo>
                    <a:pt x="179" y="656"/>
                  </a:lnTo>
                  <a:lnTo>
                    <a:pt x="176" y="659"/>
                  </a:lnTo>
                  <a:lnTo>
                    <a:pt x="176" y="660"/>
                  </a:lnTo>
                  <a:lnTo>
                    <a:pt x="179" y="663"/>
                  </a:lnTo>
                  <a:lnTo>
                    <a:pt x="182" y="665"/>
                  </a:lnTo>
                  <a:lnTo>
                    <a:pt x="182" y="665"/>
                  </a:lnTo>
                  <a:lnTo>
                    <a:pt x="188" y="665"/>
                  </a:lnTo>
                  <a:lnTo>
                    <a:pt x="191" y="665"/>
                  </a:lnTo>
                  <a:lnTo>
                    <a:pt x="191" y="663"/>
                  </a:lnTo>
                  <a:lnTo>
                    <a:pt x="191" y="663"/>
                  </a:lnTo>
                  <a:lnTo>
                    <a:pt x="194" y="657"/>
                  </a:lnTo>
                  <a:lnTo>
                    <a:pt x="195" y="654"/>
                  </a:lnTo>
                  <a:lnTo>
                    <a:pt x="197" y="654"/>
                  </a:lnTo>
                  <a:lnTo>
                    <a:pt x="198" y="654"/>
                  </a:lnTo>
                  <a:lnTo>
                    <a:pt x="198" y="654"/>
                  </a:lnTo>
                  <a:lnTo>
                    <a:pt x="203" y="660"/>
                  </a:lnTo>
                  <a:lnTo>
                    <a:pt x="204" y="663"/>
                  </a:lnTo>
                  <a:lnTo>
                    <a:pt x="204" y="665"/>
                  </a:lnTo>
                  <a:lnTo>
                    <a:pt x="204" y="665"/>
                  </a:lnTo>
                  <a:lnTo>
                    <a:pt x="200" y="666"/>
                  </a:lnTo>
                  <a:lnTo>
                    <a:pt x="197" y="669"/>
                  </a:lnTo>
                  <a:lnTo>
                    <a:pt x="197" y="669"/>
                  </a:lnTo>
                  <a:lnTo>
                    <a:pt x="198" y="670"/>
                  </a:lnTo>
                  <a:lnTo>
                    <a:pt x="200" y="673"/>
                  </a:lnTo>
                  <a:lnTo>
                    <a:pt x="204" y="678"/>
                  </a:lnTo>
                  <a:lnTo>
                    <a:pt x="204" y="678"/>
                  </a:lnTo>
                  <a:lnTo>
                    <a:pt x="210" y="686"/>
                  </a:lnTo>
                  <a:lnTo>
                    <a:pt x="213" y="691"/>
                  </a:lnTo>
                  <a:lnTo>
                    <a:pt x="214" y="692"/>
                  </a:lnTo>
                  <a:lnTo>
                    <a:pt x="216" y="691"/>
                  </a:lnTo>
                  <a:lnTo>
                    <a:pt x="216" y="691"/>
                  </a:lnTo>
                  <a:lnTo>
                    <a:pt x="223" y="688"/>
                  </a:lnTo>
                  <a:lnTo>
                    <a:pt x="227" y="686"/>
                  </a:lnTo>
                  <a:lnTo>
                    <a:pt x="227" y="686"/>
                  </a:lnTo>
                  <a:lnTo>
                    <a:pt x="226" y="694"/>
                  </a:lnTo>
                  <a:lnTo>
                    <a:pt x="223" y="698"/>
                  </a:lnTo>
                  <a:lnTo>
                    <a:pt x="221" y="701"/>
                  </a:lnTo>
                  <a:lnTo>
                    <a:pt x="221" y="701"/>
                  </a:lnTo>
                  <a:lnTo>
                    <a:pt x="217" y="709"/>
                  </a:lnTo>
                  <a:lnTo>
                    <a:pt x="214" y="718"/>
                  </a:lnTo>
                  <a:lnTo>
                    <a:pt x="214" y="718"/>
                  </a:lnTo>
                  <a:lnTo>
                    <a:pt x="213" y="721"/>
                  </a:lnTo>
                  <a:lnTo>
                    <a:pt x="214" y="723"/>
                  </a:lnTo>
                  <a:lnTo>
                    <a:pt x="216" y="725"/>
                  </a:lnTo>
                  <a:lnTo>
                    <a:pt x="216" y="725"/>
                  </a:lnTo>
                  <a:lnTo>
                    <a:pt x="220" y="728"/>
                  </a:lnTo>
                  <a:lnTo>
                    <a:pt x="223" y="730"/>
                  </a:lnTo>
                  <a:lnTo>
                    <a:pt x="226" y="731"/>
                  </a:lnTo>
                  <a:lnTo>
                    <a:pt x="226" y="731"/>
                  </a:lnTo>
                  <a:lnTo>
                    <a:pt x="229" y="731"/>
                  </a:lnTo>
                  <a:lnTo>
                    <a:pt x="230" y="734"/>
                  </a:lnTo>
                  <a:lnTo>
                    <a:pt x="230" y="734"/>
                  </a:lnTo>
                  <a:lnTo>
                    <a:pt x="230" y="736"/>
                  </a:lnTo>
                  <a:lnTo>
                    <a:pt x="230" y="737"/>
                  </a:lnTo>
                  <a:lnTo>
                    <a:pt x="233" y="738"/>
                  </a:lnTo>
                  <a:lnTo>
                    <a:pt x="237" y="740"/>
                  </a:lnTo>
                  <a:lnTo>
                    <a:pt x="237" y="740"/>
                  </a:lnTo>
                  <a:lnTo>
                    <a:pt x="247" y="738"/>
                  </a:lnTo>
                  <a:lnTo>
                    <a:pt x="252" y="738"/>
                  </a:lnTo>
                  <a:lnTo>
                    <a:pt x="253" y="740"/>
                  </a:lnTo>
                  <a:lnTo>
                    <a:pt x="253" y="740"/>
                  </a:lnTo>
                  <a:lnTo>
                    <a:pt x="255" y="741"/>
                  </a:lnTo>
                  <a:lnTo>
                    <a:pt x="255" y="741"/>
                  </a:lnTo>
                  <a:lnTo>
                    <a:pt x="256" y="741"/>
                  </a:lnTo>
                  <a:lnTo>
                    <a:pt x="256" y="741"/>
                  </a:lnTo>
                  <a:lnTo>
                    <a:pt x="260" y="741"/>
                  </a:lnTo>
                  <a:lnTo>
                    <a:pt x="262" y="740"/>
                  </a:lnTo>
                  <a:lnTo>
                    <a:pt x="263" y="738"/>
                  </a:lnTo>
                  <a:lnTo>
                    <a:pt x="263" y="741"/>
                  </a:lnTo>
                  <a:lnTo>
                    <a:pt x="263" y="741"/>
                  </a:lnTo>
                  <a:lnTo>
                    <a:pt x="260" y="747"/>
                  </a:lnTo>
                  <a:lnTo>
                    <a:pt x="260" y="750"/>
                  </a:lnTo>
                  <a:lnTo>
                    <a:pt x="262" y="753"/>
                  </a:lnTo>
                  <a:lnTo>
                    <a:pt x="262" y="753"/>
                  </a:lnTo>
                  <a:lnTo>
                    <a:pt x="265" y="754"/>
                  </a:lnTo>
                  <a:lnTo>
                    <a:pt x="266" y="754"/>
                  </a:lnTo>
                  <a:lnTo>
                    <a:pt x="268" y="754"/>
                  </a:lnTo>
                  <a:lnTo>
                    <a:pt x="268" y="757"/>
                  </a:lnTo>
                  <a:lnTo>
                    <a:pt x="268" y="757"/>
                  </a:lnTo>
                  <a:lnTo>
                    <a:pt x="271" y="763"/>
                  </a:lnTo>
                  <a:lnTo>
                    <a:pt x="273" y="766"/>
                  </a:lnTo>
                  <a:lnTo>
                    <a:pt x="276" y="766"/>
                  </a:lnTo>
                  <a:lnTo>
                    <a:pt x="276" y="766"/>
                  </a:lnTo>
                  <a:lnTo>
                    <a:pt x="278" y="765"/>
                  </a:lnTo>
                  <a:lnTo>
                    <a:pt x="279" y="765"/>
                  </a:lnTo>
                  <a:lnTo>
                    <a:pt x="284" y="770"/>
                  </a:lnTo>
                  <a:lnTo>
                    <a:pt x="284" y="770"/>
                  </a:lnTo>
                  <a:lnTo>
                    <a:pt x="288" y="775"/>
                  </a:lnTo>
                  <a:lnTo>
                    <a:pt x="291" y="778"/>
                  </a:lnTo>
                  <a:lnTo>
                    <a:pt x="733" y="778"/>
                  </a:lnTo>
                  <a:lnTo>
                    <a:pt x="733" y="778"/>
                  </a:lnTo>
                  <a:lnTo>
                    <a:pt x="737" y="779"/>
                  </a:lnTo>
                  <a:lnTo>
                    <a:pt x="743" y="780"/>
                  </a:lnTo>
                  <a:lnTo>
                    <a:pt x="753" y="785"/>
                  </a:lnTo>
                  <a:lnTo>
                    <a:pt x="762" y="791"/>
                  </a:lnTo>
                  <a:lnTo>
                    <a:pt x="769" y="792"/>
                  </a:lnTo>
                  <a:lnTo>
                    <a:pt x="769" y="792"/>
                  </a:lnTo>
                  <a:lnTo>
                    <a:pt x="775" y="793"/>
                  </a:lnTo>
                  <a:lnTo>
                    <a:pt x="782" y="795"/>
                  </a:lnTo>
                  <a:lnTo>
                    <a:pt x="793" y="801"/>
                  </a:lnTo>
                  <a:lnTo>
                    <a:pt x="793" y="801"/>
                  </a:lnTo>
                  <a:lnTo>
                    <a:pt x="796" y="801"/>
                  </a:lnTo>
                  <a:lnTo>
                    <a:pt x="799" y="801"/>
                  </a:lnTo>
                  <a:lnTo>
                    <a:pt x="804" y="799"/>
                  </a:lnTo>
                  <a:lnTo>
                    <a:pt x="806" y="796"/>
                  </a:lnTo>
                  <a:lnTo>
                    <a:pt x="812" y="795"/>
                  </a:lnTo>
                  <a:lnTo>
                    <a:pt x="812" y="795"/>
                  </a:lnTo>
                  <a:lnTo>
                    <a:pt x="815" y="795"/>
                  </a:lnTo>
                  <a:lnTo>
                    <a:pt x="818" y="796"/>
                  </a:lnTo>
                  <a:lnTo>
                    <a:pt x="821" y="798"/>
                  </a:lnTo>
                  <a:lnTo>
                    <a:pt x="824" y="799"/>
                  </a:lnTo>
                  <a:lnTo>
                    <a:pt x="824" y="799"/>
                  </a:lnTo>
                  <a:lnTo>
                    <a:pt x="831" y="799"/>
                  </a:lnTo>
                  <a:lnTo>
                    <a:pt x="837" y="798"/>
                  </a:lnTo>
                  <a:lnTo>
                    <a:pt x="837" y="798"/>
                  </a:lnTo>
                  <a:lnTo>
                    <a:pt x="844" y="788"/>
                  </a:lnTo>
                  <a:lnTo>
                    <a:pt x="844" y="788"/>
                  </a:lnTo>
                  <a:lnTo>
                    <a:pt x="848" y="783"/>
                  </a:lnTo>
                  <a:lnTo>
                    <a:pt x="850" y="782"/>
                  </a:lnTo>
                  <a:lnTo>
                    <a:pt x="851" y="782"/>
                  </a:lnTo>
                  <a:lnTo>
                    <a:pt x="851" y="782"/>
                  </a:lnTo>
                  <a:lnTo>
                    <a:pt x="856" y="783"/>
                  </a:lnTo>
                  <a:lnTo>
                    <a:pt x="859" y="785"/>
                  </a:lnTo>
                  <a:lnTo>
                    <a:pt x="863" y="785"/>
                  </a:lnTo>
                  <a:lnTo>
                    <a:pt x="863" y="785"/>
                  </a:lnTo>
                  <a:lnTo>
                    <a:pt x="867" y="785"/>
                  </a:lnTo>
                  <a:lnTo>
                    <a:pt x="872" y="786"/>
                  </a:lnTo>
                  <a:lnTo>
                    <a:pt x="876" y="788"/>
                  </a:lnTo>
                  <a:lnTo>
                    <a:pt x="879" y="791"/>
                  </a:lnTo>
                  <a:lnTo>
                    <a:pt x="879" y="791"/>
                  </a:lnTo>
                  <a:lnTo>
                    <a:pt x="880" y="793"/>
                  </a:lnTo>
                  <a:lnTo>
                    <a:pt x="882" y="798"/>
                  </a:lnTo>
                  <a:lnTo>
                    <a:pt x="883" y="802"/>
                  </a:lnTo>
                  <a:lnTo>
                    <a:pt x="885" y="804"/>
                  </a:lnTo>
                  <a:lnTo>
                    <a:pt x="886" y="804"/>
                  </a:lnTo>
                  <a:lnTo>
                    <a:pt x="886" y="804"/>
                  </a:lnTo>
                  <a:lnTo>
                    <a:pt x="890" y="804"/>
                  </a:lnTo>
                  <a:lnTo>
                    <a:pt x="893" y="804"/>
                  </a:lnTo>
                  <a:lnTo>
                    <a:pt x="896" y="804"/>
                  </a:lnTo>
                  <a:lnTo>
                    <a:pt x="898" y="807"/>
                  </a:lnTo>
                  <a:lnTo>
                    <a:pt x="898" y="807"/>
                  </a:lnTo>
                  <a:lnTo>
                    <a:pt x="901" y="815"/>
                  </a:lnTo>
                  <a:lnTo>
                    <a:pt x="905" y="820"/>
                  </a:lnTo>
                  <a:lnTo>
                    <a:pt x="905" y="820"/>
                  </a:lnTo>
                  <a:lnTo>
                    <a:pt x="906" y="824"/>
                  </a:lnTo>
                  <a:lnTo>
                    <a:pt x="908" y="828"/>
                  </a:lnTo>
                  <a:lnTo>
                    <a:pt x="908" y="828"/>
                  </a:lnTo>
                  <a:lnTo>
                    <a:pt x="908" y="834"/>
                  </a:lnTo>
                  <a:lnTo>
                    <a:pt x="906" y="835"/>
                  </a:lnTo>
                  <a:lnTo>
                    <a:pt x="908" y="837"/>
                  </a:lnTo>
                  <a:lnTo>
                    <a:pt x="908" y="837"/>
                  </a:lnTo>
                  <a:lnTo>
                    <a:pt x="914" y="840"/>
                  </a:lnTo>
                  <a:lnTo>
                    <a:pt x="914" y="840"/>
                  </a:lnTo>
                  <a:lnTo>
                    <a:pt x="925" y="843"/>
                  </a:lnTo>
                  <a:lnTo>
                    <a:pt x="925" y="843"/>
                  </a:lnTo>
                  <a:lnTo>
                    <a:pt x="938" y="844"/>
                  </a:lnTo>
                  <a:lnTo>
                    <a:pt x="948" y="847"/>
                  </a:lnTo>
                  <a:lnTo>
                    <a:pt x="956" y="849"/>
                  </a:lnTo>
                  <a:lnTo>
                    <a:pt x="956" y="849"/>
                  </a:lnTo>
                  <a:lnTo>
                    <a:pt x="972" y="857"/>
                  </a:lnTo>
                  <a:lnTo>
                    <a:pt x="977" y="862"/>
                  </a:lnTo>
                  <a:lnTo>
                    <a:pt x="979" y="864"/>
                  </a:lnTo>
                  <a:lnTo>
                    <a:pt x="979" y="866"/>
                  </a:lnTo>
                  <a:lnTo>
                    <a:pt x="979" y="866"/>
                  </a:lnTo>
                  <a:lnTo>
                    <a:pt x="979" y="877"/>
                  </a:lnTo>
                  <a:lnTo>
                    <a:pt x="979" y="883"/>
                  </a:lnTo>
                  <a:lnTo>
                    <a:pt x="979" y="886"/>
                  </a:lnTo>
                  <a:lnTo>
                    <a:pt x="979" y="886"/>
                  </a:lnTo>
                  <a:lnTo>
                    <a:pt x="973" y="885"/>
                  </a:lnTo>
                  <a:lnTo>
                    <a:pt x="969" y="882"/>
                  </a:lnTo>
                  <a:lnTo>
                    <a:pt x="969" y="882"/>
                  </a:lnTo>
                  <a:lnTo>
                    <a:pt x="966" y="882"/>
                  </a:lnTo>
                  <a:lnTo>
                    <a:pt x="964" y="882"/>
                  </a:lnTo>
                  <a:lnTo>
                    <a:pt x="964" y="882"/>
                  </a:lnTo>
                  <a:lnTo>
                    <a:pt x="961" y="876"/>
                  </a:lnTo>
                  <a:lnTo>
                    <a:pt x="960" y="873"/>
                  </a:lnTo>
                  <a:lnTo>
                    <a:pt x="959" y="872"/>
                  </a:lnTo>
                  <a:lnTo>
                    <a:pt x="959" y="872"/>
                  </a:lnTo>
                  <a:lnTo>
                    <a:pt x="957" y="873"/>
                  </a:lnTo>
                  <a:lnTo>
                    <a:pt x="959" y="875"/>
                  </a:lnTo>
                  <a:lnTo>
                    <a:pt x="959" y="880"/>
                  </a:lnTo>
                  <a:lnTo>
                    <a:pt x="959" y="880"/>
                  </a:lnTo>
                  <a:lnTo>
                    <a:pt x="959" y="888"/>
                  </a:lnTo>
                  <a:lnTo>
                    <a:pt x="957" y="891"/>
                  </a:lnTo>
                  <a:lnTo>
                    <a:pt x="956" y="892"/>
                  </a:lnTo>
                  <a:lnTo>
                    <a:pt x="956" y="892"/>
                  </a:lnTo>
                  <a:lnTo>
                    <a:pt x="954" y="895"/>
                  </a:lnTo>
                  <a:lnTo>
                    <a:pt x="953" y="901"/>
                  </a:lnTo>
                  <a:lnTo>
                    <a:pt x="951" y="911"/>
                  </a:lnTo>
                  <a:lnTo>
                    <a:pt x="951" y="911"/>
                  </a:lnTo>
                  <a:lnTo>
                    <a:pt x="948" y="917"/>
                  </a:lnTo>
                  <a:lnTo>
                    <a:pt x="947" y="918"/>
                  </a:lnTo>
                  <a:lnTo>
                    <a:pt x="945" y="918"/>
                  </a:lnTo>
                  <a:lnTo>
                    <a:pt x="944" y="917"/>
                  </a:lnTo>
                  <a:lnTo>
                    <a:pt x="944" y="917"/>
                  </a:lnTo>
                  <a:lnTo>
                    <a:pt x="943" y="919"/>
                  </a:lnTo>
                  <a:lnTo>
                    <a:pt x="943" y="919"/>
                  </a:lnTo>
                  <a:lnTo>
                    <a:pt x="940" y="925"/>
                  </a:lnTo>
                  <a:lnTo>
                    <a:pt x="938" y="931"/>
                  </a:lnTo>
                  <a:lnTo>
                    <a:pt x="938" y="931"/>
                  </a:lnTo>
                  <a:lnTo>
                    <a:pt x="943" y="934"/>
                  </a:lnTo>
                  <a:lnTo>
                    <a:pt x="945" y="935"/>
                  </a:lnTo>
                  <a:lnTo>
                    <a:pt x="947" y="937"/>
                  </a:lnTo>
                  <a:lnTo>
                    <a:pt x="947" y="937"/>
                  </a:lnTo>
                  <a:lnTo>
                    <a:pt x="951" y="935"/>
                  </a:lnTo>
                  <a:lnTo>
                    <a:pt x="954" y="933"/>
                  </a:lnTo>
                  <a:lnTo>
                    <a:pt x="960" y="925"/>
                  </a:lnTo>
                  <a:lnTo>
                    <a:pt x="960" y="925"/>
                  </a:lnTo>
                  <a:lnTo>
                    <a:pt x="963" y="925"/>
                  </a:lnTo>
                  <a:lnTo>
                    <a:pt x="966" y="925"/>
                  </a:lnTo>
                  <a:lnTo>
                    <a:pt x="973" y="927"/>
                  </a:lnTo>
                  <a:lnTo>
                    <a:pt x="973" y="927"/>
                  </a:lnTo>
                  <a:lnTo>
                    <a:pt x="980" y="924"/>
                  </a:lnTo>
                  <a:lnTo>
                    <a:pt x="987" y="922"/>
                  </a:lnTo>
                  <a:lnTo>
                    <a:pt x="987" y="922"/>
                  </a:lnTo>
                  <a:lnTo>
                    <a:pt x="990" y="922"/>
                  </a:lnTo>
                  <a:lnTo>
                    <a:pt x="990" y="922"/>
                  </a:lnTo>
                  <a:lnTo>
                    <a:pt x="1011" y="912"/>
                  </a:lnTo>
                  <a:lnTo>
                    <a:pt x="1011" y="912"/>
                  </a:lnTo>
                  <a:lnTo>
                    <a:pt x="1002" y="914"/>
                  </a:lnTo>
                  <a:lnTo>
                    <a:pt x="1002" y="914"/>
                  </a:lnTo>
                  <a:lnTo>
                    <a:pt x="992" y="915"/>
                  </a:lnTo>
                  <a:lnTo>
                    <a:pt x="989" y="914"/>
                  </a:lnTo>
                  <a:lnTo>
                    <a:pt x="987" y="912"/>
                  </a:lnTo>
                  <a:lnTo>
                    <a:pt x="987" y="912"/>
                  </a:lnTo>
                  <a:lnTo>
                    <a:pt x="989" y="909"/>
                  </a:lnTo>
                  <a:lnTo>
                    <a:pt x="993" y="905"/>
                  </a:lnTo>
                  <a:lnTo>
                    <a:pt x="999" y="902"/>
                  </a:lnTo>
                  <a:lnTo>
                    <a:pt x="1002" y="899"/>
                  </a:lnTo>
                  <a:lnTo>
                    <a:pt x="1002" y="899"/>
                  </a:lnTo>
                  <a:lnTo>
                    <a:pt x="1014" y="899"/>
                  </a:lnTo>
                  <a:lnTo>
                    <a:pt x="1019" y="899"/>
                  </a:lnTo>
                  <a:lnTo>
                    <a:pt x="1025" y="899"/>
                  </a:lnTo>
                  <a:lnTo>
                    <a:pt x="1025" y="899"/>
                  </a:lnTo>
                  <a:lnTo>
                    <a:pt x="1032" y="895"/>
                  </a:lnTo>
                  <a:lnTo>
                    <a:pt x="1037" y="893"/>
                  </a:lnTo>
                  <a:lnTo>
                    <a:pt x="1040" y="893"/>
                  </a:lnTo>
                  <a:lnTo>
                    <a:pt x="1040" y="893"/>
                  </a:lnTo>
                  <a:lnTo>
                    <a:pt x="1040" y="893"/>
                  </a:lnTo>
                  <a:lnTo>
                    <a:pt x="1058" y="882"/>
                  </a:lnTo>
                  <a:lnTo>
                    <a:pt x="1067" y="876"/>
                  </a:lnTo>
                  <a:lnTo>
                    <a:pt x="1074" y="875"/>
                  </a:lnTo>
                  <a:lnTo>
                    <a:pt x="1074" y="875"/>
                  </a:lnTo>
                  <a:lnTo>
                    <a:pt x="1096" y="875"/>
                  </a:lnTo>
                  <a:lnTo>
                    <a:pt x="1116" y="873"/>
                  </a:lnTo>
                  <a:lnTo>
                    <a:pt x="1116" y="873"/>
                  </a:lnTo>
                  <a:lnTo>
                    <a:pt x="1121" y="869"/>
                  </a:lnTo>
                  <a:lnTo>
                    <a:pt x="1128" y="860"/>
                  </a:lnTo>
                  <a:lnTo>
                    <a:pt x="1135" y="851"/>
                  </a:lnTo>
                  <a:lnTo>
                    <a:pt x="1138" y="844"/>
                  </a:lnTo>
                  <a:lnTo>
                    <a:pt x="1138" y="844"/>
                  </a:lnTo>
                  <a:lnTo>
                    <a:pt x="1140" y="838"/>
                  </a:lnTo>
                  <a:lnTo>
                    <a:pt x="1144" y="831"/>
                  </a:lnTo>
                  <a:lnTo>
                    <a:pt x="1150" y="825"/>
                  </a:lnTo>
                  <a:lnTo>
                    <a:pt x="1154" y="822"/>
                  </a:lnTo>
                  <a:lnTo>
                    <a:pt x="1154" y="822"/>
                  </a:lnTo>
                  <a:lnTo>
                    <a:pt x="1158" y="821"/>
                  </a:lnTo>
                  <a:lnTo>
                    <a:pt x="1164" y="820"/>
                  </a:lnTo>
                  <a:lnTo>
                    <a:pt x="1177" y="822"/>
                  </a:lnTo>
                  <a:lnTo>
                    <a:pt x="1177" y="822"/>
                  </a:lnTo>
                  <a:lnTo>
                    <a:pt x="1179" y="822"/>
                  </a:lnTo>
                  <a:lnTo>
                    <a:pt x="1180" y="825"/>
                  </a:lnTo>
                  <a:lnTo>
                    <a:pt x="1180" y="834"/>
                  </a:lnTo>
                  <a:lnTo>
                    <a:pt x="1182" y="843"/>
                  </a:lnTo>
                  <a:lnTo>
                    <a:pt x="1182" y="846"/>
                  </a:lnTo>
                  <a:lnTo>
                    <a:pt x="1183" y="849"/>
                  </a:lnTo>
                  <a:lnTo>
                    <a:pt x="1183" y="849"/>
                  </a:lnTo>
                  <a:lnTo>
                    <a:pt x="1186" y="853"/>
                  </a:lnTo>
                  <a:lnTo>
                    <a:pt x="1186" y="857"/>
                  </a:lnTo>
                  <a:lnTo>
                    <a:pt x="1184" y="863"/>
                  </a:lnTo>
                  <a:lnTo>
                    <a:pt x="1184" y="863"/>
                  </a:lnTo>
                  <a:lnTo>
                    <a:pt x="1186" y="867"/>
                  </a:lnTo>
                  <a:lnTo>
                    <a:pt x="1192" y="872"/>
                  </a:lnTo>
                  <a:lnTo>
                    <a:pt x="1192" y="872"/>
                  </a:lnTo>
                  <a:lnTo>
                    <a:pt x="1193" y="872"/>
                  </a:lnTo>
                  <a:lnTo>
                    <a:pt x="1193" y="872"/>
                  </a:lnTo>
                  <a:lnTo>
                    <a:pt x="1200" y="872"/>
                  </a:lnTo>
                  <a:lnTo>
                    <a:pt x="1205" y="870"/>
                  </a:lnTo>
                  <a:lnTo>
                    <a:pt x="1213" y="866"/>
                  </a:lnTo>
                  <a:lnTo>
                    <a:pt x="1213" y="866"/>
                  </a:lnTo>
                  <a:lnTo>
                    <a:pt x="1221" y="863"/>
                  </a:lnTo>
                  <a:lnTo>
                    <a:pt x="1222" y="862"/>
                  </a:lnTo>
                  <a:lnTo>
                    <a:pt x="1222" y="863"/>
                  </a:lnTo>
                  <a:lnTo>
                    <a:pt x="1222" y="863"/>
                  </a:lnTo>
                  <a:lnTo>
                    <a:pt x="1222" y="866"/>
                  </a:lnTo>
                  <a:lnTo>
                    <a:pt x="1222" y="866"/>
                  </a:lnTo>
                  <a:lnTo>
                    <a:pt x="1225" y="866"/>
                  </a:lnTo>
                  <a:lnTo>
                    <a:pt x="1225" y="866"/>
                  </a:lnTo>
                  <a:lnTo>
                    <a:pt x="1237" y="864"/>
                  </a:lnTo>
                  <a:lnTo>
                    <a:pt x="1241" y="864"/>
                  </a:lnTo>
                  <a:lnTo>
                    <a:pt x="1242" y="864"/>
                  </a:lnTo>
                  <a:lnTo>
                    <a:pt x="1242" y="864"/>
                  </a:lnTo>
                  <a:lnTo>
                    <a:pt x="1238" y="869"/>
                  </a:lnTo>
                  <a:lnTo>
                    <a:pt x="1237" y="872"/>
                  </a:lnTo>
                  <a:lnTo>
                    <a:pt x="1234" y="872"/>
                  </a:lnTo>
                  <a:lnTo>
                    <a:pt x="1234" y="872"/>
                  </a:lnTo>
                  <a:lnTo>
                    <a:pt x="1229" y="872"/>
                  </a:lnTo>
                  <a:lnTo>
                    <a:pt x="1228" y="872"/>
                  </a:lnTo>
                  <a:lnTo>
                    <a:pt x="1224" y="875"/>
                  </a:lnTo>
                  <a:lnTo>
                    <a:pt x="1224" y="875"/>
                  </a:lnTo>
                  <a:lnTo>
                    <a:pt x="1212" y="882"/>
                  </a:lnTo>
                  <a:lnTo>
                    <a:pt x="1208" y="885"/>
                  </a:lnTo>
                  <a:lnTo>
                    <a:pt x="1205" y="888"/>
                  </a:lnTo>
                  <a:lnTo>
                    <a:pt x="1205" y="888"/>
                  </a:lnTo>
                  <a:lnTo>
                    <a:pt x="1205" y="892"/>
                  </a:lnTo>
                  <a:lnTo>
                    <a:pt x="1206" y="899"/>
                  </a:lnTo>
                  <a:lnTo>
                    <a:pt x="1209" y="904"/>
                  </a:lnTo>
                  <a:lnTo>
                    <a:pt x="1211" y="905"/>
                  </a:lnTo>
                  <a:lnTo>
                    <a:pt x="1212" y="906"/>
                  </a:lnTo>
                  <a:lnTo>
                    <a:pt x="1212" y="906"/>
                  </a:lnTo>
                  <a:lnTo>
                    <a:pt x="1216" y="905"/>
                  </a:lnTo>
                  <a:lnTo>
                    <a:pt x="1222" y="901"/>
                  </a:lnTo>
                  <a:lnTo>
                    <a:pt x="1226" y="898"/>
                  </a:lnTo>
                  <a:lnTo>
                    <a:pt x="1228" y="895"/>
                  </a:lnTo>
                  <a:lnTo>
                    <a:pt x="1228" y="895"/>
                  </a:lnTo>
                  <a:lnTo>
                    <a:pt x="1231" y="886"/>
                  </a:lnTo>
                  <a:lnTo>
                    <a:pt x="1235" y="883"/>
                  </a:lnTo>
                  <a:lnTo>
                    <a:pt x="1237" y="882"/>
                  </a:lnTo>
                  <a:lnTo>
                    <a:pt x="1240" y="882"/>
                  </a:lnTo>
                  <a:lnTo>
                    <a:pt x="1240" y="882"/>
                  </a:lnTo>
                  <a:lnTo>
                    <a:pt x="1248" y="885"/>
                  </a:lnTo>
                  <a:lnTo>
                    <a:pt x="1251" y="885"/>
                  </a:lnTo>
                  <a:lnTo>
                    <a:pt x="1255" y="883"/>
                  </a:lnTo>
                  <a:lnTo>
                    <a:pt x="1255" y="883"/>
                  </a:lnTo>
                  <a:lnTo>
                    <a:pt x="1261" y="880"/>
                  </a:lnTo>
                  <a:lnTo>
                    <a:pt x="1267" y="876"/>
                  </a:lnTo>
                  <a:lnTo>
                    <a:pt x="1274" y="872"/>
                  </a:lnTo>
                  <a:lnTo>
                    <a:pt x="1279" y="870"/>
                  </a:lnTo>
                  <a:lnTo>
                    <a:pt x="1279" y="870"/>
                  </a:lnTo>
                  <a:lnTo>
                    <a:pt x="1284" y="867"/>
                  </a:lnTo>
                  <a:lnTo>
                    <a:pt x="1286" y="867"/>
                  </a:lnTo>
                  <a:lnTo>
                    <a:pt x="1286" y="864"/>
                  </a:lnTo>
                  <a:lnTo>
                    <a:pt x="1286" y="864"/>
                  </a:lnTo>
                  <a:lnTo>
                    <a:pt x="1283" y="862"/>
                  </a:lnTo>
                  <a:lnTo>
                    <a:pt x="1282" y="860"/>
                  </a:lnTo>
                  <a:lnTo>
                    <a:pt x="1277" y="859"/>
                  </a:lnTo>
                  <a:lnTo>
                    <a:pt x="1277" y="859"/>
                  </a:lnTo>
                  <a:lnTo>
                    <a:pt x="1273" y="857"/>
                  </a:lnTo>
                  <a:lnTo>
                    <a:pt x="1271" y="856"/>
                  </a:lnTo>
                  <a:lnTo>
                    <a:pt x="1270" y="854"/>
                  </a:lnTo>
                  <a:lnTo>
                    <a:pt x="1268" y="854"/>
                  </a:lnTo>
                  <a:lnTo>
                    <a:pt x="1268" y="854"/>
                  </a:lnTo>
                  <a:lnTo>
                    <a:pt x="1264" y="856"/>
                  </a:lnTo>
                  <a:lnTo>
                    <a:pt x="1257" y="856"/>
                  </a:lnTo>
                  <a:lnTo>
                    <a:pt x="1257" y="856"/>
                  </a:lnTo>
                  <a:lnTo>
                    <a:pt x="1248" y="853"/>
                  </a:lnTo>
                  <a:lnTo>
                    <a:pt x="1245" y="851"/>
                  </a:lnTo>
                  <a:lnTo>
                    <a:pt x="1244" y="849"/>
                  </a:lnTo>
                  <a:lnTo>
                    <a:pt x="1244" y="849"/>
                  </a:lnTo>
                  <a:lnTo>
                    <a:pt x="1241" y="847"/>
                  </a:lnTo>
                  <a:lnTo>
                    <a:pt x="1238" y="847"/>
                  </a:lnTo>
                  <a:lnTo>
                    <a:pt x="1232" y="847"/>
                  </a:lnTo>
                  <a:lnTo>
                    <a:pt x="1229" y="847"/>
                  </a:lnTo>
                  <a:lnTo>
                    <a:pt x="1229" y="847"/>
                  </a:lnTo>
                  <a:lnTo>
                    <a:pt x="1228" y="846"/>
                  </a:lnTo>
                  <a:lnTo>
                    <a:pt x="1226" y="843"/>
                  </a:lnTo>
                  <a:lnTo>
                    <a:pt x="1226" y="840"/>
                  </a:lnTo>
                  <a:lnTo>
                    <a:pt x="1225" y="837"/>
                  </a:lnTo>
                  <a:lnTo>
                    <a:pt x="1225" y="837"/>
                  </a:lnTo>
                  <a:lnTo>
                    <a:pt x="1219" y="831"/>
                  </a:lnTo>
                  <a:lnTo>
                    <a:pt x="1218" y="828"/>
                  </a:lnTo>
                  <a:lnTo>
                    <a:pt x="1219" y="827"/>
                  </a:lnTo>
                  <a:lnTo>
                    <a:pt x="1219" y="827"/>
                  </a:lnTo>
                  <a:lnTo>
                    <a:pt x="1221" y="824"/>
                  </a:lnTo>
                  <a:lnTo>
                    <a:pt x="1224" y="820"/>
                  </a:lnTo>
                  <a:lnTo>
                    <a:pt x="1224" y="815"/>
                  </a:lnTo>
                  <a:lnTo>
                    <a:pt x="1224" y="812"/>
                  </a:lnTo>
                  <a:lnTo>
                    <a:pt x="1222" y="812"/>
                  </a:lnTo>
                  <a:lnTo>
                    <a:pt x="1222" y="812"/>
                  </a:lnTo>
                  <a:lnTo>
                    <a:pt x="1216" y="812"/>
                  </a:lnTo>
                  <a:lnTo>
                    <a:pt x="1213" y="812"/>
                  </a:lnTo>
                  <a:lnTo>
                    <a:pt x="1211" y="809"/>
                  </a:lnTo>
                  <a:lnTo>
                    <a:pt x="1211" y="809"/>
                  </a:lnTo>
                  <a:lnTo>
                    <a:pt x="1208" y="808"/>
                  </a:lnTo>
                  <a:lnTo>
                    <a:pt x="1203" y="807"/>
                  </a:lnTo>
                  <a:lnTo>
                    <a:pt x="1200" y="805"/>
                  </a:lnTo>
                  <a:lnTo>
                    <a:pt x="1200" y="804"/>
                  </a:lnTo>
                  <a:lnTo>
                    <a:pt x="1200" y="804"/>
                  </a:lnTo>
                  <a:lnTo>
                    <a:pt x="1200" y="804"/>
                  </a:lnTo>
                  <a:lnTo>
                    <a:pt x="1202" y="802"/>
                  </a:lnTo>
                  <a:lnTo>
                    <a:pt x="1205" y="802"/>
                  </a:lnTo>
                  <a:lnTo>
                    <a:pt x="1212" y="804"/>
                  </a:lnTo>
                  <a:lnTo>
                    <a:pt x="1212" y="804"/>
                  </a:lnTo>
                  <a:lnTo>
                    <a:pt x="1219" y="804"/>
                  </a:lnTo>
                  <a:lnTo>
                    <a:pt x="1224" y="802"/>
                  </a:lnTo>
                  <a:lnTo>
                    <a:pt x="1228" y="799"/>
                  </a:lnTo>
                  <a:lnTo>
                    <a:pt x="1231" y="795"/>
                  </a:lnTo>
                  <a:lnTo>
                    <a:pt x="1231" y="795"/>
                  </a:lnTo>
                  <a:lnTo>
                    <a:pt x="1232" y="791"/>
                  </a:lnTo>
                  <a:lnTo>
                    <a:pt x="1232" y="786"/>
                  </a:lnTo>
                  <a:lnTo>
                    <a:pt x="1232" y="786"/>
                  </a:lnTo>
                  <a:lnTo>
                    <a:pt x="1232" y="780"/>
                  </a:lnTo>
                  <a:lnTo>
                    <a:pt x="1231" y="779"/>
                  </a:lnTo>
                  <a:lnTo>
                    <a:pt x="1226" y="776"/>
                  </a:lnTo>
                  <a:lnTo>
                    <a:pt x="1226" y="776"/>
                  </a:lnTo>
                  <a:lnTo>
                    <a:pt x="1221" y="775"/>
                  </a:lnTo>
                  <a:lnTo>
                    <a:pt x="1215" y="773"/>
                  </a:lnTo>
                  <a:lnTo>
                    <a:pt x="1211" y="773"/>
                  </a:lnTo>
                  <a:lnTo>
                    <a:pt x="1206" y="773"/>
                  </a:lnTo>
                  <a:lnTo>
                    <a:pt x="1206" y="773"/>
                  </a:lnTo>
                  <a:lnTo>
                    <a:pt x="1192" y="779"/>
                  </a:lnTo>
                  <a:lnTo>
                    <a:pt x="1176" y="788"/>
                  </a:lnTo>
                  <a:lnTo>
                    <a:pt x="1176" y="788"/>
                  </a:lnTo>
                  <a:lnTo>
                    <a:pt x="1166" y="792"/>
                  </a:lnTo>
                  <a:lnTo>
                    <a:pt x="1163" y="795"/>
                  </a:lnTo>
                  <a:lnTo>
                    <a:pt x="1157" y="798"/>
                  </a:lnTo>
                  <a:lnTo>
                    <a:pt x="1157" y="798"/>
                  </a:lnTo>
                  <a:lnTo>
                    <a:pt x="1151" y="805"/>
                  </a:lnTo>
                  <a:lnTo>
                    <a:pt x="1144" y="815"/>
                  </a:lnTo>
                  <a:lnTo>
                    <a:pt x="1137" y="824"/>
                  </a:lnTo>
                  <a:lnTo>
                    <a:pt x="1134" y="827"/>
                  </a:lnTo>
                  <a:lnTo>
                    <a:pt x="1131" y="828"/>
                  </a:lnTo>
                  <a:lnTo>
                    <a:pt x="1131" y="828"/>
                  </a:lnTo>
                  <a:lnTo>
                    <a:pt x="1129" y="828"/>
                  </a:lnTo>
                  <a:lnTo>
                    <a:pt x="1129" y="827"/>
                  </a:lnTo>
                  <a:lnTo>
                    <a:pt x="1131" y="825"/>
                  </a:lnTo>
                  <a:lnTo>
                    <a:pt x="1137" y="817"/>
                  </a:lnTo>
                  <a:lnTo>
                    <a:pt x="1137" y="817"/>
                  </a:lnTo>
                  <a:lnTo>
                    <a:pt x="1145" y="802"/>
                  </a:lnTo>
                  <a:lnTo>
                    <a:pt x="1154" y="789"/>
                  </a:lnTo>
                  <a:lnTo>
                    <a:pt x="1154" y="789"/>
                  </a:lnTo>
                  <a:lnTo>
                    <a:pt x="1163" y="780"/>
                  </a:lnTo>
                  <a:lnTo>
                    <a:pt x="1167" y="776"/>
                  </a:lnTo>
                  <a:lnTo>
                    <a:pt x="1171" y="775"/>
                  </a:lnTo>
                  <a:lnTo>
                    <a:pt x="1171" y="775"/>
                  </a:lnTo>
                  <a:lnTo>
                    <a:pt x="1179" y="770"/>
                  </a:lnTo>
                  <a:lnTo>
                    <a:pt x="1184" y="767"/>
                  </a:lnTo>
                  <a:lnTo>
                    <a:pt x="1184" y="767"/>
                  </a:lnTo>
                  <a:lnTo>
                    <a:pt x="1192" y="756"/>
                  </a:lnTo>
                  <a:lnTo>
                    <a:pt x="1198" y="749"/>
                  </a:lnTo>
                  <a:lnTo>
                    <a:pt x="1202" y="746"/>
                  </a:lnTo>
                  <a:lnTo>
                    <a:pt x="1202" y="746"/>
                  </a:lnTo>
                  <a:lnTo>
                    <a:pt x="1211" y="746"/>
                  </a:lnTo>
                  <a:lnTo>
                    <a:pt x="1222" y="746"/>
                  </a:lnTo>
                  <a:lnTo>
                    <a:pt x="1247" y="747"/>
                  </a:lnTo>
                  <a:lnTo>
                    <a:pt x="1247" y="747"/>
                  </a:lnTo>
                  <a:lnTo>
                    <a:pt x="1279" y="746"/>
                  </a:lnTo>
                  <a:lnTo>
                    <a:pt x="1297" y="746"/>
                  </a:lnTo>
                  <a:lnTo>
                    <a:pt x="1308" y="743"/>
                  </a:lnTo>
                  <a:lnTo>
                    <a:pt x="1308" y="743"/>
                  </a:lnTo>
                  <a:lnTo>
                    <a:pt x="1312" y="740"/>
                  </a:lnTo>
                  <a:lnTo>
                    <a:pt x="1315" y="736"/>
                  </a:lnTo>
                  <a:lnTo>
                    <a:pt x="1319" y="728"/>
                  </a:lnTo>
                  <a:lnTo>
                    <a:pt x="1319" y="728"/>
                  </a:lnTo>
                  <a:lnTo>
                    <a:pt x="1322" y="725"/>
                  </a:lnTo>
                  <a:lnTo>
                    <a:pt x="1325" y="723"/>
                  </a:lnTo>
                  <a:lnTo>
                    <a:pt x="1328" y="720"/>
                  </a:lnTo>
                  <a:lnTo>
                    <a:pt x="1331" y="720"/>
                  </a:lnTo>
                  <a:lnTo>
                    <a:pt x="1331" y="720"/>
                  </a:lnTo>
                  <a:lnTo>
                    <a:pt x="1338" y="718"/>
                  </a:lnTo>
                  <a:lnTo>
                    <a:pt x="1347" y="715"/>
                  </a:lnTo>
                  <a:lnTo>
                    <a:pt x="1347" y="715"/>
                  </a:lnTo>
                  <a:lnTo>
                    <a:pt x="1357" y="712"/>
                  </a:lnTo>
                  <a:lnTo>
                    <a:pt x="1363" y="709"/>
                  </a:lnTo>
                  <a:lnTo>
                    <a:pt x="1366" y="705"/>
                  </a:lnTo>
                  <a:lnTo>
                    <a:pt x="1366" y="705"/>
                  </a:lnTo>
                  <a:lnTo>
                    <a:pt x="1367" y="699"/>
                  </a:lnTo>
                  <a:lnTo>
                    <a:pt x="1367" y="698"/>
                  </a:lnTo>
                  <a:lnTo>
                    <a:pt x="1366" y="69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2" name="Freeform 1187"/>
            <p:cNvSpPr>
              <a:spLocks/>
            </p:cNvSpPr>
            <p:nvPr/>
          </p:nvSpPr>
          <p:spPr bwMode="auto">
            <a:xfrm>
              <a:off x="1101725" y="2422159"/>
              <a:ext cx="22225" cy="20638"/>
            </a:xfrm>
            <a:custGeom>
              <a:avLst/>
              <a:gdLst>
                <a:gd name="T0" fmla="*/ 14 w 14"/>
                <a:gd name="T1" fmla="*/ 8 h 13"/>
                <a:gd name="T2" fmla="*/ 14 w 14"/>
                <a:gd name="T3" fmla="*/ 8 h 13"/>
                <a:gd name="T4" fmla="*/ 13 w 14"/>
                <a:gd name="T5" fmla="*/ 10 h 13"/>
                <a:gd name="T6" fmla="*/ 10 w 14"/>
                <a:gd name="T7" fmla="*/ 12 h 13"/>
                <a:gd name="T8" fmla="*/ 7 w 14"/>
                <a:gd name="T9" fmla="*/ 13 h 13"/>
                <a:gd name="T10" fmla="*/ 7 w 14"/>
                <a:gd name="T11" fmla="*/ 13 h 13"/>
                <a:gd name="T12" fmla="*/ 1 w 14"/>
                <a:gd name="T13" fmla="*/ 10 h 13"/>
                <a:gd name="T14" fmla="*/ 0 w 14"/>
                <a:gd name="T15" fmla="*/ 9 h 13"/>
                <a:gd name="T16" fmla="*/ 1 w 14"/>
                <a:gd name="T17" fmla="*/ 6 h 13"/>
                <a:gd name="T18" fmla="*/ 1 w 14"/>
                <a:gd name="T19" fmla="*/ 6 h 13"/>
                <a:gd name="T20" fmla="*/ 7 w 14"/>
                <a:gd name="T21" fmla="*/ 2 h 13"/>
                <a:gd name="T22" fmla="*/ 10 w 14"/>
                <a:gd name="T23" fmla="*/ 0 h 13"/>
                <a:gd name="T24" fmla="*/ 11 w 14"/>
                <a:gd name="T25" fmla="*/ 0 h 13"/>
                <a:gd name="T26" fmla="*/ 11 w 14"/>
                <a:gd name="T27" fmla="*/ 0 h 13"/>
                <a:gd name="T28" fmla="*/ 13 w 14"/>
                <a:gd name="T29" fmla="*/ 5 h 13"/>
                <a:gd name="T30" fmla="*/ 14 w 14"/>
                <a:gd name="T31" fmla="*/ 6 h 13"/>
                <a:gd name="T32" fmla="*/ 14 w 14"/>
                <a:gd name="T33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13">
                  <a:moveTo>
                    <a:pt x="14" y="8"/>
                  </a:moveTo>
                  <a:lnTo>
                    <a:pt x="14" y="8"/>
                  </a:lnTo>
                  <a:lnTo>
                    <a:pt x="13" y="10"/>
                  </a:lnTo>
                  <a:lnTo>
                    <a:pt x="10" y="12"/>
                  </a:lnTo>
                  <a:lnTo>
                    <a:pt x="7" y="13"/>
                  </a:lnTo>
                  <a:lnTo>
                    <a:pt x="7" y="13"/>
                  </a:lnTo>
                  <a:lnTo>
                    <a:pt x="1" y="10"/>
                  </a:lnTo>
                  <a:lnTo>
                    <a:pt x="0" y="9"/>
                  </a:lnTo>
                  <a:lnTo>
                    <a:pt x="1" y="6"/>
                  </a:lnTo>
                  <a:lnTo>
                    <a:pt x="1" y="6"/>
                  </a:lnTo>
                  <a:lnTo>
                    <a:pt x="7" y="2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5"/>
                  </a:lnTo>
                  <a:lnTo>
                    <a:pt x="14" y="6"/>
                  </a:lnTo>
                  <a:lnTo>
                    <a:pt x="14" y="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3" name="Freeform 1188"/>
            <p:cNvSpPr>
              <a:spLocks/>
            </p:cNvSpPr>
            <p:nvPr/>
          </p:nvSpPr>
          <p:spPr bwMode="auto">
            <a:xfrm>
              <a:off x="1147763" y="2415809"/>
              <a:ext cx="17463" cy="36513"/>
            </a:xfrm>
            <a:custGeom>
              <a:avLst/>
              <a:gdLst>
                <a:gd name="T0" fmla="*/ 0 w 11"/>
                <a:gd name="T1" fmla="*/ 7 h 23"/>
                <a:gd name="T2" fmla="*/ 0 w 11"/>
                <a:gd name="T3" fmla="*/ 7 h 23"/>
                <a:gd name="T4" fmla="*/ 1 w 11"/>
                <a:gd name="T5" fmla="*/ 0 h 23"/>
                <a:gd name="T6" fmla="*/ 3 w 11"/>
                <a:gd name="T7" fmla="*/ 0 h 23"/>
                <a:gd name="T8" fmla="*/ 6 w 11"/>
                <a:gd name="T9" fmla="*/ 1 h 23"/>
                <a:gd name="T10" fmla="*/ 6 w 11"/>
                <a:gd name="T11" fmla="*/ 1 h 23"/>
                <a:gd name="T12" fmla="*/ 8 w 11"/>
                <a:gd name="T13" fmla="*/ 4 h 23"/>
                <a:gd name="T14" fmla="*/ 10 w 11"/>
                <a:gd name="T15" fmla="*/ 9 h 23"/>
                <a:gd name="T16" fmla="*/ 11 w 11"/>
                <a:gd name="T17" fmla="*/ 13 h 23"/>
                <a:gd name="T18" fmla="*/ 11 w 11"/>
                <a:gd name="T19" fmla="*/ 16 h 23"/>
                <a:gd name="T20" fmla="*/ 11 w 11"/>
                <a:gd name="T21" fmla="*/ 16 h 23"/>
                <a:gd name="T22" fmla="*/ 10 w 11"/>
                <a:gd name="T23" fmla="*/ 20 h 23"/>
                <a:gd name="T24" fmla="*/ 10 w 11"/>
                <a:gd name="T25" fmla="*/ 22 h 23"/>
                <a:gd name="T26" fmla="*/ 7 w 11"/>
                <a:gd name="T27" fmla="*/ 23 h 23"/>
                <a:gd name="T28" fmla="*/ 7 w 11"/>
                <a:gd name="T29" fmla="*/ 23 h 23"/>
                <a:gd name="T30" fmla="*/ 4 w 11"/>
                <a:gd name="T31" fmla="*/ 22 h 23"/>
                <a:gd name="T32" fmla="*/ 1 w 11"/>
                <a:gd name="T33" fmla="*/ 17 h 23"/>
                <a:gd name="T34" fmla="*/ 0 w 11"/>
                <a:gd name="T35" fmla="*/ 12 h 23"/>
                <a:gd name="T36" fmla="*/ 0 w 11"/>
                <a:gd name="T37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" h="23">
                  <a:moveTo>
                    <a:pt x="0" y="7"/>
                  </a:moveTo>
                  <a:lnTo>
                    <a:pt x="0" y="7"/>
                  </a:lnTo>
                  <a:lnTo>
                    <a:pt x="1" y="0"/>
                  </a:lnTo>
                  <a:lnTo>
                    <a:pt x="3" y="0"/>
                  </a:lnTo>
                  <a:lnTo>
                    <a:pt x="6" y="1"/>
                  </a:lnTo>
                  <a:lnTo>
                    <a:pt x="6" y="1"/>
                  </a:lnTo>
                  <a:lnTo>
                    <a:pt x="8" y="4"/>
                  </a:lnTo>
                  <a:lnTo>
                    <a:pt x="10" y="9"/>
                  </a:lnTo>
                  <a:lnTo>
                    <a:pt x="11" y="13"/>
                  </a:lnTo>
                  <a:lnTo>
                    <a:pt x="11" y="16"/>
                  </a:lnTo>
                  <a:lnTo>
                    <a:pt x="11" y="16"/>
                  </a:lnTo>
                  <a:lnTo>
                    <a:pt x="10" y="20"/>
                  </a:lnTo>
                  <a:lnTo>
                    <a:pt x="10" y="22"/>
                  </a:lnTo>
                  <a:lnTo>
                    <a:pt x="7" y="23"/>
                  </a:lnTo>
                  <a:lnTo>
                    <a:pt x="7" y="23"/>
                  </a:lnTo>
                  <a:lnTo>
                    <a:pt x="4" y="22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0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4" name="Freeform 1189"/>
            <p:cNvSpPr>
              <a:spLocks/>
            </p:cNvSpPr>
            <p:nvPr/>
          </p:nvSpPr>
          <p:spPr bwMode="auto">
            <a:xfrm>
              <a:off x="1149350" y="2817446"/>
              <a:ext cx="30163" cy="17463"/>
            </a:xfrm>
            <a:custGeom>
              <a:avLst/>
              <a:gdLst>
                <a:gd name="T0" fmla="*/ 12 w 19"/>
                <a:gd name="T1" fmla="*/ 9 h 11"/>
                <a:gd name="T2" fmla="*/ 12 w 19"/>
                <a:gd name="T3" fmla="*/ 9 h 11"/>
                <a:gd name="T4" fmla="*/ 7 w 19"/>
                <a:gd name="T5" fmla="*/ 11 h 11"/>
                <a:gd name="T6" fmla="*/ 3 w 19"/>
                <a:gd name="T7" fmla="*/ 11 h 11"/>
                <a:gd name="T8" fmla="*/ 0 w 19"/>
                <a:gd name="T9" fmla="*/ 9 h 11"/>
                <a:gd name="T10" fmla="*/ 2 w 19"/>
                <a:gd name="T11" fmla="*/ 8 h 11"/>
                <a:gd name="T12" fmla="*/ 2 w 19"/>
                <a:gd name="T13" fmla="*/ 6 h 11"/>
                <a:gd name="T14" fmla="*/ 2 w 19"/>
                <a:gd name="T15" fmla="*/ 6 h 11"/>
                <a:gd name="T16" fmla="*/ 12 w 19"/>
                <a:gd name="T17" fmla="*/ 2 h 11"/>
                <a:gd name="T18" fmla="*/ 15 w 19"/>
                <a:gd name="T19" fmla="*/ 0 h 11"/>
                <a:gd name="T20" fmla="*/ 18 w 19"/>
                <a:gd name="T21" fmla="*/ 0 h 11"/>
                <a:gd name="T22" fmla="*/ 18 w 19"/>
                <a:gd name="T23" fmla="*/ 0 h 11"/>
                <a:gd name="T24" fmla="*/ 19 w 19"/>
                <a:gd name="T25" fmla="*/ 2 h 11"/>
                <a:gd name="T26" fmla="*/ 16 w 19"/>
                <a:gd name="T27" fmla="*/ 5 h 11"/>
                <a:gd name="T28" fmla="*/ 12 w 19"/>
                <a:gd name="T2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11">
                  <a:moveTo>
                    <a:pt x="12" y="9"/>
                  </a:moveTo>
                  <a:lnTo>
                    <a:pt x="12" y="9"/>
                  </a:lnTo>
                  <a:lnTo>
                    <a:pt x="7" y="11"/>
                  </a:lnTo>
                  <a:lnTo>
                    <a:pt x="3" y="11"/>
                  </a:lnTo>
                  <a:lnTo>
                    <a:pt x="0" y="9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6"/>
                  </a:lnTo>
                  <a:lnTo>
                    <a:pt x="12" y="2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9" y="2"/>
                  </a:lnTo>
                  <a:lnTo>
                    <a:pt x="16" y="5"/>
                  </a:lnTo>
                  <a:lnTo>
                    <a:pt x="12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5" name="Freeform 1190"/>
            <p:cNvSpPr>
              <a:spLocks/>
            </p:cNvSpPr>
            <p:nvPr/>
          </p:nvSpPr>
          <p:spPr bwMode="auto">
            <a:xfrm>
              <a:off x="1219200" y="2680921"/>
              <a:ext cx="52388" cy="22225"/>
            </a:xfrm>
            <a:custGeom>
              <a:avLst/>
              <a:gdLst>
                <a:gd name="T0" fmla="*/ 27 w 33"/>
                <a:gd name="T1" fmla="*/ 13 h 14"/>
                <a:gd name="T2" fmla="*/ 27 w 33"/>
                <a:gd name="T3" fmla="*/ 13 h 14"/>
                <a:gd name="T4" fmla="*/ 23 w 33"/>
                <a:gd name="T5" fmla="*/ 14 h 14"/>
                <a:gd name="T6" fmla="*/ 18 w 33"/>
                <a:gd name="T7" fmla="*/ 14 h 14"/>
                <a:gd name="T8" fmla="*/ 10 w 33"/>
                <a:gd name="T9" fmla="*/ 13 h 14"/>
                <a:gd name="T10" fmla="*/ 1 w 33"/>
                <a:gd name="T11" fmla="*/ 10 h 14"/>
                <a:gd name="T12" fmla="*/ 0 w 33"/>
                <a:gd name="T13" fmla="*/ 8 h 14"/>
                <a:gd name="T14" fmla="*/ 0 w 33"/>
                <a:gd name="T15" fmla="*/ 5 h 14"/>
                <a:gd name="T16" fmla="*/ 0 w 33"/>
                <a:gd name="T17" fmla="*/ 5 h 14"/>
                <a:gd name="T18" fmla="*/ 1 w 33"/>
                <a:gd name="T19" fmla="*/ 2 h 14"/>
                <a:gd name="T20" fmla="*/ 4 w 33"/>
                <a:gd name="T21" fmla="*/ 0 h 14"/>
                <a:gd name="T22" fmla="*/ 7 w 33"/>
                <a:gd name="T23" fmla="*/ 0 h 14"/>
                <a:gd name="T24" fmla="*/ 11 w 33"/>
                <a:gd name="T25" fmla="*/ 1 h 14"/>
                <a:gd name="T26" fmla="*/ 11 w 33"/>
                <a:gd name="T27" fmla="*/ 1 h 14"/>
                <a:gd name="T28" fmla="*/ 17 w 33"/>
                <a:gd name="T29" fmla="*/ 4 h 14"/>
                <a:gd name="T30" fmla="*/ 23 w 33"/>
                <a:gd name="T31" fmla="*/ 4 h 14"/>
                <a:gd name="T32" fmla="*/ 23 w 33"/>
                <a:gd name="T33" fmla="*/ 4 h 14"/>
                <a:gd name="T34" fmla="*/ 29 w 33"/>
                <a:gd name="T35" fmla="*/ 2 h 14"/>
                <a:gd name="T36" fmla="*/ 31 w 33"/>
                <a:gd name="T37" fmla="*/ 2 h 14"/>
                <a:gd name="T38" fmla="*/ 33 w 33"/>
                <a:gd name="T39" fmla="*/ 4 h 14"/>
                <a:gd name="T40" fmla="*/ 33 w 33"/>
                <a:gd name="T41" fmla="*/ 4 h 14"/>
                <a:gd name="T42" fmla="*/ 33 w 33"/>
                <a:gd name="T43" fmla="*/ 7 h 14"/>
                <a:gd name="T44" fmla="*/ 31 w 33"/>
                <a:gd name="T45" fmla="*/ 8 h 14"/>
                <a:gd name="T46" fmla="*/ 27 w 33"/>
                <a:gd name="T47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3" h="14">
                  <a:moveTo>
                    <a:pt x="27" y="13"/>
                  </a:moveTo>
                  <a:lnTo>
                    <a:pt x="27" y="13"/>
                  </a:lnTo>
                  <a:lnTo>
                    <a:pt x="23" y="14"/>
                  </a:lnTo>
                  <a:lnTo>
                    <a:pt x="18" y="14"/>
                  </a:lnTo>
                  <a:lnTo>
                    <a:pt x="10" y="1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7" y="4"/>
                  </a:lnTo>
                  <a:lnTo>
                    <a:pt x="23" y="4"/>
                  </a:lnTo>
                  <a:lnTo>
                    <a:pt x="23" y="4"/>
                  </a:lnTo>
                  <a:lnTo>
                    <a:pt x="29" y="2"/>
                  </a:lnTo>
                  <a:lnTo>
                    <a:pt x="31" y="2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7"/>
                  </a:lnTo>
                  <a:lnTo>
                    <a:pt x="31" y="8"/>
                  </a:lnTo>
                  <a:lnTo>
                    <a:pt x="27" y="1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6" name="Freeform 1191"/>
            <p:cNvSpPr>
              <a:spLocks/>
            </p:cNvSpPr>
            <p:nvPr/>
          </p:nvSpPr>
          <p:spPr bwMode="auto">
            <a:xfrm>
              <a:off x="1128713" y="2447559"/>
              <a:ext cx="165100" cy="133350"/>
            </a:xfrm>
            <a:custGeom>
              <a:avLst/>
              <a:gdLst>
                <a:gd name="T0" fmla="*/ 100 w 104"/>
                <a:gd name="T1" fmla="*/ 35 h 84"/>
                <a:gd name="T2" fmla="*/ 96 w 104"/>
                <a:gd name="T3" fmla="*/ 45 h 84"/>
                <a:gd name="T4" fmla="*/ 97 w 104"/>
                <a:gd name="T5" fmla="*/ 48 h 84"/>
                <a:gd name="T6" fmla="*/ 102 w 104"/>
                <a:gd name="T7" fmla="*/ 55 h 84"/>
                <a:gd name="T8" fmla="*/ 103 w 104"/>
                <a:gd name="T9" fmla="*/ 65 h 84"/>
                <a:gd name="T10" fmla="*/ 97 w 104"/>
                <a:gd name="T11" fmla="*/ 57 h 84"/>
                <a:gd name="T12" fmla="*/ 88 w 104"/>
                <a:gd name="T13" fmla="*/ 57 h 84"/>
                <a:gd name="T14" fmla="*/ 84 w 104"/>
                <a:gd name="T15" fmla="*/ 55 h 84"/>
                <a:gd name="T16" fmla="*/ 77 w 104"/>
                <a:gd name="T17" fmla="*/ 51 h 84"/>
                <a:gd name="T18" fmla="*/ 70 w 104"/>
                <a:gd name="T19" fmla="*/ 57 h 84"/>
                <a:gd name="T20" fmla="*/ 71 w 104"/>
                <a:gd name="T21" fmla="*/ 61 h 84"/>
                <a:gd name="T22" fmla="*/ 74 w 104"/>
                <a:gd name="T23" fmla="*/ 70 h 84"/>
                <a:gd name="T24" fmla="*/ 62 w 104"/>
                <a:gd name="T25" fmla="*/ 76 h 84"/>
                <a:gd name="T26" fmla="*/ 51 w 104"/>
                <a:gd name="T27" fmla="*/ 81 h 84"/>
                <a:gd name="T28" fmla="*/ 44 w 104"/>
                <a:gd name="T29" fmla="*/ 83 h 84"/>
                <a:gd name="T30" fmla="*/ 46 w 104"/>
                <a:gd name="T31" fmla="*/ 78 h 84"/>
                <a:gd name="T32" fmla="*/ 58 w 104"/>
                <a:gd name="T33" fmla="*/ 70 h 84"/>
                <a:gd name="T34" fmla="*/ 62 w 104"/>
                <a:gd name="T35" fmla="*/ 64 h 84"/>
                <a:gd name="T36" fmla="*/ 58 w 104"/>
                <a:gd name="T37" fmla="*/ 61 h 84"/>
                <a:gd name="T38" fmla="*/ 48 w 104"/>
                <a:gd name="T39" fmla="*/ 65 h 84"/>
                <a:gd name="T40" fmla="*/ 41 w 104"/>
                <a:gd name="T41" fmla="*/ 68 h 84"/>
                <a:gd name="T42" fmla="*/ 33 w 104"/>
                <a:gd name="T43" fmla="*/ 77 h 84"/>
                <a:gd name="T44" fmla="*/ 20 w 104"/>
                <a:gd name="T45" fmla="*/ 74 h 84"/>
                <a:gd name="T46" fmla="*/ 16 w 104"/>
                <a:gd name="T47" fmla="*/ 70 h 84"/>
                <a:gd name="T48" fmla="*/ 20 w 104"/>
                <a:gd name="T49" fmla="*/ 64 h 84"/>
                <a:gd name="T50" fmla="*/ 19 w 104"/>
                <a:gd name="T51" fmla="*/ 60 h 84"/>
                <a:gd name="T52" fmla="*/ 25 w 104"/>
                <a:gd name="T53" fmla="*/ 57 h 84"/>
                <a:gd name="T54" fmla="*/ 31 w 104"/>
                <a:gd name="T55" fmla="*/ 54 h 84"/>
                <a:gd name="T56" fmla="*/ 31 w 104"/>
                <a:gd name="T57" fmla="*/ 49 h 84"/>
                <a:gd name="T58" fmla="*/ 31 w 104"/>
                <a:gd name="T59" fmla="*/ 45 h 84"/>
                <a:gd name="T60" fmla="*/ 42 w 104"/>
                <a:gd name="T61" fmla="*/ 48 h 84"/>
                <a:gd name="T62" fmla="*/ 48 w 104"/>
                <a:gd name="T63" fmla="*/ 39 h 84"/>
                <a:gd name="T64" fmla="*/ 48 w 104"/>
                <a:gd name="T65" fmla="*/ 35 h 84"/>
                <a:gd name="T66" fmla="*/ 39 w 104"/>
                <a:gd name="T67" fmla="*/ 38 h 84"/>
                <a:gd name="T68" fmla="*/ 36 w 104"/>
                <a:gd name="T69" fmla="*/ 32 h 84"/>
                <a:gd name="T70" fmla="*/ 26 w 104"/>
                <a:gd name="T71" fmla="*/ 34 h 84"/>
                <a:gd name="T72" fmla="*/ 20 w 104"/>
                <a:gd name="T73" fmla="*/ 32 h 84"/>
                <a:gd name="T74" fmla="*/ 13 w 104"/>
                <a:gd name="T75" fmla="*/ 34 h 84"/>
                <a:gd name="T76" fmla="*/ 9 w 104"/>
                <a:gd name="T77" fmla="*/ 38 h 84"/>
                <a:gd name="T78" fmla="*/ 3 w 104"/>
                <a:gd name="T79" fmla="*/ 36 h 84"/>
                <a:gd name="T80" fmla="*/ 0 w 104"/>
                <a:gd name="T81" fmla="*/ 28 h 84"/>
                <a:gd name="T82" fmla="*/ 9 w 104"/>
                <a:gd name="T83" fmla="*/ 25 h 84"/>
                <a:gd name="T84" fmla="*/ 15 w 104"/>
                <a:gd name="T85" fmla="*/ 21 h 84"/>
                <a:gd name="T86" fmla="*/ 23 w 104"/>
                <a:gd name="T87" fmla="*/ 19 h 84"/>
                <a:gd name="T88" fmla="*/ 33 w 104"/>
                <a:gd name="T89" fmla="*/ 16 h 84"/>
                <a:gd name="T90" fmla="*/ 46 w 104"/>
                <a:gd name="T91" fmla="*/ 13 h 84"/>
                <a:gd name="T92" fmla="*/ 55 w 104"/>
                <a:gd name="T93" fmla="*/ 6 h 84"/>
                <a:gd name="T94" fmla="*/ 70 w 104"/>
                <a:gd name="T95" fmla="*/ 0 h 84"/>
                <a:gd name="T96" fmla="*/ 81 w 104"/>
                <a:gd name="T97" fmla="*/ 5 h 84"/>
                <a:gd name="T98" fmla="*/ 67 w 104"/>
                <a:gd name="T99" fmla="*/ 18 h 84"/>
                <a:gd name="T100" fmla="*/ 62 w 104"/>
                <a:gd name="T101" fmla="*/ 25 h 84"/>
                <a:gd name="T102" fmla="*/ 67 w 104"/>
                <a:gd name="T103" fmla="*/ 29 h 84"/>
                <a:gd name="T104" fmla="*/ 71 w 104"/>
                <a:gd name="T105" fmla="*/ 29 h 84"/>
                <a:gd name="T106" fmla="*/ 80 w 104"/>
                <a:gd name="T107" fmla="*/ 25 h 84"/>
                <a:gd name="T108" fmla="*/ 87 w 104"/>
                <a:gd name="T109" fmla="*/ 31 h 84"/>
                <a:gd name="T110" fmla="*/ 94 w 104"/>
                <a:gd name="T111" fmla="*/ 28 h 84"/>
                <a:gd name="T112" fmla="*/ 100 w 104"/>
                <a:gd name="T113" fmla="*/ 21 h 84"/>
                <a:gd name="T114" fmla="*/ 103 w 104"/>
                <a:gd name="T115" fmla="*/ 2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" h="84">
                  <a:moveTo>
                    <a:pt x="103" y="26"/>
                  </a:moveTo>
                  <a:lnTo>
                    <a:pt x="103" y="26"/>
                  </a:lnTo>
                  <a:lnTo>
                    <a:pt x="100" y="35"/>
                  </a:lnTo>
                  <a:lnTo>
                    <a:pt x="97" y="42"/>
                  </a:lnTo>
                  <a:lnTo>
                    <a:pt x="97" y="42"/>
                  </a:lnTo>
                  <a:lnTo>
                    <a:pt x="96" y="45"/>
                  </a:lnTo>
                  <a:lnTo>
                    <a:pt x="94" y="47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100" y="51"/>
                  </a:lnTo>
                  <a:lnTo>
                    <a:pt x="102" y="55"/>
                  </a:lnTo>
                  <a:lnTo>
                    <a:pt x="102" y="55"/>
                  </a:lnTo>
                  <a:lnTo>
                    <a:pt x="103" y="64"/>
                  </a:lnTo>
                  <a:lnTo>
                    <a:pt x="103" y="65"/>
                  </a:lnTo>
                  <a:lnTo>
                    <a:pt x="103" y="65"/>
                  </a:lnTo>
                  <a:lnTo>
                    <a:pt x="103" y="65"/>
                  </a:lnTo>
                  <a:lnTo>
                    <a:pt x="100" y="60"/>
                  </a:lnTo>
                  <a:lnTo>
                    <a:pt x="97" y="57"/>
                  </a:lnTo>
                  <a:lnTo>
                    <a:pt x="96" y="57"/>
                  </a:lnTo>
                  <a:lnTo>
                    <a:pt x="96" y="57"/>
                  </a:lnTo>
                  <a:lnTo>
                    <a:pt x="88" y="57"/>
                  </a:lnTo>
                  <a:lnTo>
                    <a:pt x="86" y="57"/>
                  </a:lnTo>
                  <a:lnTo>
                    <a:pt x="84" y="55"/>
                  </a:lnTo>
                  <a:lnTo>
                    <a:pt x="84" y="55"/>
                  </a:lnTo>
                  <a:lnTo>
                    <a:pt x="83" y="52"/>
                  </a:lnTo>
                  <a:lnTo>
                    <a:pt x="80" y="52"/>
                  </a:lnTo>
                  <a:lnTo>
                    <a:pt x="77" y="51"/>
                  </a:lnTo>
                  <a:lnTo>
                    <a:pt x="74" y="52"/>
                  </a:lnTo>
                  <a:lnTo>
                    <a:pt x="74" y="52"/>
                  </a:lnTo>
                  <a:lnTo>
                    <a:pt x="70" y="57"/>
                  </a:lnTo>
                  <a:lnTo>
                    <a:pt x="70" y="60"/>
                  </a:lnTo>
                  <a:lnTo>
                    <a:pt x="71" y="61"/>
                  </a:lnTo>
                  <a:lnTo>
                    <a:pt x="71" y="61"/>
                  </a:lnTo>
                  <a:lnTo>
                    <a:pt x="74" y="65"/>
                  </a:lnTo>
                  <a:lnTo>
                    <a:pt x="75" y="68"/>
                  </a:lnTo>
                  <a:lnTo>
                    <a:pt x="74" y="70"/>
                  </a:lnTo>
                  <a:lnTo>
                    <a:pt x="74" y="70"/>
                  </a:lnTo>
                  <a:lnTo>
                    <a:pt x="70" y="74"/>
                  </a:lnTo>
                  <a:lnTo>
                    <a:pt x="62" y="76"/>
                  </a:lnTo>
                  <a:lnTo>
                    <a:pt x="62" y="76"/>
                  </a:lnTo>
                  <a:lnTo>
                    <a:pt x="57" y="78"/>
                  </a:lnTo>
                  <a:lnTo>
                    <a:pt x="51" y="81"/>
                  </a:lnTo>
                  <a:lnTo>
                    <a:pt x="45" y="84"/>
                  </a:lnTo>
                  <a:lnTo>
                    <a:pt x="44" y="84"/>
                  </a:lnTo>
                  <a:lnTo>
                    <a:pt x="44" y="83"/>
                  </a:lnTo>
                  <a:lnTo>
                    <a:pt x="44" y="83"/>
                  </a:lnTo>
                  <a:lnTo>
                    <a:pt x="44" y="81"/>
                  </a:lnTo>
                  <a:lnTo>
                    <a:pt x="46" y="78"/>
                  </a:lnTo>
                  <a:lnTo>
                    <a:pt x="52" y="74"/>
                  </a:lnTo>
                  <a:lnTo>
                    <a:pt x="52" y="74"/>
                  </a:lnTo>
                  <a:lnTo>
                    <a:pt x="58" y="70"/>
                  </a:lnTo>
                  <a:lnTo>
                    <a:pt x="61" y="67"/>
                  </a:lnTo>
                  <a:lnTo>
                    <a:pt x="62" y="64"/>
                  </a:lnTo>
                  <a:lnTo>
                    <a:pt x="62" y="64"/>
                  </a:lnTo>
                  <a:lnTo>
                    <a:pt x="62" y="63"/>
                  </a:lnTo>
                  <a:lnTo>
                    <a:pt x="61" y="61"/>
                  </a:lnTo>
                  <a:lnTo>
                    <a:pt x="58" y="61"/>
                  </a:lnTo>
                  <a:lnTo>
                    <a:pt x="55" y="63"/>
                  </a:lnTo>
                  <a:lnTo>
                    <a:pt x="55" y="63"/>
                  </a:lnTo>
                  <a:lnTo>
                    <a:pt x="48" y="65"/>
                  </a:lnTo>
                  <a:lnTo>
                    <a:pt x="42" y="67"/>
                  </a:lnTo>
                  <a:lnTo>
                    <a:pt x="42" y="67"/>
                  </a:lnTo>
                  <a:lnTo>
                    <a:pt x="41" y="68"/>
                  </a:lnTo>
                  <a:lnTo>
                    <a:pt x="38" y="71"/>
                  </a:lnTo>
                  <a:lnTo>
                    <a:pt x="33" y="77"/>
                  </a:lnTo>
                  <a:lnTo>
                    <a:pt x="33" y="77"/>
                  </a:lnTo>
                  <a:lnTo>
                    <a:pt x="31" y="78"/>
                  </a:lnTo>
                  <a:lnTo>
                    <a:pt x="28" y="78"/>
                  </a:lnTo>
                  <a:lnTo>
                    <a:pt x="20" y="74"/>
                  </a:lnTo>
                  <a:lnTo>
                    <a:pt x="20" y="74"/>
                  </a:lnTo>
                  <a:lnTo>
                    <a:pt x="16" y="71"/>
                  </a:lnTo>
                  <a:lnTo>
                    <a:pt x="16" y="70"/>
                  </a:lnTo>
                  <a:lnTo>
                    <a:pt x="18" y="68"/>
                  </a:lnTo>
                  <a:lnTo>
                    <a:pt x="18" y="68"/>
                  </a:lnTo>
                  <a:lnTo>
                    <a:pt x="20" y="64"/>
                  </a:lnTo>
                  <a:lnTo>
                    <a:pt x="20" y="63"/>
                  </a:lnTo>
                  <a:lnTo>
                    <a:pt x="19" y="60"/>
                  </a:lnTo>
                  <a:lnTo>
                    <a:pt x="19" y="60"/>
                  </a:lnTo>
                  <a:lnTo>
                    <a:pt x="19" y="58"/>
                  </a:lnTo>
                  <a:lnTo>
                    <a:pt x="19" y="58"/>
                  </a:lnTo>
                  <a:lnTo>
                    <a:pt x="25" y="57"/>
                  </a:lnTo>
                  <a:lnTo>
                    <a:pt x="25" y="57"/>
                  </a:lnTo>
                  <a:lnTo>
                    <a:pt x="28" y="55"/>
                  </a:lnTo>
                  <a:lnTo>
                    <a:pt x="31" y="54"/>
                  </a:lnTo>
                  <a:lnTo>
                    <a:pt x="31" y="51"/>
                  </a:lnTo>
                  <a:lnTo>
                    <a:pt x="31" y="49"/>
                  </a:lnTo>
                  <a:lnTo>
                    <a:pt x="31" y="49"/>
                  </a:lnTo>
                  <a:lnTo>
                    <a:pt x="28" y="45"/>
                  </a:lnTo>
                  <a:lnTo>
                    <a:pt x="28" y="44"/>
                  </a:lnTo>
                  <a:lnTo>
                    <a:pt x="31" y="45"/>
                  </a:lnTo>
                  <a:lnTo>
                    <a:pt x="31" y="45"/>
                  </a:lnTo>
                  <a:lnTo>
                    <a:pt x="39" y="48"/>
                  </a:lnTo>
                  <a:lnTo>
                    <a:pt x="42" y="48"/>
                  </a:lnTo>
                  <a:lnTo>
                    <a:pt x="45" y="45"/>
                  </a:lnTo>
                  <a:lnTo>
                    <a:pt x="45" y="45"/>
                  </a:lnTo>
                  <a:lnTo>
                    <a:pt x="48" y="39"/>
                  </a:lnTo>
                  <a:lnTo>
                    <a:pt x="48" y="36"/>
                  </a:lnTo>
                  <a:lnTo>
                    <a:pt x="48" y="35"/>
                  </a:lnTo>
                  <a:lnTo>
                    <a:pt x="48" y="35"/>
                  </a:lnTo>
                  <a:lnTo>
                    <a:pt x="42" y="38"/>
                  </a:lnTo>
                  <a:lnTo>
                    <a:pt x="41" y="38"/>
                  </a:lnTo>
                  <a:lnTo>
                    <a:pt x="39" y="38"/>
                  </a:lnTo>
                  <a:lnTo>
                    <a:pt x="39" y="38"/>
                  </a:lnTo>
                  <a:lnTo>
                    <a:pt x="38" y="34"/>
                  </a:lnTo>
                  <a:lnTo>
                    <a:pt x="36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26" y="34"/>
                  </a:lnTo>
                  <a:lnTo>
                    <a:pt x="23" y="34"/>
                  </a:lnTo>
                  <a:lnTo>
                    <a:pt x="20" y="32"/>
                  </a:lnTo>
                  <a:lnTo>
                    <a:pt x="20" y="32"/>
                  </a:lnTo>
                  <a:lnTo>
                    <a:pt x="16" y="31"/>
                  </a:lnTo>
                  <a:lnTo>
                    <a:pt x="15" y="32"/>
                  </a:lnTo>
                  <a:lnTo>
                    <a:pt x="13" y="34"/>
                  </a:lnTo>
                  <a:lnTo>
                    <a:pt x="13" y="34"/>
                  </a:lnTo>
                  <a:lnTo>
                    <a:pt x="12" y="38"/>
                  </a:lnTo>
                  <a:lnTo>
                    <a:pt x="9" y="38"/>
                  </a:lnTo>
                  <a:lnTo>
                    <a:pt x="6" y="38"/>
                  </a:lnTo>
                  <a:lnTo>
                    <a:pt x="6" y="38"/>
                  </a:lnTo>
                  <a:lnTo>
                    <a:pt x="3" y="36"/>
                  </a:lnTo>
                  <a:lnTo>
                    <a:pt x="2" y="34"/>
                  </a:lnTo>
                  <a:lnTo>
                    <a:pt x="0" y="31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4" y="26"/>
                  </a:lnTo>
                  <a:lnTo>
                    <a:pt x="9" y="25"/>
                  </a:lnTo>
                  <a:lnTo>
                    <a:pt x="13" y="23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18" y="19"/>
                  </a:lnTo>
                  <a:lnTo>
                    <a:pt x="20" y="19"/>
                  </a:lnTo>
                  <a:lnTo>
                    <a:pt x="23" y="19"/>
                  </a:lnTo>
                  <a:lnTo>
                    <a:pt x="28" y="18"/>
                  </a:lnTo>
                  <a:lnTo>
                    <a:pt x="28" y="18"/>
                  </a:lnTo>
                  <a:lnTo>
                    <a:pt x="33" y="16"/>
                  </a:lnTo>
                  <a:lnTo>
                    <a:pt x="42" y="15"/>
                  </a:lnTo>
                  <a:lnTo>
                    <a:pt x="42" y="15"/>
                  </a:lnTo>
                  <a:lnTo>
                    <a:pt x="46" y="13"/>
                  </a:lnTo>
                  <a:lnTo>
                    <a:pt x="49" y="12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61" y="2"/>
                  </a:lnTo>
                  <a:lnTo>
                    <a:pt x="65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80" y="3"/>
                  </a:lnTo>
                  <a:lnTo>
                    <a:pt x="81" y="5"/>
                  </a:lnTo>
                  <a:lnTo>
                    <a:pt x="81" y="6"/>
                  </a:lnTo>
                  <a:lnTo>
                    <a:pt x="81" y="6"/>
                  </a:lnTo>
                  <a:lnTo>
                    <a:pt x="67" y="18"/>
                  </a:lnTo>
                  <a:lnTo>
                    <a:pt x="67" y="18"/>
                  </a:lnTo>
                  <a:lnTo>
                    <a:pt x="64" y="22"/>
                  </a:lnTo>
                  <a:lnTo>
                    <a:pt x="62" y="25"/>
                  </a:lnTo>
                  <a:lnTo>
                    <a:pt x="64" y="25"/>
                  </a:lnTo>
                  <a:lnTo>
                    <a:pt x="64" y="25"/>
                  </a:lnTo>
                  <a:lnTo>
                    <a:pt x="67" y="29"/>
                  </a:lnTo>
                  <a:lnTo>
                    <a:pt x="68" y="29"/>
                  </a:lnTo>
                  <a:lnTo>
                    <a:pt x="71" y="29"/>
                  </a:lnTo>
                  <a:lnTo>
                    <a:pt x="71" y="29"/>
                  </a:lnTo>
                  <a:lnTo>
                    <a:pt x="75" y="26"/>
                  </a:lnTo>
                  <a:lnTo>
                    <a:pt x="77" y="25"/>
                  </a:lnTo>
                  <a:lnTo>
                    <a:pt x="80" y="25"/>
                  </a:lnTo>
                  <a:lnTo>
                    <a:pt x="80" y="25"/>
                  </a:lnTo>
                  <a:lnTo>
                    <a:pt x="84" y="29"/>
                  </a:lnTo>
                  <a:lnTo>
                    <a:pt x="87" y="31"/>
                  </a:lnTo>
                  <a:lnTo>
                    <a:pt x="91" y="29"/>
                  </a:lnTo>
                  <a:lnTo>
                    <a:pt x="91" y="29"/>
                  </a:lnTo>
                  <a:lnTo>
                    <a:pt x="94" y="28"/>
                  </a:lnTo>
                  <a:lnTo>
                    <a:pt x="96" y="25"/>
                  </a:lnTo>
                  <a:lnTo>
                    <a:pt x="97" y="22"/>
                  </a:lnTo>
                  <a:lnTo>
                    <a:pt x="100" y="21"/>
                  </a:lnTo>
                  <a:lnTo>
                    <a:pt x="100" y="21"/>
                  </a:lnTo>
                  <a:lnTo>
                    <a:pt x="102" y="21"/>
                  </a:lnTo>
                  <a:lnTo>
                    <a:pt x="103" y="22"/>
                  </a:lnTo>
                  <a:lnTo>
                    <a:pt x="104" y="23"/>
                  </a:lnTo>
                  <a:lnTo>
                    <a:pt x="103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7" name="Freeform 1192"/>
            <p:cNvSpPr>
              <a:spLocks/>
            </p:cNvSpPr>
            <p:nvPr/>
          </p:nvSpPr>
          <p:spPr bwMode="auto">
            <a:xfrm>
              <a:off x="1409700" y="2611071"/>
              <a:ext cx="80963" cy="44450"/>
            </a:xfrm>
            <a:custGeom>
              <a:avLst/>
              <a:gdLst>
                <a:gd name="T0" fmla="*/ 7 w 51"/>
                <a:gd name="T1" fmla="*/ 17 h 28"/>
                <a:gd name="T2" fmla="*/ 7 w 51"/>
                <a:gd name="T3" fmla="*/ 17 h 28"/>
                <a:gd name="T4" fmla="*/ 13 w 51"/>
                <a:gd name="T5" fmla="*/ 16 h 28"/>
                <a:gd name="T6" fmla="*/ 14 w 51"/>
                <a:gd name="T7" fmla="*/ 13 h 28"/>
                <a:gd name="T8" fmla="*/ 16 w 51"/>
                <a:gd name="T9" fmla="*/ 10 h 28"/>
                <a:gd name="T10" fmla="*/ 19 w 51"/>
                <a:gd name="T11" fmla="*/ 9 h 28"/>
                <a:gd name="T12" fmla="*/ 19 w 51"/>
                <a:gd name="T13" fmla="*/ 9 h 28"/>
                <a:gd name="T14" fmla="*/ 27 w 51"/>
                <a:gd name="T15" fmla="*/ 6 h 28"/>
                <a:gd name="T16" fmla="*/ 33 w 51"/>
                <a:gd name="T17" fmla="*/ 2 h 28"/>
                <a:gd name="T18" fmla="*/ 33 w 51"/>
                <a:gd name="T19" fmla="*/ 2 h 28"/>
                <a:gd name="T20" fmla="*/ 35 w 51"/>
                <a:gd name="T21" fmla="*/ 2 h 28"/>
                <a:gd name="T22" fmla="*/ 39 w 51"/>
                <a:gd name="T23" fmla="*/ 0 h 28"/>
                <a:gd name="T24" fmla="*/ 42 w 51"/>
                <a:gd name="T25" fmla="*/ 0 h 28"/>
                <a:gd name="T26" fmla="*/ 42 w 51"/>
                <a:gd name="T27" fmla="*/ 2 h 28"/>
                <a:gd name="T28" fmla="*/ 42 w 51"/>
                <a:gd name="T29" fmla="*/ 2 h 28"/>
                <a:gd name="T30" fmla="*/ 42 w 51"/>
                <a:gd name="T31" fmla="*/ 3 h 28"/>
                <a:gd name="T32" fmla="*/ 45 w 51"/>
                <a:gd name="T33" fmla="*/ 3 h 28"/>
                <a:gd name="T34" fmla="*/ 48 w 51"/>
                <a:gd name="T35" fmla="*/ 2 h 28"/>
                <a:gd name="T36" fmla="*/ 48 w 51"/>
                <a:gd name="T37" fmla="*/ 2 h 28"/>
                <a:gd name="T38" fmla="*/ 51 w 51"/>
                <a:gd name="T39" fmla="*/ 7 h 28"/>
                <a:gd name="T40" fmla="*/ 51 w 51"/>
                <a:gd name="T41" fmla="*/ 10 h 28"/>
                <a:gd name="T42" fmla="*/ 49 w 51"/>
                <a:gd name="T43" fmla="*/ 13 h 28"/>
                <a:gd name="T44" fmla="*/ 49 w 51"/>
                <a:gd name="T45" fmla="*/ 13 h 28"/>
                <a:gd name="T46" fmla="*/ 45 w 51"/>
                <a:gd name="T47" fmla="*/ 17 h 28"/>
                <a:gd name="T48" fmla="*/ 42 w 51"/>
                <a:gd name="T49" fmla="*/ 19 h 28"/>
                <a:gd name="T50" fmla="*/ 42 w 51"/>
                <a:gd name="T51" fmla="*/ 17 h 28"/>
                <a:gd name="T52" fmla="*/ 42 w 51"/>
                <a:gd name="T53" fmla="*/ 17 h 28"/>
                <a:gd name="T54" fmla="*/ 43 w 51"/>
                <a:gd name="T55" fmla="*/ 10 h 28"/>
                <a:gd name="T56" fmla="*/ 43 w 51"/>
                <a:gd name="T57" fmla="*/ 7 h 28"/>
                <a:gd name="T58" fmla="*/ 43 w 51"/>
                <a:gd name="T59" fmla="*/ 6 h 28"/>
                <a:gd name="T60" fmla="*/ 42 w 51"/>
                <a:gd name="T61" fmla="*/ 6 h 28"/>
                <a:gd name="T62" fmla="*/ 42 w 51"/>
                <a:gd name="T63" fmla="*/ 6 h 28"/>
                <a:gd name="T64" fmla="*/ 37 w 51"/>
                <a:gd name="T65" fmla="*/ 7 h 28"/>
                <a:gd name="T66" fmla="*/ 33 w 51"/>
                <a:gd name="T67" fmla="*/ 12 h 28"/>
                <a:gd name="T68" fmla="*/ 33 w 51"/>
                <a:gd name="T69" fmla="*/ 12 h 28"/>
                <a:gd name="T70" fmla="*/ 27 w 51"/>
                <a:gd name="T71" fmla="*/ 15 h 28"/>
                <a:gd name="T72" fmla="*/ 19 w 51"/>
                <a:gd name="T73" fmla="*/ 19 h 28"/>
                <a:gd name="T74" fmla="*/ 19 w 51"/>
                <a:gd name="T75" fmla="*/ 19 h 28"/>
                <a:gd name="T76" fmla="*/ 13 w 51"/>
                <a:gd name="T77" fmla="*/ 20 h 28"/>
                <a:gd name="T78" fmla="*/ 10 w 51"/>
                <a:gd name="T79" fmla="*/ 22 h 28"/>
                <a:gd name="T80" fmla="*/ 10 w 51"/>
                <a:gd name="T81" fmla="*/ 22 h 28"/>
                <a:gd name="T82" fmla="*/ 7 w 51"/>
                <a:gd name="T83" fmla="*/ 26 h 28"/>
                <a:gd name="T84" fmla="*/ 6 w 51"/>
                <a:gd name="T85" fmla="*/ 28 h 28"/>
                <a:gd name="T86" fmla="*/ 4 w 51"/>
                <a:gd name="T87" fmla="*/ 28 h 28"/>
                <a:gd name="T88" fmla="*/ 4 w 51"/>
                <a:gd name="T89" fmla="*/ 28 h 28"/>
                <a:gd name="T90" fmla="*/ 1 w 51"/>
                <a:gd name="T91" fmla="*/ 25 h 28"/>
                <a:gd name="T92" fmla="*/ 0 w 51"/>
                <a:gd name="T93" fmla="*/ 23 h 28"/>
                <a:gd name="T94" fmla="*/ 1 w 51"/>
                <a:gd name="T95" fmla="*/ 20 h 28"/>
                <a:gd name="T96" fmla="*/ 7 w 51"/>
                <a:gd name="T97" fmla="*/ 17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1" h="28">
                  <a:moveTo>
                    <a:pt x="7" y="17"/>
                  </a:moveTo>
                  <a:lnTo>
                    <a:pt x="7" y="17"/>
                  </a:lnTo>
                  <a:lnTo>
                    <a:pt x="13" y="16"/>
                  </a:lnTo>
                  <a:lnTo>
                    <a:pt x="14" y="13"/>
                  </a:lnTo>
                  <a:lnTo>
                    <a:pt x="16" y="10"/>
                  </a:lnTo>
                  <a:lnTo>
                    <a:pt x="19" y="9"/>
                  </a:lnTo>
                  <a:lnTo>
                    <a:pt x="19" y="9"/>
                  </a:lnTo>
                  <a:lnTo>
                    <a:pt x="27" y="6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9" y="0"/>
                  </a:lnTo>
                  <a:lnTo>
                    <a:pt x="42" y="0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3"/>
                  </a:lnTo>
                  <a:lnTo>
                    <a:pt x="45" y="3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51" y="7"/>
                  </a:lnTo>
                  <a:lnTo>
                    <a:pt x="51" y="10"/>
                  </a:lnTo>
                  <a:lnTo>
                    <a:pt x="49" y="13"/>
                  </a:lnTo>
                  <a:lnTo>
                    <a:pt x="49" y="13"/>
                  </a:lnTo>
                  <a:lnTo>
                    <a:pt x="45" y="17"/>
                  </a:lnTo>
                  <a:lnTo>
                    <a:pt x="42" y="19"/>
                  </a:lnTo>
                  <a:lnTo>
                    <a:pt x="42" y="17"/>
                  </a:lnTo>
                  <a:lnTo>
                    <a:pt x="42" y="17"/>
                  </a:lnTo>
                  <a:lnTo>
                    <a:pt x="43" y="10"/>
                  </a:lnTo>
                  <a:lnTo>
                    <a:pt x="43" y="7"/>
                  </a:lnTo>
                  <a:lnTo>
                    <a:pt x="43" y="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37" y="7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27" y="15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3" y="2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7" y="26"/>
                  </a:lnTo>
                  <a:lnTo>
                    <a:pt x="6" y="28"/>
                  </a:lnTo>
                  <a:lnTo>
                    <a:pt x="4" y="28"/>
                  </a:lnTo>
                  <a:lnTo>
                    <a:pt x="4" y="28"/>
                  </a:lnTo>
                  <a:lnTo>
                    <a:pt x="1" y="25"/>
                  </a:lnTo>
                  <a:lnTo>
                    <a:pt x="0" y="23"/>
                  </a:lnTo>
                  <a:lnTo>
                    <a:pt x="1" y="20"/>
                  </a:lnTo>
                  <a:lnTo>
                    <a:pt x="7" y="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8" name="Freeform 1193"/>
            <p:cNvSpPr>
              <a:spLocks/>
            </p:cNvSpPr>
            <p:nvPr/>
          </p:nvSpPr>
          <p:spPr bwMode="auto">
            <a:xfrm>
              <a:off x="1306513" y="2698384"/>
              <a:ext cx="200025" cy="111125"/>
            </a:xfrm>
            <a:custGeom>
              <a:avLst/>
              <a:gdLst>
                <a:gd name="T0" fmla="*/ 60 w 126"/>
                <a:gd name="T1" fmla="*/ 49 h 70"/>
                <a:gd name="T2" fmla="*/ 53 w 126"/>
                <a:gd name="T3" fmla="*/ 52 h 70"/>
                <a:gd name="T4" fmla="*/ 52 w 126"/>
                <a:gd name="T5" fmla="*/ 52 h 70"/>
                <a:gd name="T6" fmla="*/ 53 w 126"/>
                <a:gd name="T7" fmla="*/ 60 h 70"/>
                <a:gd name="T8" fmla="*/ 50 w 126"/>
                <a:gd name="T9" fmla="*/ 61 h 70"/>
                <a:gd name="T10" fmla="*/ 29 w 126"/>
                <a:gd name="T11" fmla="*/ 70 h 70"/>
                <a:gd name="T12" fmla="*/ 21 w 126"/>
                <a:gd name="T13" fmla="*/ 70 h 70"/>
                <a:gd name="T14" fmla="*/ 4 w 126"/>
                <a:gd name="T15" fmla="*/ 61 h 70"/>
                <a:gd name="T16" fmla="*/ 1 w 126"/>
                <a:gd name="T17" fmla="*/ 58 h 70"/>
                <a:gd name="T18" fmla="*/ 0 w 126"/>
                <a:gd name="T19" fmla="*/ 54 h 70"/>
                <a:gd name="T20" fmla="*/ 1 w 126"/>
                <a:gd name="T21" fmla="*/ 52 h 70"/>
                <a:gd name="T22" fmla="*/ 7 w 126"/>
                <a:gd name="T23" fmla="*/ 54 h 70"/>
                <a:gd name="T24" fmla="*/ 10 w 126"/>
                <a:gd name="T25" fmla="*/ 54 h 70"/>
                <a:gd name="T26" fmla="*/ 8 w 126"/>
                <a:gd name="T27" fmla="*/ 51 h 70"/>
                <a:gd name="T28" fmla="*/ 11 w 126"/>
                <a:gd name="T29" fmla="*/ 49 h 70"/>
                <a:gd name="T30" fmla="*/ 17 w 126"/>
                <a:gd name="T31" fmla="*/ 48 h 70"/>
                <a:gd name="T32" fmla="*/ 18 w 126"/>
                <a:gd name="T33" fmla="*/ 45 h 70"/>
                <a:gd name="T34" fmla="*/ 18 w 126"/>
                <a:gd name="T35" fmla="*/ 41 h 70"/>
                <a:gd name="T36" fmla="*/ 18 w 126"/>
                <a:gd name="T37" fmla="*/ 36 h 70"/>
                <a:gd name="T38" fmla="*/ 23 w 126"/>
                <a:gd name="T39" fmla="*/ 35 h 70"/>
                <a:gd name="T40" fmla="*/ 26 w 126"/>
                <a:gd name="T41" fmla="*/ 33 h 70"/>
                <a:gd name="T42" fmla="*/ 30 w 126"/>
                <a:gd name="T43" fmla="*/ 33 h 70"/>
                <a:gd name="T44" fmla="*/ 32 w 126"/>
                <a:gd name="T45" fmla="*/ 31 h 70"/>
                <a:gd name="T46" fmla="*/ 30 w 126"/>
                <a:gd name="T47" fmla="*/ 25 h 70"/>
                <a:gd name="T48" fmla="*/ 26 w 126"/>
                <a:gd name="T49" fmla="*/ 13 h 70"/>
                <a:gd name="T50" fmla="*/ 16 w 126"/>
                <a:gd name="T51" fmla="*/ 2 h 70"/>
                <a:gd name="T52" fmla="*/ 17 w 126"/>
                <a:gd name="T53" fmla="*/ 0 h 70"/>
                <a:gd name="T54" fmla="*/ 24 w 126"/>
                <a:gd name="T55" fmla="*/ 3 h 70"/>
                <a:gd name="T56" fmla="*/ 32 w 126"/>
                <a:gd name="T57" fmla="*/ 9 h 70"/>
                <a:gd name="T58" fmla="*/ 34 w 126"/>
                <a:gd name="T59" fmla="*/ 16 h 70"/>
                <a:gd name="T60" fmla="*/ 39 w 126"/>
                <a:gd name="T61" fmla="*/ 19 h 70"/>
                <a:gd name="T62" fmla="*/ 40 w 126"/>
                <a:gd name="T63" fmla="*/ 20 h 70"/>
                <a:gd name="T64" fmla="*/ 43 w 126"/>
                <a:gd name="T65" fmla="*/ 25 h 70"/>
                <a:gd name="T66" fmla="*/ 47 w 126"/>
                <a:gd name="T67" fmla="*/ 26 h 70"/>
                <a:gd name="T68" fmla="*/ 59 w 126"/>
                <a:gd name="T69" fmla="*/ 26 h 70"/>
                <a:gd name="T70" fmla="*/ 60 w 126"/>
                <a:gd name="T71" fmla="*/ 25 h 70"/>
                <a:gd name="T72" fmla="*/ 66 w 126"/>
                <a:gd name="T73" fmla="*/ 17 h 70"/>
                <a:gd name="T74" fmla="*/ 76 w 126"/>
                <a:gd name="T75" fmla="*/ 13 h 70"/>
                <a:gd name="T76" fmla="*/ 85 w 126"/>
                <a:gd name="T77" fmla="*/ 7 h 70"/>
                <a:gd name="T78" fmla="*/ 95 w 126"/>
                <a:gd name="T79" fmla="*/ 2 h 70"/>
                <a:gd name="T80" fmla="*/ 107 w 126"/>
                <a:gd name="T81" fmla="*/ 0 h 70"/>
                <a:gd name="T82" fmla="*/ 123 w 126"/>
                <a:gd name="T83" fmla="*/ 2 h 70"/>
                <a:gd name="T84" fmla="*/ 126 w 126"/>
                <a:gd name="T85" fmla="*/ 4 h 70"/>
                <a:gd name="T86" fmla="*/ 126 w 126"/>
                <a:gd name="T87" fmla="*/ 9 h 70"/>
                <a:gd name="T88" fmla="*/ 124 w 126"/>
                <a:gd name="T89" fmla="*/ 10 h 70"/>
                <a:gd name="T90" fmla="*/ 121 w 126"/>
                <a:gd name="T91" fmla="*/ 7 h 70"/>
                <a:gd name="T92" fmla="*/ 117 w 126"/>
                <a:gd name="T93" fmla="*/ 7 h 70"/>
                <a:gd name="T94" fmla="*/ 114 w 126"/>
                <a:gd name="T95" fmla="*/ 12 h 70"/>
                <a:gd name="T96" fmla="*/ 111 w 126"/>
                <a:gd name="T97" fmla="*/ 17 h 70"/>
                <a:gd name="T98" fmla="*/ 108 w 126"/>
                <a:gd name="T99" fmla="*/ 23 h 70"/>
                <a:gd name="T100" fmla="*/ 105 w 126"/>
                <a:gd name="T101" fmla="*/ 23 h 70"/>
                <a:gd name="T102" fmla="*/ 89 w 126"/>
                <a:gd name="T103" fmla="*/ 17 h 70"/>
                <a:gd name="T104" fmla="*/ 85 w 126"/>
                <a:gd name="T105" fmla="*/ 17 h 70"/>
                <a:gd name="T106" fmla="*/ 82 w 126"/>
                <a:gd name="T107" fmla="*/ 22 h 70"/>
                <a:gd name="T108" fmla="*/ 79 w 126"/>
                <a:gd name="T109" fmla="*/ 35 h 70"/>
                <a:gd name="T110" fmla="*/ 76 w 126"/>
                <a:gd name="T111" fmla="*/ 41 h 70"/>
                <a:gd name="T112" fmla="*/ 72 w 126"/>
                <a:gd name="T113" fmla="*/ 44 h 70"/>
                <a:gd name="T114" fmla="*/ 63 w 126"/>
                <a:gd name="T115" fmla="*/ 42 h 70"/>
                <a:gd name="T116" fmla="*/ 58 w 126"/>
                <a:gd name="T117" fmla="*/ 44 h 70"/>
                <a:gd name="T118" fmla="*/ 60 w 126"/>
                <a:gd name="T119" fmla="*/ 48 h 70"/>
                <a:gd name="T120" fmla="*/ 60 w 126"/>
                <a:gd name="T121" fmla="*/ 4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" h="70">
                  <a:moveTo>
                    <a:pt x="60" y="49"/>
                  </a:moveTo>
                  <a:lnTo>
                    <a:pt x="60" y="49"/>
                  </a:lnTo>
                  <a:lnTo>
                    <a:pt x="55" y="51"/>
                  </a:lnTo>
                  <a:lnTo>
                    <a:pt x="53" y="52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53" y="58"/>
                  </a:lnTo>
                  <a:lnTo>
                    <a:pt x="53" y="60"/>
                  </a:lnTo>
                  <a:lnTo>
                    <a:pt x="50" y="61"/>
                  </a:lnTo>
                  <a:lnTo>
                    <a:pt x="50" y="61"/>
                  </a:lnTo>
                  <a:lnTo>
                    <a:pt x="37" y="67"/>
                  </a:lnTo>
                  <a:lnTo>
                    <a:pt x="29" y="70"/>
                  </a:lnTo>
                  <a:lnTo>
                    <a:pt x="21" y="70"/>
                  </a:lnTo>
                  <a:lnTo>
                    <a:pt x="21" y="70"/>
                  </a:lnTo>
                  <a:lnTo>
                    <a:pt x="13" y="67"/>
                  </a:lnTo>
                  <a:lnTo>
                    <a:pt x="4" y="61"/>
                  </a:lnTo>
                  <a:lnTo>
                    <a:pt x="4" y="61"/>
                  </a:lnTo>
                  <a:lnTo>
                    <a:pt x="1" y="58"/>
                  </a:lnTo>
                  <a:lnTo>
                    <a:pt x="0" y="55"/>
                  </a:lnTo>
                  <a:lnTo>
                    <a:pt x="0" y="54"/>
                  </a:lnTo>
                  <a:lnTo>
                    <a:pt x="1" y="52"/>
                  </a:lnTo>
                  <a:lnTo>
                    <a:pt x="1" y="52"/>
                  </a:lnTo>
                  <a:lnTo>
                    <a:pt x="4" y="54"/>
                  </a:lnTo>
                  <a:lnTo>
                    <a:pt x="7" y="54"/>
                  </a:lnTo>
                  <a:lnTo>
                    <a:pt x="8" y="55"/>
                  </a:lnTo>
                  <a:lnTo>
                    <a:pt x="10" y="54"/>
                  </a:lnTo>
                  <a:lnTo>
                    <a:pt x="10" y="54"/>
                  </a:lnTo>
                  <a:lnTo>
                    <a:pt x="8" y="51"/>
                  </a:lnTo>
                  <a:lnTo>
                    <a:pt x="10" y="49"/>
                  </a:lnTo>
                  <a:lnTo>
                    <a:pt x="11" y="49"/>
                  </a:lnTo>
                  <a:lnTo>
                    <a:pt x="11" y="49"/>
                  </a:lnTo>
                  <a:lnTo>
                    <a:pt x="17" y="48"/>
                  </a:lnTo>
                  <a:lnTo>
                    <a:pt x="18" y="46"/>
                  </a:lnTo>
                  <a:lnTo>
                    <a:pt x="18" y="45"/>
                  </a:lnTo>
                  <a:lnTo>
                    <a:pt x="18" y="45"/>
                  </a:lnTo>
                  <a:lnTo>
                    <a:pt x="18" y="41"/>
                  </a:lnTo>
                  <a:lnTo>
                    <a:pt x="18" y="38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23" y="35"/>
                  </a:lnTo>
                  <a:lnTo>
                    <a:pt x="24" y="33"/>
                  </a:lnTo>
                  <a:lnTo>
                    <a:pt x="26" y="33"/>
                  </a:lnTo>
                  <a:lnTo>
                    <a:pt x="26" y="33"/>
                  </a:lnTo>
                  <a:lnTo>
                    <a:pt x="30" y="33"/>
                  </a:lnTo>
                  <a:lnTo>
                    <a:pt x="32" y="32"/>
                  </a:lnTo>
                  <a:lnTo>
                    <a:pt x="32" y="31"/>
                  </a:lnTo>
                  <a:lnTo>
                    <a:pt x="32" y="31"/>
                  </a:lnTo>
                  <a:lnTo>
                    <a:pt x="30" y="25"/>
                  </a:lnTo>
                  <a:lnTo>
                    <a:pt x="26" y="13"/>
                  </a:lnTo>
                  <a:lnTo>
                    <a:pt x="26" y="13"/>
                  </a:lnTo>
                  <a:lnTo>
                    <a:pt x="17" y="4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4" y="3"/>
                  </a:lnTo>
                  <a:lnTo>
                    <a:pt x="29" y="6"/>
                  </a:lnTo>
                  <a:lnTo>
                    <a:pt x="32" y="9"/>
                  </a:lnTo>
                  <a:lnTo>
                    <a:pt x="32" y="9"/>
                  </a:lnTo>
                  <a:lnTo>
                    <a:pt x="34" y="16"/>
                  </a:lnTo>
                  <a:lnTo>
                    <a:pt x="36" y="17"/>
                  </a:lnTo>
                  <a:lnTo>
                    <a:pt x="39" y="19"/>
                  </a:lnTo>
                  <a:lnTo>
                    <a:pt x="39" y="19"/>
                  </a:lnTo>
                  <a:lnTo>
                    <a:pt x="40" y="20"/>
                  </a:lnTo>
                  <a:lnTo>
                    <a:pt x="42" y="22"/>
                  </a:lnTo>
                  <a:lnTo>
                    <a:pt x="43" y="25"/>
                  </a:lnTo>
                  <a:lnTo>
                    <a:pt x="47" y="26"/>
                  </a:lnTo>
                  <a:lnTo>
                    <a:pt x="47" y="26"/>
                  </a:lnTo>
                  <a:lnTo>
                    <a:pt x="56" y="26"/>
                  </a:lnTo>
                  <a:lnTo>
                    <a:pt x="59" y="26"/>
                  </a:lnTo>
                  <a:lnTo>
                    <a:pt x="60" y="25"/>
                  </a:lnTo>
                  <a:lnTo>
                    <a:pt x="60" y="25"/>
                  </a:lnTo>
                  <a:lnTo>
                    <a:pt x="63" y="20"/>
                  </a:lnTo>
                  <a:lnTo>
                    <a:pt x="66" y="17"/>
                  </a:lnTo>
                  <a:lnTo>
                    <a:pt x="66" y="17"/>
                  </a:lnTo>
                  <a:lnTo>
                    <a:pt x="76" y="13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9" y="4"/>
                  </a:lnTo>
                  <a:lnTo>
                    <a:pt x="95" y="2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3" y="2"/>
                  </a:lnTo>
                  <a:lnTo>
                    <a:pt x="126" y="3"/>
                  </a:lnTo>
                  <a:lnTo>
                    <a:pt x="126" y="4"/>
                  </a:lnTo>
                  <a:lnTo>
                    <a:pt x="126" y="4"/>
                  </a:lnTo>
                  <a:lnTo>
                    <a:pt x="126" y="9"/>
                  </a:lnTo>
                  <a:lnTo>
                    <a:pt x="126" y="10"/>
                  </a:lnTo>
                  <a:lnTo>
                    <a:pt x="124" y="10"/>
                  </a:lnTo>
                  <a:lnTo>
                    <a:pt x="124" y="10"/>
                  </a:lnTo>
                  <a:lnTo>
                    <a:pt x="121" y="7"/>
                  </a:lnTo>
                  <a:lnTo>
                    <a:pt x="118" y="6"/>
                  </a:lnTo>
                  <a:lnTo>
                    <a:pt x="117" y="7"/>
                  </a:lnTo>
                  <a:lnTo>
                    <a:pt x="117" y="7"/>
                  </a:lnTo>
                  <a:lnTo>
                    <a:pt x="114" y="12"/>
                  </a:lnTo>
                  <a:lnTo>
                    <a:pt x="111" y="17"/>
                  </a:lnTo>
                  <a:lnTo>
                    <a:pt x="111" y="17"/>
                  </a:lnTo>
                  <a:lnTo>
                    <a:pt x="110" y="22"/>
                  </a:lnTo>
                  <a:lnTo>
                    <a:pt x="108" y="23"/>
                  </a:lnTo>
                  <a:lnTo>
                    <a:pt x="105" y="23"/>
                  </a:lnTo>
                  <a:lnTo>
                    <a:pt x="105" y="23"/>
                  </a:lnTo>
                  <a:lnTo>
                    <a:pt x="94" y="19"/>
                  </a:lnTo>
                  <a:lnTo>
                    <a:pt x="89" y="17"/>
                  </a:lnTo>
                  <a:lnTo>
                    <a:pt x="87" y="17"/>
                  </a:lnTo>
                  <a:lnTo>
                    <a:pt x="85" y="17"/>
                  </a:lnTo>
                  <a:lnTo>
                    <a:pt x="85" y="17"/>
                  </a:lnTo>
                  <a:lnTo>
                    <a:pt x="82" y="22"/>
                  </a:lnTo>
                  <a:lnTo>
                    <a:pt x="81" y="26"/>
                  </a:lnTo>
                  <a:lnTo>
                    <a:pt x="79" y="35"/>
                  </a:lnTo>
                  <a:lnTo>
                    <a:pt x="79" y="35"/>
                  </a:lnTo>
                  <a:lnTo>
                    <a:pt x="76" y="41"/>
                  </a:lnTo>
                  <a:lnTo>
                    <a:pt x="75" y="42"/>
                  </a:lnTo>
                  <a:lnTo>
                    <a:pt x="72" y="44"/>
                  </a:lnTo>
                  <a:lnTo>
                    <a:pt x="72" y="44"/>
                  </a:lnTo>
                  <a:lnTo>
                    <a:pt x="63" y="42"/>
                  </a:lnTo>
                  <a:lnTo>
                    <a:pt x="59" y="42"/>
                  </a:lnTo>
                  <a:lnTo>
                    <a:pt x="58" y="44"/>
                  </a:lnTo>
                  <a:lnTo>
                    <a:pt x="58" y="44"/>
                  </a:lnTo>
                  <a:lnTo>
                    <a:pt x="60" y="48"/>
                  </a:lnTo>
                  <a:lnTo>
                    <a:pt x="60" y="49"/>
                  </a:lnTo>
                  <a:lnTo>
                    <a:pt x="60" y="4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9" name="Freeform 1194"/>
            <p:cNvSpPr>
              <a:spLocks/>
            </p:cNvSpPr>
            <p:nvPr/>
          </p:nvSpPr>
          <p:spPr bwMode="auto">
            <a:xfrm>
              <a:off x="1420813" y="2873009"/>
              <a:ext cx="122238" cy="50800"/>
            </a:xfrm>
            <a:custGeom>
              <a:avLst/>
              <a:gdLst>
                <a:gd name="T0" fmla="*/ 68 w 77"/>
                <a:gd name="T1" fmla="*/ 10 h 32"/>
                <a:gd name="T2" fmla="*/ 68 w 77"/>
                <a:gd name="T3" fmla="*/ 10 h 32"/>
                <a:gd name="T4" fmla="*/ 62 w 77"/>
                <a:gd name="T5" fmla="*/ 12 h 32"/>
                <a:gd name="T6" fmla="*/ 58 w 77"/>
                <a:gd name="T7" fmla="*/ 13 h 32"/>
                <a:gd name="T8" fmla="*/ 55 w 77"/>
                <a:gd name="T9" fmla="*/ 15 h 32"/>
                <a:gd name="T10" fmla="*/ 55 w 77"/>
                <a:gd name="T11" fmla="*/ 15 h 32"/>
                <a:gd name="T12" fmla="*/ 45 w 77"/>
                <a:gd name="T13" fmla="*/ 13 h 32"/>
                <a:gd name="T14" fmla="*/ 41 w 77"/>
                <a:gd name="T15" fmla="*/ 13 h 32"/>
                <a:gd name="T16" fmla="*/ 36 w 77"/>
                <a:gd name="T17" fmla="*/ 16 h 32"/>
                <a:gd name="T18" fmla="*/ 36 w 77"/>
                <a:gd name="T19" fmla="*/ 16 h 32"/>
                <a:gd name="T20" fmla="*/ 32 w 77"/>
                <a:gd name="T21" fmla="*/ 22 h 32"/>
                <a:gd name="T22" fmla="*/ 30 w 77"/>
                <a:gd name="T23" fmla="*/ 25 h 32"/>
                <a:gd name="T24" fmla="*/ 28 w 77"/>
                <a:gd name="T25" fmla="*/ 26 h 32"/>
                <a:gd name="T26" fmla="*/ 28 w 77"/>
                <a:gd name="T27" fmla="*/ 26 h 32"/>
                <a:gd name="T28" fmla="*/ 20 w 77"/>
                <a:gd name="T29" fmla="*/ 26 h 32"/>
                <a:gd name="T30" fmla="*/ 17 w 77"/>
                <a:gd name="T31" fmla="*/ 26 h 32"/>
                <a:gd name="T32" fmla="*/ 16 w 77"/>
                <a:gd name="T33" fmla="*/ 26 h 32"/>
                <a:gd name="T34" fmla="*/ 16 w 77"/>
                <a:gd name="T35" fmla="*/ 26 h 32"/>
                <a:gd name="T36" fmla="*/ 12 w 77"/>
                <a:gd name="T37" fmla="*/ 31 h 32"/>
                <a:gd name="T38" fmla="*/ 9 w 77"/>
                <a:gd name="T39" fmla="*/ 32 h 32"/>
                <a:gd name="T40" fmla="*/ 6 w 77"/>
                <a:gd name="T41" fmla="*/ 32 h 32"/>
                <a:gd name="T42" fmla="*/ 6 w 77"/>
                <a:gd name="T43" fmla="*/ 32 h 32"/>
                <a:gd name="T44" fmla="*/ 2 w 77"/>
                <a:gd name="T45" fmla="*/ 29 h 32"/>
                <a:gd name="T46" fmla="*/ 0 w 77"/>
                <a:gd name="T47" fmla="*/ 26 h 32"/>
                <a:gd name="T48" fmla="*/ 2 w 77"/>
                <a:gd name="T49" fmla="*/ 26 h 32"/>
                <a:gd name="T50" fmla="*/ 2 w 77"/>
                <a:gd name="T51" fmla="*/ 26 h 32"/>
                <a:gd name="T52" fmla="*/ 7 w 77"/>
                <a:gd name="T53" fmla="*/ 25 h 32"/>
                <a:gd name="T54" fmla="*/ 10 w 77"/>
                <a:gd name="T55" fmla="*/ 25 h 32"/>
                <a:gd name="T56" fmla="*/ 12 w 77"/>
                <a:gd name="T57" fmla="*/ 22 h 32"/>
                <a:gd name="T58" fmla="*/ 12 w 77"/>
                <a:gd name="T59" fmla="*/ 22 h 32"/>
                <a:gd name="T60" fmla="*/ 13 w 77"/>
                <a:gd name="T61" fmla="*/ 20 h 32"/>
                <a:gd name="T62" fmla="*/ 15 w 77"/>
                <a:gd name="T63" fmla="*/ 20 h 32"/>
                <a:gd name="T64" fmla="*/ 16 w 77"/>
                <a:gd name="T65" fmla="*/ 20 h 32"/>
                <a:gd name="T66" fmla="*/ 19 w 77"/>
                <a:gd name="T67" fmla="*/ 20 h 32"/>
                <a:gd name="T68" fmla="*/ 19 w 77"/>
                <a:gd name="T69" fmla="*/ 20 h 32"/>
                <a:gd name="T70" fmla="*/ 32 w 77"/>
                <a:gd name="T71" fmla="*/ 9 h 32"/>
                <a:gd name="T72" fmla="*/ 39 w 77"/>
                <a:gd name="T73" fmla="*/ 3 h 32"/>
                <a:gd name="T74" fmla="*/ 42 w 77"/>
                <a:gd name="T75" fmla="*/ 0 h 32"/>
                <a:gd name="T76" fmla="*/ 45 w 77"/>
                <a:gd name="T77" fmla="*/ 0 h 32"/>
                <a:gd name="T78" fmla="*/ 45 w 77"/>
                <a:gd name="T79" fmla="*/ 0 h 32"/>
                <a:gd name="T80" fmla="*/ 48 w 77"/>
                <a:gd name="T81" fmla="*/ 2 h 32"/>
                <a:gd name="T82" fmla="*/ 51 w 77"/>
                <a:gd name="T83" fmla="*/ 3 h 32"/>
                <a:gd name="T84" fmla="*/ 54 w 77"/>
                <a:gd name="T85" fmla="*/ 5 h 32"/>
                <a:gd name="T86" fmla="*/ 57 w 77"/>
                <a:gd name="T87" fmla="*/ 6 h 32"/>
                <a:gd name="T88" fmla="*/ 57 w 77"/>
                <a:gd name="T89" fmla="*/ 6 h 32"/>
                <a:gd name="T90" fmla="*/ 67 w 77"/>
                <a:gd name="T91" fmla="*/ 5 h 32"/>
                <a:gd name="T92" fmla="*/ 72 w 77"/>
                <a:gd name="T93" fmla="*/ 5 h 32"/>
                <a:gd name="T94" fmla="*/ 75 w 77"/>
                <a:gd name="T95" fmla="*/ 6 h 32"/>
                <a:gd name="T96" fmla="*/ 75 w 77"/>
                <a:gd name="T97" fmla="*/ 6 h 32"/>
                <a:gd name="T98" fmla="*/ 77 w 77"/>
                <a:gd name="T99" fmla="*/ 9 h 32"/>
                <a:gd name="T100" fmla="*/ 75 w 77"/>
                <a:gd name="T101" fmla="*/ 9 h 32"/>
                <a:gd name="T102" fmla="*/ 68 w 77"/>
                <a:gd name="T103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7" h="32">
                  <a:moveTo>
                    <a:pt x="68" y="10"/>
                  </a:moveTo>
                  <a:lnTo>
                    <a:pt x="68" y="10"/>
                  </a:lnTo>
                  <a:lnTo>
                    <a:pt x="62" y="12"/>
                  </a:lnTo>
                  <a:lnTo>
                    <a:pt x="58" y="13"/>
                  </a:lnTo>
                  <a:lnTo>
                    <a:pt x="55" y="15"/>
                  </a:lnTo>
                  <a:lnTo>
                    <a:pt x="55" y="15"/>
                  </a:lnTo>
                  <a:lnTo>
                    <a:pt x="45" y="13"/>
                  </a:lnTo>
                  <a:lnTo>
                    <a:pt x="41" y="13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2" y="22"/>
                  </a:lnTo>
                  <a:lnTo>
                    <a:pt x="30" y="25"/>
                  </a:lnTo>
                  <a:lnTo>
                    <a:pt x="28" y="26"/>
                  </a:lnTo>
                  <a:lnTo>
                    <a:pt x="28" y="26"/>
                  </a:lnTo>
                  <a:lnTo>
                    <a:pt x="20" y="26"/>
                  </a:lnTo>
                  <a:lnTo>
                    <a:pt x="17" y="26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12" y="31"/>
                  </a:lnTo>
                  <a:lnTo>
                    <a:pt x="9" y="32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2" y="29"/>
                  </a:lnTo>
                  <a:lnTo>
                    <a:pt x="0" y="26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7" y="25"/>
                  </a:lnTo>
                  <a:lnTo>
                    <a:pt x="10" y="25"/>
                  </a:lnTo>
                  <a:lnTo>
                    <a:pt x="12" y="22"/>
                  </a:lnTo>
                  <a:lnTo>
                    <a:pt x="12" y="22"/>
                  </a:lnTo>
                  <a:lnTo>
                    <a:pt x="13" y="20"/>
                  </a:lnTo>
                  <a:lnTo>
                    <a:pt x="15" y="20"/>
                  </a:lnTo>
                  <a:lnTo>
                    <a:pt x="16" y="20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32" y="9"/>
                  </a:lnTo>
                  <a:lnTo>
                    <a:pt x="39" y="3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8" y="2"/>
                  </a:lnTo>
                  <a:lnTo>
                    <a:pt x="51" y="3"/>
                  </a:lnTo>
                  <a:lnTo>
                    <a:pt x="54" y="5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67" y="5"/>
                  </a:lnTo>
                  <a:lnTo>
                    <a:pt x="72" y="5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9"/>
                  </a:lnTo>
                  <a:lnTo>
                    <a:pt x="75" y="9"/>
                  </a:lnTo>
                  <a:lnTo>
                    <a:pt x="68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0" name="Freeform 1195"/>
            <p:cNvSpPr>
              <a:spLocks/>
            </p:cNvSpPr>
            <p:nvPr/>
          </p:nvSpPr>
          <p:spPr bwMode="auto">
            <a:xfrm>
              <a:off x="1508125" y="2658696"/>
              <a:ext cx="20638" cy="14288"/>
            </a:xfrm>
            <a:custGeom>
              <a:avLst/>
              <a:gdLst>
                <a:gd name="T0" fmla="*/ 0 w 13"/>
                <a:gd name="T1" fmla="*/ 2 h 9"/>
                <a:gd name="T2" fmla="*/ 0 w 13"/>
                <a:gd name="T3" fmla="*/ 2 h 9"/>
                <a:gd name="T4" fmla="*/ 0 w 13"/>
                <a:gd name="T5" fmla="*/ 0 h 9"/>
                <a:gd name="T6" fmla="*/ 2 w 13"/>
                <a:gd name="T7" fmla="*/ 0 h 9"/>
                <a:gd name="T8" fmla="*/ 4 w 13"/>
                <a:gd name="T9" fmla="*/ 0 h 9"/>
                <a:gd name="T10" fmla="*/ 7 w 13"/>
                <a:gd name="T11" fmla="*/ 2 h 9"/>
                <a:gd name="T12" fmla="*/ 12 w 13"/>
                <a:gd name="T13" fmla="*/ 3 h 9"/>
                <a:gd name="T14" fmla="*/ 12 w 13"/>
                <a:gd name="T15" fmla="*/ 3 h 9"/>
                <a:gd name="T16" fmla="*/ 13 w 13"/>
                <a:gd name="T17" fmla="*/ 3 h 9"/>
                <a:gd name="T18" fmla="*/ 13 w 13"/>
                <a:gd name="T19" fmla="*/ 3 h 9"/>
                <a:gd name="T20" fmla="*/ 10 w 13"/>
                <a:gd name="T21" fmla="*/ 6 h 9"/>
                <a:gd name="T22" fmla="*/ 7 w 13"/>
                <a:gd name="T23" fmla="*/ 9 h 9"/>
                <a:gd name="T24" fmla="*/ 3 w 13"/>
                <a:gd name="T25" fmla="*/ 9 h 9"/>
                <a:gd name="T26" fmla="*/ 3 w 13"/>
                <a:gd name="T27" fmla="*/ 9 h 9"/>
                <a:gd name="T28" fmla="*/ 2 w 13"/>
                <a:gd name="T29" fmla="*/ 9 h 9"/>
                <a:gd name="T30" fmla="*/ 0 w 13"/>
                <a:gd name="T31" fmla="*/ 6 h 9"/>
                <a:gd name="T32" fmla="*/ 2 w 13"/>
                <a:gd name="T33" fmla="*/ 5 h 9"/>
                <a:gd name="T34" fmla="*/ 0 w 13"/>
                <a:gd name="T35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9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7" y="2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3" y="3"/>
                  </a:lnTo>
                  <a:lnTo>
                    <a:pt x="13" y="3"/>
                  </a:lnTo>
                  <a:lnTo>
                    <a:pt x="10" y="6"/>
                  </a:lnTo>
                  <a:lnTo>
                    <a:pt x="7" y="9"/>
                  </a:lnTo>
                  <a:lnTo>
                    <a:pt x="3" y="9"/>
                  </a:lnTo>
                  <a:lnTo>
                    <a:pt x="3" y="9"/>
                  </a:lnTo>
                  <a:lnTo>
                    <a:pt x="2" y="9"/>
                  </a:lnTo>
                  <a:lnTo>
                    <a:pt x="0" y="6"/>
                  </a:lnTo>
                  <a:lnTo>
                    <a:pt x="2" y="5"/>
                  </a:lnTo>
                  <a:lnTo>
                    <a:pt x="0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" name="Freeform 1196"/>
            <p:cNvSpPr>
              <a:spLocks/>
            </p:cNvSpPr>
            <p:nvPr/>
          </p:nvSpPr>
          <p:spPr bwMode="auto">
            <a:xfrm>
              <a:off x="1527175" y="2671396"/>
              <a:ext cx="20638" cy="25400"/>
            </a:xfrm>
            <a:custGeom>
              <a:avLst/>
              <a:gdLst>
                <a:gd name="T0" fmla="*/ 1 w 13"/>
                <a:gd name="T1" fmla="*/ 16 h 16"/>
                <a:gd name="T2" fmla="*/ 1 w 13"/>
                <a:gd name="T3" fmla="*/ 16 h 16"/>
                <a:gd name="T4" fmla="*/ 0 w 13"/>
                <a:gd name="T5" fmla="*/ 16 h 16"/>
                <a:gd name="T6" fmla="*/ 0 w 13"/>
                <a:gd name="T7" fmla="*/ 16 h 16"/>
                <a:gd name="T8" fmla="*/ 3 w 13"/>
                <a:gd name="T9" fmla="*/ 13 h 16"/>
                <a:gd name="T10" fmla="*/ 5 w 13"/>
                <a:gd name="T11" fmla="*/ 8 h 16"/>
                <a:gd name="T12" fmla="*/ 7 w 13"/>
                <a:gd name="T13" fmla="*/ 6 h 16"/>
                <a:gd name="T14" fmla="*/ 7 w 13"/>
                <a:gd name="T15" fmla="*/ 6 h 16"/>
                <a:gd name="T16" fmla="*/ 8 w 13"/>
                <a:gd name="T17" fmla="*/ 1 h 16"/>
                <a:gd name="T18" fmla="*/ 11 w 13"/>
                <a:gd name="T19" fmla="*/ 0 h 16"/>
                <a:gd name="T20" fmla="*/ 11 w 13"/>
                <a:gd name="T21" fmla="*/ 0 h 16"/>
                <a:gd name="T22" fmla="*/ 13 w 13"/>
                <a:gd name="T23" fmla="*/ 1 h 16"/>
                <a:gd name="T24" fmla="*/ 13 w 13"/>
                <a:gd name="T25" fmla="*/ 3 h 16"/>
                <a:gd name="T26" fmla="*/ 10 w 13"/>
                <a:gd name="T27" fmla="*/ 7 h 16"/>
                <a:gd name="T28" fmla="*/ 5 w 13"/>
                <a:gd name="T29" fmla="*/ 13 h 16"/>
                <a:gd name="T30" fmla="*/ 1 w 13"/>
                <a:gd name="T3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" h="16">
                  <a:moveTo>
                    <a:pt x="1" y="16"/>
                  </a:moveTo>
                  <a:lnTo>
                    <a:pt x="1" y="16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3" y="13"/>
                  </a:lnTo>
                  <a:lnTo>
                    <a:pt x="5" y="8"/>
                  </a:lnTo>
                  <a:lnTo>
                    <a:pt x="7" y="6"/>
                  </a:lnTo>
                  <a:lnTo>
                    <a:pt x="7" y="6"/>
                  </a:lnTo>
                  <a:lnTo>
                    <a:pt x="8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3" y="1"/>
                  </a:lnTo>
                  <a:lnTo>
                    <a:pt x="13" y="3"/>
                  </a:lnTo>
                  <a:lnTo>
                    <a:pt x="10" y="7"/>
                  </a:lnTo>
                  <a:lnTo>
                    <a:pt x="5" y="13"/>
                  </a:lnTo>
                  <a:lnTo>
                    <a:pt x="1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2" name="Freeform 1197"/>
            <p:cNvSpPr>
              <a:spLocks/>
            </p:cNvSpPr>
            <p:nvPr/>
          </p:nvSpPr>
          <p:spPr bwMode="auto">
            <a:xfrm>
              <a:off x="1497013" y="2609484"/>
              <a:ext cx="76200" cy="49213"/>
            </a:xfrm>
            <a:custGeom>
              <a:avLst/>
              <a:gdLst>
                <a:gd name="T0" fmla="*/ 48 w 48"/>
                <a:gd name="T1" fmla="*/ 11 h 31"/>
                <a:gd name="T2" fmla="*/ 40 w 48"/>
                <a:gd name="T3" fmla="*/ 16 h 31"/>
                <a:gd name="T4" fmla="*/ 40 w 48"/>
                <a:gd name="T5" fmla="*/ 18 h 31"/>
                <a:gd name="T6" fmla="*/ 39 w 48"/>
                <a:gd name="T7" fmla="*/ 27 h 31"/>
                <a:gd name="T8" fmla="*/ 39 w 48"/>
                <a:gd name="T9" fmla="*/ 29 h 31"/>
                <a:gd name="T10" fmla="*/ 35 w 48"/>
                <a:gd name="T11" fmla="*/ 31 h 31"/>
                <a:gd name="T12" fmla="*/ 35 w 48"/>
                <a:gd name="T13" fmla="*/ 29 h 31"/>
                <a:gd name="T14" fmla="*/ 33 w 48"/>
                <a:gd name="T15" fmla="*/ 26 h 31"/>
                <a:gd name="T16" fmla="*/ 33 w 48"/>
                <a:gd name="T17" fmla="*/ 21 h 31"/>
                <a:gd name="T18" fmla="*/ 35 w 48"/>
                <a:gd name="T19" fmla="*/ 16 h 31"/>
                <a:gd name="T20" fmla="*/ 33 w 48"/>
                <a:gd name="T21" fmla="*/ 14 h 31"/>
                <a:gd name="T22" fmla="*/ 27 w 48"/>
                <a:gd name="T23" fmla="*/ 18 h 31"/>
                <a:gd name="T24" fmla="*/ 22 w 48"/>
                <a:gd name="T25" fmla="*/ 20 h 31"/>
                <a:gd name="T26" fmla="*/ 19 w 48"/>
                <a:gd name="T27" fmla="*/ 14 h 31"/>
                <a:gd name="T28" fmla="*/ 17 w 48"/>
                <a:gd name="T29" fmla="*/ 11 h 31"/>
                <a:gd name="T30" fmla="*/ 13 w 48"/>
                <a:gd name="T31" fmla="*/ 13 h 31"/>
                <a:gd name="T32" fmla="*/ 9 w 48"/>
                <a:gd name="T33" fmla="*/ 13 h 31"/>
                <a:gd name="T34" fmla="*/ 3 w 48"/>
                <a:gd name="T35" fmla="*/ 8 h 31"/>
                <a:gd name="T36" fmla="*/ 0 w 48"/>
                <a:gd name="T37" fmla="*/ 1 h 31"/>
                <a:gd name="T38" fmla="*/ 3 w 48"/>
                <a:gd name="T39" fmla="*/ 1 h 31"/>
                <a:gd name="T40" fmla="*/ 13 w 48"/>
                <a:gd name="T41" fmla="*/ 0 h 31"/>
                <a:gd name="T42" fmla="*/ 16 w 48"/>
                <a:gd name="T43" fmla="*/ 1 h 31"/>
                <a:gd name="T44" fmla="*/ 19 w 48"/>
                <a:gd name="T45" fmla="*/ 7 h 31"/>
                <a:gd name="T46" fmla="*/ 20 w 48"/>
                <a:gd name="T47" fmla="*/ 8 h 31"/>
                <a:gd name="T48" fmla="*/ 22 w 48"/>
                <a:gd name="T49" fmla="*/ 10 h 31"/>
                <a:gd name="T50" fmla="*/ 23 w 48"/>
                <a:gd name="T51" fmla="*/ 11 h 31"/>
                <a:gd name="T52" fmla="*/ 24 w 48"/>
                <a:gd name="T53" fmla="*/ 11 h 31"/>
                <a:gd name="T54" fmla="*/ 27 w 48"/>
                <a:gd name="T55" fmla="*/ 7 h 31"/>
                <a:gd name="T56" fmla="*/ 29 w 48"/>
                <a:gd name="T57" fmla="*/ 5 h 31"/>
                <a:gd name="T58" fmla="*/ 33 w 48"/>
                <a:gd name="T59" fmla="*/ 7 h 31"/>
                <a:gd name="T60" fmla="*/ 38 w 48"/>
                <a:gd name="T61" fmla="*/ 10 h 31"/>
                <a:gd name="T62" fmla="*/ 45 w 48"/>
                <a:gd name="T63" fmla="*/ 10 h 31"/>
                <a:gd name="T64" fmla="*/ 48 w 48"/>
                <a:gd name="T65" fmla="*/ 1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8" h="31">
                  <a:moveTo>
                    <a:pt x="48" y="11"/>
                  </a:moveTo>
                  <a:lnTo>
                    <a:pt x="48" y="11"/>
                  </a:lnTo>
                  <a:lnTo>
                    <a:pt x="43" y="14"/>
                  </a:lnTo>
                  <a:lnTo>
                    <a:pt x="40" y="16"/>
                  </a:lnTo>
                  <a:lnTo>
                    <a:pt x="40" y="18"/>
                  </a:lnTo>
                  <a:lnTo>
                    <a:pt x="40" y="18"/>
                  </a:lnTo>
                  <a:lnTo>
                    <a:pt x="39" y="24"/>
                  </a:lnTo>
                  <a:lnTo>
                    <a:pt x="39" y="27"/>
                  </a:lnTo>
                  <a:lnTo>
                    <a:pt x="39" y="29"/>
                  </a:lnTo>
                  <a:lnTo>
                    <a:pt x="39" y="29"/>
                  </a:lnTo>
                  <a:lnTo>
                    <a:pt x="36" y="31"/>
                  </a:lnTo>
                  <a:lnTo>
                    <a:pt x="35" y="31"/>
                  </a:lnTo>
                  <a:lnTo>
                    <a:pt x="35" y="29"/>
                  </a:lnTo>
                  <a:lnTo>
                    <a:pt x="35" y="29"/>
                  </a:lnTo>
                  <a:lnTo>
                    <a:pt x="33" y="27"/>
                  </a:lnTo>
                  <a:lnTo>
                    <a:pt x="33" y="26"/>
                  </a:lnTo>
                  <a:lnTo>
                    <a:pt x="33" y="23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5" y="16"/>
                  </a:lnTo>
                  <a:lnTo>
                    <a:pt x="35" y="14"/>
                  </a:lnTo>
                  <a:lnTo>
                    <a:pt x="33" y="14"/>
                  </a:lnTo>
                  <a:lnTo>
                    <a:pt x="33" y="14"/>
                  </a:lnTo>
                  <a:lnTo>
                    <a:pt x="27" y="18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19" y="14"/>
                  </a:lnTo>
                  <a:lnTo>
                    <a:pt x="19" y="13"/>
                  </a:lnTo>
                  <a:lnTo>
                    <a:pt x="17" y="11"/>
                  </a:lnTo>
                  <a:lnTo>
                    <a:pt x="17" y="11"/>
                  </a:lnTo>
                  <a:lnTo>
                    <a:pt x="13" y="13"/>
                  </a:lnTo>
                  <a:lnTo>
                    <a:pt x="9" y="13"/>
                  </a:lnTo>
                  <a:lnTo>
                    <a:pt x="9" y="13"/>
                  </a:lnTo>
                  <a:lnTo>
                    <a:pt x="6" y="11"/>
                  </a:lnTo>
                  <a:lnTo>
                    <a:pt x="3" y="8"/>
                  </a:lnTo>
                  <a:lnTo>
                    <a:pt x="0" y="4"/>
                  </a:lnTo>
                  <a:lnTo>
                    <a:pt x="0" y="1"/>
                  </a:lnTo>
                  <a:lnTo>
                    <a:pt x="0" y="1"/>
                  </a:lnTo>
                  <a:lnTo>
                    <a:pt x="3" y="1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6" y="1"/>
                  </a:lnTo>
                  <a:lnTo>
                    <a:pt x="17" y="4"/>
                  </a:lnTo>
                  <a:lnTo>
                    <a:pt x="19" y="7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2" y="11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4" y="11"/>
                  </a:lnTo>
                  <a:lnTo>
                    <a:pt x="26" y="8"/>
                  </a:lnTo>
                  <a:lnTo>
                    <a:pt x="27" y="7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32" y="5"/>
                  </a:lnTo>
                  <a:lnTo>
                    <a:pt x="33" y="7"/>
                  </a:lnTo>
                  <a:lnTo>
                    <a:pt x="35" y="8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45" y="10"/>
                  </a:lnTo>
                  <a:lnTo>
                    <a:pt x="48" y="11"/>
                  </a:lnTo>
                  <a:lnTo>
                    <a:pt x="48" y="11"/>
                  </a:lnTo>
                  <a:lnTo>
                    <a:pt x="48" y="1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3" name="Freeform 1198"/>
            <p:cNvSpPr>
              <a:spLocks/>
            </p:cNvSpPr>
            <p:nvPr/>
          </p:nvSpPr>
          <p:spPr bwMode="auto">
            <a:xfrm>
              <a:off x="1814513" y="2938096"/>
              <a:ext cx="17463" cy="12700"/>
            </a:xfrm>
            <a:custGeom>
              <a:avLst/>
              <a:gdLst>
                <a:gd name="T0" fmla="*/ 10 w 11"/>
                <a:gd name="T1" fmla="*/ 1 h 8"/>
                <a:gd name="T2" fmla="*/ 10 w 11"/>
                <a:gd name="T3" fmla="*/ 1 h 8"/>
                <a:gd name="T4" fmla="*/ 11 w 11"/>
                <a:gd name="T5" fmla="*/ 1 h 8"/>
                <a:gd name="T6" fmla="*/ 11 w 11"/>
                <a:gd name="T7" fmla="*/ 3 h 8"/>
                <a:gd name="T8" fmla="*/ 7 w 11"/>
                <a:gd name="T9" fmla="*/ 6 h 8"/>
                <a:gd name="T10" fmla="*/ 7 w 11"/>
                <a:gd name="T11" fmla="*/ 6 h 8"/>
                <a:gd name="T12" fmla="*/ 7 w 11"/>
                <a:gd name="T13" fmla="*/ 7 h 8"/>
                <a:gd name="T14" fmla="*/ 7 w 11"/>
                <a:gd name="T15" fmla="*/ 8 h 8"/>
                <a:gd name="T16" fmla="*/ 6 w 11"/>
                <a:gd name="T17" fmla="*/ 8 h 8"/>
                <a:gd name="T18" fmla="*/ 4 w 11"/>
                <a:gd name="T19" fmla="*/ 8 h 8"/>
                <a:gd name="T20" fmla="*/ 4 w 11"/>
                <a:gd name="T21" fmla="*/ 8 h 8"/>
                <a:gd name="T22" fmla="*/ 1 w 11"/>
                <a:gd name="T23" fmla="*/ 8 h 8"/>
                <a:gd name="T24" fmla="*/ 0 w 11"/>
                <a:gd name="T25" fmla="*/ 7 h 8"/>
                <a:gd name="T26" fmla="*/ 1 w 11"/>
                <a:gd name="T27" fmla="*/ 6 h 8"/>
                <a:gd name="T28" fmla="*/ 1 w 11"/>
                <a:gd name="T29" fmla="*/ 6 h 8"/>
                <a:gd name="T30" fmla="*/ 3 w 11"/>
                <a:gd name="T31" fmla="*/ 6 h 8"/>
                <a:gd name="T32" fmla="*/ 1 w 11"/>
                <a:gd name="T33" fmla="*/ 4 h 8"/>
                <a:gd name="T34" fmla="*/ 0 w 11"/>
                <a:gd name="T35" fmla="*/ 1 h 8"/>
                <a:gd name="T36" fmla="*/ 0 w 11"/>
                <a:gd name="T37" fmla="*/ 1 h 8"/>
                <a:gd name="T38" fmla="*/ 0 w 11"/>
                <a:gd name="T39" fmla="*/ 0 h 8"/>
                <a:gd name="T40" fmla="*/ 3 w 11"/>
                <a:gd name="T41" fmla="*/ 1 h 8"/>
                <a:gd name="T42" fmla="*/ 6 w 11"/>
                <a:gd name="T43" fmla="*/ 1 h 8"/>
                <a:gd name="T44" fmla="*/ 10 w 11"/>
                <a:gd name="T4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" h="8">
                  <a:moveTo>
                    <a:pt x="10" y="1"/>
                  </a:moveTo>
                  <a:lnTo>
                    <a:pt x="10" y="1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7"/>
                  </a:lnTo>
                  <a:lnTo>
                    <a:pt x="7" y="8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8"/>
                  </a:lnTo>
                  <a:lnTo>
                    <a:pt x="1" y="8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3" y="6"/>
                  </a:lnTo>
                  <a:lnTo>
                    <a:pt x="1" y="4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3" y="1"/>
                  </a:lnTo>
                  <a:lnTo>
                    <a:pt x="6" y="1"/>
                  </a:lnTo>
                  <a:lnTo>
                    <a:pt x="10" y="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4" name="Freeform 1199"/>
            <p:cNvSpPr>
              <a:spLocks/>
            </p:cNvSpPr>
            <p:nvPr/>
          </p:nvSpPr>
          <p:spPr bwMode="auto">
            <a:xfrm>
              <a:off x="1804988" y="2744421"/>
              <a:ext cx="11113" cy="20638"/>
            </a:xfrm>
            <a:custGeom>
              <a:avLst/>
              <a:gdLst>
                <a:gd name="T0" fmla="*/ 7 w 7"/>
                <a:gd name="T1" fmla="*/ 4 h 13"/>
                <a:gd name="T2" fmla="*/ 7 w 7"/>
                <a:gd name="T3" fmla="*/ 4 h 13"/>
                <a:gd name="T4" fmla="*/ 7 w 7"/>
                <a:gd name="T5" fmla="*/ 6 h 13"/>
                <a:gd name="T6" fmla="*/ 7 w 7"/>
                <a:gd name="T7" fmla="*/ 7 h 13"/>
                <a:gd name="T8" fmla="*/ 6 w 7"/>
                <a:gd name="T9" fmla="*/ 10 h 13"/>
                <a:gd name="T10" fmla="*/ 3 w 7"/>
                <a:gd name="T11" fmla="*/ 13 h 13"/>
                <a:gd name="T12" fmla="*/ 3 w 7"/>
                <a:gd name="T13" fmla="*/ 13 h 13"/>
                <a:gd name="T14" fmla="*/ 1 w 7"/>
                <a:gd name="T15" fmla="*/ 12 h 13"/>
                <a:gd name="T16" fmla="*/ 1 w 7"/>
                <a:gd name="T17" fmla="*/ 12 h 13"/>
                <a:gd name="T18" fmla="*/ 0 w 7"/>
                <a:gd name="T19" fmla="*/ 7 h 13"/>
                <a:gd name="T20" fmla="*/ 0 w 7"/>
                <a:gd name="T21" fmla="*/ 2 h 13"/>
                <a:gd name="T22" fmla="*/ 0 w 7"/>
                <a:gd name="T23" fmla="*/ 2 h 13"/>
                <a:gd name="T24" fmla="*/ 0 w 7"/>
                <a:gd name="T25" fmla="*/ 0 h 13"/>
                <a:gd name="T26" fmla="*/ 3 w 7"/>
                <a:gd name="T27" fmla="*/ 0 h 13"/>
                <a:gd name="T28" fmla="*/ 7 w 7"/>
                <a:gd name="T29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13">
                  <a:moveTo>
                    <a:pt x="7" y="4"/>
                  </a:moveTo>
                  <a:lnTo>
                    <a:pt x="7" y="4"/>
                  </a:lnTo>
                  <a:lnTo>
                    <a:pt x="7" y="6"/>
                  </a:lnTo>
                  <a:lnTo>
                    <a:pt x="7" y="7"/>
                  </a:lnTo>
                  <a:lnTo>
                    <a:pt x="6" y="10"/>
                  </a:lnTo>
                  <a:lnTo>
                    <a:pt x="3" y="13"/>
                  </a:lnTo>
                  <a:lnTo>
                    <a:pt x="3" y="13"/>
                  </a:lnTo>
                  <a:lnTo>
                    <a:pt x="1" y="12"/>
                  </a:lnTo>
                  <a:lnTo>
                    <a:pt x="1" y="12"/>
                  </a:lnTo>
                  <a:lnTo>
                    <a:pt x="0" y="7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5" name="Freeform 1200"/>
            <p:cNvSpPr>
              <a:spLocks/>
            </p:cNvSpPr>
            <p:nvPr/>
          </p:nvSpPr>
          <p:spPr bwMode="auto">
            <a:xfrm>
              <a:off x="1785938" y="2698384"/>
              <a:ext cx="28575" cy="25400"/>
            </a:xfrm>
            <a:custGeom>
              <a:avLst/>
              <a:gdLst>
                <a:gd name="T0" fmla="*/ 10 w 18"/>
                <a:gd name="T1" fmla="*/ 2 h 16"/>
                <a:gd name="T2" fmla="*/ 10 w 18"/>
                <a:gd name="T3" fmla="*/ 2 h 16"/>
                <a:gd name="T4" fmla="*/ 13 w 18"/>
                <a:gd name="T5" fmla="*/ 4 h 16"/>
                <a:gd name="T6" fmla="*/ 16 w 18"/>
                <a:gd name="T7" fmla="*/ 4 h 16"/>
                <a:gd name="T8" fmla="*/ 18 w 18"/>
                <a:gd name="T9" fmla="*/ 6 h 16"/>
                <a:gd name="T10" fmla="*/ 18 w 18"/>
                <a:gd name="T11" fmla="*/ 7 h 16"/>
                <a:gd name="T12" fmla="*/ 18 w 18"/>
                <a:gd name="T13" fmla="*/ 7 h 16"/>
                <a:gd name="T14" fmla="*/ 16 w 18"/>
                <a:gd name="T15" fmla="*/ 13 h 16"/>
                <a:gd name="T16" fmla="*/ 15 w 18"/>
                <a:gd name="T17" fmla="*/ 16 h 16"/>
                <a:gd name="T18" fmla="*/ 12 w 18"/>
                <a:gd name="T19" fmla="*/ 16 h 16"/>
                <a:gd name="T20" fmla="*/ 12 w 18"/>
                <a:gd name="T21" fmla="*/ 16 h 16"/>
                <a:gd name="T22" fmla="*/ 8 w 18"/>
                <a:gd name="T23" fmla="*/ 15 h 16"/>
                <a:gd name="T24" fmla="*/ 3 w 18"/>
                <a:gd name="T25" fmla="*/ 12 h 16"/>
                <a:gd name="T26" fmla="*/ 0 w 18"/>
                <a:gd name="T27" fmla="*/ 9 h 16"/>
                <a:gd name="T28" fmla="*/ 0 w 18"/>
                <a:gd name="T29" fmla="*/ 7 h 16"/>
                <a:gd name="T30" fmla="*/ 0 w 18"/>
                <a:gd name="T31" fmla="*/ 6 h 16"/>
                <a:gd name="T32" fmla="*/ 0 w 18"/>
                <a:gd name="T33" fmla="*/ 6 h 16"/>
                <a:gd name="T34" fmla="*/ 5 w 18"/>
                <a:gd name="T35" fmla="*/ 2 h 16"/>
                <a:gd name="T36" fmla="*/ 8 w 18"/>
                <a:gd name="T37" fmla="*/ 0 h 16"/>
                <a:gd name="T38" fmla="*/ 10 w 18"/>
                <a:gd name="T39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" h="16">
                  <a:moveTo>
                    <a:pt x="10" y="2"/>
                  </a:moveTo>
                  <a:lnTo>
                    <a:pt x="10" y="2"/>
                  </a:lnTo>
                  <a:lnTo>
                    <a:pt x="13" y="4"/>
                  </a:lnTo>
                  <a:lnTo>
                    <a:pt x="16" y="4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6" y="13"/>
                  </a:lnTo>
                  <a:lnTo>
                    <a:pt x="15" y="16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8" y="15"/>
                  </a:lnTo>
                  <a:lnTo>
                    <a:pt x="3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0" y="6"/>
                  </a:lnTo>
                  <a:lnTo>
                    <a:pt x="5" y="2"/>
                  </a:lnTo>
                  <a:lnTo>
                    <a:pt x="8" y="0"/>
                  </a:lnTo>
                  <a:lnTo>
                    <a:pt x="10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6" name="Freeform 1201"/>
            <p:cNvSpPr>
              <a:spLocks/>
            </p:cNvSpPr>
            <p:nvPr/>
          </p:nvSpPr>
          <p:spPr bwMode="auto">
            <a:xfrm>
              <a:off x="1692275" y="2496771"/>
              <a:ext cx="107950" cy="38100"/>
            </a:xfrm>
            <a:custGeom>
              <a:avLst/>
              <a:gdLst>
                <a:gd name="T0" fmla="*/ 0 w 68"/>
                <a:gd name="T1" fmla="*/ 10 h 24"/>
                <a:gd name="T2" fmla="*/ 7 w 68"/>
                <a:gd name="T3" fmla="*/ 7 h 24"/>
                <a:gd name="T4" fmla="*/ 10 w 68"/>
                <a:gd name="T5" fmla="*/ 8 h 24"/>
                <a:gd name="T6" fmla="*/ 16 w 68"/>
                <a:gd name="T7" fmla="*/ 14 h 24"/>
                <a:gd name="T8" fmla="*/ 23 w 68"/>
                <a:gd name="T9" fmla="*/ 16 h 24"/>
                <a:gd name="T10" fmla="*/ 25 w 68"/>
                <a:gd name="T11" fmla="*/ 10 h 24"/>
                <a:gd name="T12" fmla="*/ 29 w 68"/>
                <a:gd name="T13" fmla="*/ 4 h 24"/>
                <a:gd name="T14" fmla="*/ 35 w 68"/>
                <a:gd name="T15" fmla="*/ 0 h 24"/>
                <a:gd name="T16" fmla="*/ 35 w 68"/>
                <a:gd name="T17" fmla="*/ 1 h 24"/>
                <a:gd name="T18" fmla="*/ 35 w 68"/>
                <a:gd name="T19" fmla="*/ 8 h 24"/>
                <a:gd name="T20" fmla="*/ 36 w 68"/>
                <a:gd name="T21" fmla="*/ 8 h 24"/>
                <a:gd name="T22" fmla="*/ 41 w 68"/>
                <a:gd name="T23" fmla="*/ 7 h 24"/>
                <a:gd name="T24" fmla="*/ 41 w 68"/>
                <a:gd name="T25" fmla="*/ 8 h 24"/>
                <a:gd name="T26" fmla="*/ 41 w 68"/>
                <a:gd name="T27" fmla="*/ 13 h 24"/>
                <a:gd name="T28" fmla="*/ 42 w 68"/>
                <a:gd name="T29" fmla="*/ 13 h 24"/>
                <a:gd name="T30" fmla="*/ 51 w 68"/>
                <a:gd name="T31" fmla="*/ 10 h 24"/>
                <a:gd name="T32" fmla="*/ 54 w 68"/>
                <a:gd name="T33" fmla="*/ 4 h 24"/>
                <a:gd name="T34" fmla="*/ 55 w 68"/>
                <a:gd name="T35" fmla="*/ 0 h 24"/>
                <a:gd name="T36" fmla="*/ 56 w 68"/>
                <a:gd name="T37" fmla="*/ 0 h 24"/>
                <a:gd name="T38" fmla="*/ 64 w 68"/>
                <a:gd name="T39" fmla="*/ 4 h 24"/>
                <a:gd name="T40" fmla="*/ 64 w 68"/>
                <a:gd name="T41" fmla="*/ 7 h 24"/>
                <a:gd name="T42" fmla="*/ 67 w 68"/>
                <a:gd name="T43" fmla="*/ 11 h 24"/>
                <a:gd name="T44" fmla="*/ 68 w 68"/>
                <a:gd name="T45" fmla="*/ 14 h 24"/>
                <a:gd name="T46" fmla="*/ 67 w 68"/>
                <a:gd name="T47" fmla="*/ 18 h 24"/>
                <a:gd name="T48" fmla="*/ 64 w 68"/>
                <a:gd name="T49" fmla="*/ 18 h 24"/>
                <a:gd name="T50" fmla="*/ 61 w 68"/>
                <a:gd name="T51" fmla="*/ 11 h 24"/>
                <a:gd name="T52" fmla="*/ 58 w 68"/>
                <a:gd name="T53" fmla="*/ 8 h 24"/>
                <a:gd name="T54" fmla="*/ 56 w 68"/>
                <a:gd name="T55" fmla="*/ 13 h 24"/>
                <a:gd name="T56" fmla="*/ 54 w 68"/>
                <a:gd name="T57" fmla="*/ 17 h 24"/>
                <a:gd name="T58" fmla="*/ 48 w 68"/>
                <a:gd name="T59" fmla="*/ 20 h 24"/>
                <a:gd name="T60" fmla="*/ 45 w 68"/>
                <a:gd name="T61" fmla="*/ 18 h 24"/>
                <a:gd name="T62" fmla="*/ 41 w 68"/>
                <a:gd name="T63" fmla="*/ 18 h 24"/>
                <a:gd name="T64" fmla="*/ 38 w 68"/>
                <a:gd name="T65" fmla="*/ 20 h 24"/>
                <a:gd name="T66" fmla="*/ 33 w 68"/>
                <a:gd name="T67" fmla="*/ 21 h 24"/>
                <a:gd name="T68" fmla="*/ 32 w 68"/>
                <a:gd name="T69" fmla="*/ 18 h 24"/>
                <a:gd name="T70" fmla="*/ 30 w 68"/>
                <a:gd name="T71" fmla="*/ 16 h 24"/>
                <a:gd name="T72" fmla="*/ 29 w 68"/>
                <a:gd name="T73" fmla="*/ 16 h 24"/>
                <a:gd name="T74" fmla="*/ 20 w 68"/>
                <a:gd name="T75" fmla="*/ 21 h 24"/>
                <a:gd name="T76" fmla="*/ 19 w 68"/>
                <a:gd name="T77" fmla="*/ 23 h 24"/>
                <a:gd name="T78" fmla="*/ 14 w 68"/>
                <a:gd name="T79" fmla="*/ 24 h 24"/>
                <a:gd name="T80" fmla="*/ 13 w 68"/>
                <a:gd name="T81" fmla="*/ 23 h 24"/>
                <a:gd name="T82" fmla="*/ 12 w 68"/>
                <a:gd name="T83" fmla="*/ 18 h 24"/>
                <a:gd name="T84" fmla="*/ 10 w 68"/>
                <a:gd name="T85" fmla="*/ 17 h 24"/>
                <a:gd name="T86" fmla="*/ 0 w 68"/>
                <a:gd name="T87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8" h="24">
                  <a:moveTo>
                    <a:pt x="0" y="10"/>
                  </a:moveTo>
                  <a:lnTo>
                    <a:pt x="0" y="10"/>
                  </a:lnTo>
                  <a:lnTo>
                    <a:pt x="6" y="7"/>
                  </a:lnTo>
                  <a:lnTo>
                    <a:pt x="7" y="7"/>
                  </a:lnTo>
                  <a:lnTo>
                    <a:pt x="10" y="8"/>
                  </a:lnTo>
                  <a:lnTo>
                    <a:pt x="10" y="8"/>
                  </a:lnTo>
                  <a:lnTo>
                    <a:pt x="13" y="11"/>
                  </a:lnTo>
                  <a:lnTo>
                    <a:pt x="16" y="14"/>
                  </a:lnTo>
                  <a:lnTo>
                    <a:pt x="20" y="16"/>
                  </a:lnTo>
                  <a:lnTo>
                    <a:pt x="23" y="16"/>
                  </a:lnTo>
                  <a:lnTo>
                    <a:pt x="23" y="16"/>
                  </a:lnTo>
                  <a:lnTo>
                    <a:pt x="25" y="10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33" y="0"/>
                  </a:lnTo>
                  <a:lnTo>
                    <a:pt x="35" y="0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7"/>
                  </a:lnTo>
                  <a:lnTo>
                    <a:pt x="35" y="8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9" y="7"/>
                  </a:lnTo>
                  <a:lnTo>
                    <a:pt x="41" y="7"/>
                  </a:lnTo>
                  <a:lnTo>
                    <a:pt x="41" y="8"/>
                  </a:lnTo>
                  <a:lnTo>
                    <a:pt x="41" y="8"/>
                  </a:lnTo>
                  <a:lnTo>
                    <a:pt x="41" y="11"/>
                  </a:lnTo>
                  <a:lnTo>
                    <a:pt x="41" y="13"/>
                  </a:lnTo>
                  <a:lnTo>
                    <a:pt x="42" y="13"/>
                  </a:lnTo>
                  <a:lnTo>
                    <a:pt x="42" y="13"/>
                  </a:lnTo>
                  <a:lnTo>
                    <a:pt x="48" y="11"/>
                  </a:lnTo>
                  <a:lnTo>
                    <a:pt x="51" y="10"/>
                  </a:lnTo>
                  <a:lnTo>
                    <a:pt x="51" y="10"/>
                  </a:lnTo>
                  <a:lnTo>
                    <a:pt x="54" y="4"/>
                  </a:lnTo>
                  <a:lnTo>
                    <a:pt x="55" y="1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61" y="3"/>
                  </a:lnTo>
                  <a:lnTo>
                    <a:pt x="64" y="4"/>
                  </a:lnTo>
                  <a:lnTo>
                    <a:pt x="64" y="7"/>
                  </a:lnTo>
                  <a:lnTo>
                    <a:pt x="64" y="7"/>
                  </a:lnTo>
                  <a:lnTo>
                    <a:pt x="64" y="10"/>
                  </a:lnTo>
                  <a:lnTo>
                    <a:pt x="67" y="11"/>
                  </a:lnTo>
                  <a:lnTo>
                    <a:pt x="68" y="13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67" y="18"/>
                  </a:lnTo>
                  <a:lnTo>
                    <a:pt x="65" y="20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1" y="11"/>
                  </a:lnTo>
                  <a:lnTo>
                    <a:pt x="59" y="10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56" y="13"/>
                  </a:lnTo>
                  <a:lnTo>
                    <a:pt x="54" y="17"/>
                  </a:lnTo>
                  <a:lnTo>
                    <a:pt x="54" y="17"/>
                  </a:lnTo>
                  <a:lnTo>
                    <a:pt x="51" y="20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5" y="18"/>
                  </a:lnTo>
                  <a:lnTo>
                    <a:pt x="43" y="18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38" y="20"/>
                  </a:lnTo>
                  <a:lnTo>
                    <a:pt x="35" y="21"/>
                  </a:lnTo>
                  <a:lnTo>
                    <a:pt x="33" y="21"/>
                  </a:lnTo>
                  <a:lnTo>
                    <a:pt x="33" y="21"/>
                  </a:lnTo>
                  <a:lnTo>
                    <a:pt x="32" y="18"/>
                  </a:lnTo>
                  <a:lnTo>
                    <a:pt x="30" y="17"/>
                  </a:lnTo>
                  <a:lnTo>
                    <a:pt x="30" y="16"/>
                  </a:lnTo>
                  <a:lnTo>
                    <a:pt x="29" y="16"/>
                  </a:lnTo>
                  <a:lnTo>
                    <a:pt x="29" y="16"/>
                  </a:lnTo>
                  <a:lnTo>
                    <a:pt x="25" y="20"/>
                  </a:lnTo>
                  <a:lnTo>
                    <a:pt x="20" y="21"/>
                  </a:lnTo>
                  <a:lnTo>
                    <a:pt x="20" y="21"/>
                  </a:lnTo>
                  <a:lnTo>
                    <a:pt x="19" y="23"/>
                  </a:lnTo>
                  <a:lnTo>
                    <a:pt x="16" y="24"/>
                  </a:lnTo>
                  <a:lnTo>
                    <a:pt x="14" y="24"/>
                  </a:lnTo>
                  <a:lnTo>
                    <a:pt x="14" y="24"/>
                  </a:lnTo>
                  <a:lnTo>
                    <a:pt x="13" y="23"/>
                  </a:lnTo>
                  <a:lnTo>
                    <a:pt x="13" y="20"/>
                  </a:lnTo>
                  <a:lnTo>
                    <a:pt x="12" y="18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0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7" name="Freeform 1202"/>
            <p:cNvSpPr>
              <a:spLocks/>
            </p:cNvSpPr>
            <p:nvPr/>
          </p:nvSpPr>
          <p:spPr bwMode="auto">
            <a:xfrm>
              <a:off x="1682750" y="2658696"/>
              <a:ext cx="34925" cy="53975"/>
            </a:xfrm>
            <a:custGeom>
              <a:avLst/>
              <a:gdLst>
                <a:gd name="T0" fmla="*/ 13 w 22"/>
                <a:gd name="T1" fmla="*/ 31 h 34"/>
                <a:gd name="T2" fmla="*/ 13 w 22"/>
                <a:gd name="T3" fmla="*/ 31 h 34"/>
                <a:gd name="T4" fmla="*/ 10 w 22"/>
                <a:gd name="T5" fmla="*/ 32 h 34"/>
                <a:gd name="T6" fmla="*/ 7 w 22"/>
                <a:gd name="T7" fmla="*/ 34 h 34"/>
                <a:gd name="T8" fmla="*/ 6 w 22"/>
                <a:gd name="T9" fmla="*/ 32 h 34"/>
                <a:gd name="T10" fmla="*/ 6 w 22"/>
                <a:gd name="T11" fmla="*/ 32 h 34"/>
                <a:gd name="T12" fmla="*/ 6 w 22"/>
                <a:gd name="T13" fmla="*/ 31 h 34"/>
                <a:gd name="T14" fmla="*/ 6 w 22"/>
                <a:gd name="T15" fmla="*/ 29 h 34"/>
                <a:gd name="T16" fmla="*/ 6 w 22"/>
                <a:gd name="T17" fmla="*/ 27 h 34"/>
                <a:gd name="T18" fmla="*/ 5 w 22"/>
                <a:gd name="T19" fmla="*/ 24 h 34"/>
                <a:gd name="T20" fmla="*/ 5 w 22"/>
                <a:gd name="T21" fmla="*/ 24 h 34"/>
                <a:gd name="T22" fmla="*/ 0 w 22"/>
                <a:gd name="T23" fmla="*/ 16 h 34"/>
                <a:gd name="T24" fmla="*/ 0 w 22"/>
                <a:gd name="T25" fmla="*/ 14 h 34"/>
                <a:gd name="T26" fmla="*/ 0 w 22"/>
                <a:gd name="T27" fmla="*/ 12 h 34"/>
                <a:gd name="T28" fmla="*/ 0 w 22"/>
                <a:gd name="T29" fmla="*/ 12 h 34"/>
                <a:gd name="T30" fmla="*/ 5 w 22"/>
                <a:gd name="T31" fmla="*/ 9 h 34"/>
                <a:gd name="T32" fmla="*/ 9 w 22"/>
                <a:gd name="T33" fmla="*/ 6 h 34"/>
                <a:gd name="T34" fmla="*/ 9 w 22"/>
                <a:gd name="T35" fmla="*/ 6 h 34"/>
                <a:gd name="T36" fmla="*/ 16 w 22"/>
                <a:gd name="T37" fmla="*/ 2 h 34"/>
                <a:gd name="T38" fmla="*/ 20 w 22"/>
                <a:gd name="T39" fmla="*/ 0 h 34"/>
                <a:gd name="T40" fmla="*/ 22 w 22"/>
                <a:gd name="T41" fmla="*/ 0 h 34"/>
                <a:gd name="T42" fmla="*/ 22 w 22"/>
                <a:gd name="T43" fmla="*/ 0 h 34"/>
                <a:gd name="T44" fmla="*/ 18 w 22"/>
                <a:gd name="T45" fmla="*/ 6 h 34"/>
                <a:gd name="T46" fmla="*/ 18 w 22"/>
                <a:gd name="T47" fmla="*/ 11 h 34"/>
                <a:gd name="T48" fmla="*/ 18 w 22"/>
                <a:gd name="T49" fmla="*/ 12 h 34"/>
                <a:gd name="T50" fmla="*/ 18 w 22"/>
                <a:gd name="T51" fmla="*/ 12 h 34"/>
                <a:gd name="T52" fmla="*/ 22 w 22"/>
                <a:gd name="T53" fmla="*/ 14 h 34"/>
                <a:gd name="T54" fmla="*/ 22 w 22"/>
                <a:gd name="T55" fmla="*/ 14 h 34"/>
                <a:gd name="T56" fmla="*/ 22 w 22"/>
                <a:gd name="T57" fmla="*/ 16 h 34"/>
                <a:gd name="T58" fmla="*/ 22 w 22"/>
                <a:gd name="T59" fmla="*/ 16 h 34"/>
                <a:gd name="T60" fmla="*/ 18 w 22"/>
                <a:gd name="T61" fmla="*/ 24 h 34"/>
                <a:gd name="T62" fmla="*/ 13 w 22"/>
                <a:gd name="T63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" h="34">
                  <a:moveTo>
                    <a:pt x="13" y="31"/>
                  </a:moveTo>
                  <a:lnTo>
                    <a:pt x="13" y="31"/>
                  </a:lnTo>
                  <a:lnTo>
                    <a:pt x="10" y="32"/>
                  </a:lnTo>
                  <a:lnTo>
                    <a:pt x="7" y="34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6" y="31"/>
                  </a:lnTo>
                  <a:lnTo>
                    <a:pt x="6" y="29"/>
                  </a:lnTo>
                  <a:lnTo>
                    <a:pt x="6" y="27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5" y="9"/>
                  </a:lnTo>
                  <a:lnTo>
                    <a:pt x="9" y="6"/>
                  </a:lnTo>
                  <a:lnTo>
                    <a:pt x="9" y="6"/>
                  </a:lnTo>
                  <a:lnTo>
                    <a:pt x="16" y="2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8" y="6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18" y="24"/>
                  </a:lnTo>
                  <a:lnTo>
                    <a:pt x="13" y="3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8" name="Freeform 1203"/>
            <p:cNvSpPr>
              <a:spLocks/>
            </p:cNvSpPr>
            <p:nvPr/>
          </p:nvSpPr>
          <p:spPr bwMode="auto">
            <a:xfrm>
              <a:off x="1717675" y="2968259"/>
              <a:ext cx="60325" cy="73025"/>
            </a:xfrm>
            <a:custGeom>
              <a:avLst/>
              <a:gdLst>
                <a:gd name="T0" fmla="*/ 9 w 38"/>
                <a:gd name="T1" fmla="*/ 46 h 46"/>
                <a:gd name="T2" fmla="*/ 9 w 38"/>
                <a:gd name="T3" fmla="*/ 46 h 46"/>
                <a:gd name="T4" fmla="*/ 7 w 38"/>
                <a:gd name="T5" fmla="*/ 44 h 46"/>
                <a:gd name="T6" fmla="*/ 6 w 38"/>
                <a:gd name="T7" fmla="*/ 43 h 46"/>
                <a:gd name="T8" fmla="*/ 6 w 38"/>
                <a:gd name="T9" fmla="*/ 42 h 46"/>
                <a:gd name="T10" fmla="*/ 3 w 38"/>
                <a:gd name="T11" fmla="*/ 40 h 46"/>
                <a:gd name="T12" fmla="*/ 3 w 38"/>
                <a:gd name="T13" fmla="*/ 40 h 46"/>
                <a:gd name="T14" fmla="*/ 1 w 38"/>
                <a:gd name="T15" fmla="*/ 39 h 46"/>
                <a:gd name="T16" fmla="*/ 0 w 38"/>
                <a:gd name="T17" fmla="*/ 37 h 46"/>
                <a:gd name="T18" fmla="*/ 0 w 38"/>
                <a:gd name="T19" fmla="*/ 34 h 46"/>
                <a:gd name="T20" fmla="*/ 3 w 38"/>
                <a:gd name="T21" fmla="*/ 33 h 46"/>
                <a:gd name="T22" fmla="*/ 3 w 38"/>
                <a:gd name="T23" fmla="*/ 33 h 46"/>
                <a:gd name="T24" fmla="*/ 9 w 38"/>
                <a:gd name="T25" fmla="*/ 31 h 46"/>
                <a:gd name="T26" fmla="*/ 13 w 38"/>
                <a:gd name="T27" fmla="*/ 30 h 46"/>
                <a:gd name="T28" fmla="*/ 16 w 38"/>
                <a:gd name="T29" fmla="*/ 26 h 46"/>
                <a:gd name="T30" fmla="*/ 16 w 38"/>
                <a:gd name="T31" fmla="*/ 26 h 46"/>
                <a:gd name="T32" fmla="*/ 22 w 38"/>
                <a:gd name="T33" fmla="*/ 14 h 46"/>
                <a:gd name="T34" fmla="*/ 25 w 38"/>
                <a:gd name="T35" fmla="*/ 7 h 46"/>
                <a:gd name="T36" fmla="*/ 25 w 38"/>
                <a:gd name="T37" fmla="*/ 7 h 46"/>
                <a:gd name="T38" fmla="*/ 27 w 38"/>
                <a:gd name="T39" fmla="*/ 1 h 46"/>
                <a:gd name="T40" fmla="*/ 29 w 38"/>
                <a:gd name="T41" fmla="*/ 0 h 46"/>
                <a:gd name="T42" fmla="*/ 30 w 38"/>
                <a:gd name="T43" fmla="*/ 1 h 46"/>
                <a:gd name="T44" fmla="*/ 30 w 38"/>
                <a:gd name="T45" fmla="*/ 1 h 46"/>
                <a:gd name="T46" fmla="*/ 33 w 38"/>
                <a:gd name="T47" fmla="*/ 8 h 46"/>
                <a:gd name="T48" fmla="*/ 33 w 38"/>
                <a:gd name="T49" fmla="*/ 10 h 46"/>
                <a:gd name="T50" fmla="*/ 35 w 38"/>
                <a:gd name="T51" fmla="*/ 10 h 46"/>
                <a:gd name="T52" fmla="*/ 35 w 38"/>
                <a:gd name="T53" fmla="*/ 10 h 46"/>
                <a:gd name="T54" fmla="*/ 38 w 38"/>
                <a:gd name="T55" fmla="*/ 11 h 46"/>
                <a:gd name="T56" fmla="*/ 38 w 38"/>
                <a:gd name="T57" fmla="*/ 14 h 46"/>
                <a:gd name="T58" fmla="*/ 36 w 38"/>
                <a:gd name="T59" fmla="*/ 17 h 46"/>
                <a:gd name="T60" fmla="*/ 35 w 38"/>
                <a:gd name="T61" fmla="*/ 20 h 46"/>
                <a:gd name="T62" fmla="*/ 35 w 38"/>
                <a:gd name="T63" fmla="*/ 20 h 46"/>
                <a:gd name="T64" fmla="*/ 32 w 38"/>
                <a:gd name="T65" fmla="*/ 21 h 46"/>
                <a:gd name="T66" fmla="*/ 29 w 38"/>
                <a:gd name="T67" fmla="*/ 21 h 46"/>
                <a:gd name="T68" fmla="*/ 26 w 38"/>
                <a:gd name="T69" fmla="*/ 21 h 46"/>
                <a:gd name="T70" fmla="*/ 23 w 38"/>
                <a:gd name="T71" fmla="*/ 23 h 46"/>
                <a:gd name="T72" fmla="*/ 23 w 38"/>
                <a:gd name="T73" fmla="*/ 23 h 46"/>
                <a:gd name="T74" fmla="*/ 14 w 38"/>
                <a:gd name="T75" fmla="*/ 33 h 46"/>
                <a:gd name="T76" fmla="*/ 11 w 38"/>
                <a:gd name="T77" fmla="*/ 37 h 46"/>
                <a:gd name="T78" fmla="*/ 10 w 38"/>
                <a:gd name="T79" fmla="*/ 40 h 46"/>
                <a:gd name="T80" fmla="*/ 10 w 38"/>
                <a:gd name="T81" fmla="*/ 40 h 46"/>
                <a:gd name="T82" fmla="*/ 10 w 38"/>
                <a:gd name="T83" fmla="*/ 44 h 46"/>
                <a:gd name="T84" fmla="*/ 10 w 38"/>
                <a:gd name="T85" fmla="*/ 46 h 46"/>
                <a:gd name="T86" fmla="*/ 9 w 38"/>
                <a:gd name="T87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8" h="46">
                  <a:moveTo>
                    <a:pt x="9" y="46"/>
                  </a:moveTo>
                  <a:lnTo>
                    <a:pt x="9" y="46"/>
                  </a:lnTo>
                  <a:lnTo>
                    <a:pt x="7" y="44"/>
                  </a:lnTo>
                  <a:lnTo>
                    <a:pt x="6" y="43"/>
                  </a:lnTo>
                  <a:lnTo>
                    <a:pt x="6" y="42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1" y="39"/>
                  </a:lnTo>
                  <a:lnTo>
                    <a:pt x="0" y="37"/>
                  </a:lnTo>
                  <a:lnTo>
                    <a:pt x="0" y="34"/>
                  </a:lnTo>
                  <a:lnTo>
                    <a:pt x="3" y="33"/>
                  </a:lnTo>
                  <a:lnTo>
                    <a:pt x="3" y="33"/>
                  </a:lnTo>
                  <a:lnTo>
                    <a:pt x="9" y="31"/>
                  </a:lnTo>
                  <a:lnTo>
                    <a:pt x="13" y="30"/>
                  </a:lnTo>
                  <a:lnTo>
                    <a:pt x="16" y="26"/>
                  </a:lnTo>
                  <a:lnTo>
                    <a:pt x="16" y="26"/>
                  </a:lnTo>
                  <a:lnTo>
                    <a:pt x="22" y="14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7" y="1"/>
                  </a:lnTo>
                  <a:lnTo>
                    <a:pt x="29" y="0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3" y="8"/>
                  </a:lnTo>
                  <a:lnTo>
                    <a:pt x="33" y="10"/>
                  </a:lnTo>
                  <a:lnTo>
                    <a:pt x="35" y="10"/>
                  </a:lnTo>
                  <a:lnTo>
                    <a:pt x="35" y="10"/>
                  </a:lnTo>
                  <a:lnTo>
                    <a:pt x="38" y="11"/>
                  </a:lnTo>
                  <a:lnTo>
                    <a:pt x="38" y="14"/>
                  </a:lnTo>
                  <a:lnTo>
                    <a:pt x="36" y="17"/>
                  </a:lnTo>
                  <a:lnTo>
                    <a:pt x="35" y="20"/>
                  </a:lnTo>
                  <a:lnTo>
                    <a:pt x="35" y="20"/>
                  </a:lnTo>
                  <a:lnTo>
                    <a:pt x="32" y="21"/>
                  </a:lnTo>
                  <a:lnTo>
                    <a:pt x="29" y="21"/>
                  </a:lnTo>
                  <a:lnTo>
                    <a:pt x="26" y="21"/>
                  </a:lnTo>
                  <a:lnTo>
                    <a:pt x="23" y="23"/>
                  </a:lnTo>
                  <a:lnTo>
                    <a:pt x="23" y="23"/>
                  </a:lnTo>
                  <a:lnTo>
                    <a:pt x="14" y="33"/>
                  </a:lnTo>
                  <a:lnTo>
                    <a:pt x="11" y="37"/>
                  </a:lnTo>
                  <a:lnTo>
                    <a:pt x="10" y="40"/>
                  </a:lnTo>
                  <a:lnTo>
                    <a:pt x="10" y="40"/>
                  </a:lnTo>
                  <a:lnTo>
                    <a:pt x="10" y="44"/>
                  </a:lnTo>
                  <a:lnTo>
                    <a:pt x="10" y="46"/>
                  </a:lnTo>
                  <a:lnTo>
                    <a:pt x="9" y="4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9" name="Freeform 1204"/>
            <p:cNvSpPr>
              <a:spLocks/>
            </p:cNvSpPr>
            <p:nvPr/>
          </p:nvSpPr>
          <p:spPr bwMode="auto">
            <a:xfrm>
              <a:off x="1774825" y="3260359"/>
              <a:ext cx="15875" cy="20638"/>
            </a:xfrm>
            <a:custGeom>
              <a:avLst/>
              <a:gdLst>
                <a:gd name="T0" fmla="*/ 4 w 10"/>
                <a:gd name="T1" fmla="*/ 13 h 13"/>
                <a:gd name="T2" fmla="*/ 4 w 10"/>
                <a:gd name="T3" fmla="*/ 13 h 13"/>
                <a:gd name="T4" fmla="*/ 3 w 10"/>
                <a:gd name="T5" fmla="*/ 11 h 13"/>
                <a:gd name="T6" fmla="*/ 2 w 10"/>
                <a:gd name="T7" fmla="*/ 7 h 13"/>
                <a:gd name="T8" fmla="*/ 0 w 10"/>
                <a:gd name="T9" fmla="*/ 1 h 13"/>
                <a:gd name="T10" fmla="*/ 0 w 10"/>
                <a:gd name="T11" fmla="*/ 0 h 13"/>
                <a:gd name="T12" fmla="*/ 0 w 10"/>
                <a:gd name="T13" fmla="*/ 0 h 13"/>
                <a:gd name="T14" fmla="*/ 3 w 10"/>
                <a:gd name="T15" fmla="*/ 0 h 13"/>
                <a:gd name="T16" fmla="*/ 6 w 10"/>
                <a:gd name="T17" fmla="*/ 0 h 13"/>
                <a:gd name="T18" fmla="*/ 9 w 10"/>
                <a:gd name="T19" fmla="*/ 2 h 13"/>
                <a:gd name="T20" fmla="*/ 10 w 10"/>
                <a:gd name="T21" fmla="*/ 4 h 13"/>
                <a:gd name="T22" fmla="*/ 10 w 10"/>
                <a:gd name="T23" fmla="*/ 4 h 13"/>
                <a:gd name="T24" fmla="*/ 10 w 10"/>
                <a:gd name="T25" fmla="*/ 10 h 13"/>
                <a:gd name="T26" fmla="*/ 9 w 10"/>
                <a:gd name="T27" fmla="*/ 11 h 13"/>
                <a:gd name="T28" fmla="*/ 4 w 10"/>
                <a:gd name="T2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" h="13">
                  <a:moveTo>
                    <a:pt x="4" y="13"/>
                  </a:moveTo>
                  <a:lnTo>
                    <a:pt x="4" y="13"/>
                  </a:lnTo>
                  <a:lnTo>
                    <a:pt x="3" y="11"/>
                  </a:lnTo>
                  <a:lnTo>
                    <a:pt x="2" y="7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2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10"/>
                  </a:lnTo>
                  <a:lnTo>
                    <a:pt x="9" y="11"/>
                  </a:lnTo>
                  <a:lnTo>
                    <a:pt x="4" y="1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0" name="Freeform 1205"/>
            <p:cNvSpPr>
              <a:spLocks/>
            </p:cNvSpPr>
            <p:nvPr/>
          </p:nvSpPr>
          <p:spPr bwMode="auto">
            <a:xfrm>
              <a:off x="1754188" y="3134946"/>
              <a:ext cx="80963" cy="142875"/>
            </a:xfrm>
            <a:custGeom>
              <a:avLst/>
              <a:gdLst>
                <a:gd name="T0" fmla="*/ 51 w 51"/>
                <a:gd name="T1" fmla="*/ 83 h 90"/>
                <a:gd name="T2" fmla="*/ 48 w 51"/>
                <a:gd name="T3" fmla="*/ 90 h 90"/>
                <a:gd name="T4" fmla="*/ 45 w 51"/>
                <a:gd name="T5" fmla="*/ 90 h 90"/>
                <a:gd name="T6" fmla="*/ 42 w 51"/>
                <a:gd name="T7" fmla="*/ 87 h 90"/>
                <a:gd name="T8" fmla="*/ 44 w 51"/>
                <a:gd name="T9" fmla="*/ 77 h 90"/>
                <a:gd name="T10" fmla="*/ 44 w 51"/>
                <a:gd name="T11" fmla="*/ 73 h 90"/>
                <a:gd name="T12" fmla="*/ 46 w 51"/>
                <a:gd name="T13" fmla="*/ 70 h 90"/>
                <a:gd name="T14" fmla="*/ 45 w 51"/>
                <a:gd name="T15" fmla="*/ 68 h 90"/>
                <a:gd name="T16" fmla="*/ 44 w 51"/>
                <a:gd name="T17" fmla="*/ 67 h 90"/>
                <a:gd name="T18" fmla="*/ 44 w 51"/>
                <a:gd name="T19" fmla="*/ 60 h 90"/>
                <a:gd name="T20" fmla="*/ 42 w 51"/>
                <a:gd name="T21" fmla="*/ 60 h 90"/>
                <a:gd name="T22" fmla="*/ 36 w 51"/>
                <a:gd name="T23" fmla="*/ 64 h 90"/>
                <a:gd name="T24" fmla="*/ 35 w 51"/>
                <a:gd name="T25" fmla="*/ 63 h 90"/>
                <a:gd name="T26" fmla="*/ 38 w 51"/>
                <a:gd name="T27" fmla="*/ 51 h 90"/>
                <a:gd name="T28" fmla="*/ 36 w 51"/>
                <a:gd name="T29" fmla="*/ 50 h 90"/>
                <a:gd name="T30" fmla="*/ 32 w 51"/>
                <a:gd name="T31" fmla="*/ 50 h 90"/>
                <a:gd name="T32" fmla="*/ 25 w 51"/>
                <a:gd name="T33" fmla="*/ 51 h 90"/>
                <a:gd name="T34" fmla="*/ 22 w 51"/>
                <a:gd name="T35" fmla="*/ 48 h 90"/>
                <a:gd name="T36" fmla="*/ 12 w 51"/>
                <a:gd name="T37" fmla="*/ 31 h 90"/>
                <a:gd name="T38" fmla="*/ 10 w 51"/>
                <a:gd name="T39" fmla="*/ 28 h 90"/>
                <a:gd name="T40" fmla="*/ 12 w 51"/>
                <a:gd name="T41" fmla="*/ 23 h 90"/>
                <a:gd name="T42" fmla="*/ 10 w 51"/>
                <a:gd name="T43" fmla="*/ 22 h 90"/>
                <a:gd name="T44" fmla="*/ 3 w 51"/>
                <a:gd name="T45" fmla="*/ 21 h 90"/>
                <a:gd name="T46" fmla="*/ 0 w 51"/>
                <a:gd name="T47" fmla="*/ 18 h 90"/>
                <a:gd name="T48" fmla="*/ 3 w 51"/>
                <a:gd name="T49" fmla="*/ 6 h 90"/>
                <a:gd name="T50" fmla="*/ 6 w 51"/>
                <a:gd name="T51" fmla="*/ 0 h 90"/>
                <a:gd name="T52" fmla="*/ 7 w 51"/>
                <a:gd name="T53" fmla="*/ 0 h 90"/>
                <a:gd name="T54" fmla="*/ 19 w 51"/>
                <a:gd name="T55" fmla="*/ 0 h 90"/>
                <a:gd name="T56" fmla="*/ 22 w 51"/>
                <a:gd name="T57" fmla="*/ 2 h 90"/>
                <a:gd name="T58" fmla="*/ 26 w 51"/>
                <a:gd name="T59" fmla="*/ 8 h 90"/>
                <a:gd name="T60" fmla="*/ 28 w 51"/>
                <a:gd name="T61" fmla="*/ 12 h 90"/>
                <a:gd name="T62" fmla="*/ 35 w 51"/>
                <a:gd name="T63" fmla="*/ 31 h 90"/>
                <a:gd name="T64" fmla="*/ 36 w 51"/>
                <a:gd name="T65" fmla="*/ 38 h 90"/>
                <a:gd name="T66" fmla="*/ 39 w 51"/>
                <a:gd name="T67" fmla="*/ 47 h 90"/>
                <a:gd name="T68" fmla="*/ 44 w 51"/>
                <a:gd name="T69" fmla="*/ 51 h 90"/>
                <a:gd name="T70" fmla="*/ 45 w 51"/>
                <a:gd name="T71" fmla="*/ 57 h 90"/>
                <a:gd name="T72" fmla="*/ 48 w 51"/>
                <a:gd name="T73" fmla="*/ 61 h 90"/>
                <a:gd name="T74" fmla="*/ 51 w 51"/>
                <a:gd name="T75" fmla="*/ 67 h 90"/>
                <a:gd name="T76" fmla="*/ 51 w 51"/>
                <a:gd name="T77" fmla="*/ 68 h 90"/>
                <a:gd name="T78" fmla="*/ 49 w 51"/>
                <a:gd name="T79" fmla="*/ 68 h 90"/>
                <a:gd name="T80" fmla="*/ 51 w 51"/>
                <a:gd name="T81" fmla="*/ 7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51" h="90">
                  <a:moveTo>
                    <a:pt x="51" y="83"/>
                  </a:moveTo>
                  <a:lnTo>
                    <a:pt x="51" y="83"/>
                  </a:lnTo>
                  <a:lnTo>
                    <a:pt x="49" y="89"/>
                  </a:lnTo>
                  <a:lnTo>
                    <a:pt x="48" y="90"/>
                  </a:lnTo>
                  <a:lnTo>
                    <a:pt x="45" y="90"/>
                  </a:lnTo>
                  <a:lnTo>
                    <a:pt x="45" y="90"/>
                  </a:lnTo>
                  <a:lnTo>
                    <a:pt x="44" y="89"/>
                  </a:lnTo>
                  <a:lnTo>
                    <a:pt x="42" y="87"/>
                  </a:lnTo>
                  <a:lnTo>
                    <a:pt x="42" y="81"/>
                  </a:lnTo>
                  <a:lnTo>
                    <a:pt x="44" y="77"/>
                  </a:lnTo>
                  <a:lnTo>
                    <a:pt x="44" y="73"/>
                  </a:lnTo>
                  <a:lnTo>
                    <a:pt x="44" y="73"/>
                  </a:lnTo>
                  <a:lnTo>
                    <a:pt x="45" y="71"/>
                  </a:lnTo>
                  <a:lnTo>
                    <a:pt x="46" y="70"/>
                  </a:lnTo>
                  <a:lnTo>
                    <a:pt x="46" y="70"/>
                  </a:lnTo>
                  <a:lnTo>
                    <a:pt x="45" y="68"/>
                  </a:lnTo>
                  <a:lnTo>
                    <a:pt x="44" y="67"/>
                  </a:lnTo>
                  <a:lnTo>
                    <a:pt x="44" y="67"/>
                  </a:lnTo>
                  <a:lnTo>
                    <a:pt x="44" y="61"/>
                  </a:lnTo>
                  <a:lnTo>
                    <a:pt x="44" y="60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38" y="64"/>
                  </a:lnTo>
                  <a:lnTo>
                    <a:pt x="36" y="64"/>
                  </a:lnTo>
                  <a:lnTo>
                    <a:pt x="35" y="63"/>
                  </a:lnTo>
                  <a:lnTo>
                    <a:pt x="35" y="63"/>
                  </a:lnTo>
                  <a:lnTo>
                    <a:pt x="38" y="55"/>
                  </a:lnTo>
                  <a:lnTo>
                    <a:pt x="38" y="51"/>
                  </a:lnTo>
                  <a:lnTo>
                    <a:pt x="36" y="51"/>
                  </a:lnTo>
                  <a:lnTo>
                    <a:pt x="36" y="50"/>
                  </a:lnTo>
                  <a:lnTo>
                    <a:pt x="36" y="50"/>
                  </a:lnTo>
                  <a:lnTo>
                    <a:pt x="32" y="50"/>
                  </a:lnTo>
                  <a:lnTo>
                    <a:pt x="29" y="51"/>
                  </a:lnTo>
                  <a:lnTo>
                    <a:pt x="25" y="51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15" y="38"/>
                  </a:lnTo>
                  <a:lnTo>
                    <a:pt x="12" y="31"/>
                  </a:lnTo>
                  <a:lnTo>
                    <a:pt x="10" y="28"/>
                  </a:lnTo>
                  <a:lnTo>
                    <a:pt x="10" y="28"/>
                  </a:lnTo>
                  <a:lnTo>
                    <a:pt x="10" y="25"/>
                  </a:lnTo>
                  <a:lnTo>
                    <a:pt x="12" y="23"/>
                  </a:lnTo>
                  <a:lnTo>
                    <a:pt x="13" y="22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3" y="21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3" y="6"/>
                  </a:lnTo>
                  <a:lnTo>
                    <a:pt x="6" y="2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2"/>
                  </a:lnTo>
                  <a:lnTo>
                    <a:pt x="25" y="5"/>
                  </a:lnTo>
                  <a:lnTo>
                    <a:pt x="26" y="8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30" y="22"/>
                  </a:lnTo>
                  <a:lnTo>
                    <a:pt x="35" y="31"/>
                  </a:lnTo>
                  <a:lnTo>
                    <a:pt x="35" y="31"/>
                  </a:lnTo>
                  <a:lnTo>
                    <a:pt x="36" y="38"/>
                  </a:lnTo>
                  <a:lnTo>
                    <a:pt x="36" y="42"/>
                  </a:lnTo>
                  <a:lnTo>
                    <a:pt x="39" y="47"/>
                  </a:lnTo>
                  <a:lnTo>
                    <a:pt x="39" y="47"/>
                  </a:lnTo>
                  <a:lnTo>
                    <a:pt x="44" y="51"/>
                  </a:lnTo>
                  <a:lnTo>
                    <a:pt x="45" y="54"/>
                  </a:lnTo>
                  <a:lnTo>
                    <a:pt x="45" y="57"/>
                  </a:lnTo>
                  <a:lnTo>
                    <a:pt x="45" y="57"/>
                  </a:lnTo>
                  <a:lnTo>
                    <a:pt x="48" y="61"/>
                  </a:lnTo>
                  <a:lnTo>
                    <a:pt x="51" y="67"/>
                  </a:lnTo>
                  <a:lnTo>
                    <a:pt x="51" y="67"/>
                  </a:lnTo>
                  <a:lnTo>
                    <a:pt x="51" y="67"/>
                  </a:lnTo>
                  <a:lnTo>
                    <a:pt x="51" y="68"/>
                  </a:lnTo>
                  <a:lnTo>
                    <a:pt x="49" y="68"/>
                  </a:lnTo>
                  <a:lnTo>
                    <a:pt x="49" y="68"/>
                  </a:lnTo>
                  <a:lnTo>
                    <a:pt x="49" y="68"/>
                  </a:lnTo>
                  <a:lnTo>
                    <a:pt x="51" y="76"/>
                  </a:lnTo>
                  <a:lnTo>
                    <a:pt x="51" y="8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1" name="Freeform 1206"/>
            <p:cNvSpPr>
              <a:spLocks/>
            </p:cNvSpPr>
            <p:nvPr/>
          </p:nvSpPr>
          <p:spPr bwMode="auto">
            <a:xfrm>
              <a:off x="1841500" y="2609484"/>
              <a:ext cx="50800" cy="17463"/>
            </a:xfrm>
            <a:custGeom>
              <a:avLst/>
              <a:gdLst>
                <a:gd name="T0" fmla="*/ 7 w 32"/>
                <a:gd name="T1" fmla="*/ 10 h 11"/>
                <a:gd name="T2" fmla="*/ 7 w 32"/>
                <a:gd name="T3" fmla="*/ 10 h 11"/>
                <a:gd name="T4" fmla="*/ 4 w 32"/>
                <a:gd name="T5" fmla="*/ 10 h 11"/>
                <a:gd name="T6" fmla="*/ 2 w 32"/>
                <a:gd name="T7" fmla="*/ 7 h 11"/>
                <a:gd name="T8" fmla="*/ 0 w 32"/>
                <a:gd name="T9" fmla="*/ 4 h 11"/>
                <a:gd name="T10" fmla="*/ 0 w 32"/>
                <a:gd name="T11" fmla="*/ 3 h 11"/>
                <a:gd name="T12" fmla="*/ 0 w 32"/>
                <a:gd name="T13" fmla="*/ 3 h 11"/>
                <a:gd name="T14" fmla="*/ 6 w 32"/>
                <a:gd name="T15" fmla="*/ 0 h 11"/>
                <a:gd name="T16" fmla="*/ 13 w 32"/>
                <a:gd name="T17" fmla="*/ 0 h 11"/>
                <a:gd name="T18" fmla="*/ 13 w 32"/>
                <a:gd name="T19" fmla="*/ 0 h 11"/>
                <a:gd name="T20" fmla="*/ 19 w 32"/>
                <a:gd name="T21" fmla="*/ 3 h 11"/>
                <a:gd name="T22" fmla="*/ 26 w 32"/>
                <a:gd name="T23" fmla="*/ 5 h 11"/>
                <a:gd name="T24" fmla="*/ 31 w 32"/>
                <a:gd name="T25" fmla="*/ 10 h 11"/>
                <a:gd name="T26" fmla="*/ 32 w 32"/>
                <a:gd name="T27" fmla="*/ 10 h 11"/>
                <a:gd name="T28" fmla="*/ 32 w 32"/>
                <a:gd name="T29" fmla="*/ 11 h 11"/>
                <a:gd name="T30" fmla="*/ 32 w 32"/>
                <a:gd name="T31" fmla="*/ 11 h 11"/>
                <a:gd name="T32" fmla="*/ 19 w 32"/>
                <a:gd name="T33" fmla="*/ 8 h 11"/>
                <a:gd name="T34" fmla="*/ 19 w 32"/>
                <a:gd name="T35" fmla="*/ 8 h 11"/>
                <a:gd name="T36" fmla="*/ 7 w 32"/>
                <a:gd name="T3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11">
                  <a:moveTo>
                    <a:pt x="7" y="10"/>
                  </a:moveTo>
                  <a:lnTo>
                    <a:pt x="7" y="10"/>
                  </a:lnTo>
                  <a:lnTo>
                    <a:pt x="4" y="10"/>
                  </a:lnTo>
                  <a:lnTo>
                    <a:pt x="2" y="7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3"/>
                  </a:lnTo>
                  <a:lnTo>
                    <a:pt x="6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9" y="3"/>
                  </a:lnTo>
                  <a:lnTo>
                    <a:pt x="26" y="5"/>
                  </a:lnTo>
                  <a:lnTo>
                    <a:pt x="31" y="10"/>
                  </a:lnTo>
                  <a:lnTo>
                    <a:pt x="32" y="10"/>
                  </a:lnTo>
                  <a:lnTo>
                    <a:pt x="32" y="11"/>
                  </a:lnTo>
                  <a:lnTo>
                    <a:pt x="32" y="11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7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2" name="Freeform 1207"/>
            <p:cNvSpPr>
              <a:spLocks/>
            </p:cNvSpPr>
            <p:nvPr/>
          </p:nvSpPr>
          <p:spPr bwMode="auto">
            <a:xfrm>
              <a:off x="1952625" y="3134946"/>
              <a:ext cx="22225" cy="14288"/>
            </a:xfrm>
            <a:custGeom>
              <a:avLst/>
              <a:gdLst>
                <a:gd name="T0" fmla="*/ 7 w 14"/>
                <a:gd name="T1" fmla="*/ 9 h 9"/>
                <a:gd name="T2" fmla="*/ 7 w 14"/>
                <a:gd name="T3" fmla="*/ 9 h 9"/>
                <a:gd name="T4" fmla="*/ 4 w 14"/>
                <a:gd name="T5" fmla="*/ 8 h 9"/>
                <a:gd name="T6" fmla="*/ 0 w 14"/>
                <a:gd name="T7" fmla="*/ 5 h 9"/>
                <a:gd name="T8" fmla="*/ 0 w 14"/>
                <a:gd name="T9" fmla="*/ 2 h 9"/>
                <a:gd name="T10" fmla="*/ 0 w 14"/>
                <a:gd name="T11" fmla="*/ 0 h 9"/>
                <a:gd name="T12" fmla="*/ 3 w 14"/>
                <a:gd name="T13" fmla="*/ 0 h 9"/>
                <a:gd name="T14" fmla="*/ 3 w 14"/>
                <a:gd name="T15" fmla="*/ 0 h 9"/>
                <a:gd name="T16" fmla="*/ 7 w 14"/>
                <a:gd name="T17" fmla="*/ 2 h 9"/>
                <a:gd name="T18" fmla="*/ 11 w 14"/>
                <a:gd name="T19" fmla="*/ 3 h 9"/>
                <a:gd name="T20" fmla="*/ 14 w 14"/>
                <a:gd name="T21" fmla="*/ 6 h 9"/>
                <a:gd name="T22" fmla="*/ 14 w 14"/>
                <a:gd name="T23" fmla="*/ 6 h 9"/>
                <a:gd name="T24" fmla="*/ 13 w 14"/>
                <a:gd name="T25" fmla="*/ 8 h 9"/>
                <a:gd name="T26" fmla="*/ 7 w 14"/>
                <a:gd name="T2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9">
                  <a:moveTo>
                    <a:pt x="7" y="9"/>
                  </a:moveTo>
                  <a:lnTo>
                    <a:pt x="7" y="9"/>
                  </a:lnTo>
                  <a:lnTo>
                    <a:pt x="4" y="8"/>
                  </a:lnTo>
                  <a:lnTo>
                    <a:pt x="0" y="5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7" y="2"/>
                  </a:lnTo>
                  <a:lnTo>
                    <a:pt x="11" y="3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3" y="8"/>
                  </a:lnTo>
                  <a:lnTo>
                    <a:pt x="7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3" name="Freeform 1208"/>
            <p:cNvSpPr>
              <a:spLocks/>
            </p:cNvSpPr>
            <p:nvPr/>
          </p:nvSpPr>
          <p:spPr bwMode="auto">
            <a:xfrm>
              <a:off x="2030413" y="3287346"/>
              <a:ext cx="20638" cy="26988"/>
            </a:xfrm>
            <a:custGeom>
              <a:avLst/>
              <a:gdLst>
                <a:gd name="T0" fmla="*/ 9 w 13"/>
                <a:gd name="T1" fmla="*/ 17 h 17"/>
                <a:gd name="T2" fmla="*/ 9 w 13"/>
                <a:gd name="T3" fmla="*/ 17 h 17"/>
                <a:gd name="T4" fmla="*/ 6 w 13"/>
                <a:gd name="T5" fmla="*/ 17 h 17"/>
                <a:gd name="T6" fmla="*/ 4 w 13"/>
                <a:gd name="T7" fmla="*/ 14 h 17"/>
                <a:gd name="T8" fmla="*/ 1 w 13"/>
                <a:gd name="T9" fmla="*/ 10 h 17"/>
                <a:gd name="T10" fmla="*/ 0 w 13"/>
                <a:gd name="T11" fmla="*/ 3 h 17"/>
                <a:gd name="T12" fmla="*/ 0 w 13"/>
                <a:gd name="T13" fmla="*/ 1 h 17"/>
                <a:gd name="T14" fmla="*/ 1 w 13"/>
                <a:gd name="T15" fmla="*/ 0 h 17"/>
                <a:gd name="T16" fmla="*/ 1 w 13"/>
                <a:gd name="T17" fmla="*/ 0 h 17"/>
                <a:gd name="T18" fmla="*/ 3 w 13"/>
                <a:gd name="T19" fmla="*/ 0 h 17"/>
                <a:gd name="T20" fmla="*/ 6 w 13"/>
                <a:gd name="T21" fmla="*/ 1 h 17"/>
                <a:gd name="T22" fmla="*/ 9 w 13"/>
                <a:gd name="T23" fmla="*/ 4 h 17"/>
                <a:gd name="T24" fmla="*/ 11 w 13"/>
                <a:gd name="T25" fmla="*/ 7 h 17"/>
                <a:gd name="T26" fmla="*/ 11 w 13"/>
                <a:gd name="T27" fmla="*/ 7 h 17"/>
                <a:gd name="T28" fmla="*/ 13 w 13"/>
                <a:gd name="T29" fmla="*/ 10 h 17"/>
                <a:gd name="T30" fmla="*/ 13 w 13"/>
                <a:gd name="T31" fmla="*/ 13 h 17"/>
                <a:gd name="T32" fmla="*/ 11 w 13"/>
                <a:gd name="T33" fmla="*/ 16 h 17"/>
                <a:gd name="T34" fmla="*/ 9 w 13"/>
                <a:gd name="T3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" h="17">
                  <a:moveTo>
                    <a:pt x="9" y="17"/>
                  </a:moveTo>
                  <a:lnTo>
                    <a:pt x="9" y="17"/>
                  </a:lnTo>
                  <a:lnTo>
                    <a:pt x="6" y="17"/>
                  </a:lnTo>
                  <a:lnTo>
                    <a:pt x="4" y="14"/>
                  </a:lnTo>
                  <a:lnTo>
                    <a:pt x="1" y="10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6" y="1"/>
                  </a:lnTo>
                  <a:lnTo>
                    <a:pt x="9" y="4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3" y="10"/>
                  </a:lnTo>
                  <a:lnTo>
                    <a:pt x="13" y="13"/>
                  </a:lnTo>
                  <a:lnTo>
                    <a:pt x="11" y="16"/>
                  </a:lnTo>
                  <a:lnTo>
                    <a:pt x="9" y="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4" name="Freeform 1209"/>
            <p:cNvSpPr>
              <a:spLocks/>
            </p:cNvSpPr>
            <p:nvPr/>
          </p:nvSpPr>
          <p:spPr bwMode="auto">
            <a:xfrm>
              <a:off x="2590800" y="3101609"/>
              <a:ext cx="60325" cy="36513"/>
            </a:xfrm>
            <a:custGeom>
              <a:avLst/>
              <a:gdLst>
                <a:gd name="T0" fmla="*/ 29 w 38"/>
                <a:gd name="T1" fmla="*/ 23 h 23"/>
                <a:gd name="T2" fmla="*/ 29 w 38"/>
                <a:gd name="T3" fmla="*/ 23 h 23"/>
                <a:gd name="T4" fmla="*/ 28 w 38"/>
                <a:gd name="T5" fmla="*/ 20 h 23"/>
                <a:gd name="T6" fmla="*/ 26 w 38"/>
                <a:gd name="T7" fmla="*/ 18 h 23"/>
                <a:gd name="T8" fmla="*/ 26 w 38"/>
                <a:gd name="T9" fmla="*/ 17 h 23"/>
                <a:gd name="T10" fmla="*/ 22 w 38"/>
                <a:gd name="T11" fmla="*/ 16 h 23"/>
                <a:gd name="T12" fmla="*/ 22 w 38"/>
                <a:gd name="T13" fmla="*/ 16 h 23"/>
                <a:gd name="T14" fmla="*/ 8 w 38"/>
                <a:gd name="T15" fmla="*/ 8 h 23"/>
                <a:gd name="T16" fmla="*/ 2 w 38"/>
                <a:gd name="T17" fmla="*/ 4 h 23"/>
                <a:gd name="T18" fmla="*/ 0 w 38"/>
                <a:gd name="T19" fmla="*/ 2 h 23"/>
                <a:gd name="T20" fmla="*/ 0 w 38"/>
                <a:gd name="T21" fmla="*/ 1 h 23"/>
                <a:gd name="T22" fmla="*/ 0 w 38"/>
                <a:gd name="T23" fmla="*/ 1 h 23"/>
                <a:gd name="T24" fmla="*/ 5 w 38"/>
                <a:gd name="T25" fmla="*/ 0 h 23"/>
                <a:gd name="T26" fmla="*/ 9 w 38"/>
                <a:gd name="T27" fmla="*/ 0 h 23"/>
                <a:gd name="T28" fmla="*/ 18 w 38"/>
                <a:gd name="T29" fmla="*/ 2 h 23"/>
                <a:gd name="T30" fmla="*/ 18 w 38"/>
                <a:gd name="T31" fmla="*/ 2 h 23"/>
                <a:gd name="T32" fmla="*/ 28 w 38"/>
                <a:gd name="T33" fmla="*/ 7 h 23"/>
                <a:gd name="T34" fmla="*/ 35 w 38"/>
                <a:gd name="T35" fmla="*/ 11 h 23"/>
                <a:gd name="T36" fmla="*/ 38 w 38"/>
                <a:gd name="T37" fmla="*/ 14 h 23"/>
                <a:gd name="T38" fmla="*/ 38 w 38"/>
                <a:gd name="T39" fmla="*/ 14 h 23"/>
                <a:gd name="T40" fmla="*/ 38 w 38"/>
                <a:gd name="T41" fmla="*/ 17 h 23"/>
                <a:gd name="T42" fmla="*/ 36 w 38"/>
                <a:gd name="T43" fmla="*/ 21 h 23"/>
                <a:gd name="T44" fmla="*/ 32 w 38"/>
                <a:gd name="T45" fmla="*/ 23 h 23"/>
                <a:gd name="T46" fmla="*/ 29 w 38"/>
                <a:gd name="T47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" h="23">
                  <a:moveTo>
                    <a:pt x="29" y="23"/>
                  </a:moveTo>
                  <a:lnTo>
                    <a:pt x="29" y="23"/>
                  </a:lnTo>
                  <a:lnTo>
                    <a:pt x="28" y="20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2" y="16"/>
                  </a:lnTo>
                  <a:lnTo>
                    <a:pt x="22" y="16"/>
                  </a:lnTo>
                  <a:lnTo>
                    <a:pt x="8" y="8"/>
                  </a:lnTo>
                  <a:lnTo>
                    <a:pt x="2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5" y="0"/>
                  </a:lnTo>
                  <a:lnTo>
                    <a:pt x="9" y="0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8" y="7"/>
                  </a:lnTo>
                  <a:lnTo>
                    <a:pt x="35" y="11"/>
                  </a:lnTo>
                  <a:lnTo>
                    <a:pt x="38" y="14"/>
                  </a:lnTo>
                  <a:lnTo>
                    <a:pt x="38" y="14"/>
                  </a:lnTo>
                  <a:lnTo>
                    <a:pt x="38" y="17"/>
                  </a:lnTo>
                  <a:lnTo>
                    <a:pt x="36" y="21"/>
                  </a:lnTo>
                  <a:lnTo>
                    <a:pt x="32" y="23"/>
                  </a:lnTo>
                  <a:lnTo>
                    <a:pt x="29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5" name="Freeform 1211"/>
            <p:cNvSpPr>
              <a:spLocks/>
            </p:cNvSpPr>
            <p:nvPr/>
          </p:nvSpPr>
          <p:spPr bwMode="auto">
            <a:xfrm>
              <a:off x="2630488" y="3080179"/>
              <a:ext cx="68263" cy="42863"/>
            </a:xfrm>
            <a:custGeom>
              <a:avLst/>
              <a:gdLst>
                <a:gd name="T0" fmla="*/ 43 w 43"/>
                <a:gd name="T1" fmla="*/ 18 h 27"/>
                <a:gd name="T2" fmla="*/ 43 w 43"/>
                <a:gd name="T3" fmla="*/ 18 h 27"/>
                <a:gd name="T4" fmla="*/ 40 w 43"/>
                <a:gd name="T5" fmla="*/ 21 h 27"/>
                <a:gd name="T6" fmla="*/ 38 w 43"/>
                <a:gd name="T7" fmla="*/ 21 h 27"/>
                <a:gd name="T8" fmla="*/ 36 w 43"/>
                <a:gd name="T9" fmla="*/ 21 h 27"/>
                <a:gd name="T10" fmla="*/ 36 w 43"/>
                <a:gd name="T11" fmla="*/ 21 h 27"/>
                <a:gd name="T12" fmla="*/ 30 w 43"/>
                <a:gd name="T13" fmla="*/ 23 h 27"/>
                <a:gd name="T14" fmla="*/ 27 w 43"/>
                <a:gd name="T15" fmla="*/ 24 h 27"/>
                <a:gd name="T16" fmla="*/ 27 w 43"/>
                <a:gd name="T17" fmla="*/ 24 h 27"/>
                <a:gd name="T18" fmla="*/ 25 w 43"/>
                <a:gd name="T19" fmla="*/ 26 h 27"/>
                <a:gd name="T20" fmla="*/ 22 w 43"/>
                <a:gd name="T21" fmla="*/ 27 h 27"/>
                <a:gd name="T22" fmla="*/ 22 w 43"/>
                <a:gd name="T23" fmla="*/ 24 h 27"/>
                <a:gd name="T24" fmla="*/ 22 w 43"/>
                <a:gd name="T25" fmla="*/ 24 h 27"/>
                <a:gd name="T26" fmla="*/ 22 w 43"/>
                <a:gd name="T27" fmla="*/ 20 h 27"/>
                <a:gd name="T28" fmla="*/ 20 w 43"/>
                <a:gd name="T29" fmla="*/ 17 h 27"/>
                <a:gd name="T30" fmla="*/ 20 w 43"/>
                <a:gd name="T31" fmla="*/ 17 h 27"/>
                <a:gd name="T32" fmla="*/ 14 w 43"/>
                <a:gd name="T33" fmla="*/ 15 h 27"/>
                <a:gd name="T34" fmla="*/ 9 w 43"/>
                <a:gd name="T35" fmla="*/ 15 h 27"/>
                <a:gd name="T36" fmla="*/ 9 w 43"/>
                <a:gd name="T37" fmla="*/ 15 h 27"/>
                <a:gd name="T38" fmla="*/ 3 w 43"/>
                <a:gd name="T39" fmla="*/ 14 h 27"/>
                <a:gd name="T40" fmla="*/ 1 w 43"/>
                <a:gd name="T41" fmla="*/ 13 h 27"/>
                <a:gd name="T42" fmla="*/ 0 w 43"/>
                <a:gd name="T43" fmla="*/ 10 h 27"/>
                <a:gd name="T44" fmla="*/ 0 w 43"/>
                <a:gd name="T45" fmla="*/ 10 h 27"/>
                <a:gd name="T46" fmla="*/ 0 w 43"/>
                <a:gd name="T47" fmla="*/ 7 h 27"/>
                <a:gd name="T48" fmla="*/ 1 w 43"/>
                <a:gd name="T49" fmla="*/ 5 h 27"/>
                <a:gd name="T50" fmla="*/ 3 w 43"/>
                <a:gd name="T51" fmla="*/ 7 h 27"/>
                <a:gd name="T52" fmla="*/ 3 w 43"/>
                <a:gd name="T53" fmla="*/ 7 h 27"/>
                <a:gd name="T54" fmla="*/ 10 w 43"/>
                <a:gd name="T55" fmla="*/ 8 h 27"/>
                <a:gd name="T56" fmla="*/ 14 w 43"/>
                <a:gd name="T57" fmla="*/ 10 h 27"/>
                <a:gd name="T58" fmla="*/ 16 w 43"/>
                <a:gd name="T59" fmla="*/ 8 h 27"/>
                <a:gd name="T60" fmla="*/ 16 w 43"/>
                <a:gd name="T61" fmla="*/ 8 h 27"/>
                <a:gd name="T62" fmla="*/ 16 w 43"/>
                <a:gd name="T63" fmla="*/ 7 h 27"/>
                <a:gd name="T64" fmla="*/ 14 w 43"/>
                <a:gd name="T65" fmla="*/ 4 h 27"/>
                <a:gd name="T66" fmla="*/ 14 w 43"/>
                <a:gd name="T67" fmla="*/ 1 h 27"/>
                <a:gd name="T68" fmla="*/ 16 w 43"/>
                <a:gd name="T69" fmla="*/ 0 h 27"/>
                <a:gd name="T70" fmla="*/ 16 w 43"/>
                <a:gd name="T71" fmla="*/ 0 h 27"/>
                <a:gd name="T72" fmla="*/ 20 w 43"/>
                <a:gd name="T73" fmla="*/ 2 h 27"/>
                <a:gd name="T74" fmla="*/ 25 w 43"/>
                <a:gd name="T75" fmla="*/ 5 h 27"/>
                <a:gd name="T76" fmla="*/ 27 w 43"/>
                <a:gd name="T77" fmla="*/ 8 h 27"/>
                <a:gd name="T78" fmla="*/ 30 w 43"/>
                <a:gd name="T79" fmla="*/ 11 h 27"/>
                <a:gd name="T80" fmla="*/ 30 w 43"/>
                <a:gd name="T81" fmla="*/ 11 h 27"/>
                <a:gd name="T82" fmla="*/ 35 w 43"/>
                <a:gd name="T83" fmla="*/ 11 h 27"/>
                <a:gd name="T84" fmla="*/ 39 w 43"/>
                <a:gd name="T85" fmla="*/ 11 h 27"/>
                <a:gd name="T86" fmla="*/ 42 w 43"/>
                <a:gd name="T87" fmla="*/ 11 h 27"/>
                <a:gd name="T88" fmla="*/ 43 w 43"/>
                <a:gd name="T89" fmla="*/ 13 h 27"/>
                <a:gd name="T90" fmla="*/ 43 w 43"/>
                <a:gd name="T91" fmla="*/ 14 h 27"/>
                <a:gd name="T92" fmla="*/ 43 w 43"/>
                <a:gd name="T93" fmla="*/ 18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3" h="27">
                  <a:moveTo>
                    <a:pt x="43" y="18"/>
                  </a:moveTo>
                  <a:lnTo>
                    <a:pt x="43" y="18"/>
                  </a:lnTo>
                  <a:lnTo>
                    <a:pt x="40" y="21"/>
                  </a:lnTo>
                  <a:lnTo>
                    <a:pt x="38" y="21"/>
                  </a:lnTo>
                  <a:lnTo>
                    <a:pt x="36" y="21"/>
                  </a:lnTo>
                  <a:lnTo>
                    <a:pt x="36" y="21"/>
                  </a:lnTo>
                  <a:lnTo>
                    <a:pt x="30" y="23"/>
                  </a:lnTo>
                  <a:lnTo>
                    <a:pt x="27" y="24"/>
                  </a:lnTo>
                  <a:lnTo>
                    <a:pt x="27" y="24"/>
                  </a:lnTo>
                  <a:lnTo>
                    <a:pt x="25" y="26"/>
                  </a:lnTo>
                  <a:lnTo>
                    <a:pt x="22" y="27"/>
                  </a:lnTo>
                  <a:lnTo>
                    <a:pt x="22" y="24"/>
                  </a:lnTo>
                  <a:lnTo>
                    <a:pt x="22" y="24"/>
                  </a:lnTo>
                  <a:lnTo>
                    <a:pt x="22" y="20"/>
                  </a:lnTo>
                  <a:lnTo>
                    <a:pt x="20" y="17"/>
                  </a:lnTo>
                  <a:lnTo>
                    <a:pt x="20" y="17"/>
                  </a:lnTo>
                  <a:lnTo>
                    <a:pt x="14" y="15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3" y="14"/>
                  </a:lnTo>
                  <a:lnTo>
                    <a:pt x="1" y="13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1" y="5"/>
                  </a:lnTo>
                  <a:lnTo>
                    <a:pt x="3" y="7"/>
                  </a:lnTo>
                  <a:lnTo>
                    <a:pt x="3" y="7"/>
                  </a:lnTo>
                  <a:lnTo>
                    <a:pt x="10" y="8"/>
                  </a:lnTo>
                  <a:lnTo>
                    <a:pt x="14" y="10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7"/>
                  </a:lnTo>
                  <a:lnTo>
                    <a:pt x="14" y="4"/>
                  </a:lnTo>
                  <a:lnTo>
                    <a:pt x="14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0" y="2"/>
                  </a:lnTo>
                  <a:lnTo>
                    <a:pt x="25" y="5"/>
                  </a:lnTo>
                  <a:lnTo>
                    <a:pt x="27" y="8"/>
                  </a:lnTo>
                  <a:lnTo>
                    <a:pt x="30" y="11"/>
                  </a:lnTo>
                  <a:lnTo>
                    <a:pt x="30" y="11"/>
                  </a:lnTo>
                  <a:lnTo>
                    <a:pt x="35" y="11"/>
                  </a:lnTo>
                  <a:lnTo>
                    <a:pt x="39" y="11"/>
                  </a:lnTo>
                  <a:lnTo>
                    <a:pt x="42" y="11"/>
                  </a:lnTo>
                  <a:lnTo>
                    <a:pt x="43" y="13"/>
                  </a:lnTo>
                  <a:lnTo>
                    <a:pt x="43" y="14"/>
                  </a:lnTo>
                  <a:lnTo>
                    <a:pt x="43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" name="Freeform 1218"/>
            <p:cNvSpPr>
              <a:spLocks/>
            </p:cNvSpPr>
            <p:nvPr/>
          </p:nvSpPr>
          <p:spPr bwMode="auto">
            <a:xfrm>
              <a:off x="2763838" y="4497816"/>
              <a:ext cx="14288" cy="14288"/>
            </a:xfrm>
            <a:custGeom>
              <a:avLst/>
              <a:gdLst>
                <a:gd name="T0" fmla="*/ 9 w 9"/>
                <a:gd name="T1" fmla="*/ 6 h 9"/>
                <a:gd name="T2" fmla="*/ 9 w 9"/>
                <a:gd name="T3" fmla="*/ 6 h 9"/>
                <a:gd name="T4" fmla="*/ 7 w 9"/>
                <a:gd name="T5" fmla="*/ 9 h 9"/>
                <a:gd name="T6" fmla="*/ 3 w 9"/>
                <a:gd name="T7" fmla="*/ 9 h 9"/>
                <a:gd name="T8" fmla="*/ 1 w 9"/>
                <a:gd name="T9" fmla="*/ 8 h 9"/>
                <a:gd name="T10" fmla="*/ 0 w 9"/>
                <a:gd name="T11" fmla="*/ 5 h 9"/>
                <a:gd name="T12" fmla="*/ 0 w 9"/>
                <a:gd name="T13" fmla="*/ 5 h 9"/>
                <a:gd name="T14" fmla="*/ 1 w 9"/>
                <a:gd name="T15" fmla="*/ 2 h 9"/>
                <a:gd name="T16" fmla="*/ 3 w 9"/>
                <a:gd name="T17" fmla="*/ 0 h 9"/>
                <a:gd name="T18" fmla="*/ 6 w 9"/>
                <a:gd name="T19" fmla="*/ 0 h 9"/>
                <a:gd name="T20" fmla="*/ 9 w 9"/>
                <a:gd name="T21" fmla="*/ 2 h 9"/>
                <a:gd name="T22" fmla="*/ 9 w 9"/>
                <a:gd name="T23" fmla="*/ 3 h 9"/>
                <a:gd name="T24" fmla="*/ 9 w 9"/>
                <a:gd name="T25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9">
                  <a:moveTo>
                    <a:pt x="9" y="6"/>
                  </a:moveTo>
                  <a:lnTo>
                    <a:pt x="9" y="6"/>
                  </a:lnTo>
                  <a:lnTo>
                    <a:pt x="7" y="9"/>
                  </a:lnTo>
                  <a:lnTo>
                    <a:pt x="3" y="9"/>
                  </a:lnTo>
                  <a:lnTo>
                    <a:pt x="1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7" name="Freeform 1219"/>
            <p:cNvSpPr>
              <a:spLocks/>
            </p:cNvSpPr>
            <p:nvPr/>
          </p:nvSpPr>
          <p:spPr bwMode="auto">
            <a:xfrm>
              <a:off x="2763838" y="4497816"/>
              <a:ext cx="14288" cy="14288"/>
            </a:xfrm>
            <a:custGeom>
              <a:avLst/>
              <a:gdLst>
                <a:gd name="T0" fmla="*/ 9 w 9"/>
                <a:gd name="T1" fmla="*/ 6 h 9"/>
                <a:gd name="T2" fmla="*/ 9 w 9"/>
                <a:gd name="T3" fmla="*/ 6 h 9"/>
                <a:gd name="T4" fmla="*/ 7 w 9"/>
                <a:gd name="T5" fmla="*/ 9 h 9"/>
                <a:gd name="T6" fmla="*/ 3 w 9"/>
                <a:gd name="T7" fmla="*/ 9 h 9"/>
                <a:gd name="T8" fmla="*/ 1 w 9"/>
                <a:gd name="T9" fmla="*/ 8 h 9"/>
                <a:gd name="T10" fmla="*/ 0 w 9"/>
                <a:gd name="T11" fmla="*/ 5 h 9"/>
                <a:gd name="T12" fmla="*/ 0 w 9"/>
                <a:gd name="T13" fmla="*/ 5 h 9"/>
                <a:gd name="T14" fmla="*/ 1 w 9"/>
                <a:gd name="T15" fmla="*/ 2 h 9"/>
                <a:gd name="T16" fmla="*/ 3 w 9"/>
                <a:gd name="T17" fmla="*/ 0 h 9"/>
                <a:gd name="T18" fmla="*/ 6 w 9"/>
                <a:gd name="T19" fmla="*/ 0 h 9"/>
                <a:gd name="T20" fmla="*/ 9 w 9"/>
                <a:gd name="T21" fmla="*/ 2 h 9"/>
                <a:gd name="T22" fmla="*/ 9 w 9"/>
                <a:gd name="T23" fmla="*/ 3 h 9"/>
                <a:gd name="T24" fmla="*/ 9 w 9"/>
                <a:gd name="T25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9">
                  <a:moveTo>
                    <a:pt x="9" y="6"/>
                  </a:moveTo>
                  <a:lnTo>
                    <a:pt x="9" y="6"/>
                  </a:lnTo>
                  <a:lnTo>
                    <a:pt x="7" y="9"/>
                  </a:lnTo>
                  <a:lnTo>
                    <a:pt x="3" y="9"/>
                  </a:lnTo>
                  <a:lnTo>
                    <a:pt x="1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8" name="Freeform 1335"/>
            <p:cNvSpPr>
              <a:spLocks/>
            </p:cNvSpPr>
            <p:nvPr/>
          </p:nvSpPr>
          <p:spPr bwMode="auto">
            <a:xfrm>
              <a:off x="363538" y="4234291"/>
              <a:ext cx="31750" cy="38100"/>
            </a:xfrm>
            <a:custGeom>
              <a:avLst/>
              <a:gdLst>
                <a:gd name="T0" fmla="*/ 6 w 20"/>
                <a:gd name="T1" fmla="*/ 20 h 24"/>
                <a:gd name="T2" fmla="*/ 6 w 20"/>
                <a:gd name="T3" fmla="*/ 19 h 24"/>
                <a:gd name="T4" fmla="*/ 6 w 20"/>
                <a:gd name="T5" fmla="*/ 19 h 24"/>
                <a:gd name="T6" fmla="*/ 6 w 20"/>
                <a:gd name="T7" fmla="*/ 13 h 24"/>
                <a:gd name="T8" fmla="*/ 6 w 20"/>
                <a:gd name="T9" fmla="*/ 10 h 24"/>
                <a:gd name="T10" fmla="*/ 4 w 20"/>
                <a:gd name="T11" fmla="*/ 5 h 24"/>
                <a:gd name="T12" fmla="*/ 4 w 20"/>
                <a:gd name="T13" fmla="*/ 4 h 24"/>
                <a:gd name="T14" fmla="*/ 6 w 20"/>
                <a:gd name="T15" fmla="*/ 5 h 24"/>
                <a:gd name="T16" fmla="*/ 4 w 20"/>
                <a:gd name="T17" fmla="*/ 5 h 24"/>
                <a:gd name="T18" fmla="*/ 4 w 20"/>
                <a:gd name="T19" fmla="*/ 5 h 24"/>
                <a:gd name="T20" fmla="*/ 4 w 20"/>
                <a:gd name="T21" fmla="*/ 4 h 24"/>
                <a:gd name="T22" fmla="*/ 6 w 20"/>
                <a:gd name="T23" fmla="*/ 5 h 24"/>
                <a:gd name="T24" fmla="*/ 6 w 20"/>
                <a:gd name="T25" fmla="*/ 5 h 24"/>
                <a:gd name="T26" fmla="*/ 13 w 20"/>
                <a:gd name="T27" fmla="*/ 8 h 24"/>
                <a:gd name="T28" fmla="*/ 14 w 20"/>
                <a:gd name="T29" fmla="*/ 11 h 24"/>
                <a:gd name="T30" fmla="*/ 16 w 20"/>
                <a:gd name="T31" fmla="*/ 11 h 24"/>
                <a:gd name="T32" fmla="*/ 16 w 20"/>
                <a:gd name="T33" fmla="*/ 11 h 24"/>
                <a:gd name="T34" fmla="*/ 16 w 20"/>
                <a:gd name="T35" fmla="*/ 11 h 24"/>
                <a:gd name="T36" fmla="*/ 16 w 20"/>
                <a:gd name="T37" fmla="*/ 11 h 24"/>
                <a:gd name="T38" fmla="*/ 16 w 20"/>
                <a:gd name="T39" fmla="*/ 11 h 24"/>
                <a:gd name="T40" fmla="*/ 16 w 20"/>
                <a:gd name="T41" fmla="*/ 11 h 24"/>
                <a:gd name="T42" fmla="*/ 16 w 20"/>
                <a:gd name="T43" fmla="*/ 11 h 24"/>
                <a:gd name="T44" fmla="*/ 10 w 20"/>
                <a:gd name="T45" fmla="*/ 17 h 24"/>
                <a:gd name="T46" fmla="*/ 6 w 20"/>
                <a:gd name="T47" fmla="*/ 20 h 24"/>
                <a:gd name="T48" fmla="*/ 6 w 20"/>
                <a:gd name="T49" fmla="*/ 20 h 24"/>
                <a:gd name="T50" fmla="*/ 6 w 20"/>
                <a:gd name="T51" fmla="*/ 20 h 24"/>
                <a:gd name="T52" fmla="*/ 6 w 20"/>
                <a:gd name="T53" fmla="*/ 20 h 24"/>
                <a:gd name="T54" fmla="*/ 3 w 20"/>
                <a:gd name="T55" fmla="*/ 24 h 24"/>
                <a:gd name="T56" fmla="*/ 6 w 20"/>
                <a:gd name="T57" fmla="*/ 24 h 24"/>
                <a:gd name="T58" fmla="*/ 10 w 20"/>
                <a:gd name="T59" fmla="*/ 23 h 24"/>
                <a:gd name="T60" fmla="*/ 16 w 20"/>
                <a:gd name="T61" fmla="*/ 19 h 24"/>
                <a:gd name="T62" fmla="*/ 19 w 20"/>
                <a:gd name="T63" fmla="*/ 16 h 24"/>
                <a:gd name="T64" fmla="*/ 20 w 20"/>
                <a:gd name="T65" fmla="*/ 11 h 24"/>
                <a:gd name="T66" fmla="*/ 19 w 20"/>
                <a:gd name="T67" fmla="*/ 8 h 24"/>
                <a:gd name="T68" fmla="*/ 14 w 20"/>
                <a:gd name="T69" fmla="*/ 3 h 24"/>
                <a:gd name="T70" fmla="*/ 7 w 20"/>
                <a:gd name="T71" fmla="*/ 0 h 24"/>
                <a:gd name="T72" fmla="*/ 7 w 20"/>
                <a:gd name="T73" fmla="*/ 0 h 24"/>
                <a:gd name="T74" fmla="*/ 6 w 20"/>
                <a:gd name="T75" fmla="*/ 0 h 24"/>
                <a:gd name="T76" fmla="*/ 1 w 20"/>
                <a:gd name="T77" fmla="*/ 3 h 24"/>
                <a:gd name="T78" fmla="*/ 0 w 20"/>
                <a:gd name="T79" fmla="*/ 5 h 24"/>
                <a:gd name="T80" fmla="*/ 0 w 20"/>
                <a:gd name="T81" fmla="*/ 11 h 24"/>
                <a:gd name="T82" fmla="*/ 1 w 20"/>
                <a:gd name="T83" fmla="*/ 13 h 24"/>
                <a:gd name="T84" fmla="*/ 0 w 20"/>
                <a:gd name="T85" fmla="*/ 19 h 24"/>
                <a:gd name="T86" fmla="*/ 1 w 20"/>
                <a:gd name="T87" fmla="*/ 21 h 24"/>
                <a:gd name="T88" fmla="*/ 3 w 20"/>
                <a:gd name="T89" fmla="*/ 24 h 24"/>
                <a:gd name="T90" fmla="*/ 4 w 20"/>
                <a:gd name="T91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" h="24">
                  <a:moveTo>
                    <a:pt x="4" y="21"/>
                  </a:moveTo>
                  <a:lnTo>
                    <a:pt x="6" y="20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19"/>
                  </a:lnTo>
                  <a:lnTo>
                    <a:pt x="6" y="13"/>
                  </a:lnTo>
                  <a:lnTo>
                    <a:pt x="6" y="13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4" y="5"/>
                  </a:lnTo>
                  <a:lnTo>
                    <a:pt x="4" y="5"/>
                  </a:lnTo>
                  <a:lnTo>
                    <a:pt x="6" y="5"/>
                  </a:lnTo>
                  <a:lnTo>
                    <a:pt x="4" y="4"/>
                  </a:lnTo>
                  <a:lnTo>
                    <a:pt x="4" y="5"/>
                  </a:lnTo>
                  <a:lnTo>
                    <a:pt x="6" y="5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5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5"/>
                  </a:lnTo>
                  <a:lnTo>
                    <a:pt x="13" y="8"/>
                  </a:lnTo>
                  <a:lnTo>
                    <a:pt x="13" y="8"/>
                  </a:lnTo>
                  <a:lnTo>
                    <a:pt x="14" y="11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6" y="11"/>
                  </a:lnTo>
                  <a:lnTo>
                    <a:pt x="10" y="17"/>
                  </a:lnTo>
                  <a:lnTo>
                    <a:pt x="10" y="17"/>
                  </a:lnTo>
                  <a:lnTo>
                    <a:pt x="7" y="19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4" y="21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10" y="23"/>
                  </a:lnTo>
                  <a:lnTo>
                    <a:pt x="10" y="23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9" y="16"/>
                  </a:lnTo>
                  <a:lnTo>
                    <a:pt x="19" y="16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4" y="3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1" y="3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1" y="21"/>
                  </a:lnTo>
                  <a:lnTo>
                    <a:pt x="3" y="24"/>
                  </a:lnTo>
                  <a:lnTo>
                    <a:pt x="3" y="24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9" name="Freeform 1336"/>
            <p:cNvSpPr>
              <a:spLocks/>
            </p:cNvSpPr>
            <p:nvPr/>
          </p:nvSpPr>
          <p:spPr bwMode="auto">
            <a:xfrm>
              <a:off x="2493963" y="6323441"/>
              <a:ext cx="146050" cy="111125"/>
            </a:xfrm>
            <a:custGeom>
              <a:avLst/>
              <a:gdLst>
                <a:gd name="T0" fmla="*/ 90 w 92"/>
                <a:gd name="T1" fmla="*/ 63 h 70"/>
                <a:gd name="T2" fmla="*/ 69 w 92"/>
                <a:gd name="T3" fmla="*/ 51 h 70"/>
                <a:gd name="T4" fmla="*/ 64 w 92"/>
                <a:gd name="T5" fmla="*/ 48 h 70"/>
                <a:gd name="T6" fmla="*/ 55 w 92"/>
                <a:gd name="T7" fmla="*/ 38 h 70"/>
                <a:gd name="T8" fmla="*/ 47 w 92"/>
                <a:gd name="T9" fmla="*/ 28 h 70"/>
                <a:gd name="T10" fmla="*/ 45 w 92"/>
                <a:gd name="T11" fmla="*/ 25 h 70"/>
                <a:gd name="T12" fmla="*/ 41 w 92"/>
                <a:gd name="T13" fmla="*/ 22 h 70"/>
                <a:gd name="T14" fmla="*/ 41 w 92"/>
                <a:gd name="T15" fmla="*/ 19 h 70"/>
                <a:gd name="T16" fmla="*/ 44 w 92"/>
                <a:gd name="T17" fmla="*/ 15 h 70"/>
                <a:gd name="T18" fmla="*/ 42 w 92"/>
                <a:gd name="T19" fmla="*/ 8 h 70"/>
                <a:gd name="T20" fmla="*/ 38 w 92"/>
                <a:gd name="T21" fmla="*/ 3 h 70"/>
                <a:gd name="T22" fmla="*/ 34 w 92"/>
                <a:gd name="T23" fmla="*/ 0 h 70"/>
                <a:gd name="T24" fmla="*/ 32 w 92"/>
                <a:gd name="T25" fmla="*/ 2 h 70"/>
                <a:gd name="T26" fmla="*/ 29 w 92"/>
                <a:gd name="T27" fmla="*/ 8 h 70"/>
                <a:gd name="T28" fmla="*/ 28 w 92"/>
                <a:gd name="T29" fmla="*/ 8 h 70"/>
                <a:gd name="T30" fmla="*/ 25 w 92"/>
                <a:gd name="T31" fmla="*/ 3 h 70"/>
                <a:gd name="T32" fmla="*/ 24 w 92"/>
                <a:gd name="T33" fmla="*/ 2 h 70"/>
                <a:gd name="T34" fmla="*/ 21 w 92"/>
                <a:gd name="T35" fmla="*/ 6 h 70"/>
                <a:gd name="T36" fmla="*/ 16 w 92"/>
                <a:gd name="T37" fmla="*/ 9 h 70"/>
                <a:gd name="T38" fmla="*/ 15 w 92"/>
                <a:gd name="T39" fmla="*/ 10 h 70"/>
                <a:gd name="T40" fmla="*/ 15 w 92"/>
                <a:gd name="T41" fmla="*/ 15 h 70"/>
                <a:gd name="T42" fmla="*/ 19 w 92"/>
                <a:gd name="T43" fmla="*/ 16 h 70"/>
                <a:gd name="T44" fmla="*/ 24 w 92"/>
                <a:gd name="T45" fmla="*/ 19 h 70"/>
                <a:gd name="T46" fmla="*/ 28 w 92"/>
                <a:gd name="T47" fmla="*/ 25 h 70"/>
                <a:gd name="T48" fmla="*/ 27 w 92"/>
                <a:gd name="T49" fmla="*/ 26 h 70"/>
                <a:gd name="T50" fmla="*/ 15 w 92"/>
                <a:gd name="T51" fmla="*/ 35 h 70"/>
                <a:gd name="T52" fmla="*/ 13 w 92"/>
                <a:gd name="T53" fmla="*/ 35 h 70"/>
                <a:gd name="T54" fmla="*/ 13 w 92"/>
                <a:gd name="T55" fmla="*/ 39 h 70"/>
                <a:gd name="T56" fmla="*/ 16 w 92"/>
                <a:gd name="T57" fmla="*/ 42 h 70"/>
                <a:gd name="T58" fmla="*/ 28 w 92"/>
                <a:gd name="T59" fmla="*/ 51 h 70"/>
                <a:gd name="T60" fmla="*/ 27 w 92"/>
                <a:gd name="T61" fmla="*/ 52 h 70"/>
                <a:gd name="T62" fmla="*/ 16 w 92"/>
                <a:gd name="T63" fmla="*/ 50 h 70"/>
                <a:gd name="T64" fmla="*/ 15 w 92"/>
                <a:gd name="T65" fmla="*/ 51 h 70"/>
                <a:gd name="T66" fmla="*/ 13 w 92"/>
                <a:gd name="T67" fmla="*/ 54 h 70"/>
                <a:gd name="T68" fmla="*/ 12 w 92"/>
                <a:gd name="T69" fmla="*/ 54 h 70"/>
                <a:gd name="T70" fmla="*/ 3 w 92"/>
                <a:gd name="T71" fmla="*/ 51 h 70"/>
                <a:gd name="T72" fmla="*/ 2 w 92"/>
                <a:gd name="T73" fmla="*/ 52 h 70"/>
                <a:gd name="T74" fmla="*/ 0 w 92"/>
                <a:gd name="T75" fmla="*/ 58 h 70"/>
                <a:gd name="T76" fmla="*/ 2 w 92"/>
                <a:gd name="T77" fmla="*/ 63 h 70"/>
                <a:gd name="T78" fmla="*/ 6 w 92"/>
                <a:gd name="T79" fmla="*/ 63 h 70"/>
                <a:gd name="T80" fmla="*/ 13 w 92"/>
                <a:gd name="T81" fmla="*/ 63 h 70"/>
                <a:gd name="T82" fmla="*/ 16 w 92"/>
                <a:gd name="T83" fmla="*/ 64 h 70"/>
                <a:gd name="T84" fmla="*/ 25 w 92"/>
                <a:gd name="T85" fmla="*/ 66 h 70"/>
                <a:gd name="T86" fmla="*/ 34 w 92"/>
                <a:gd name="T87" fmla="*/ 66 h 70"/>
                <a:gd name="T88" fmla="*/ 54 w 92"/>
                <a:gd name="T89" fmla="*/ 66 h 70"/>
                <a:gd name="T90" fmla="*/ 60 w 92"/>
                <a:gd name="T91" fmla="*/ 66 h 70"/>
                <a:gd name="T92" fmla="*/ 74 w 92"/>
                <a:gd name="T93" fmla="*/ 70 h 70"/>
                <a:gd name="T94" fmla="*/ 79 w 92"/>
                <a:gd name="T95" fmla="*/ 67 h 70"/>
                <a:gd name="T96" fmla="*/ 84 w 92"/>
                <a:gd name="T97" fmla="*/ 66 h 70"/>
                <a:gd name="T98" fmla="*/ 90 w 92"/>
                <a:gd name="T99" fmla="*/ 66 h 70"/>
                <a:gd name="T100" fmla="*/ 90 w 92"/>
                <a:gd name="T101" fmla="*/ 6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" h="70">
                  <a:moveTo>
                    <a:pt x="90" y="63"/>
                  </a:moveTo>
                  <a:lnTo>
                    <a:pt x="90" y="63"/>
                  </a:lnTo>
                  <a:lnTo>
                    <a:pt x="76" y="55"/>
                  </a:lnTo>
                  <a:lnTo>
                    <a:pt x="69" y="51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60" y="42"/>
                  </a:lnTo>
                  <a:lnTo>
                    <a:pt x="55" y="38"/>
                  </a:lnTo>
                  <a:lnTo>
                    <a:pt x="50" y="32"/>
                  </a:lnTo>
                  <a:lnTo>
                    <a:pt x="47" y="28"/>
                  </a:lnTo>
                  <a:lnTo>
                    <a:pt x="47" y="28"/>
                  </a:lnTo>
                  <a:lnTo>
                    <a:pt x="45" y="25"/>
                  </a:lnTo>
                  <a:lnTo>
                    <a:pt x="42" y="24"/>
                  </a:lnTo>
                  <a:lnTo>
                    <a:pt x="41" y="22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42" y="16"/>
                  </a:lnTo>
                  <a:lnTo>
                    <a:pt x="44" y="15"/>
                  </a:lnTo>
                  <a:lnTo>
                    <a:pt x="44" y="12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38" y="3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1" y="6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7" y="5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1" y="6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5" y="9"/>
                  </a:lnTo>
                  <a:lnTo>
                    <a:pt x="15" y="10"/>
                  </a:lnTo>
                  <a:lnTo>
                    <a:pt x="15" y="12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9" y="16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8" y="22"/>
                  </a:lnTo>
                  <a:lnTo>
                    <a:pt x="28" y="25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21" y="32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3" y="35"/>
                  </a:lnTo>
                  <a:lnTo>
                    <a:pt x="13" y="38"/>
                  </a:lnTo>
                  <a:lnTo>
                    <a:pt x="13" y="39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25" y="50"/>
                  </a:lnTo>
                  <a:lnTo>
                    <a:pt x="28" y="51"/>
                  </a:lnTo>
                  <a:lnTo>
                    <a:pt x="27" y="52"/>
                  </a:lnTo>
                  <a:lnTo>
                    <a:pt x="27" y="52"/>
                  </a:lnTo>
                  <a:lnTo>
                    <a:pt x="21" y="51"/>
                  </a:lnTo>
                  <a:lnTo>
                    <a:pt x="16" y="50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6" y="52"/>
                  </a:lnTo>
                  <a:lnTo>
                    <a:pt x="3" y="51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6" y="63"/>
                  </a:lnTo>
                  <a:lnTo>
                    <a:pt x="9" y="63"/>
                  </a:lnTo>
                  <a:lnTo>
                    <a:pt x="13" y="63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21" y="66"/>
                  </a:lnTo>
                  <a:lnTo>
                    <a:pt x="25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47" y="66"/>
                  </a:lnTo>
                  <a:lnTo>
                    <a:pt x="54" y="66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67" y="68"/>
                  </a:lnTo>
                  <a:lnTo>
                    <a:pt x="74" y="70"/>
                  </a:lnTo>
                  <a:lnTo>
                    <a:pt x="74" y="70"/>
                  </a:lnTo>
                  <a:lnTo>
                    <a:pt x="79" y="67"/>
                  </a:lnTo>
                  <a:lnTo>
                    <a:pt x="82" y="67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90" y="66"/>
                  </a:lnTo>
                  <a:lnTo>
                    <a:pt x="92" y="64"/>
                  </a:lnTo>
                  <a:lnTo>
                    <a:pt x="90" y="63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0" name="Freeform 1337"/>
            <p:cNvSpPr>
              <a:spLocks/>
            </p:cNvSpPr>
            <p:nvPr/>
          </p:nvSpPr>
          <p:spPr bwMode="auto">
            <a:xfrm>
              <a:off x="2493963" y="6323441"/>
              <a:ext cx="146050" cy="111125"/>
            </a:xfrm>
            <a:custGeom>
              <a:avLst/>
              <a:gdLst>
                <a:gd name="T0" fmla="*/ 90 w 92"/>
                <a:gd name="T1" fmla="*/ 63 h 70"/>
                <a:gd name="T2" fmla="*/ 69 w 92"/>
                <a:gd name="T3" fmla="*/ 51 h 70"/>
                <a:gd name="T4" fmla="*/ 64 w 92"/>
                <a:gd name="T5" fmla="*/ 48 h 70"/>
                <a:gd name="T6" fmla="*/ 55 w 92"/>
                <a:gd name="T7" fmla="*/ 38 h 70"/>
                <a:gd name="T8" fmla="*/ 47 w 92"/>
                <a:gd name="T9" fmla="*/ 28 h 70"/>
                <a:gd name="T10" fmla="*/ 45 w 92"/>
                <a:gd name="T11" fmla="*/ 25 h 70"/>
                <a:gd name="T12" fmla="*/ 41 w 92"/>
                <a:gd name="T13" fmla="*/ 22 h 70"/>
                <a:gd name="T14" fmla="*/ 41 w 92"/>
                <a:gd name="T15" fmla="*/ 19 h 70"/>
                <a:gd name="T16" fmla="*/ 44 w 92"/>
                <a:gd name="T17" fmla="*/ 15 h 70"/>
                <a:gd name="T18" fmla="*/ 42 w 92"/>
                <a:gd name="T19" fmla="*/ 8 h 70"/>
                <a:gd name="T20" fmla="*/ 38 w 92"/>
                <a:gd name="T21" fmla="*/ 3 h 70"/>
                <a:gd name="T22" fmla="*/ 34 w 92"/>
                <a:gd name="T23" fmla="*/ 0 h 70"/>
                <a:gd name="T24" fmla="*/ 32 w 92"/>
                <a:gd name="T25" fmla="*/ 2 h 70"/>
                <a:gd name="T26" fmla="*/ 29 w 92"/>
                <a:gd name="T27" fmla="*/ 8 h 70"/>
                <a:gd name="T28" fmla="*/ 28 w 92"/>
                <a:gd name="T29" fmla="*/ 8 h 70"/>
                <a:gd name="T30" fmla="*/ 25 w 92"/>
                <a:gd name="T31" fmla="*/ 3 h 70"/>
                <a:gd name="T32" fmla="*/ 24 w 92"/>
                <a:gd name="T33" fmla="*/ 2 h 70"/>
                <a:gd name="T34" fmla="*/ 21 w 92"/>
                <a:gd name="T35" fmla="*/ 6 h 70"/>
                <a:gd name="T36" fmla="*/ 16 w 92"/>
                <a:gd name="T37" fmla="*/ 9 h 70"/>
                <a:gd name="T38" fmla="*/ 15 w 92"/>
                <a:gd name="T39" fmla="*/ 10 h 70"/>
                <a:gd name="T40" fmla="*/ 15 w 92"/>
                <a:gd name="T41" fmla="*/ 15 h 70"/>
                <a:gd name="T42" fmla="*/ 19 w 92"/>
                <a:gd name="T43" fmla="*/ 16 h 70"/>
                <a:gd name="T44" fmla="*/ 24 w 92"/>
                <a:gd name="T45" fmla="*/ 19 h 70"/>
                <a:gd name="T46" fmla="*/ 28 w 92"/>
                <a:gd name="T47" fmla="*/ 25 h 70"/>
                <a:gd name="T48" fmla="*/ 27 w 92"/>
                <a:gd name="T49" fmla="*/ 26 h 70"/>
                <a:gd name="T50" fmla="*/ 15 w 92"/>
                <a:gd name="T51" fmla="*/ 35 h 70"/>
                <a:gd name="T52" fmla="*/ 13 w 92"/>
                <a:gd name="T53" fmla="*/ 35 h 70"/>
                <a:gd name="T54" fmla="*/ 13 w 92"/>
                <a:gd name="T55" fmla="*/ 39 h 70"/>
                <a:gd name="T56" fmla="*/ 16 w 92"/>
                <a:gd name="T57" fmla="*/ 42 h 70"/>
                <a:gd name="T58" fmla="*/ 28 w 92"/>
                <a:gd name="T59" fmla="*/ 51 h 70"/>
                <a:gd name="T60" fmla="*/ 27 w 92"/>
                <a:gd name="T61" fmla="*/ 52 h 70"/>
                <a:gd name="T62" fmla="*/ 16 w 92"/>
                <a:gd name="T63" fmla="*/ 50 h 70"/>
                <a:gd name="T64" fmla="*/ 15 w 92"/>
                <a:gd name="T65" fmla="*/ 51 h 70"/>
                <a:gd name="T66" fmla="*/ 13 w 92"/>
                <a:gd name="T67" fmla="*/ 54 h 70"/>
                <a:gd name="T68" fmla="*/ 12 w 92"/>
                <a:gd name="T69" fmla="*/ 54 h 70"/>
                <a:gd name="T70" fmla="*/ 3 w 92"/>
                <a:gd name="T71" fmla="*/ 51 h 70"/>
                <a:gd name="T72" fmla="*/ 2 w 92"/>
                <a:gd name="T73" fmla="*/ 52 h 70"/>
                <a:gd name="T74" fmla="*/ 0 w 92"/>
                <a:gd name="T75" fmla="*/ 58 h 70"/>
                <a:gd name="T76" fmla="*/ 2 w 92"/>
                <a:gd name="T77" fmla="*/ 63 h 70"/>
                <a:gd name="T78" fmla="*/ 6 w 92"/>
                <a:gd name="T79" fmla="*/ 63 h 70"/>
                <a:gd name="T80" fmla="*/ 13 w 92"/>
                <a:gd name="T81" fmla="*/ 63 h 70"/>
                <a:gd name="T82" fmla="*/ 16 w 92"/>
                <a:gd name="T83" fmla="*/ 64 h 70"/>
                <a:gd name="T84" fmla="*/ 25 w 92"/>
                <a:gd name="T85" fmla="*/ 66 h 70"/>
                <a:gd name="T86" fmla="*/ 34 w 92"/>
                <a:gd name="T87" fmla="*/ 66 h 70"/>
                <a:gd name="T88" fmla="*/ 54 w 92"/>
                <a:gd name="T89" fmla="*/ 66 h 70"/>
                <a:gd name="T90" fmla="*/ 60 w 92"/>
                <a:gd name="T91" fmla="*/ 66 h 70"/>
                <a:gd name="T92" fmla="*/ 74 w 92"/>
                <a:gd name="T93" fmla="*/ 70 h 70"/>
                <a:gd name="T94" fmla="*/ 79 w 92"/>
                <a:gd name="T95" fmla="*/ 67 h 70"/>
                <a:gd name="T96" fmla="*/ 84 w 92"/>
                <a:gd name="T97" fmla="*/ 66 h 70"/>
                <a:gd name="T98" fmla="*/ 90 w 92"/>
                <a:gd name="T99" fmla="*/ 66 h 70"/>
                <a:gd name="T100" fmla="*/ 90 w 92"/>
                <a:gd name="T101" fmla="*/ 6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" h="70">
                  <a:moveTo>
                    <a:pt x="90" y="63"/>
                  </a:moveTo>
                  <a:lnTo>
                    <a:pt x="90" y="63"/>
                  </a:lnTo>
                  <a:lnTo>
                    <a:pt x="76" y="55"/>
                  </a:lnTo>
                  <a:lnTo>
                    <a:pt x="69" y="51"/>
                  </a:lnTo>
                  <a:lnTo>
                    <a:pt x="64" y="48"/>
                  </a:lnTo>
                  <a:lnTo>
                    <a:pt x="64" y="48"/>
                  </a:lnTo>
                  <a:lnTo>
                    <a:pt x="60" y="42"/>
                  </a:lnTo>
                  <a:lnTo>
                    <a:pt x="55" y="38"/>
                  </a:lnTo>
                  <a:lnTo>
                    <a:pt x="50" y="32"/>
                  </a:lnTo>
                  <a:lnTo>
                    <a:pt x="47" y="28"/>
                  </a:lnTo>
                  <a:lnTo>
                    <a:pt x="47" y="28"/>
                  </a:lnTo>
                  <a:lnTo>
                    <a:pt x="45" y="25"/>
                  </a:lnTo>
                  <a:lnTo>
                    <a:pt x="42" y="24"/>
                  </a:lnTo>
                  <a:lnTo>
                    <a:pt x="41" y="22"/>
                  </a:lnTo>
                  <a:lnTo>
                    <a:pt x="41" y="19"/>
                  </a:lnTo>
                  <a:lnTo>
                    <a:pt x="41" y="19"/>
                  </a:lnTo>
                  <a:lnTo>
                    <a:pt x="42" y="16"/>
                  </a:lnTo>
                  <a:lnTo>
                    <a:pt x="44" y="15"/>
                  </a:lnTo>
                  <a:lnTo>
                    <a:pt x="44" y="12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38" y="3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1" y="6"/>
                  </a:lnTo>
                  <a:lnTo>
                    <a:pt x="29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7" y="5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1" y="6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5" y="9"/>
                  </a:lnTo>
                  <a:lnTo>
                    <a:pt x="15" y="10"/>
                  </a:lnTo>
                  <a:lnTo>
                    <a:pt x="15" y="12"/>
                  </a:lnTo>
                  <a:lnTo>
                    <a:pt x="15" y="15"/>
                  </a:lnTo>
                  <a:lnTo>
                    <a:pt x="15" y="15"/>
                  </a:lnTo>
                  <a:lnTo>
                    <a:pt x="19" y="16"/>
                  </a:lnTo>
                  <a:lnTo>
                    <a:pt x="24" y="19"/>
                  </a:lnTo>
                  <a:lnTo>
                    <a:pt x="24" y="19"/>
                  </a:lnTo>
                  <a:lnTo>
                    <a:pt x="28" y="22"/>
                  </a:lnTo>
                  <a:lnTo>
                    <a:pt x="28" y="25"/>
                  </a:lnTo>
                  <a:lnTo>
                    <a:pt x="27" y="26"/>
                  </a:lnTo>
                  <a:lnTo>
                    <a:pt x="27" y="26"/>
                  </a:lnTo>
                  <a:lnTo>
                    <a:pt x="21" y="32"/>
                  </a:lnTo>
                  <a:lnTo>
                    <a:pt x="15" y="35"/>
                  </a:lnTo>
                  <a:lnTo>
                    <a:pt x="15" y="35"/>
                  </a:lnTo>
                  <a:lnTo>
                    <a:pt x="13" y="35"/>
                  </a:lnTo>
                  <a:lnTo>
                    <a:pt x="13" y="38"/>
                  </a:lnTo>
                  <a:lnTo>
                    <a:pt x="13" y="39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25" y="50"/>
                  </a:lnTo>
                  <a:lnTo>
                    <a:pt x="28" y="51"/>
                  </a:lnTo>
                  <a:lnTo>
                    <a:pt x="27" y="52"/>
                  </a:lnTo>
                  <a:lnTo>
                    <a:pt x="27" y="52"/>
                  </a:lnTo>
                  <a:lnTo>
                    <a:pt x="21" y="51"/>
                  </a:lnTo>
                  <a:lnTo>
                    <a:pt x="16" y="50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13" y="54"/>
                  </a:lnTo>
                  <a:lnTo>
                    <a:pt x="13" y="54"/>
                  </a:lnTo>
                  <a:lnTo>
                    <a:pt x="12" y="54"/>
                  </a:lnTo>
                  <a:lnTo>
                    <a:pt x="12" y="54"/>
                  </a:lnTo>
                  <a:lnTo>
                    <a:pt x="6" y="52"/>
                  </a:lnTo>
                  <a:lnTo>
                    <a:pt x="3" y="51"/>
                  </a:lnTo>
                  <a:lnTo>
                    <a:pt x="2" y="52"/>
                  </a:lnTo>
                  <a:lnTo>
                    <a:pt x="2" y="52"/>
                  </a:lnTo>
                  <a:lnTo>
                    <a:pt x="0" y="54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2" y="63"/>
                  </a:lnTo>
                  <a:lnTo>
                    <a:pt x="2" y="63"/>
                  </a:lnTo>
                  <a:lnTo>
                    <a:pt x="6" y="63"/>
                  </a:lnTo>
                  <a:lnTo>
                    <a:pt x="9" y="63"/>
                  </a:lnTo>
                  <a:lnTo>
                    <a:pt x="13" y="63"/>
                  </a:lnTo>
                  <a:lnTo>
                    <a:pt x="16" y="64"/>
                  </a:lnTo>
                  <a:lnTo>
                    <a:pt x="16" y="64"/>
                  </a:lnTo>
                  <a:lnTo>
                    <a:pt x="21" y="66"/>
                  </a:lnTo>
                  <a:lnTo>
                    <a:pt x="25" y="66"/>
                  </a:lnTo>
                  <a:lnTo>
                    <a:pt x="34" y="66"/>
                  </a:lnTo>
                  <a:lnTo>
                    <a:pt x="34" y="66"/>
                  </a:lnTo>
                  <a:lnTo>
                    <a:pt x="47" y="66"/>
                  </a:lnTo>
                  <a:lnTo>
                    <a:pt x="54" y="66"/>
                  </a:lnTo>
                  <a:lnTo>
                    <a:pt x="60" y="66"/>
                  </a:lnTo>
                  <a:lnTo>
                    <a:pt x="60" y="66"/>
                  </a:lnTo>
                  <a:lnTo>
                    <a:pt x="67" y="68"/>
                  </a:lnTo>
                  <a:lnTo>
                    <a:pt x="74" y="70"/>
                  </a:lnTo>
                  <a:lnTo>
                    <a:pt x="74" y="70"/>
                  </a:lnTo>
                  <a:lnTo>
                    <a:pt x="79" y="67"/>
                  </a:lnTo>
                  <a:lnTo>
                    <a:pt x="82" y="67"/>
                  </a:lnTo>
                  <a:lnTo>
                    <a:pt x="84" y="66"/>
                  </a:lnTo>
                  <a:lnTo>
                    <a:pt x="84" y="66"/>
                  </a:lnTo>
                  <a:lnTo>
                    <a:pt x="90" y="66"/>
                  </a:lnTo>
                  <a:lnTo>
                    <a:pt x="92" y="64"/>
                  </a:lnTo>
                  <a:lnTo>
                    <a:pt x="90" y="6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1" name="Freeform 1338"/>
            <p:cNvSpPr>
              <a:spLocks/>
            </p:cNvSpPr>
            <p:nvPr/>
          </p:nvSpPr>
          <p:spPr bwMode="auto">
            <a:xfrm>
              <a:off x="2570163" y="6436154"/>
              <a:ext cx="23813" cy="9525"/>
            </a:xfrm>
            <a:custGeom>
              <a:avLst/>
              <a:gdLst>
                <a:gd name="T0" fmla="*/ 13 w 15"/>
                <a:gd name="T1" fmla="*/ 6 h 6"/>
                <a:gd name="T2" fmla="*/ 13 w 15"/>
                <a:gd name="T3" fmla="*/ 6 h 6"/>
                <a:gd name="T4" fmla="*/ 10 w 15"/>
                <a:gd name="T5" fmla="*/ 6 h 6"/>
                <a:gd name="T6" fmla="*/ 5 w 15"/>
                <a:gd name="T7" fmla="*/ 5 h 6"/>
                <a:gd name="T8" fmla="*/ 2 w 15"/>
                <a:gd name="T9" fmla="*/ 3 h 6"/>
                <a:gd name="T10" fmla="*/ 0 w 15"/>
                <a:gd name="T11" fmla="*/ 2 h 6"/>
                <a:gd name="T12" fmla="*/ 2 w 15"/>
                <a:gd name="T13" fmla="*/ 0 h 6"/>
                <a:gd name="T14" fmla="*/ 2 w 15"/>
                <a:gd name="T15" fmla="*/ 0 h 6"/>
                <a:gd name="T16" fmla="*/ 6 w 15"/>
                <a:gd name="T17" fmla="*/ 0 h 6"/>
                <a:gd name="T18" fmla="*/ 10 w 15"/>
                <a:gd name="T19" fmla="*/ 0 h 6"/>
                <a:gd name="T20" fmla="*/ 15 w 15"/>
                <a:gd name="T21" fmla="*/ 3 h 6"/>
                <a:gd name="T22" fmla="*/ 15 w 15"/>
                <a:gd name="T23" fmla="*/ 5 h 6"/>
                <a:gd name="T24" fmla="*/ 13 w 15"/>
                <a:gd name="T2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6">
                  <a:moveTo>
                    <a:pt x="13" y="6"/>
                  </a:moveTo>
                  <a:lnTo>
                    <a:pt x="13" y="6"/>
                  </a:lnTo>
                  <a:lnTo>
                    <a:pt x="10" y="6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3" y="6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2" name="Freeform 1339"/>
            <p:cNvSpPr>
              <a:spLocks/>
            </p:cNvSpPr>
            <p:nvPr/>
          </p:nvSpPr>
          <p:spPr bwMode="auto">
            <a:xfrm>
              <a:off x="2570163" y="6436154"/>
              <a:ext cx="23813" cy="9525"/>
            </a:xfrm>
            <a:custGeom>
              <a:avLst/>
              <a:gdLst>
                <a:gd name="T0" fmla="*/ 13 w 15"/>
                <a:gd name="T1" fmla="*/ 6 h 6"/>
                <a:gd name="T2" fmla="*/ 13 w 15"/>
                <a:gd name="T3" fmla="*/ 6 h 6"/>
                <a:gd name="T4" fmla="*/ 10 w 15"/>
                <a:gd name="T5" fmla="*/ 6 h 6"/>
                <a:gd name="T6" fmla="*/ 5 w 15"/>
                <a:gd name="T7" fmla="*/ 5 h 6"/>
                <a:gd name="T8" fmla="*/ 2 w 15"/>
                <a:gd name="T9" fmla="*/ 3 h 6"/>
                <a:gd name="T10" fmla="*/ 0 w 15"/>
                <a:gd name="T11" fmla="*/ 2 h 6"/>
                <a:gd name="T12" fmla="*/ 2 w 15"/>
                <a:gd name="T13" fmla="*/ 0 h 6"/>
                <a:gd name="T14" fmla="*/ 2 w 15"/>
                <a:gd name="T15" fmla="*/ 0 h 6"/>
                <a:gd name="T16" fmla="*/ 6 w 15"/>
                <a:gd name="T17" fmla="*/ 0 h 6"/>
                <a:gd name="T18" fmla="*/ 10 w 15"/>
                <a:gd name="T19" fmla="*/ 0 h 6"/>
                <a:gd name="T20" fmla="*/ 15 w 15"/>
                <a:gd name="T21" fmla="*/ 3 h 6"/>
                <a:gd name="T22" fmla="*/ 15 w 15"/>
                <a:gd name="T23" fmla="*/ 5 h 6"/>
                <a:gd name="T24" fmla="*/ 13 w 15"/>
                <a:gd name="T2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6">
                  <a:moveTo>
                    <a:pt x="13" y="6"/>
                  </a:moveTo>
                  <a:lnTo>
                    <a:pt x="13" y="6"/>
                  </a:lnTo>
                  <a:lnTo>
                    <a:pt x="10" y="6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3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3" name="Freeform 1340"/>
            <p:cNvSpPr>
              <a:spLocks/>
            </p:cNvSpPr>
            <p:nvPr/>
          </p:nvSpPr>
          <p:spPr bwMode="auto">
            <a:xfrm>
              <a:off x="2519363" y="6439329"/>
              <a:ext cx="30163" cy="11113"/>
            </a:xfrm>
            <a:custGeom>
              <a:avLst/>
              <a:gdLst>
                <a:gd name="T0" fmla="*/ 19 w 19"/>
                <a:gd name="T1" fmla="*/ 1 h 7"/>
                <a:gd name="T2" fmla="*/ 19 w 19"/>
                <a:gd name="T3" fmla="*/ 1 h 7"/>
                <a:gd name="T4" fmla="*/ 13 w 19"/>
                <a:gd name="T5" fmla="*/ 6 h 7"/>
                <a:gd name="T6" fmla="*/ 12 w 19"/>
                <a:gd name="T7" fmla="*/ 7 h 7"/>
                <a:gd name="T8" fmla="*/ 9 w 19"/>
                <a:gd name="T9" fmla="*/ 7 h 7"/>
                <a:gd name="T10" fmla="*/ 9 w 19"/>
                <a:gd name="T11" fmla="*/ 7 h 7"/>
                <a:gd name="T12" fmla="*/ 3 w 19"/>
                <a:gd name="T13" fmla="*/ 4 h 7"/>
                <a:gd name="T14" fmla="*/ 0 w 19"/>
                <a:gd name="T15" fmla="*/ 3 h 7"/>
                <a:gd name="T16" fmla="*/ 2 w 19"/>
                <a:gd name="T17" fmla="*/ 1 h 7"/>
                <a:gd name="T18" fmla="*/ 2 w 19"/>
                <a:gd name="T19" fmla="*/ 1 h 7"/>
                <a:gd name="T20" fmla="*/ 6 w 19"/>
                <a:gd name="T21" fmla="*/ 0 h 7"/>
                <a:gd name="T22" fmla="*/ 12 w 19"/>
                <a:gd name="T23" fmla="*/ 0 h 7"/>
                <a:gd name="T24" fmla="*/ 18 w 19"/>
                <a:gd name="T25" fmla="*/ 0 h 7"/>
                <a:gd name="T26" fmla="*/ 19 w 19"/>
                <a:gd name="T27" fmla="*/ 0 h 7"/>
                <a:gd name="T28" fmla="*/ 19 w 19"/>
                <a:gd name="T2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7">
                  <a:moveTo>
                    <a:pt x="19" y="1"/>
                  </a:moveTo>
                  <a:lnTo>
                    <a:pt x="19" y="1"/>
                  </a:lnTo>
                  <a:lnTo>
                    <a:pt x="13" y="6"/>
                  </a:lnTo>
                  <a:lnTo>
                    <a:pt x="12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3" y="4"/>
                  </a:lnTo>
                  <a:lnTo>
                    <a:pt x="0" y="3"/>
                  </a:lnTo>
                  <a:lnTo>
                    <a:pt x="2" y="1"/>
                  </a:lnTo>
                  <a:lnTo>
                    <a:pt x="2" y="1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4" name="Freeform 1341"/>
            <p:cNvSpPr>
              <a:spLocks/>
            </p:cNvSpPr>
            <p:nvPr/>
          </p:nvSpPr>
          <p:spPr bwMode="auto">
            <a:xfrm>
              <a:off x="2519363" y="6439329"/>
              <a:ext cx="30163" cy="11113"/>
            </a:xfrm>
            <a:custGeom>
              <a:avLst/>
              <a:gdLst>
                <a:gd name="T0" fmla="*/ 19 w 19"/>
                <a:gd name="T1" fmla="*/ 1 h 7"/>
                <a:gd name="T2" fmla="*/ 19 w 19"/>
                <a:gd name="T3" fmla="*/ 1 h 7"/>
                <a:gd name="T4" fmla="*/ 13 w 19"/>
                <a:gd name="T5" fmla="*/ 6 h 7"/>
                <a:gd name="T6" fmla="*/ 12 w 19"/>
                <a:gd name="T7" fmla="*/ 7 h 7"/>
                <a:gd name="T8" fmla="*/ 9 w 19"/>
                <a:gd name="T9" fmla="*/ 7 h 7"/>
                <a:gd name="T10" fmla="*/ 9 w 19"/>
                <a:gd name="T11" fmla="*/ 7 h 7"/>
                <a:gd name="T12" fmla="*/ 3 w 19"/>
                <a:gd name="T13" fmla="*/ 4 h 7"/>
                <a:gd name="T14" fmla="*/ 0 w 19"/>
                <a:gd name="T15" fmla="*/ 3 h 7"/>
                <a:gd name="T16" fmla="*/ 2 w 19"/>
                <a:gd name="T17" fmla="*/ 1 h 7"/>
                <a:gd name="T18" fmla="*/ 2 w 19"/>
                <a:gd name="T19" fmla="*/ 1 h 7"/>
                <a:gd name="T20" fmla="*/ 6 w 19"/>
                <a:gd name="T21" fmla="*/ 0 h 7"/>
                <a:gd name="T22" fmla="*/ 12 w 19"/>
                <a:gd name="T23" fmla="*/ 0 h 7"/>
                <a:gd name="T24" fmla="*/ 18 w 19"/>
                <a:gd name="T25" fmla="*/ 0 h 7"/>
                <a:gd name="T26" fmla="*/ 19 w 19"/>
                <a:gd name="T27" fmla="*/ 0 h 7"/>
                <a:gd name="T28" fmla="*/ 19 w 19"/>
                <a:gd name="T2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" h="7">
                  <a:moveTo>
                    <a:pt x="19" y="1"/>
                  </a:moveTo>
                  <a:lnTo>
                    <a:pt x="19" y="1"/>
                  </a:lnTo>
                  <a:lnTo>
                    <a:pt x="13" y="6"/>
                  </a:lnTo>
                  <a:lnTo>
                    <a:pt x="12" y="7"/>
                  </a:lnTo>
                  <a:lnTo>
                    <a:pt x="9" y="7"/>
                  </a:lnTo>
                  <a:lnTo>
                    <a:pt x="9" y="7"/>
                  </a:lnTo>
                  <a:lnTo>
                    <a:pt x="3" y="4"/>
                  </a:lnTo>
                  <a:lnTo>
                    <a:pt x="0" y="3"/>
                  </a:lnTo>
                  <a:lnTo>
                    <a:pt x="2" y="1"/>
                  </a:lnTo>
                  <a:lnTo>
                    <a:pt x="2" y="1"/>
                  </a:lnTo>
                  <a:lnTo>
                    <a:pt x="6" y="0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5" name="Freeform 1342"/>
            <p:cNvSpPr>
              <a:spLocks/>
            </p:cNvSpPr>
            <p:nvPr/>
          </p:nvSpPr>
          <p:spPr bwMode="auto">
            <a:xfrm>
              <a:off x="2393951" y="6339316"/>
              <a:ext cx="63500" cy="55563"/>
            </a:xfrm>
            <a:custGeom>
              <a:avLst/>
              <a:gdLst>
                <a:gd name="T0" fmla="*/ 34 w 40"/>
                <a:gd name="T1" fmla="*/ 35 h 35"/>
                <a:gd name="T2" fmla="*/ 34 w 40"/>
                <a:gd name="T3" fmla="*/ 35 h 35"/>
                <a:gd name="T4" fmla="*/ 27 w 40"/>
                <a:gd name="T5" fmla="*/ 31 h 35"/>
                <a:gd name="T6" fmla="*/ 21 w 40"/>
                <a:gd name="T7" fmla="*/ 27 h 35"/>
                <a:gd name="T8" fmla="*/ 21 w 40"/>
                <a:gd name="T9" fmla="*/ 27 h 35"/>
                <a:gd name="T10" fmla="*/ 17 w 40"/>
                <a:gd name="T11" fmla="*/ 21 h 35"/>
                <a:gd name="T12" fmla="*/ 17 w 40"/>
                <a:gd name="T13" fmla="*/ 18 h 35"/>
                <a:gd name="T14" fmla="*/ 17 w 40"/>
                <a:gd name="T15" fmla="*/ 18 h 35"/>
                <a:gd name="T16" fmla="*/ 17 w 40"/>
                <a:gd name="T17" fmla="*/ 16 h 35"/>
                <a:gd name="T18" fmla="*/ 16 w 40"/>
                <a:gd name="T19" fmla="*/ 15 h 35"/>
                <a:gd name="T20" fmla="*/ 13 w 40"/>
                <a:gd name="T21" fmla="*/ 12 h 35"/>
                <a:gd name="T22" fmla="*/ 13 w 40"/>
                <a:gd name="T23" fmla="*/ 12 h 35"/>
                <a:gd name="T24" fmla="*/ 10 w 40"/>
                <a:gd name="T25" fmla="*/ 12 h 35"/>
                <a:gd name="T26" fmla="*/ 6 w 40"/>
                <a:gd name="T27" fmla="*/ 8 h 35"/>
                <a:gd name="T28" fmla="*/ 6 w 40"/>
                <a:gd name="T29" fmla="*/ 8 h 35"/>
                <a:gd name="T30" fmla="*/ 1 w 40"/>
                <a:gd name="T31" fmla="*/ 3 h 35"/>
                <a:gd name="T32" fmla="*/ 0 w 40"/>
                <a:gd name="T33" fmla="*/ 0 h 35"/>
                <a:gd name="T34" fmla="*/ 1 w 40"/>
                <a:gd name="T35" fmla="*/ 0 h 35"/>
                <a:gd name="T36" fmla="*/ 1 w 40"/>
                <a:gd name="T37" fmla="*/ 0 h 35"/>
                <a:gd name="T38" fmla="*/ 11 w 40"/>
                <a:gd name="T39" fmla="*/ 5 h 35"/>
                <a:gd name="T40" fmla="*/ 21 w 40"/>
                <a:gd name="T41" fmla="*/ 12 h 35"/>
                <a:gd name="T42" fmla="*/ 21 w 40"/>
                <a:gd name="T43" fmla="*/ 12 h 35"/>
                <a:gd name="T44" fmla="*/ 33 w 40"/>
                <a:gd name="T45" fmla="*/ 21 h 35"/>
                <a:gd name="T46" fmla="*/ 39 w 40"/>
                <a:gd name="T47" fmla="*/ 24 h 35"/>
                <a:gd name="T48" fmla="*/ 40 w 40"/>
                <a:gd name="T49" fmla="*/ 27 h 35"/>
                <a:gd name="T50" fmla="*/ 40 w 40"/>
                <a:gd name="T51" fmla="*/ 27 h 35"/>
                <a:gd name="T52" fmla="*/ 39 w 40"/>
                <a:gd name="T53" fmla="*/ 32 h 35"/>
                <a:gd name="T54" fmla="*/ 36 w 40"/>
                <a:gd name="T55" fmla="*/ 34 h 35"/>
                <a:gd name="T56" fmla="*/ 34 w 40"/>
                <a:gd name="T5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0" h="35">
                  <a:moveTo>
                    <a:pt x="34" y="35"/>
                  </a:moveTo>
                  <a:lnTo>
                    <a:pt x="34" y="35"/>
                  </a:lnTo>
                  <a:lnTo>
                    <a:pt x="27" y="31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17" y="21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6"/>
                  </a:lnTo>
                  <a:lnTo>
                    <a:pt x="16" y="15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0" y="12"/>
                  </a:lnTo>
                  <a:lnTo>
                    <a:pt x="6" y="8"/>
                  </a:lnTo>
                  <a:lnTo>
                    <a:pt x="6" y="8"/>
                  </a:lnTo>
                  <a:lnTo>
                    <a:pt x="1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1" y="5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33" y="21"/>
                  </a:lnTo>
                  <a:lnTo>
                    <a:pt x="39" y="24"/>
                  </a:lnTo>
                  <a:lnTo>
                    <a:pt x="40" y="27"/>
                  </a:lnTo>
                  <a:lnTo>
                    <a:pt x="40" y="27"/>
                  </a:lnTo>
                  <a:lnTo>
                    <a:pt x="39" y="32"/>
                  </a:lnTo>
                  <a:lnTo>
                    <a:pt x="36" y="34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6" name="Freeform 1343"/>
            <p:cNvSpPr>
              <a:spLocks/>
            </p:cNvSpPr>
            <p:nvPr/>
          </p:nvSpPr>
          <p:spPr bwMode="auto">
            <a:xfrm>
              <a:off x="2393951" y="6339316"/>
              <a:ext cx="63500" cy="55563"/>
            </a:xfrm>
            <a:custGeom>
              <a:avLst/>
              <a:gdLst>
                <a:gd name="T0" fmla="*/ 34 w 40"/>
                <a:gd name="T1" fmla="*/ 35 h 35"/>
                <a:gd name="T2" fmla="*/ 34 w 40"/>
                <a:gd name="T3" fmla="*/ 35 h 35"/>
                <a:gd name="T4" fmla="*/ 27 w 40"/>
                <a:gd name="T5" fmla="*/ 31 h 35"/>
                <a:gd name="T6" fmla="*/ 21 w 40"/>
                <a:gd name="T7" fmla="*/ 27 h 35"/>
                <a:gd name="T8" fmla="*/ 21 w 40"/>
                <a:gd name="T9" fmla="*/ 27 h 35"/>
                <a:gd name="T10" fmla="*/ 17 w 40"/>
                <a:gd name="T11" fmla="*/ 21 h 35"/>
                <a:gd name="T12" fmla="*/ 17 w 40"/>
                <a:gd name="T13" fmla="*/ 18 h 35"/>
                <a:gd name="T14" fmla="*/ 17 w 40"/>
                <a:gd name="T15" fmla="*/ 18 h 35"/>
                <a:gd name="T16" fmla="*/ 17 w 40"/>
                <a:gd name="T17" fmla="*/ 16 h 35"/>
                <a:gd name="T18" fmla="*/ 16 w 40"/>
                <a:gd name="T19" fmla="*/ 15 h 35"/>
                <a:gd name="T20" fmla="*/ 13 w 40"/>
                <a:gd name="T21" fmla="*/ 12 h 35"/>
                <a:gd name="T22" fmla="*/ 13 w 40"/>
                <a:gd name="T23" fmla="*/ 12 h 35"/>
                <a:gd name="T24" fmla="*/ 10 w 40"/>
                <a:gd name="T25" fmla="*/ 12 h 35"/>
                <a:gd name="T26" fmla="*/ 6 w 40"/>
                <a:gd name="T27" fmla="*/ 8 h 35"/>
                <a:gd name="T28" fmla="*/ 6 w 40"/>
                <a:gd name="T29" fmla="*/ 8 h 35"/>
                <a:gd name="T30" fmla="*/ 1 w 40"/>
                <a:gd name="T31" fmla="*/ 3 h 35"/>
                <a:gd name="T32" fmla="*/ 0 w 40"/>
                <a:gd name="T33" fmla="*/ 0 h 35"/>
                <a:gd name="T34" fmla="*/ 1 w 40"/>
                <a:gd name="T35" fmla="*/ 0 h 35"/>
                <a:gd name="T36" fmla="*/ 1 w 40"/>
                <a:gd name="T37" fmla="*/ 0 h 35"/>
                <a:gd name="T38" fmla="*/ 11 w 40"/>
                <a:gd name="T39" fmla="*/ 5 h 35"/>
                <a:gd name="T40" fmla="*/ 21 w 40"/>
                <a:gd name="T41" fmla="*/ 12 h 35"/>
                <a:gd name="T42" fmla="*/ 21 w 40"/>
                <a:gd name="T43" fmla="*/ 12 h 35"/>
                <a:gd name="T44" fmla="*/ 33 w 40"/>
                <a:gd name="T45" fmla="*/ 21 h 35"/>
                <a:gd name="T46" fmla="*/ 39 w 40"/>
                <a:gd name="T47" fmla="*/ 24 h 35"/>
                <a:gd name="T48" fmla="*/ 40 w 40"/>
                <a:gd name="T49" fmla="*/ 27 h 35"/>
                <a:gd name="T50" fmla="*/ 40 w 40"/>
                <a:gd name="T51" fmla="*/ 27 h 35"/>
                <a:gd name="T52" fmla="*/ 39 w 40"/>
                <a:gd name="T53" fmla="*/ 32 h 35"/>
                <a:gd name="T54" fmla="*/ 36 w 40"/>
                <a:gd name="T55" fmla="*/ 34 h 35"/>
                <a:gd name="T56" fmla="*/ 34 w 40"/>
                <a:gd name="T5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0" h="35">
                  <a:moveTo>
                    <a:pt x="34" y="35"/>
                  </a:moveTo>
                  <a:lnTo>
                    <a:pt x="34" y="35"/>
                  </a:lnTo>
                  <a:lnTo>
                    <a:pt x="27" y="31"/>
                  </a:lnTo>
                  <a:lnTo>
                    <a:pt x="21" y="27"/>
                  </a:lnTo>
                  <a:lnTo>
                    <a:pt x="21" y="27"/>
                  </a:lnTo>
                  <a:lnTo>
                    <a:pt x="17" y="21"/>
                  </a:lnTo>
                  <a:lnTo>
                    <a:pt x="17" y="18"/>
                  </a:lnTo>
                  <a:lnTo>
                    <a:pt x="17" y="18"/>
                  </a:lnTo>
                  <a:lnTo>
                    <a:pt x="17" y="16"/>
                  </a:lnTo>
                  <a:lnTo>
                    <a:pt x="16" y="15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0" y="12"/>
                  </a:lnTo>
                  <a:lnTo>
                    <a:pt x="6" y="8"/>
                  </a:lnTo>
                  <a:lnTo>
                    <a:pt x="6" y="8"/>
                  </a:lnTo>
                  <a:lnTo>
                    <a:pt x="1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1" y="5"/>
                  </a:lnTo>
                  <a:lnTo>
                    <a:pt x="21" y="12"/>
                  </a:lnTo>
                  <a:lnTo>
                    <a:pt x="21" y="12"/>
                  </a:lnTo>
                  <a:lnTo>
                    <a:pt x="33" y="21"/>
                  </a:lnTo>
                  <a:lnTo>
                    <a:pt x="39" y="24"/>
                  </a:lnTo>
                  <a:lnTo>
                    <a:pt x="40" y="27"/>
                  </a:lnTo>
                  <a:lnTo>
                    <a:pt x="40" y="27"/>
                  </a:lnTo>
                  <a:lnTo>
                    <a:pt x="39" y="32"/>
                  </a:lnTo>
                  <a:lnTo>
                    <a:pt x="36" y="34"/>
                  </a:lnTo>
                  <a:lnTo>
                    <a:pt x="34" y="3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7" name="Freeform 1344"/>
            <p:cNvSpPr>
              <a:spLocks/>
            </p:cNvSpPr>
            <p:nvPr/>
          </p:nvSpPr>
          <p:spPr bwMode="auto">
            <a:xfrm>
              <a:off x="2759076" y="6272641"/>
              <a:ext cx="36513" cy="34925"/>
            </a:xfrm>
            <a:custGeom>
              <a:avLst/>
              <a:gdLst>
                <a:gd name="T0" fmla="*/ 13 w 23"/>
                <a:gd name="T1" fmla="*/ 19 h 22"/>
                <a:gd name="T2" fmla="*/ 13 w 23"/>
                <a:gd name="T3" fmla="*/ 19 h 22"/>
                <a:gd name="T4" fmla="*/ 7 w 23"/>
                <a:gd name="T5" fmla="*/ 21 h 22"/>
                <a:gd name="T6" fmla="*/ 3 w 23"/>
                <a:gd name="T7" fmla="*/ 22 h 22"/>
                <a:gd name="T8" fmla="*/ 0 w 23"/>
                <a:gd name="T9" fmla="*/ 22 h 22"/>
                <a:gd name="T10" fmla="*/ 0 w 23"/>
                <a:gd name="T11" fmla="*/ 22 h 22"/>
                <a:gd name="T12" fmla="*/ 0 w 23"/>
                <a:gd name="T13" fmla="*/ 19 h 22"/>
                <a:gd name="T14" fmla="*/ 1 w 23"/>
                <a:gd name="T15" fmla="*/ 18 h 22"/>
                <a:gd name="T16" fmla="*/ 6 w 23"/>
                <a:gd name="T17" fmla="*/ 12 h 22"/>
                <a:gd name="T18" fmla="*/ 6 w 23"/>
                <a:gd name="T19" fmla="*/ 12 h 22"/>
                <a:gd name="T20" fmla="*/ 4 w 23"/>
                <a:gd name="T21" fmla="*/ 11 h 22"/>
                <a:gd name="T22" fmla="*/ 3 w 23"/>
                <a:gd name="T23" fmla="*/ 8 h 22"/>
                <a:gd name="T24" fmla="*/ 1 w 23"/>
                <a:gd name="T25" fmla="*/ 5 h 22"/>
                <a:gd name="T26" fmla="*/ 1 w 23"/>
                <a:gd name="T27" fmla="*/ 3 h 22"/>
                <a:gd name="T28" fmla="*/ 1 w 23"/>
                <a:gd name="T29" fmla="*/ 3 h 22"/>
                <a:gd name="T30" fmla="*/ 3 w 23"/>
                <a:gd name="T31" fmla="*/ 2 h 22"/>
                <a:gd name="T32" fmla="*/ 4 w 23"/>
                <a:gd name="T33" fmla="*/ 0 h 22"/>
                <a:gd name="T34" fmla="*/ 7 w 23"/>
                <a:gd name="T35" fmla="*/ 0 h 22"/>
                <a:gd name="T36" fmla="*/ 10 w 23"/>
                <a:gd name="T37" fmla="*/ 2 h 22"/>
                <a:gd name="T38" fmla="*/ 10 w 23"/>
                <a:gd name="T39" fmla="*/ 2 h 22"/>
                <a:gd name="T40" fmla="*/ 13 w 23"/>
                <a:gd name="T41" fmla="*/ 3 h 22"/>
                <a:gd name="T42" fmla="*/ 14 w 23"/>
                <a:gd name="T43" fmla="*/ 5 h 22"/>
                <a:gd name="T44" fmla="*/ 16 w 23"/>
                <a:gd name="T45" fmla="*/ 3 h 22"/>
                <a:gd name="T46" fmla="*/ 16 w 23"/>
                <a:gd name="T47" fmla="*/ 3 h 22"/>
                <a:gd name="T48" fmla="*/ 20 w 23"/>
                <a:gd name="T49" fmla="*/ 0 h 22"/>
                <a:gd name="T50" fmla="*/ 22 w 23"/>
                <a:gd name="T51" fmla="*/ 0 h 22"/>
                <a:gd name="T52" fmla="*/ 23 w 23"/>
                <a:gd name="T53" fmla="*/ 2 h 22"/>
                <a:gd name="T54" fmla="*/ 23 w 23"/>
                <a:gd name="T55" fmla="*/ 2 h 22"/>
                <a:gd name="T56" fmla="*/ 23 w 23"/>
                <a:gd name="T57" fmla="*/ 3 h 22"/>
                <a:gd name="T58" fmla="*/ 22 w 23"/>
                <a:gd name="T59" fmla="*/ 6 h 22"/>
                <a:gd name="T60" fmla="*/ 19 w 23"/>
                <a:gd name="T61" fmla="*/ 11 h 22"/>
                <a:gd name="T62" fmla="*/ 19 w 23"/>
                <a:gd name="T63" fmla="*/ 11 h 22"/>
                <a:gd name="T64" fmla="*/ 16 w 23"/>
                <a:gd name="T65" fmla="*/ 15 h 22"/>
                <a:gd name="T66" fmla="*/ 13 w 23"/>
                <a:gd name="T67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22">
                  <a:moveTo>
                    <a:pt x="13" y="19"/>
                  </a:moveTo>
                  <a:lnTo>
                    <a:pt x="13" y="19"/>
                  </a:lnTo>
                  <a:lnTo>
                    <a:pt x="7" y="21"/>
                  </a:lnTo>
                  <a:lnTo>
                    <a:pt x="3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4" y="11"/>
                  </a:lnTo>
                  <a:lnTo>
                    <a:pt x="3" y="8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2" y="6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6" y="15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8" name="Freeform 1345"/>
            <p:cNvSpPr>
              <a:spLocks/>
            </p:cNvSpPr>
            <p:nvPr/>
          </p:nvSpPr>
          <p:spPr bwMode="auto">
            <a:xfrm>
              <a:off x="2759076" y="6272641"/>
              <a:ext cx="36513" cy="34925"/>
            </a:xfrm>
            <a:custGeom>
              <a:avLst/>
              <a:gdLst>
                <a:gd name="T0" fmla="*/ 13 w 23"/>
                <a:gd name="T1" fmla="*/ 19 h 22"/>
                <a:gd name="T2" fmla="*/ 13 w 23"/>
                <a:gd name="T3" fmla="*/ 19 h 22"/>
                <a:gd name="T4" fmla="*/ 7 w 23"/>
                <a:gd name="T5" fmla="*/ 21 h 22"/>
                <a:gd name="T6" fmla="*/ 3 w 23"/>
                <a:gd name="T7" fmla="*/ 22 h 22"/>
                <a:gd name="T8" fmla="*/ 0 w 23"/>
                <a:gd name="T9" fmla="*/ 22 h 22"/>
                <a:gd name="T10" fmla="*/ 0 w 23"/>
                <a:gd name="T11" fmla="*/ 22 h 22"/>
                <a:gd name="T12" fmla="*/ 0 w 23"/>
                <a:gd name="T13" fmla="*/ 19 h 22"/>
                <a:gd name="T14" fmla="*/ 1 w 23"/>
                <a:gd name="T15" fmla="*/ 18 h 22"/>
                <a:gd name="T16" fmla="*/ 6 w 23"/>
                <a:gd name="T17" fmla="*/ 12 h 22"/>
                <a:gd name="T18" fmla="*/ 6 w 23"/>
                <a:gd name="T19" fmla="*/ 12 h 22"/>
                <a:gd name="T20" fmla="*/ 4 w 23"/>
                <a:gd name="T21" fmla="*/ 11 h 22"/>
                <a:gd name="T22" fmla="*/ 3 w 23"/>
                <a:gd name="T23" fmla="*/ 8 h 22"/>
                <a:gd name="T24" fmla="*/ 1 w 23"/>
                <a:gd name="T25" fmla="*/ 5 h 22"/>
                <a:gd name="T26" fmla="*/ 1 w 23"/>
                <a:gd name="T27" fmla="*/ 3 h 22"/>
                <a:gd name="T28" fmla="*/ 1 w 23"/>
                <a:gd name="T29" fmla="*/ 3 h 22"/>
                <a:gd name="T30" fmla="*/ 3 w 23"/>
                <a:gd name="T31" fmla="*/ 2 h 22"/>
                <a:gd name="T32" fmla="*/ 4 w 23"/>
                <a:gd name="T33" fmla="*/ 0 h 22"/>
                <a:gd name="T34" fmla="*/ 7 w 23"/>
                <a:gd name="T35" fmla="*/ 0 h 22"/>
                <a:gd name="T36" fmla="*/ 10 w 23"/>
                <a:gd name="T37" fmla="*/ 2 h 22"/>
                <a:gd name="T38" fmla="*/ 10 w 23"/>
                <a:gd name="T39" fmla="*/ 2 h 22"/>
                <a:gd name="T40" fmla="*/ 13 w 23"/>
                <a:gd name="T41" fmla="*/ 3 h 22"/>
                <a:gd name="T42" fmla="*/ 14 w 23"/>
                <a:gd name="T43" fmla="*/ 5 h 22"/>
                <a:gd name="T44" fmla="*/ 16 w 23"/>
                <a:gd name="T45" fmla="*/ 3 h 22"/>
                <a:gd name="T46" fmla="*/ 16 w 23"/>
                <a:gd name="T47" fmla="*/ 3 h 22"/>
                <a:gd name="T48" fmla="*/ 20 w 23"/>
                <a:gd name="T49" fmla="*/ 0 h 22"/>
                <a:gd name="T50" fmla="*/ 22 w 23"/>
                <a:gd name="T51" fmla="*/ 0 h 22"/>
                <a:gd name="T52" fmla="*/ 23 w 23"/>
                <a:gd name="T53" fmla="*/ 2 h 22"/>
                <a:gd name="T54" fmla="*/ 23 w 23"/>
                <a:gd name="T55" fmla="*/ 2 h 22"/>
                <a:gd name="T56" fmla="*/ 23 w 23"/>
                <a:gd name="T57" fmla="*/ 3 h 22"/>
                <a:gd name="T58" fmla="*/ 22 w 23"/>
                <a:gd name="T59" fmla="*/ 6 h 22"/>
                <a:gd name="T60" fmla="*/ 19 w 23"/>
                <a:gd name="T61" fmla="*/ 11 h 22"/>
                <a:gd name="T62" fmla="*/ 19 w 23"/>
                <a:gd name="T63" fmla="*/ 11 h 22"/>
                <a:gd name="T64" fmla="*/ 16 w 23"/>
                <a:gd name="T65" fmla="*/ 15 h 22"/>
                <a:gd name="T66" fmla="*/ 13 w 23"/>
                <a:gd name="T67" fmla="*/ 1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" h="22">
                  <a:moveTo>
                    <a:pt x="13" y="19"/>
                  </a:moveTo>
                  <a:lnTo>
                    <a:pt x="13" y="19"/>
                  </a:lnTo>
                  <a:lnTo>
                    <a:pt x="7" y="21"/>
                  </a:lnTo>
                  <a:lnTo>
                    <a:pt x="3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6" y="12"/>
                  </a:lnTo>
                  <a:lnTo>
                    <a:pt x="6" y="12"/>
                  </a:lnTo>
                  <a:lnTo>
                    <a:pt x="4" y="11"/>
                  </a:lnTo>
                  <a:lnTo>
                    <a:pt x="3" y="8"/>
                  </a:lnTo>
                  <a:lnTo>
                    <a:pt x="1" y="5"/>
                  </a:lnTo>
                  <a:lnTo>
                    <a:pt x="1" y="3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3" y="3"/>
                  </a:lnTo>
                  <a:lnTo>
                    <a:pt x="14" y="5"/>
                  </a:lnTo>
                  <a:lnTo>
                    <a:pt x="16" y="3"/>
                  </a:lnTo>
                  <a:lnTo>
                    <a:pt x="16" y="3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2" y="6"/>
                  </a:lnTo>
                  <a:lnTo>
                    <a:pt x="19" y="11"/>
                  </a:lnTo>
                  <a:lnTo>
                    <a:pt x="19" y="11"/>
                  </a:lnTo>
                  <a:lnTo>
                    <a:pt x="16" y="15"/>
                  </a:lnTo>
                  <a:lnTo>
                    <a:pt x="13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9" name="Freeform 1346"/>
            <p:cNvSpPr>
              <a:spLocks/>
            </p:cNvSpPr>
            <p:nvPr/>
          </p:nvSpPr>
          <p:spPr bwMode="auto">
            <a:xfrm>
              <a:off x="2789238" y="6277404"/>
              <a:ext cx="36513" cy="38100"/>
            </a:xfrm>
            <a:custGeom>
              <a:avLst/>
              <a:gdLst>
                <a:gd name="T0" fmla="*/ 6 w 23"/>
                <a:gd name="T1" fmla="*/ 24 h 24"/>
                <a:gd name="T2" fmla="*/ 6 w 23"/>
                <a:gd name="T3" fmla="*/ 24 h 24"/>
                <a:gd name="T4" fmla="*/ 3 w 23"/>
                <a:gd name="T5" fmla="*/ 24 h 24"/>
                <a:gd name="T6" fmla="*/ 1 w 23"/>
                <a:gd name="T7" fmla="*/ 22 h 24"/>
                <a:gd name="T8" fmla="*/ 0 w 23"/>
                <a:gd name="T9" fmla="*/ 19 h 24"/>
                <a:gd name="T10" fmla="*/ 1 w 23"/>
                <a:gd name="T11" fmla="*/ 16 h 24"/>
                <a:gd name="T12" fmla="*/ 1 w 23"/>
                <a:gd name="T13" fmla="*/ 16 h 24"/>
                <a:gd name="T14" fmla="*/ 4 w 23"/>
                <a:gd name="T15" fmla="*/ 15 h 24"/>
                <a:gd name="T16" fmla="*/ 7 w 23"/>
                <a:gd name="T17" fmla="*/ 13 h 24"/>
                <a:gd name="T18" fmla="*/ 9 w 23"/>
                <a:gd name="T19" fmla="*/ 12 h 24"/>
                <a:gd name="T20" fmla="*/ 10 w 23"/>
                <a:gd name="T21" fmla="*/ 9 h 24"/>
                <a:gd name="T22" fmla="*/ 10 w 23"/>
                <a:gd name="T23" fmla="*/ 9 h 24"/>
                <a:gd name="T24" fmla="*/ 10 w 23"/>
                <a:gd name="T25" fmla="*/ 3 h 24"/>
                <a:gd name="T26" fmla="*/ 11 w 23"/>
                <a:gd name="T27" fmla="*/ 2 h 24"/>
                <a:gd name="T28" fmla="*/ 13 w 23"/>
                <a:gd name="T29" fmla="*/ 0 h 24"/>
                <a:gd name="T30" fmla="*/ 13 w 23"/>
                <a:gd name="T31" fmla="*/ 0 h 24"/>
                <a:gd name="T32" fmla="*/ 16 w 23"/>
                <a:gd name="T33" fmla="*/ 0 h 24"/>
                <a:gd name="T34" fmla="*/ 19 w 23"/>
                <a:gd name="T35" fmla="*/ 2 h 24"/>
                <a:gd name="T36" fmla="*/ 22 w 23"/>
                <a:gd name="T37" fmla="*/ 3 h 24"/>
                <a:gd name="T38" fmla="*/ 23 w 23"/>
                <a:gd name="T39" fmla="*/ 6 h 24"/>
                <a:gd name="T40" fmla="*/ 23 w 23"/>
                <a:gd name="T41" fmla="*/ 6 h 24"/>
                <a:gd name="T42" fmla="*/ 19 w 23"/>
                <a:gd name="T43" fmla="*/ 11 h 24"/>
                <a:gd name="T44" fmla="*/ 16 w 23"/>
                <a:gd name="T45" fmla="*/ 13 h 24"/>
                <a:gd name="T46" fmla="*/ 16 w 23"/>
                <a:gd name="T47" fmla="*/ 13 h 24"/>
                <a:gd name="T48" fmla="*/ 13 w 23"/>
                <a:gd name="T49" fmla="*/ 19 h 24"/>
                <a:gd name="T50" fmla="*/ 10 w 23"/>
                <a:gd name="T51" fmla="*/ 22 h 24"/>
                <a:gd name="T52" fmla="*/ 6 w 23"/>
                <a:gd name="T5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" h="24">
                  <a:moveTo>
                    <a:pt x="6" y="24"/>
                  </a:moveTo>
                  <a:lnTo>
                    <a:pt x="6" y="24"/>
                  </a:lnTo>
                  <a:lnTo>
                    <a:pt x="3" y="24"/>
                  </a:lnTo>
                  <a:lnTo>
                    <a:pt x="1" y="22"/>
                  </a:lnTo>
                  <a:lnTo>
                    <a:pt x="0" y="19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4" y="15"/>
                  </a:lnTo>
                  <a:lnTo>
                    <a:pt x="7" y="13"/>
                  </a:lnTo>
                  <a:lnTo>
                    <a:pt x="9" y="12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22" y="3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3" y="19"/>
                  </a:lnTo>
                  <a:lnTo>
                    <a:pt x="10" y="22"/>
                  </a:lnTo>
                  <a:lnTo>
                    <a:pt x="6" y="24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0" name="Freeform 1347"/>
            <p:cNvSpPr>
              <a:spLocks/>
            </p:cNvSpPr>
            <p:nvPr/>
          </p:nvSpPr>
          <p:spPr bwMode="auto">
            <a:xfrm>
              <a:off x="2789238" y="6277404"/>
              <a:ext cx="36513" cy="38100"/>
            </a:xfrm>
            <a:custGeom>
              <a:avLst/>
              <a:gdLst>
                <a:gd name="T0" fmla="*/ 6 w 23"/>
                <a:gd name="T1" fmla="*/ 24 h 24"/>
                <a:gd name="T2" fmla="*/ 6 w 23"/>
                <a:gd name="T3" fmla="*/ 24 h 24"/>
                <a:gd name="T4" fmla="*/ 3 w 23"/>
                <a:gd name="T5" fmla="*/ 24 h 24"/>
                <a:gd name="T6" fmla="*/ 1 w 23"/>
                <a:gd name="T7" fmla="*/ 22 h 24"/>
                <a:gd name="T8" fmla="*/ 0 w 23"/>
                <a:gd name="T9" fmla="*/ 19 h 24"/>
                <a:gd name="T10" fmla="*/ 1 w 23"/>
                <a:gd name="T11" fmla="*/ 16 h 24"/>
                <a:gd name="T12" fmla="*/ 1 w 23"/>
                <a:gd name="T13" fmla="*/ 16 h 24"/>
                <a:gd name="T14" fmla="*/ 4 w 23"/>
                <a:gd name="T15" fmla="*/ 15 h 24"/>
                <a:gd name="T16" fmla="*/ 7 w 23"/>
                <a:gd name="T17" fmla="*/ 13 h 24"/>
                <a:gd name="T18" fmla="*/ 9 w 23"/>
                <a:gd name="T19" fmla="*/ 12 h 24"/>
                <a:gd name="T20" fmla="*/ 10 w 23"/>
                <a:gd name="T21" fmla="*/ 9 h 24"/>
                <a:gd name="T22" fmla="*/ 10 w 23"/>
                <a:gd name="T23" fmla="*/ 9 h 24"/>
                <a:gd name="T24" fmla="*/ 10 w 23"/>
                <a:gd name="T25" fmla="*/ 3 h 24"/>
                <a:gd name="T26" fmla="*/ 11 w 23"/>
                <a:gd name="T27" fmla="*/ 2 h 24"/>
                <a:gd name="T28" fmla="*/ 13 w 23"/>
                <a:gd name="T29" fmla="*/ 0 h 24"/>
                <a:gd name="T30" fmla="*/ 13 w 23"/>
                <a:gd name="T31" fmla="*/ 0 h 24"/>
                <a:gd name="T32" fmla="*/ 16 w 23"/>
                <a:gd name="T33" fmla="*/ 0 h 24"/>
                <a:gd name="T34" fmla="*/ 19 w 23"/>
                <a:gd name="T35" fmla="*/ 2 h 24"/>
                <a:gd name="T36" fmla="*/ 22 w 23"/>
                <a:gd name="T37" fmla="*/ 3 h 24"/>
                <a:gd name="T38" fmla="*/ 23 w 23"/>
                <a:gd name="T39" fmla="*/ 6 h 24"/>
                <a:gd name="T40" fmla="*/ 23 w 23"/>
                <a:gd name="T41" fmla="*/ 6 h 24"/>
                <a:gd name="T42" fmla="*/ 19 w 23"/>
                <a:gd name="T43" fmla="*/ 11 h 24"/>
                <a:gd name="T44" fmla="*/ 16 w 23"/>
                <a:gd name="T45" fmla="*/ 13 h 24"/>
                <a:gd name="T46" fmla="*/ 16 w 23"/>
                <a:gd name="T47" fmla="*/ 13 h 24"/>
                <a:gd name="T48" fmla="*/ 13 w 23"/>
                <a:gd name="T49" fmla="*/ 19 h 24"/>
                <a:gd name="T50" fmla="*/ 10 w 23"/>
                <a:gd name="T51" fmla="*/ 22 h 24"/>
                <a:gd name="T52" fmla="*/ 6 w 23"/>
                <a:gd name="T5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" h="24">
                  <a:moveTo>
                    <a:pt x="6" y="24"/>
                  </a:moveTo>
                  <a:lnTo>
                    <a:pt x="6" y="24"/>
                  </a:lnTo>
                  <a:lnTo>
                    <a:pt x="3" y="24"/>
                  </a:lnTo>
                  <a:lnTo>
                    <a:pt x="1" y="22"/>
                  </a:lnTo>
                  <a:lnTo>
                    <a:pt x="0" y="19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4" y="15"/>
                  </a:lnTo>
                  <a:lnTo>
                    <a:pt x="7" y="13"/>
                  </a:lnTo>
                  <a:lnTo>
                    <a:pt x="9" y="12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22" y="3"/>
                  </a:lnTo>
                  <a:lnTo>
                    <a:pt x="23" y="6"/>
                  </a:lnTo>
                  <a:lnTo>
                    <a:pt x="23" y="6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6" y="13"/>
                  </a:lnTo>
                  <a:lnTo>
                    <a:pt x="13" y="19"/>
                  </a:lnTo>
                  <a:lnTo>
                    <a:pt x="10" y="22"/>
                  </a:lnTo>
                  <a:lnTo>
                    <a:pt x="6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1" name="Freeform 1348"/>
            <p:cNvSpPr>
              <a:spLocks/>
            </p:cNvSpPr>
            <p:nvPr/>
          </p:nvSpPr>
          <p:spPr bwMode="auto">
            <a:xfrm>
              <a:off x="2416176" y="4286679"/>
              <a:ext cx="39688" cy="9525"/>
            </a:xfrm>
            <a:custGeom>
              <a:avLst/>
              <a:gdLst>
                <a:gd name="T0" fmla="*/ 23 w 25"/>
                <a:gd name="T1" fmla="*/ 6 h 6"/>
                <a:gd name="T2" fmla="*/ 23 w 25"/>
                <a:gd name="T3" fmla="*/ 6 h 6"/>
                <a:gd name="T4" fmla="*/ 20 w 25"/>
                <a:gd name="T5" fmla="*/ 6 h 6"/>
                <a:gd name="T6" fmla="*/ 15 w 25"/>
                <a:gd name="T7" fmla="*/ 6 h 6"/>
                <a:gd name="T8" fmla="*/ 2 w 25"/>
                <a:gd name="T9" fmla="*/ 3 h 6"/>
                <a:gd name="T10" fmla="*/ 2 w 25"/>
                <a:gd name="T11" fmla="*/ 3 h 6"/>
                <a:gd name="T12" fmla="*/ 0 w 25"/>
                <a:gd name="T13" fmla="*/ 1 h 6"/>
                <a:gd name="T14" fmla="*/ 2 w 25"/>
                <a:gd name="T15" fmla="*/ 0 h 6"/>
                <a:gd name="T16" fmla="*/ 10 w 25"/>
                <a:gd name="T17" fmla="*/ 0 h 6"/>
                <a:gd name="T18" fmla="*/ 10 w 25"/>
                <a:gd name="T19" fmla="*/ 0 h 6"/>
                <a:gd name="T20" fmla="*/ 16 w 25"/>
                <a:gd name="T21" fmla="*/ 0 h 6"/>
                <a:gd name="T22" fmla="*/ 22 w 25"/>
                <a:gd name="T23" fmla="*/ 1 h 6"/>
                <a:gd name="T24" fmla="*/ 25 w 25"/>
                <a:gd name="T25" fmla="*/ 3 h 6"/>
                <a:gd name="T26" fmla="*/ 25 w 25"/>
                <a:gd name="T27" fmla="*/ 4 h 6"/>
                <a:gd name="T28" fmla="*/ 23 w 25"/>
                <a:gd name="T2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6">
                  <a:moveTo>
                    <a:pt x="23" y="6"/>
                  </a:moveTo>
                  <a:lnTo>
                    <a:pt x="23" y="6"/>
                  </a:lnTo>
                  <a:lnTo>
                    <a:pt x="20" y="6"/>
                  </a:lnTo>
                  <a:lnTo>
                    <a:pt x="15" y="6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1"/>
                  </a:lnTo>
                  <a:lnTo>
                    <a:pt x="25" y="3"/>
                  </a:lnTo>
                  <a:lnTo>
                    <a:pt x="25" y="4"/>
                  </a:lnTo>
                  <a:lnTo>
                    <a:pt x="23" y="6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2" name="Freeform 1349"/>
            <p:cNvSpPr>
              <a:spLocks/>
            </p:cNvSpPr>
            <p:nvPr/>
          </p:nvSpPr>
          <p:spPr bwMode="auto">
            <a:xfrm>
              <a:off x="2416176" y="4286679"/>
              <a:ext cx="39688" cy="9525"/>
            </a:xfrm>
            <a:custGeom>
              <a:avLst/>
              <a:gdLst>
                <a:gd name="T0" fmla="*/ 23 w 25"/>
                <a:gd name="T1" fmla="*/ 6 h 6"/>
                <a:gd name="T2" fmla="*/ 23 w 25"/>
                <a:gd name="T3" fmla="*/ 6 h 6"/>
                <a:gd name="T4" fmla="*/ 20 w 25"/>
                <a:gd name="T5" fmla="*/ 6 h 6"/>
                <a:gd name="T6" fmla="*/ 15 w 25"/>
                <a:gd name="T7" fmla="*/ 6 h 6"/>
                <a:gd name="T8" fmla="*/ 2 w 25"/>
                <a:gd name="T9" fmla="*/ 3 h 6"/>
                <a:gd name="T10" fmla="*/ 2 w 25"/>
                <a:gd name="T11" fmla="*/ 3 h 6"/>
                <a:gd name="T12" fmla="*/ 0 w 25"/>
                <a:gd name="T13" fmla="*/ 1 h 6"/>
                <a:gd name="T14" fmla="*/ 2 w 25"/>
                <a:gd name="T15" fmla="*/ 0 h 6"/>
                <a:gd name="T16" fmla="*/ 10 w 25"/>
                <a:gd name="T17" fmla="*/ 0 h 6"/>
                <a:gd name="T18" fmla="*/ 10 w 25"/>
                <a:gd name="T19" fmla="*/ 0 h 6"/>
                <a:gd name="T20" fmla="*/ 16 w 25"/>
                <a:gd name="T21" fmla="*/ 0 h 6"/>
                <a:gd name="T22" fmla="*/ 22 w 25"/>
                <a:gd name="T23" fmla="*/ 1 h 6"/>
                <a:gd name="T24" fmla="*/ 25 w 25"/>
                <a:gd name="T25" fmla="*/ 3 h 6"/>
                <a:gd name="T26" fmla="*/ 25 w 25"/>
                <a:gd name="T27" fmla="*/ 4 h 6"/>
                <a:gd name="T28" fmla="*/ 23 w 25"/>
                <a:gd name="T2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6">
                  <a:moveTo>
                    <a:pt x="23" y="6"/>
                  </a:moveTo>
                  <a:lnTo>
                    <a:pt x="23" y="6"/>
                  </a:lnTo>
                  <a:lnTo>
                    <a:pt x="20" y="6"/>
                  </a:lnTo>
                  <a:lnTo>
                    <a:pt x="15" y="6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22" y="1"/>
                  </a:lnTo>
                  <a:lnTo>
                    <a:pt x="25" y="3"/>
                  </a:lnTo>
                  <a:lnTo>
                    <a:pt x="25" y="4"/>
                  </a:lnTo>
                  <a:lnTo>
                    <a:pt x="23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3" name="Freeform 1350"/>
            <p:cNvSpPr>
              <a:spLocks/>
            </p:cNvSpPr>
            <p:nvPr/>
          </p:nvSpPr>
          <p:spPr bwMode="auto">
            <a:xfrm>
              <a:off x="2593976" y="4288266"/>
              <a:ext cx="36513" cy="17463"/>
            </a:xfrm>
            <a:custGeom>
              <a:avLst/>
              <a:gdLst>
                <a:gd name="T0" fmla="*/ 14 w 23"/>
                <a:gd name="T1" fmla="*/ 9 h 11"/>
                <a:gd name="T2" fmla="*/ 14 w 23"/>
                <a:gd name="T3" fmla="*/ 9 h 11"/>
                <a:gd name="T4" fmla="*/ 8 w 23"/>
                <a:gd name="T5" fmla="*/ 11 h 11"/>
                <a:gd name="T6" fmla="*/ 4 w 23"/>
                <a:gd name="T7" fmla="*/ 11 h 11"/>
                <a:gd name="T8" fmla="*/ 1 w 23"/>
                <a:gd name="T9" fmla="*/ 9 h 11"/>
                <a:gd name="T10" fmla="*/ 0 w 23"/>
                <a:gd name="T11" fmla="*/ 6 h 11"/>
                <a:gd name="T12" fmla="*/ 0 w 23"/>
                <a:gd name="T13" fmla="*/ 6 h 11"/>
                <a:gd name="T14" fmla="*/ 0 w 23"/>
                <a:gd name="T15" fmla="*/ 3 h 11"/>
                <a:gd name="T16" fmla="*/ 1 w 23"/>
                <a:gd name="T17" fmla="*/ 2 h 11"/>
                <a:gd name="T18" fmla="*/ 4 w 23"/>
                <a:gd name="T19" fmla="*/ 2 h 11"/>
                <a:gd name="T20" fmla="*/ 10 w 23"/>
                <a:gd name="T21" fmla="*/ 0 h 11"/>
                <a:gd name="T22" fmla="*/ 10 w 23"/>
                <a:gd name="T23" fmla="*/ 0 h 11"/>
                <a:gd name="T24" fmla="*/ 17 w 23"/>
                <a:gd name="T25" fmla="*/ 0 h 11"/>
                <a:gd name="T26" fmla="*/ 23 w 23"/>
                <a:gd name="T27" fmla="*/ 2 h 11"/>
                <a:gd name="T28" fmla="*/ 23 w 23"/>
                <a:gd name="T29" fmla="*/ 2 h 11"/>
                <a:gd name="T30" fmla="*/ 23 w 23"/>
                <a:gd name="T31" fmla="*/ 3 h 11"/>
                <a:gd name="T32" fmla="*/ 14 w 23"/>
                <a:gd name="T33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11">
                  <a:moveTo>
                    <a:pt x="14" y="9"/>
                  </a:moveTo>
                  <a:lnTo>
                    <a:pt x="14" y="9"/>
                  </a:lnTo>
                  <a:lnTo>
                    <a:pt x="8" y="11"/>
                  </a:lnTo>
                  <a:lnTo>
                    <a:pt x="4" y="11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2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14" y="9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4" name="Freeform 1351"/>
            <p:cNvSpPr>
              <a:spLocks/>
            </p:cNvSpPr>
            <p:nvPr/>
          </p:nvSpPr>
          <p:spPr bwMode="auto">
            <a:xfrm>
              <a:off x="2593976" y="4288266"/>
              <a:ext cx="36513" cy="17463"/>
            </a:xfrm>
            <a:custGeom>
              <a:avLst/>
              <a:gdLst>
                <a:gd name="T0" fmla="*/ 14 w 23"/>
                <a:gd name="T1" fmla="*/ 9 h 11"/>
                <a:gd name="T2" fmla="*/ 14 w 23"/>
                <a:gd name="T3" fmla="*/ 9 h 11"/>
                <a:gd name="T4" fmla="*/ 8 w 23"/>
                <a:gd name="T5" fmla="*/ 11 h 11"/>
                <a:gd name="T6" fmla="*/ 4 w 23"/>
                <a:gd name="T7" fmla="*/ 11 h 11"/>
                <a:gd name="T8" fmla="*/ 1 w 23"/>
                <a:gd name="T9" fmla="*/ 9 h 11"/>
                <a:gd name="T10" fmla="*/ 0 w 23"/>
                <a:gd name="T11" fmla="*/ 6 h 11"/>
                <a:gd name="T12" fmla="*/ 0 w 23"/>
                <a:gd name="T13" fmla="*/ 6 h 11"/>
                <a:gd name="T14" fmla="*/ 0 w 23"/>
                <a:gd name="T15" fmla="*/ 3 h 11"/>
                <a:gd name="T16" fmla="*/ 1 w 23"/>
                <a:gd name="T17" fmla="*/ 2 h 11"/>
                <a:gd name="T18" fmla="*/ 4 w 23"/>
                <a:gd name="T19" fmla="*/ 2 h 11"/>
                <a:gd name="T20" fmla="*/ 10 w 23"/>
                <a:gd name="T21" fmla="*/ 0 h 11"/>
                <a:gd name="T22" fmla="*/ 10 w 23"/>
                <a:gd name="T23" fmla="*/ 0 h 11"/>
                <a:gd name="T24" fmla="*/ 17 w 23"/>
                <a:gd name="T25" fmla="*/ 0 h 11"/>
                <a:gd name="T26" fmla="*/ 23 w 23"/>
                <a:gd name="T27" fmla="*/ 2 h 11"/>
                <a:gd name="T28" fmla="*/ 23 w 23"/>
                <a:gd name="T29" fmla="*/ 2 h 11"/>
                <a:gd name="T30" fmla="*/ 23 w 23"/>
                <a:gd name="T31" fmla="*/ 3 h 11"/>
                <a:gd name="T32" fmla="*/ 14 w 23"/>
                <a:gd name="T33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11">
                  <a:moveTo>
                    <a:pt x="14" y="9"/>
                  </a:moveTo>
                  <a:lnTo>
                    <a:pt x="14" y="9"/>
                  </a:lnTo>
                  <a:lnTo>
                    <a:pt x="8" y="11"/>
                  </a:lnTo>
                  <a:lnTo>
                    <a:pt x="4" y="11"/>
                  </a:lnTo>
                  <a:lnTo>
                    <a:pt x="1" y="9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2"/>
                  </a:lnTo>
                  <a:lnTo>
                    <a:pt x="4" y="2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7" y="0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14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5" name="Freeform 1352"/>
            <p:cNvSpPr>
              <a:spLocks/>
            </p:cNvSpPr>
            <p:nvPr/>
          </p:nvSpPr>
          <p:spPr bwMode="auto">
            <a:xfrm>
              <a:off x="2697163" y="4307316"/>
              <a:ext cx="6350" cy="9525"/>
            </a:xfrm>
            <a:custGeom>
              <a:avLst/>
              <a:gdLst>
                <a:gd name="T0" fmla="*/ 4 w 4"/>
                <a:gd name="T1" fmla="*/ 4 h 6"/>
                <a:gd name="T2" fmla="*/ 4 w 4"/>
                <a:gd name="T3" fmla="*/ 4 h 6"/>
                <a:gd name="T4" fmla="*/ 3 w 4"/>
                <a:gd name="T5" fmla="*/ 6 h 6"/>
                <a:gd name="T6" fmla="*/ 1 w 4"/>
                <a:gd name="T7" fmla="*/ 4 h 6"/>
                <a:gd name="T8" fmla="*/ 0 w 4"/>
                <a:gd name="T9" fmla="*/ 3 h 6"/>
                <a:gd name="T10" fmla="*/ 1 w 4"/>
                <a:gd name="T11" fmla="*/ 0 h 6"/>
                <a:gd name="T12" fmla="*/ 1 w 4"/>
                <a:gd name="T13" fmla="*/ 0 h 6"/>
                <a:gd name="T14" fmla="*/ 3 w 4"/>
                <a:gd name="T15" fmla="*/ 0 h 6"/>
                <a:gd name="T16" fmla="*/ 4 w 4"/>
                <a:gd name="T17" fmla="*/ 1 h 6"/>
                <a:gd name="T18" fmla="*/ 4 w 4"/>
                <a:gd name="T19" fmla="*/ 3 h 6"/>
                <a:gd name="T20" fmla="*/ 4 w 4"/>
                <a:gd name="T2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6">
                  <a:moveTo>
                    <a:pt x="4" y="4"/>
                  </a:moveTo>
                  <a:lnTo>
                    <a:pt x="4" y="4"/>
                  </a:lnTo>
                  <a:lnTo>
                    <a:pt x="3" y="6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4" y="3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6" name="Freeform 1353"/>
            <p:cNvSpPr>
              <a:spLocks/>
            </p:cNvSpPr>
            <p:nvPr/>
          </p:nvSpPr>
          <p:spPr bwMode="auto">
            <a:xfrm>
              <a:off x="2697163" y="4307316"/>
              <a:ext cx="6350" cy="9525"/>
            </a:xfrm>
            <a:custGeom>
              <a:avLst/>
              <a:gdLst>
                <a:gd name="T0" fmla="*/ 4 w 4"/>
                <a:gd name="T1" fmla="*/ 4 h 6"/>
                <a:gd name="T2" fmla="*/ 4 w 4"/>
                <a:gd name="T3" fmla="*/ 4 h 6"/>
                <a:gd name="T4" fmla="*/ 3 w 4"/>
                <a:gd name="T5" fmla="*/ 6 h 6"/>
                <a:gd name="T6" fmla="*/ 1 w 4"/>
                <a:gd name="T7" fmla="*/ 4 h 6"/>
                <a:gd name="T8" fmla="*/ 0 w 4"/>
                <a:gd name="T9" fmla="*/ 3 h 6"/>
                <a:gd name="T10" fmla="*/ 1 w 4"/>
                <a:gd name="T11" fmla="*/ 0 h 6"/>
                <a:gd name="T12" fmla="*/ 1 w 4"/>
                <a:gd name="T13" fmla="*/ 0 h 6"/>
                <a:gd name="T14" fmla="*/ 3 w 4"/>
                <a:gd name="T15" fmla="*/ 0 h 6"/>
                <a:gd name="T16" fmla="*/ 4 w 4"/>
                <a:gd name="T17" fmla="*/ 1 h 6"/>
                <a:gd name="T18" fmla="*/ 4 w 4"/>
                <a:gd name="T19" fmla="*/ 3 h 6"/>
                <a:gd name="T20" fmla="*/ 4 w 4"/>
                <a:gd name="T2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6">
                  <a:moveTo>
                    <a:pt x="4" y="4"/>
                  </a:moveTo>
                  <a:lnTo>
                    <a:pt x="4" y="4"/>
                  </a:lnTo>
                  <a:lnTo>
                    <a:pt x="3" y="6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4" y="3"/>
                  </a:lnTo>
                  <a:lnTo>
                    <a:pt x="4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" name="Freeform 1354"/>
            <p:cNvSpPr>
              <a:spLocks/>
            </p:cNvSpPr>
            <p:nvPr/>
          </p:nvSpPr>
          <p:spPr bwMode="auto">
            <a:xfrm>
              <a:off x="2724151" y="4321604"/>
              <a:ext cx="9525" cy="6350"/>
            </a:xfrm>
            <a:custGeom>
              <a:avLst/>
              <a:gdLst>
                <a:gd name="T0" fmla="*/ 2 w 6"/>
                <a:gd name="T1" fmla="*/ 4 h 4"/>
                <a:gd name="T2" fmla="*/ 2 w 6"/>
                <a:gd name="T3" fmla="*/ 4 h 4"/>
                <a:gd name="T4" fmla="*/ 0 w 6"/>
                <a:gd name="T5" fmla="*/ 3 h 4"/>
                <a:gd name="T6" fmla="*/ 0 w 6"/>
                <a:gd name="T7" fmla="*/ 1 h 4"/>
                <a:gd name="T8" fmla="*/ 3 w 6"/>
                <a:gd name="T9" fmla="*/ 0 h 4"/>
                <a:gd name="T10" fmla="*/ 6 w 6"/>
                <a:gd name="T11" fmla="*/ 0 h 4"/>
                <a:gd name="T12" fmla="*/ 6 w 6"/>
                <a:gd name="T13" fmla="*/ 0 h 4"/>
                <a:gd name="T14" fmla="*/ 6 w 6"/>
                <a:gd name="T15" fmla="*/ 1 h 4"/>
                <a:gd name="T16" fmla="*/ 5 w 6"/>
                <a:gd name="T17" fmla="*/ 3 h 4"/>
                <a:gd name="T18" fmla="*/ 2 w 6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">
                  <a:moveTo>
                    <a:pt x="2" y="4"/>
                  </a:moveTo>
                  <a:lnTo>
                    <a:pt x="2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5" y="3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8" name="Freeform 1355"/>
            <p:cNvSpPr>
              <a:spLocks/>
            </p:cNvSpPr>
            <p:nvPr/>
          </p:nvSpPr>
          <p:spPr bwMode="auto">
            <a:xfrm>
              <a:off x="2724151" y="4321604"/>
              <a:ext cx="9525" cy="6350"/>
            </a:xfrm>
            <a:custGeom>
              <a:avLst/>
              <a:gdLst>
                <a:gd name="T0" fmla="*/ 2 w 6"/>
                <a:gd name="T1" fmla="*/ 4 h 4"/>
                <a:gd name="T2" fmla="*/ 2 w 6"/>
                <a:gd name="T3" fmla="*/ 4 h 4"/>
                <a:gd name="T4" fmla="*/ 0 w 6"/>
                <a:gd name="T5" fmla="*/ 3 h 4"/>
                <a:gd name="T6" fmla="*/ 0 w 6"/>
                <a:gd name="T7" fmla="*/ 1 h 4"/>
                <a:gd name="T8" fmla="*/ 3 w 6"/>
                <a:gd name="T9" fmla="*/ 0 h 4"/>
                <a:gd name="T10" fmla="*/ 6 w 6"/>
                <a:gd name="T11" fmla="*/ 0 h 4"/>
                <a:gd name="T12" fmla="*/ 6 w 6"/>
                <a:gd name="T13" fmla="*/ 0 h 4"/>
                <a:gd name="T14" fmla="*/ 6 w 6"/>
                <a:gd name="T15" fmla="*/ 1 h 4"/>
                <a:gd name="T16" fmla="*/ 5 w 6"/>
                <a:gd name="T17" fmla="*/ 3 h 4"/>
                <a:gd name="T18" fmla="*/ 2 w 6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">
                  <a:moveTo>
                    <a:pt x="2" y="4"/>
                  </a:moveTo>
                  <a:lnTo>
                    <a:pt x="2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5" y="3"/>
                  </a:lnTo>
                  <a:lnTo>
                    <a:pt x="2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9" name="Freeform 1356"/>
            <p:cNvSpPr>
              <a:spLocks/>
            </p:cNvSpPr>
            <p:nvPr/>
          </p:nvSpPr>
          <p:spPr bwMode="auto">
            <a:xfrm>
              <a:off x="2738438" y="4367641"/>
              <a:ext cx="4763" cy="6350"/>
            </a:xfrm>
            <a:custGeom>
              <a:avLst/>
              <a:gdLst>
                <a:gd name="T0" fmla="*/ 3 w 3"/>
                <a:gd name="T1" fmla="*/ 4 h 4"/>
                <a:gd name="T2" fmla="*/ 3 w 3"/>
                <a:gd name="T3" fmla="*/ 4 h 4"/>
                <a:gd name="T4" fmla="*/ 1 w 3"/>
                <a:gd name="T5" fmla="*/ 4 h 4"/>
                <a:gd name="T6" fmla="*/ 0 w 3"/>
                <a:gd name="T7" fmla="*/ 3 h 4"/>
                <a:gd name="T8" fmla="*/ 1 w 3"/>
                <a:gd name="T9" fmla="*/ 1 h 4"/>
                <a:gd name="T10" fmla="*/ 1 w 3"/>
                <a:gd name="T11" fmla="*/ 0 h 4"/>
                <a:gd name="T12" fmla="*/ 1 w 3"/>
                <a:gd name="T13" fmla="*/ 0 h 4"/>
                <a:gd name="T14" fmla="*/ 3 w 3"/>
                <a:gd name="T15" fmla="*/ 0 h 4"/>
                <a:gd name="T16" fmla="*/ 3 w 3"/>
                <a:gd name="T17" fmla="*/ 0 h 4"/>
                <a:gd name="T18" fmla="*/ 3 w 3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3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0" name="Freeform 1357"/>
            <p:cNvSpPr>
              <a:spLocks/>
            </p:cNvSpPr>
            <p:nvPr/>
          </p:nvSpPr>
          <p:spPr bwMode="auto">
            <a:xfrm>
              <a:off x="2738438" y="4367641"/>
              <a:ext cx="4763" cy="6350"/>
            </a:xfrm>
            <a:custGeom>
              <a:avLst/>
              <a:gdLst>
                <a:gd name="T0" fmla="*/ 3 w 3"/>
                <a:gd name="T1" fmla="*/ 4 h 4"/>
                <a:gd name="T2" fmla="*/ 3 w 3"/>
                <a:gd name="T3" fmla="*/ 4 h 4"/>
                <a:gd name="T4" fmla="*/ 1 w 3"/>
                <a:gd name="T5" fmla="*/ 4 h 4"/>
                <a:gd name="T6" fmla="*/ 0 w 3"/>
                <a:gd name="T7" fmla="*/ 3 h 4"/>
                <a:gd name="T8" fmla="*/ 1 w 3"/>
                <a:gd name="T9" fmla="*/ 1 h 4"/>
                <a:gd name="T10" fmla="*/ 1 w 3"/>
                <a:gd name="T11" fmla="*/ 0 h 4"/>
                <a:gd name="T12" fmla="*/ 1 w 3"/>
                <a:gd name="T13" fmla="*/ 0 h 4"/>
                <a:gd name="T14" fmla="*/ 3 w 3"/>
                <a:gd name="T15" fmla="*/ 0 h 4"/>
                <a:gd name="T16" fmla="*/ 3 w 3"/>
                <a:gd name="T17" fmla="*/ 0 h 4"/>
                <a:gd name="T18" fmla="*/ 3 w 3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4">
                  <a:moveTo>
                    <a:pt x="3" y="4"/>
                  </a:moveTo>
                  <a:lnTo>
                    <a:pt x="3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1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Freeform 1358"/>
            <p:cNvSpPr>
              <a:spLocks/>
            </p:cNvSpPr>
            <p:nvPr/>
          </p:nvSpPr>
          <p:spPr bwMode="auto">
            <a:xfrm>
              <a:off x="2740026" y="4421616"/>
              <a:ext cx="9525" cy="793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5 h 5"/>
                <a:gd name="T4" fmla="*/ 2 w 6"/>
                <a:gd name="T5" fmla="*/ 5 h 5"/>
                <a:gd name="T6" fmla="*/ 0 w 6"/>
                <a:gd name="T7" fmla="*/ 3 h 5"/>
                <a:gd name="T8" fmla="*/ 0 w 6"/>
                <a:gd name="T9" fmla="*/ 2 h 5"/>
                <a:gd name="T10" fmla="*/ 2 w 6"/>
                <a:gd name="T11" fmla="*/ 0 h 5"/>
                <a:gd name="T12" fmla="*/ 2 w 6"/>
                <a:gd name="T13" fmla="*/ 0 h 5"/>
                <a:gd name="T14" fmla="*/ 5 w 6"/>
                <a:gd name="T15" fmla="*/ 0 h 5"/>
                <a:gd name="T16" fmla="*/ 6 w 6"/>
                <a:gd name="T17" fmla="*/ 2 h 5"/>
                <a:gd name="T18" fmla="*/ 6 w 6"/>
                <a:gd name="T19" fmla="*/ 3 h 5"/>
                <a:gd name="T20" fmla="*/ 3 w 6"/>
                <a:gd name="T2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lnTo>
                    <a:pt x="3" y="5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6" y="2"/>
                  </a:lnTo>
                  <a:lnTo>
                    <a:pt x="6" y="3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Freeform 1359"/>
            <p:cNvSpPr>
              <a:spLocks/>
            </p:cNvSpPr>
            <p:nvPr/>
          </p:nvSpPr>
          <p:spPr bwMode="auto">
            <a:xfrm>
              <a:off x="2740026" y="4421616"/>
              <a:ext cx="9525" cy="7938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5 h 5"/>
                <a:gd name="T4" fmla="*/ 2 w 6"/>
                <a:gd name="T5" fmla="*/ 5 h 5"/>
                <a:gd name="T6" fmla="*/ 0 w 6"/>
                <a:gd name="T7" fmla="*/ 3 h 5"/>
                <a:gd name="T8" fmla="*/ 0 w 6"/>
                <a:gd name="T9" fmla="*/ 2 h 5"/>
                <a:gd name="T10" fmla="*/ 2 w 6"/>
                <a:gd name="T11" fmla="*/ 0 h 5"/>
                <a:gd name="T12" fmla="*/ 2 w 6"/>
                <a:gd name="T13" fmla="*/ 0 h 5"/>
                <a:gd name="T14" fmla="*/ 5 w 6"/>
                <a:gd name="T15" fmla="*/ 0 h 5"/>
                <a:gd name="T16" fmla="*/ 6 w 6"/>
                <a:gd name="T17" fmla="*/ 2 h 5"/>
                <a:gd name="T18" fmla="*/ 6 w 6"/>
                <a:gd name="T19" fmla="*/ 3 h 5"/>
                <a:gd name="T20" fmla="*/ 3 w 6"/>
                <a:gd name="T2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lnTo>
                    <a:pt x="3" y="5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6" y="2"/>
                  </a:lnTo>
                  <a:lnTo>
                    <a:pt x="6" y="3"/>
                  </a:lnTo>
                  <a:lnTo>
                    <a:pt x="3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Freeform 1360"/>
            <p:cNvSpPr>
              <a:spLocks/>
            </p:cNvSpPr>
            <p:nvPr/>
          </p:nvSpPr>
          <p:spPr bwMode="auto">
            <a:xfrm>
              <a:off x="2740026" y="4404154"/>
              <a:ext cx="7938" cy="6350"/>
            </a:xfrm>
            <a:custGeom>
              <a:avLst/>
              <a:gdLst>
                <a:gd name="T0" fmla="*/ 2 w 5"/>
                <a:gd name="T1" fmla="*/ 4 h 4"/>
                <a:gd name="T2" fmla="*/ 2 w 5"/>
                <a:gd name="T3" fmla="*/ 4 h 4"/>
                <a:gd name="T4" fmla="*/ 0 w 5"/>
                <a:gd name="T5" fmla="*/ 4 h 4"/>
                <a:gd name="T6" fmla="*/ 0 w 5"/>
                <a:gd name="T7" fmla="*/ 3 h 4"/>
                <a:gd name="T8" fmla="*/ 0 w 5"/>
                <a:gd name="T9" fmla="*/ 1 h 4"/>
                <a:gd name="T10" fmla="*/ 2 w 5"/>
                <a:gd name="T11" fmla="*/ 0 h 4"/>
                <a:gd name="T12" fmla="*/ 2 w 5"/>
                <a:gd name="T13" fmla="*/ 0 h 4"/>
                <a:gd name="T14" fmla="*/ 5 w 5"/>
                <a:gd name="T15" fmla="*/ 1 h 4"/>
                <a:gd name="T16" fmla="*/ 5 w 5"/>
                <a:gd name="T17" fmla="*/ 3 h 4"/>
                <a:gd name="T18" fmla="*/ 5 w 5"/>
                <a:gd name="T19" fmla="*/ 4 h 4"/>
                <a:gd name="T20" fmla="*/ 2 w 5"/>
                <a:gd name="T2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1"/>
                  </a:lnTo>
                  <a:lnTo>
                    <a:pt x="5" y="3"/>
                  </a:lnTo>
                  <a:lnTo>
                    <a:pt x="5" y="4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Freeform 1361"/>
            <p:cNvSpPr>
              <a:spLocks/>
            </p:cNvSpPr>
            <p:nvPr/>
          </p:nvSpPr>
          <p:spPr bwMode="auto">
            <a:xfrm>
              <a:off x="2740026" y="4404154"/>
              <a:ext cx="7938" cy="6350"/>
            </a:xfrm>
            <a:custGeom>
              <a:avLst/>
              <a:gdLst>
                <a:gd name="T0" fmla="*/ 2 w 5"/>
                <a:gd name="T1" fmla="*/ 4 h 4"/>
                <a:gd name="T2" fmla="*/ 2 w 5"/>
                <a:gd name="T3" fmla="*/ 4 h 4"/>
                <a:gd name="T4" fmla="*/ 0 w 5"/>
                <a:gd name="T5" fmla="*/ 4 h 4"/>
                <a:gd name="T6" fmla="*/ 0 w 5"/>
                <a:gd name="T7" fmla="*/ 3 h 4"/>
                <a:gd name="T8" fmla="*/ 0 w 5"/>
                <a:gd name="T9" fmla="*/ 1 h 4"/>
                <a:gd name="T10" fmla="*/ 2 w 5"/>
                <a:gd name="T11" fmla="*/ 0 h 4"/>
                <a:gd name="T12" fmla="*/ 2 w 5"/>
                <a:gd name="T13" fmla="*/ 0 h 4"/>
                <a:gd name="T14" fmla="*/ 5 w 5"/>
                <a:gd name="T15" fmla="*/ 1 h 4"/>
                <a:gd name="T16" fmla="*/ 5 w 5"/>
                <a:gd name="T17" fmla="*/ 3 h 4"/>
                <a:gd name="T18" fmla="*/ 5 w 5"/>
                <a:gd name="T19" fmla="*/ 4 h 4"/>
                <a:gd name="T20" fmla="*/ 2 w 5"/>
                <a:gd name="T2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1"/>
                  </a:lnTo>
                  <a:lnTo>
                    <a:pt x="5" y="3"/>
                  </a:lnTo>
                  <a:lnTo>
                    <a:pt x="5" y="4"/>
                  </a:lnTo>
                  <a:lnTo>
                    <a:pt x="2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Freeform 1362"/>
            <p:cNvSpPr>
              <a:spLocks/>
            </p:cNvSpPr>
            <p:nvPr/>
          </p:nvSpPr>
          <p:spPr bwMode="auto">
            <a:xfrm>
              <a:off x="2727326" y="4451779"/>
              <a:ext cx="9525" cy="9525"/>
            </a:xfrm>
            <a:custGeom>
              <a:avLst/>
              <a:gdLst>
                <a:gd name="T0" fmla="*/ 4 w 6"/>
                <a:gd name="T1" fmla="*/ 5 h 6"/>
                <a:gd name="T2" fmla="*/ 4 w 6"/>
                <a:gd name="T3" fmla="*/ 5 h 6"/>
                <a:gd name="T4" fmla="*/ 3 w 6"/>
                <a:gd name="T5" fmla="*/ 6 h 6"/>
                <a:gd name="T6" fmla="*/ 1 w 6"/>
                <a:gd name="T7" fmla="*/ 5 h 6"/>
                <a:gd name="T8" fmla="*/ 0 w 6"/>
                <a:gd name="T9" fmla="*/ 3 h 6"/>
                <a:gd name="T10" fmla="*/ 0 w 6"/>
                <a:gd name="T11" fmla="*/ 2 h 6"/>
                <a:gd name="T12" fmla="*/ 0 w 6"/>
                <a:gd name="T13" fmla="*/ 2 h 6"/>
                <a:gd name="T14" fmla="*/ 3 w 6"/>
                <a:gd name="T15" fmla="*/ 0 h 6"/>
                <a:gd name="T16" fmla="*/ 4 w 6"/>
                <a:gd name="T17" fmla="*/ 0 h 6"/>
                <a:gd name="T18" fmla="*/ 6 w 6"/>
                <a:gd name="T19" fmla="*/ 2 h 6"/>
                <a:gd name="T20" fmla="*/ 4 w 6"/>
                <a:gd name="T2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6">
                  <a:moveTo>
                    <a:pt x="4" y="5"/>
                  </a:moveTo>
                  <a:lnTo>
                    <a:pt x="4" y="5"/>
                  </a:lnTo>
                  <a:lnTo>
                    <a:pt x="3" y="6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4" y="5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Freeform 1363"/>
            <p:cNvSpPr>
              <a:spLocks/>
            </p:cNvSpPr>
            <p:nvPr/>
          </p:nvSpPr>
          <p:spPr bwMode="auto">
            <a:xfrm>
              <a:off x="2727326" y="4451779"/>
              <a:ext cx="9525" cy="9525"/>
            </a:xfrm>
            <a:custGeom>
              <a:avLst/>
              <a:gdLst>
                <a:gd name="T0" fmla="*/ 4 w 6"/>
                <a:gd name="T1" fmla="*/ 5 h 6"/>
                <a:gd name="T2" fmla="*/ 4 w 6"/>
                <a:gd name="T3" fmla="*/ 5 h 6"/>
                <a:gd name="T4" fmla="*/ 3 w 6"/>
                <a:gd name="T5" fmla="*/ 6 h 6"/>
                <a:gd name="T6" fmla="*/ 1 w 6"/>
                <a:gd name="T7" fmla="*/ 5 h 6"/>
                <a:gd name="T8" fmla="*/ 0 w 6"/>
                <a:gd name="T9" fmla="*/ 3 h 6"/>
                <a:gd name="T10" fmla="*/ 0 w 6"/>
                <a:gd name="T11" fmla="*/ 2 h 6"/>
                <a:gd name="T12" fmla="*/ 0 w 6"/>
                <a:gd name="T13" fmla="*/ 2 h 6"/>
                <a:gd name="T14" fmla="*/ 3 w 6"/>
                <a:gd name="T15" fmla="*/ 0 h 6"/>
                <a:gd name="T16" fmla="*/ 4 w 6"/>
                <a:gd name="T17" fmla="*/ 0 h 6"/>
                <a:gd name="T18" fmla="*/ 6 w 6"/>
                <a:gd name="T19" fmla="*/ 2 h 6"/>
                <a:gd name="T20" fmla="*/ 4 w 6"/>
                <a:gd name="T2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6">
                  <a:moveTo>
                    <a:pt x="4" y="5"/>
                  </a:moveTo>
                  <a:lnTo>
                    <a:pt x="4" y="5"/>
                  </a:lnTo>
                  <a:lnTo>
                    <a:pt x="3" y="6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2"/>
                  </a:lnTo>
                  <a:lnTo>
                    <a:pt x="4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Freeform 1364"/>
            <p:cNvSpPr>
              <a:spLocks/>
            </p:cNvSpPr>
            <p:nvPr/>
          </p:nvSpPr>
          <p:spPr bwMode="auto">
            <a:xfrm>
              <a:off x="2781301" y="4420029"/>
              <a:ext cx="12700" cy="11113"/>
            </a:xfrm>
            <a:custGeom>
              <a:avLst/>
              <a:gdLst>
                <a:gd name="T0" fmla="*/ 6 w 8"/>
                <a:gd name="T1" fmla="*/ 6 h 7"/>
                <a:gd name="T2" fmla="*/ 6 w 8"/>
                <a:gd name="T3" fmla="*/ 6 h 7"/>
                <a:gd name="T4" fmla="*/ 5 w 8"/>
                <a:gd name="T5" fmla="*/ 7 h 7"/>
                <a:gd name="T6" fmla="*/ 2 w 8"/>
                <a:gd name="T7" fmla="*/ 6 h 7"/>
                <a:gd name="T8" fmla="*/ 0 w 8"/>
                <a:gd name="T9" fmla="*/ 4 h 7"/>
                <a:gd name="T10" fmla="*/ 2 w 8"/>
                <a:gd name="T11" fmla="*/ 1 h 7"/>
                <a:gd name="T12" fmla="*/ 2 w 8"/>
                <a:gd name="T13" fmla="*/ 1 h 7"/>
                <a:gd name="T14" fmla="*/ 5 w 8"/>
                <a:gd name="T15" fmla="*/ 0 h 7"/>
                <a:gd name="T16" fmla="*/ 8 w 8"/>
                <a:gd name="T17" fmla="*/ 0 h 7"/>
                <a:gd name="T18" fmla="*/ 8 w 8"/>
                <a:gd name="T19" fmla="*/ 1 h 7"/>
                <a:gd name="T20" fmla="*/ 6 w 8"/>
                <a:gd name="T21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7">
                  <a:moveTo>
                    <a:pt x="6" y="6"/>
                  </a:moveTo>
                  <a:lnTo>
                    <a:pt x="6" y="6"/>
                  </a:lnTo>
                  <a:lnTo>
                    <a:pt x="5" y="7"/>
                  </a:lnTo>
                  <a:lnTo>
                    <a:pt x="2" y="6"/>
                  </a:lnTo>
                  <a:lnTo>
                    <a:pt x="0" y="4"/>
                  </a:lnTo>
                  <a:lnTo>
                    <a:pt x="2" y="1"/>
                  </a:lnTo>
                  <a:lnTo>
                    <a:pt x="2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Freeform 1365"/>
            <p:cNvSpPr>
              <a:spLocks/>
            </p:cNvSpPr>
            <p:nvPr/>
          </p:nvSpPr>
          <p:spPr bwMode="auto">
            <a:xfrm>
              <a:off x="2781301" y="4420029"/>
              <a:ext cx="12700" cy="11113"/>
            </a:xfrm>
            <a:custGeom>
              <a:avLst/>
              <a:gdLst>
                <a:gd name="T0" fmla="*/ 6 w 8"/>
                <a:gd name="T1" fmla="*/ 6 h 7"/>
                <a:gd name="T2" fmla="*/ 6 w 8"/>
                <a:gd name="T3" fmla="*/ 6 h 7"/>
                <a:gd name="T4" fmla="*/ 5 w 8"/>
                <a:gd name="T5" fmla="*/ 7 h 7"/>
                <a:gd name="T6" fmla="*/ 2 w 8"/>
                <a:gd name="T7" fmla="*/ 6 h 7"/>
                <a:gd name="T8" fmla="*/ 0 w 8"/>
                <a:gd name="T9" fmla="*/ 4 h 7"/>
                <a:gd name="T10" fmla="*/ 2 w 8"/>
                <a:gd name="T11" fmla="*/ 1 h 7"/>
                <a:gd name="T12" fmla="*/ 2 w 8"/>
                <a:gd name="T13" fmla="*/ 1 h 7"/>
                <a:gd name="T14" fmla="*/ 5 w 8"/>
                <a:gd name="T15" fmla="*/ 0 h 7"/>
                <a:gd name="T16" fmla="*/ 8 w 8"/>
                <a:gd name="T17" fmla="*/ 0 h 7"/>
                <a:gd name="T18" fmla="*/ 8 w 8"/>
                <a:gd name="T19" fmla="*/ 1 h 7"/>
                <a:gd name="T20" fmla="*/ 6 w 8"/>
                <a:gd name="T21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7">
                  <a:moveTo>
                    <a:pt x="6" y="6"/>
                  </a:moveTo>
                  <a:lnTo>
                    <a:pt x="6" y="6"/>
                  </a:lnTo>
                  <a:lnTo>
                    <a:pt x="5" y="7"/>
                  </a:lnTo>
                  <a:lnTo>
                    <a:pt x="2" y="6"/>
                  </a:lnTo>
                  <a:lnTo>
                    <a:pt x="0" y="4"/>
                  </a:lnTo>
                  <a:lnTo>
                    <a:pt x="2" y="1"/>
                  </a:lnTo>
                  <a:lnTo>
                    <a:pt x="2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6" y="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Freeform 1366"/>
            <p:cNvSpPr>
              <a:spLocks/>
            </p:cNvSpPr>
            <p:nvPr/>
          </p:nvSpPr>
          <p:spPr bwMode="auto">
            <a:xfrm>
              <a:off x="2308226" y="4108879"/>
              <a:ext cx="11113" cy="17463"/>
            </a:xfrm>
            <a:custGeom>
              <a:avLst/>
              <a:gdLst>
                <a:gd name="T0" fmla="*/ 7 w 7"/>
                <a:gd name="T1" fmla="*/ 9 h 11"/>
                <a:gd name="T2" fmla="*/ 7 w 7"/>
                <a:gd name="T3" fmla="*/ 9 h 11"/>
                <a:gd name="T4" fmla="*/ 4 w 7"/>
                <a:gd name="T5" fmla="*/ 11 h 11"/>
                <a:gd name="T6" fmla="*/ 3 w 7"/>
                <a:gd name="T7" fmla="*/ 9 h 11"/>
                <a:gd name="T8" fmla="*/ 2 w 7"/>
                <a:gd name="T9" fmla="*/ 8 h 11"/>
                <a:gd name="T10" fmla="*/ 0 w 7"/>
                <a:gd name="T11" fmla="*/ 6 h 11"/>
                <a:gd name="T12" fmla="*/ 0 w 7"/>
                <a:gd name="T13" fmla="*/ 6 h 11"/>
                <a:gd name="T14" fmla="*/ 0 w 7"/>
                <a:gd name="T15" fmla="*/ 2 h 11"/>
                <a:gd name="T16" fmla="*/ 0 w 7"/>
                <a:gd name="T17" fmla="*/ 0 h 11"/>
                <a:gd name="T18" fmla="*/ 3 w 7"/>
                <a:gd name="T19" fmla="*/ 0 h 11"/>
                <a:gd name="T20" fmla="*/ 3 w 7"/>
                <a:gd name="T21" fmla="*/ 0 h 11"/>
                <a:gd name="T22" fmla="*/ 6 w 7"/>
                <a:gd name="T23" fmla="*/ 2 h 11"/>
                <a:gd name="T24" fmla="*/ 7 w 7"/>
                <a:gd name="T25" fmla="*/ 5 h 11"/>
                <a:gd name="T26" fmla="*/ 7 w 7"/>
                <a:gd name="T27" fmla="*/ 8 h 11"/>
                <a:gd name="T28" fmla="*/ 7 w 7"/>
                <a:gd name="T2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11">
                  <a:moveTo>
                    <a:pt x="7" y="9"/>
                  </a:moveTo>
                  <a:lnTo>
                    <a:pt x="7" y="9"/>
                  </a:lnTo>
                  <a:lnTo>
                    <a:pt x="4" y="11"/>
                  </a:lnTo>
                  <a:lnTo>
                    <a:pt x="3" y="9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6" y="2"/>
                  </a:lnTo>
                  <a:lnTo>
                    <a:pt x="7" y="5"/>
                  </a:lnTo>
                  <a:lnTo>
                    <a:pt x="7" y="8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Freeform 1367"/>
            <p:cNvSpPr>
              <a:spLocks/>
            </p:cNvSpPr>
            <p:nvPr/>
          </p:nvSpPr>
          <p:spPr bwMode="auto">
            <a:xfrm>
              <a:off x="2308226" y="4108879"/>
              <a:ext cx="11113" cy="17463"/>
            </a:xfrm>
            <a:custGeom>
              <a:avLst/>
              <a:gdLst>
                <a:gd name="T0" fmla="*/ 7 w 7"/>
                <a:gd name="T1" fmla="*/ 9 h 11"/>
                <a:gd name="T2" fmla="*/ 7 w 7"/>
                <a:gd name="T3" fmla="*/ 9 h 11"/>
                <a:gd name="T4" fmla="*/ 4 w 7"/>
                <a:gd name="T5" fmla="*/ 11 h 11"/>
                <a:gd name="T6" fmla="*/ 3 w 7"/>
                <a:gd name="T7" fmla="*/ 9 h 11"/>
                <a:gd name="T8" fmla="*/ 2 w 7"/>
                <a:gd name="T9" fmla="*/ 8 h 11"/>
                <a:gd name="T10" fmla="*/ 0 w 7"/>
                <a:gd name="T11" fmla="*/ 6 h 11"/>
                <a:gd name="T12" fmla="*/ 0 w 7"/>
                <a:gd name="T13" fmla="*/ 6 h 11"/>
                <a:gd name="T14" fmla="*/ 0 w 7"/>
                <a:gd name="T15" fmla="*/ 2 h 11"/>
                <a:gd name="T16" fmla="*/ 0 w 7"/>
                <a:gd name="T17" fmla="*/ 0 h 11"/>
                <a:gd name="T18" fmla="*/ 3 w 7"/>
                <a:gd name="T19" fmla="*/ 0 h 11"/>
                <a:gd name="T20" fmla="*/ 3 w 7"/>
                <a:gd name="T21" fmla="*/ 0 h 11"/>
                <a:gd name="T22" fmla="*/ 6 w 7"/>
                <a:gd name="T23" fmla="*/ 2 h 11"/>
                <a:gd name="T24" fmla="*/ 7 w 7"/>
                <a:gd name="T25" fmla="*/ 5 h 11"/>
                <a:gd name="T26" fmla="*/ 7 w 7"/>
                <a:gd name="T27" fmla="*/ 8 h 11"/>
                <a:gd name="T28" fmla="*/ 7 w 7"/>
                <a:gd name="T2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" h="11">
                  <a:moveTo>
                    <a:pt x="7" y="9"/>
                  </a:moveTo>
                  <a:lnTo>
                    <a:pt x="7" y="9"/>
                  </a:lnTo>
                  <a:lnTo>
                    <a:pt x="4" y="11"/>
                  </a:lnTo>
                  <a:lnTo>
                    <a:pt x="3" y="9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6" y="2"/>
                  </a:lnTo>
                  <a:lnTo>
                    <a:pt x="7" y="5"/>
                  </a:lnTo>
                  <a:lnTo>
                    <a:pt x="7" y="8"/>
                  </a:lnTo>
                  <a:lnTo>
                    <a:pt x="7" y="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Freeform 1368"/>
            <p:cNvSpPr>
              <a:spLocks/>
            </p:cNvSpPr>
            <p:nvPr/>
          </p:nvSpPr>
          <p:spPr bwMode="auto">
            <a:xfrm>
              <a:off x="2317751" y="4132691"/>
              <a:ext cx="6350" cy="6350"/>
            </a:xfrm>
            <a:custGeom>
              <a:avLst/>
              <a:gdLst>
                <a:gd name="T0" fmla="*/ 1 w 4"/>
                <a:gd name="T1" fmla="*/ 4 h 4"/>
                <a:gd name="T2" fmla="*/ 1 w 4"/>
                <a:gd name="T3" fmla="*/ 4 h 4"/>
                <a:gd name="T4" fmla="*/ 0 w 4"/>
                <a:gd name="T5" fmla="*/ 4 h 4"/>
                <a:gd name="T6" fmla="*/ 0 w 4"/>
                <a:gd name="T7" fmla="*/ 3 h 4"/>
                <a:gd name="T8" fmla="*/ 0 w 4"/>
                <a:gd name="T9" fmla="*/ 0 h 4"/>
                <a:gd name="T10" fmla="*/ 3 w 4"/>
                <a:gd name="T11" fmla="*/ 0 h 4"/>
                <a:gd name="T12" fmla="*/ 3 w 4"/>
                <a:gd name="T13" fmla="*/ 0 h 4"/>
                <a:gd name="T14" fmla="*/ 3 w 4"/>
                <a:gd name="T15" fmla="*/ 0 h 4"/>
                <a:gd name="T16" fmla="*/ 4 w 4"/>
                <a:gd name="T17" fmla="*/ 1 h 4"/>
                <a:gd name="T18" fmla="*/ 3 w 4"/>
                <a:gd name="T19" fmla="*/ 3 h 4"/>
                <a:gd name="T20" fmla="*/ 1 w 4"/>
                <a:gd name="T2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Freeform 1369"/>
            <p:cNvSpPr>
              <a:spLocks/>
            </p:cNvSpPr>
            <p:nvPr/>
          </p:nvSpPr>
          <p:spPr bwMode="auto">
            <a:xfrm>
              <a:off x="2317751" y="4132691"/>
              <a:ext cx="6350" cy="6350"/>
            </a:xfrm>
            <a:custGeom>
              <a:avLst/>
              <a:gdLst>
                <a:gd name="T0" fmla="*/ 1 w 4"/>
                <a:gd name="T1" fmla="*/ 4 h 4"/>
                <a:gd name="T2" fmla="*/ 1 w 4"/>
                <a:gd name="T3" fmla="*/ 4 h 4"/>
                <a:gd name="T4" fmla="*/ 0 w 4"/>
                <a:gd name="T5" fmla="*/ 4 h 4"/>
                <a:gd name="T6" fmla="*/ 0 w 4"/>
                <a:gd name="T7" fmla="*/ 3 h 4"/>
                <a:gd name="T8" fmla="*/ 0 w 4"/>
                <a:gd name="T9" fmla="*/ 0 h 4"/>
                <a:gd name="T10" fmla="*/ 3 w 4"/>
                <a:gd name="T11" fmla="*/ 0 h 4"/>
                <a:gd name="T12" fmla="*/ 3 w 4"/>
                <a:gd name="T13" fmla="*/ 0 h 4"/>
                <a:gd name="T14" fmla="*/ 3 w 4"/>
                <a:gd name="T15" fmla="*/ 0 h 4"/>
                <a:gd name="T16" fmla="*/ 4 w 4"/>
                <a:gd name="T17" fmla="*/ 1 h 4"/>
                <a:gd name="T18" fmla="*/ 3 w 4"/>
                <a:gd name="T19" fmla="*/ 3 h 4"/>
                <a:gd name="T20" fmla="*/ 1 w 4"/>
                <a:gd name="T2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1" y="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Freeform 1370"/>
            <p:cNvSpPr>
              <a:spLocks/>
            </p:cNvSpPr>
            <p:nvPr/>
          </p:nvSpPr>
          <p:spPr bwMode="auto">
            <a:xfrm>
              <a:off x="2641601" y="3897741"/>
              <a:ext cx="9525" cy="11113"/>
            </a:xfrm>
            <a:custGeom>
              <a:avLst/>
              <a:gdLst>
                <a:gd name="T0" fmla="*/ 2 w 6"/>
                <a:gd name="T1" fmla="*/ 7 h 7"/>
                <a:gd name="T2" fmla="*/ 2 w 6"/>
                <a:gd name="T3" fmla="*/ 7 h 7"/>
                <a:gd name="T4" fmla="*/ 0 w 6"/>
                <a:gd name="T5" fmla="*/ 7 h 7"/>
                <a:gd name="T6" fmla="*/ 0 w 6"/>
                <a:gd name="T7" fmla="*/ 5 h 7"/>
                <a:gd name="T8" fmla="*/ 2 w 6"/>
                <a:gd name="T9" fmla="*/ 3 h 7"/>
                <a:gd name="T10" fmla="*/ 3 w 6"/>
                <a:gd name="T11" fmla="*/ 0 h 7"/>
                <a:gd name="T12" fmla="*/ 3 w 6"/>
                <a:gd name="T13" fmla="*/ 0 h 7"/>
                <a:gd name="T14" fmla="*/ 6 w 6"/>
                <a:gd name="T15" fmla="*/ 0 h 7"/>
                <a:gd name="T16" fmla="*/ 6 w 6"/>
                <a:gd name="T17" fmla="*/ 3 h 7"/>
                <a:gd name="T18" fmla="*/ 4 w 6"/>
                <a:gd name="T19" fmla="*/ 5 h 7"/>
                <a:gd name="T20" fmla="*/ 2 w 6"/>
                <a:gd name="T2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7">
                  <a:moveTo>
                    <a:pt x="2" y="7"/>
                  </a:moveTo>
                  <a:lnTo>
                    <a:pt x="2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Freeform 1371"/>
            <p:cNvSpPr>
              <a:spLocks/>
            </p:cNvSpPr>
            <p:nvPr/>
          </p:nvSpPr>
          <p:spPr bwMode="auto">
            <a:xfrm>
              <a:off x="2641601" y="3897741"/>
              <a:ext cx="9525" cy="11113"/>
            </a:xfrm>
            <a:custGeom>
              <a:avLst/>
              <a:gdLst>
                <a:gd name="T0" fmla="*/ 2 w 6"/>
                <a:gd name="T1" fmla="*/ 7 h 7"/>
                <a:gd name="T2" fmla="*/ 2 w 6"/>
                <a:gd name="T3" fmla="*/ 7 h 7"/>
                <a:gd name="T4" fmla="*/ 0 w 6"/>
                <a:gd name="T5" fmla="*/ 7 h 7"/>
                <a:gd name="T6" fmla="*/ 0 w 6"/>
                <a:gd name="T7" fmla="*/ 5 h 7"/>
                <a:gd name="T8" fmla="*/ 2 w 6"/>
                <a:gd name="T9" fmla="*/ 3 h 7"/>
                <a:gd name="T10" fmla="*/ 3 w 6"/>
                <a:gd name="T11" fmla="*/ 0 h 7"/>
                <a:gd name="T12" fmla="*/ 3 w 6"/>
                <a:gd name="T13" fmla="*/ 0 h 7"/>
                <a:gd name="T14" fmla="*/ 6 w 6"/>
                <a:gd name="T15" fmla="*/ 0 h 7"/>
                <a:gd name="T16" fmla="*/ 6 w 6"/>
                <a:gd name="T17" fmla="*/ 3 h 7"/>
                <a:gd name="T18" fmla="*/ 4 w 6"/>
                <a:gd name="T19" fmla="*/ 5 h 7"/>
                <a:gd name="T20" fmla="*/ 2 w 6"/>
                <a:gd name="T2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7">
                  <a:moveTo>
                    <a:pt x="2" y="7"/>
                  </a:moveTo>
                  <a:lnTo>
                    <a:pt x="2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6" y="3"/>
                  </a:lnTo>
                  <a:lnTo>
                    <a:pt x="4" y="5"/>
                  </a:lnTo>
                  <a:lnTo>
                    <a:pt x="2" y="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Freeform 1372"/>
            <p:cNvSpPr>
              <a:spLocks/>
            </p:cNvSpPr>
            <p:nvPr/>
          </p:nvSpPr>
          <p:spPr bwMode="auto">
            <a:xfrm>
              <a:off x="2662238" y="3300841"/>
              <a:ext cx="61913" cy="26988"/>
            </a:xfrm>
            <a:custGeom>
              <a:avLst/>
              <a:gdLst>
                <a:gd name="T0" fmla="*/ 39 w 39"/>
                <a:gd name="T1" fmla="*/ 16 h 17"/>
                <a:gd name="T2" fmla="*/ 39 w 39"/>
                <a:gd name="T3" fmla="*/ 16 h 17"/>
                <a:gd name="T4" fmla="*/ 35 w 39"/>
                <a:gd name="T5" fmla="*/ 17 h 17"/>
                <a:gd name="T6" fmla="*/ 29 w 39"/>
                <a:gd name="T7" fmla="*/ 16 h 17"/>
                <a:gd name="T8" fmla="*/ 19 w 39"/>
                <a:gd name="T9" fmla="*/ 11 h 17"/>
                <a:gd name="T10" fmla="*/ 2 w 39"/>
                <a:gd name="T11" fmla="*/ 1 h 17"/>
                <a:gd name="T12" fmla="*/ 2 w 39"/>
                <a:gd name="T13" fmla="*/ 1 h 17"/>
                <a:gd name="T14" fmla="*/ 0 w 39"/>
                <a:gd name="T15" fmla="*/ 1 h 17"/>
                <a:gd name="T16" fmla="*/ 0 w 39"/>
                <a:gd name="T17" fmla="*/ 0 h 17"/>
                <a:gd name="T18" fmla="*/ 5 w 39"/>
                <a:gd name="T19" fmla="*/ 0 h 17"/>
                <a:gd name="T20" fmla="*/ 13 w 39"/>
                <a:gd name="T21" fmla="*/ 0 h 17"/>
                <a:gd name="T22" fmla="*/ 23 w 39"/>
                <a:gd name="T23" fmla="*/ 3 h 17"/>
                <a:gd name="T24" fmla="*/ 23 w 39"/>
                <a:gd name="T25" fmla="*/ 3 h 17"/>
                <a:gd name="T26" fmla="*/ 31 w 39"/>
                <a:gd name="T27" fmla="*/ 7 h 17"/>
                <a:gd name="T28" fmla="*/ 36 w 39"/>
                <a:gd name="T29" fmla="*/ 11 h 17"/>
                <a:gd name="T30" fmla="*/ 39 w 39"/>
                <a:gd name="T31" fmla="*/ 14 h 17"/>
                <a:gd name="T32" fmla="*/ 39 w 39"/>
                <a:gd name="T33" fmla="*/ 16 h 17"/>
                <a:gd name="T34" fmla="*/ 39 w 39"/>
                <a:gd name="T3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17">
                  <a:moveTo>
                    <a:pt x="39" y="16"/>
                  </a:moveTo>
                  <a:lnTo>
                    <a:pt x="39" y="16"/>
                  </a:lnTo>
                  <a:lnTo>
                    <a:pt x="35" y="17"/>
                  </a:lnTo>
                  <a:lnTo>
                    <a:pt x="29" y="16"/>
                  </a:lnTo>
                  <a:lnTo>
                    <a:pt x="19" y="11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13" y="0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31" y="7"/>
                  </a:lnTo>
                  <a:lnTo>
                    <a:pt x="36" y="11"/>
                  </a:lnTo>
                  <a:lnTo>
                    <a:pt x="39" y="14"/>
                  </a:lnTo>
                  <a:lnTo>
                    <a:pt x="39" y="16"/>
                  </a:lnTo>
                  <a:lnTo>
                    <a:pt x="39" y="16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Freeform 1373"/>
            <p:cNvSpPr>
              <a:spLocks/>
            </p:cNvSpPr>
            <p:nvPr/>
          </p:nvSpPr>
          <p:spPr bwMode="auto">
            <a:xfrm>
              <a:off x="2662238" y="3300841"/>
              <a:ext cx="61913" cy="26988"/>
            </a:xfrm>
            <a:custGeom>
              <a:avLst/>
              <a:gdLst>
                <a:gd name="T0" fmla="*/ 39 w 39"/>
                <a:gd name="T1" fmla="*/ 16 h 17"/>
                <a:gd name="T2" fmla="*/ 39 w 39"/>
                <a:gd name="T3" fmla="*/ 16 h 17"/>
                <a:gd name="T4" fmla="*/ 35 w 39"/>
                <a:gd name="T5" fmla="*/ 17 h 17"/>
                <a:gd name="T6" fmla="*/ 29 w 39"/>
                <a:gd name="T7" fmla="*/ 16 h 17"/>
                <a:gd name="T8" fmla="*/ 19 w 39"/>
                <a:gd name="T9" fmla="*/ 11 h 17"/>
                <a:gd name="T10" fmla="*/ 2 w 39"/>
                <a:gd name="T11" fmla="*/ 1 h 17"/>
                <a:gd name="T12" fmla="*/ 2 w 39"/>
                <a:gd name="T13" fmla="*/ 1 h 17"/>
                <a:gd name="T14" fmla="*/ 0 w 39"/>
                <a:gd name="T15" fmla="*/ 1 h 17"/>
                <a:gd name="T16" fmla="*/ 0 w 39"/>
                <a:gd name="T17" fmla="*/ 0 h 17"/>
                <a:gd name="T18" fmla="*/ 5 w 39"/>
                <a:gd name="T19" fmla="*/ 0 h 17"/>
                <a:gd name="T20" fmla="*/ 13 w 39"/>
                <a:gd name="T21" fmla="*/ 0 h 17"/>
                <a:gd name="T22" fmla="*/ 23 w 39"/>
                <a:gd name="T23" fmla="*/ 3 h 17"/>
                <a:gd name="T24" fmla="*/ 23 w 39"/>
                <a:gd name="T25" fmla="*/ 3 h 17"/>
                <a:gd name="T26" fmla="*/ 31 w 39"/>
                <a:gd name="T27" fmla="*/ 7 h 17"/>
                <a:gd name="T28" fmla="*/ 36 w 39"/>
                <a:gd name="T29" fmla="*/ 11 h 17"/>
                <a:gd name="T30" fmla="*/ 39 w 39"/>
                <a:gd name="T31" fmla="*/ 14 h 17"/>
                <a:gd name="T32" fmla="*/ 39 w 39"/>
                <a:gd name="T33" fmla="*/ 16 h 17"/>
                <a:gd name="T34" fmla="*/ 39 w 39"/>
                <a:gd name="T35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17">
                  <a:moveTo>
                    <a:pt x="39" y="16"/>
                  </a:moveTo>
                  <a:lnTo>
                    <a:pt x="39" y="16"/>
                  </a:lnTo>
                  <a:lnTo>
                    <a:pt x="35" y="17"/>
                  </a:lnTo>
                  <a:lnTo>
                    <a:pt x="29" y="16"/>
                  </a:lnTo>
                  <a:lnTo>
                    <a:pt x="19" y="11"/>
                  </a:lnTo>
                  <a:lnTo>
                    <a:pt x="2" y="1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5" y="0"/>
                  </a:lnTo>
                  <a:lnTo>
                    <a:pt x="13" y="0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31" y="7"/>
                  </a:lnTo>
                  <a:lnTo>
                    <a:pt x="36" y="11"/>
                  </a:lnTo>
                  <a:lnTo>
                    <a:pt x="39" y="14"/>
                  </a:lnTo>
                  <a:lnTo>
                    <a:pt x="39" y="16"/>
                  </a:lnTo>
                  <a:lnTo>
                    <a:pt x="39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Freeform 1374"/>
            <p:cNvSpPr>
              <a:spLocks/>
            </p:cNvSpPr>
            <p:nvPr/>
          </p:nvSpPr>
          <p:spPr bwMode="auto">
            <a:xfrm>
              <a:off x="2736851" y="3410379"/>
              <a:ext cx="22225" cy="36513"/>
            </a:xfrm>
            <a:custGeom>
              <a:avLst/>
              <a:gdLst>
                <a:gd name="T0" fmla="*/ 2 w 14"/>
                <a:gd name="T1" fmla="*/ 23 h 23"/>
                <a:gd name="T2" fmla="*/ 2 w 14"/>
                <a:gd name="T3" fmla="*/ 23 h 23"/>
                <a:gd name="T4" fmla="*/ 1 w 14"/>
                <a:gd name="T5" fmla="*/ 23 h 23"/>
                <a:gd name="T6" fmla="*/ 0 w 14"/>
                <a:gd name="T7" fmla="*/ 20 h 23"/>
                <a:gd name="T8" fmla="*/ 0 w 14"/>
                <a:gd name="T9" fmla="*/ 18 h 23"/>
                <a:gd name="T10" fmla="*/ 2 w 14"/>
                <a:gd name="T11" fmla="*/ 13 h 23"/>
                <a:gd name="T12" fmla="*/ 2 w 14"/>
                <a:gd name="T13" fmla="*/ 13 h 23"/>
                <a:gd name="T14" fmla="*/ 7 w 14"/>
                <a:gd name="T15" fmla="*/ 3 h 23"/>
                <a:gd name="T16" fmla="*/ 10 w 14"/>
                <a:gd name="T17" fmla="*/ 0 h 23"/>
                <a:gd name="T18" fmla="*/ 10 w 14"/>
                <a:gd name="T19" fmla="*/ 0 h 23"/>
                <a:gd name="T20" fmla="*/ 11 w 14"/>
                <a:gd name="T21" fmla="*/ 2 h 23"/>
                <a:gd name="T22" fmla="*/ 11 w 14"/>
                <a:gd name="T23" fmla="*/ 2 h 23"/>
                <a:gd name="T24" fmla="*/ 11 w 14"/>
                <a:gd name="T25" fmla="*/ 9 h 23"/>
                <a:gd name="T26" fmla="*/ 13 w 14"/>
                <a:gd name="T27" fmla="*/ 12 h 23"/>
                <a:gd name="T28" fmla="*/ 14 w 14"/>
                <a:gd name="T29" fmla="*/ 13 h 23"/>
                <a:gd name="T30" fmla="*/ 14 w 14"/>
                <a:gd name="T31" fmla="*/ 13 h 23"/>
                <a:gd name="T32" fmla="*/ 14 w 14"/>
                <a:gd name="T33" fmla="*/ 15 h 23"/>
                <a:gd name="T34" fmla="*/ 14 w 14"/>
                <a:gd name="T35" fmla="*/ 16 h 23"/>
                <a:gd name="T36" fmla="*/ 10 w 14"/>
                <a:gd name="T37" fmla="*/ 19 h 23"/>
                <a:gd name="T38" fmla="*/ 2 w 14"/>
                <a:gd name="T3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" h="23">
                  <a:moveTo>
                    <a:pt x="2" y="23"/>
                  </a:moveTo>
                  <a:lnTo>
                    <a:pt x="2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7" y="3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9"/>
                  </a:lnTo>
                  <a:lnTo>
                    <a:pt x="13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0" y="19"/>
                  </a:lnTo>
                  <a:lnTo>
                    <a:pt x="2" y="23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Freeform 1375"/>
            <p:cNvSpPr>
              <a:spLocks/>
            </p:cNvSpPr>
            <p:nvPr/>
          </p:nvSpPr>
          <p:spPr bwMode="auto">
            <a:xfrm>
              <a:off x="2736851" y="3410379"/>
              <a:ext cx="22225" cy="36513"/>
            </a:xfrm>
            <a:custGeom>
              <a:avLst/>
              <a:gdLst>
                <a:gd name="T0" fmla="*/ 2 w 14"/>
                <a:gd name="T1" fmla="*/ 23 h 23"/>
                <a:gd name="T2" fmla="*/ 2 w 14"/>
                <a:gd name="T3" fmla="*/ 23 h 23"/>
                <a:gd name="T4" fmla="*/ 1 w 14"/>
                <a:gd name="T5" fmla="*/ 23 h 23"/>
                <a:gd name="T6" fmla="*/ 0 w 14"/>
                <a:gd name="T7" fmla="*/ 20 h 23"/>
                <a:gd name="T8" fmla="*/ 0 w 14"/>
                <a:gd name="T9" fmla="*/ 18 h 23"/>
                <a:gd name="T10" fmla="*/ 2 w 14"/>
                <a:gd name="T11" fmla="*/ 13 h 23"/>
                <a:gd name="T12" fmla="*/ 2 w 14"/>
                <a:gd name="T13" fmla="*/ 13 h 23"/>
                <a:gd name="T14" fmla="*/ 7 w 14"/>
                <a:gd name="T15" fmla="*/ 3 h 23"/>
                <a:gd name="T16" fmla="*/ 10 w 14"/>
                <a:gd name="T17" fmla="*/ 0 h 23"/>
                <a:gd name="T18" fmla="*/ 10 w 14"/>
                <a:gd name="T19" fmla="*/ 0 h 23"/>
                <a:gd name="T20" fmla="*/ 11 w 14"/>
                <a:gd name="T21" fmla="*/ 2 h 23"/>
                <a:gd name="T22" fmla="*/ 11 w 14"/>
                <a:gd name="T23" fmla="*/ 2 h 23"/>
                <a:gd name="T24" fmla="*/ 11 w 14"/>
                <a:gd name="T25" fmla="*/ 9 h 23"/>
                <a:gd name="T26" fmla="*/ 13 w 14"/>
                <a:gd name="T27" fmla="*/ 12 h 23"/>
                <a:gd name="T28" fmla="*/ 14 w 14"/>
                <a:gd name="T29" fmla="*/ 13 h 23"/>
                <a:gd name="T30" fmla="*/ 14 w 14"/>
                <a:gd name="T31" fmla="*/ 13 h 23"/>
                <a:gd name="T32" fmla="*/ 14 w 14"/>
                <a:gd name="T33" fmla="*/ 15 h 23"/>
                <a:gd name="T34" fmla="*/ 14 w 14"/>
                <a:gd name="T35" fmla="*/ 16 h 23"/>
                <a:gd name="T36" fmla="*/ 10 w 14"/>
                <a:gd name="T37" fmla="*/ 19 h 23"/>
                <a:gd name="T38" fmla="*/ 2 w 14"/>
                <a:gd name="T3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" h="23">
                  <a:moveTo>
                    <a:pt x="2" y="23"/>
                  </a:moveTo>
                  <a:lnTo>
                    <a:pt x="2" y="23"/>
                  </a:lnTo>
                  <a:lnTo>
                    <a:pt x="1" y="23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2" y="13"/>
                  </a:lnTo>
                  <a:lnTo>
                    <a:pt x="2" y="13"/>
                  </a:lnTo>
                  <a:lnTo>
                    <a:pt x="7" y="3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9"/>
                  </a:lnTo>
                  <a:lnTo>
                    <a:pt x="13" y="12"/>
                  </a:lnTo>
                  <a:lnTo>
                    <a:pt x="14" y="13"/>
                  </a:lnTo>
                  <a:lnTo>
                    <a:pt x="14" y="13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0" y="19"/>
                  </a:lnTo>
                  <a:lnTo>
                    <a:pt x="2" y="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Freeform 1376"/>
            <p:cNvSpPr>
              <a:spLocks/>
            </p:cNvSpPr>
            <p:nvPr/>
          </p:nvSpPr>
          <p:spPr bwMode="auto">
            <a:xfrm>
              <a:off x="2789238" y="3221466"/>
              <a:ext cx="165100" cy="198438"/>
            </a:xfrm>
            <a:custGeom>
              <a:avLst/>
              <a:gdLst>
                <a:gd name="T0" fmla="*/ 46 w 104"/>
                <a:gd name="T1" fmla="*/ 110 h 125"/>
                <a:gd name="T2" fmla="*/ 49 w 104"/>
                <a:gd name="T3" fmla="*/ 106 h 125"/>
                <a:gd name="T4" fmla="*/ 46 w 104"/>
                <a:gd name="T5" fmla="*/ 100 h 125"/>
                <a:gd name="T6" fmla="*/ 11 w 104"/>
                <a:gd name="T7" fmla="*/ 102 h 125"/>
                <a:gd name="T8" fmla="*/ 0 w 104"/>
                <a:gd name="T9" fmla="*/ 99 h 125"/>
                <a:gd name="T10" fmla="*/ 0 w 104"/>
                <a:gd name="T11" fmla="*/ 96 h 125"/>
                <a:gd name="T12" fmla="*/ 7 w 104"/>
                <a:gd name="T13" fmla="*/ 83 h 125"/>
                <a:gd name="T14" fmla="*/ 1 w 104"/>
                <a:gd name="T15" fmla="*/ 83 h 125"/>
                <a:gd name="T16" fmla="*/ 0 w 104"/>
                <a:gd name="T17" fmla="*/ 79 h 125"/>
                <a:gd name="T18" fmla="*/ 11 w 104"/>
                <a:gd name="T19" fmla="*/ 67 h 125"/>
                <a:gd name="T20" fmla="*/ 19 w 104"/>
                <a:gd name="T21" fmla="*/ 64 h 125"/>
                <a:gd name="T22" fmla="*/ 16 w 104"/>
                <a:gd name="T23" fmla="*/ 54 h 125"/>
                <a:gd name="T24" fmla="*/ 23 w 104"/>
                <a:gd name="T25" fmla="*/ 35 h 125"/>
                <a:gd name="T26" fmla="*/ 39 w 104"/>
                <a:gd name="T27" fmla="*/ 9 h 125"/>
                <a:gd name="T28" fmla="*/ 48 w 104"/>
                <a:gd name="T29" fmla="*/ 3 h 125"/>
                <a:gd name="T30" fmla="*/ 56 w 104"/>
                <a:gd name="T31" fmla="*/ 0 h 125"/>
                <a:gd name="T32" fmla="*/ 51 w 104"/>
                <a:gd name="T33" fmla="*/ 9 h 125"/>
                <a:gd name="T34" fmla="*/ 51 w 104"/>
                <a:gd name="T35" fmla="*/ 16 h 125"/>
                <a:gd name="T36" fmla="*/ 42 w 104"/>
                <a:gd name="T37" fmla="*/ 32 h 125"/>
                <a:gd name="T38" fmla="*/ 39 w 104"/>
                <a:gd name="T39" fmla="*/ 51 h 125"/>
                <a:gd name="T40" fmla="*/ 48 w 104"/>
                <a:gd name="T41" fmla="*/ 42 h 125"/>
                <a:gd name="T42" fmla="*/ 52 w 104"/>
                <a:gd name="T43" fmla="*/ 42 h 125"/>
                <a:gd name="T44" fmla="*/ 55 w 104"/>
                <a:gd name="T45" fmla="*/ 48 h 125"/>
                <a:gd name="T46" fmla="*/ 61 w 104"/>
                <a:gd name="T47" fmla="*/ 57 h 125"/>
                <a:gd name="T48" fmla="*/ 68 w 104"/>
                <a:gd name="T49" fmla="*/ 57 h 125"/>
                <a:gd name="T50" fmla="*/ 84 w 104"/>
                <a:gd name="T51" fmla="*/ 58 h 125"/>
                <a:gd name="T52" fmla="*/ 91 w 104"/>
                <a:gd name="T53" fmla="*/ 61 h 125"/>
                <a:gd name="T54" fmla="*/ 90 w 104"/>
                <a:gd name="T55" fmla="*/ 73 h 125"/>
                <a:gd name="T56" fmla="*/ 91 w 104"/>
                <a:gd name="T57" fmla="*/ 80 h 125"/>
                <a:gd name="T58" fmla="*/ 93 w 104"/>
                <a:gd name="T59" fmla="*/ 83 h 125"/>
                <a:gd name="T60" fmla="*/ 95 w 104"/>
                <a:gd name="T61" fmla="*/ 83 h 125"/>
                <a:gd name="T62" fmla="*/ 90 w 104"/>
                <a:gd name="T63" fmla="*/ 96 h 125"/>
                <a:gd name="T64" fmla="*/ 98 w 104"/>
                <a:gd name="T65" fmla="*/ 92 h 125"/>
                <a:gd name="T66" fmla="*/ 100 w 104"/>
                <a:gd name="T67" fmla="*/ 92 h 125"/>
                <a:gd name="T68" fmla="*/ 97 w 104"/>
                <a:gd name="T69" fmla="*/ 102 h 125"/>
                <a:gd name="T70" fmla="*/ 103 w 104"/>
                <a:gd name="T71" fmla="*/ 100 h 125"/>
                <a:gd name="T72" fmla="*/ 103 w 104"/>
                <a:gd name="T73" fmla="*/ 116 h 125"/>
                <a:gd name="T74" fmla="*/ 97 w 104"/>
                <a:gd name="T75" fmla="*/ 125 h 125"/>
                <a:gd name="T76" fmla="*/ 93 w 104"/>
                <a:gd name="T77" fmla="*/ 118 h 125"/>
                <a:gd name="T78" fmla="*/ 90 w 104"/>
                <a:gd name="T79" fmla="*/ 113 h 125"/>
                <a:gd name="T80" fmla="*/ 82 w 104"/>
                <a:gd name="T81" fmla="*/ 118 h 125"/>
                <a:gd name="T82" fmla="*/ 81 w 104"/>
                <a:gd name="T83" fmla="*/ 118 h 125"/>
                <a:gd name="T84" fmla="*/ 84 w 104"/>
                <a:gd name="T85" fmla="*/ 105 h 125"/>
                <a:gd name="T86" fmla="*/ 81 w 104"/>
                <a:gd name="T87" fmla="*/ 96 h 125"/>
                <a:gd name="T88" fmla="*/ 77 w 104"/>
                <a:gd name="T89" fmla="*/ 102 h 125"/>
                <a:gd name="T90" fmla="*/ 72 w 104"/>
                <a:gd name="T91" fmla="*/ 106 h 125"/>
                <a:gd name="T92" fmla="*/ 68 w 104"/>
                <a:gd name="T93" fmla="*/ 110 h 125"/>
                <a:gd name="T94" fmla="*/ 61 w 104"/>
                <a:gd name="T95" fmla="*/ 121 h 125"/>
                <a:gd name="T96" fmla="*/ 52 w 104"/>
                <a:gd name="T97" fmla="*/ 12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4" h="125">
                  <a:moveTo>
                    <a:pt x="49" y="118"/>
                  </a:moveTo>
                  <a:lnTo>
                    <a:pt x="49" y="118"/>
                  </a:lnTo>
                  <a:lnTo>
                    <a:pt x="46" y="110"/>
                  </a:lnTo>
                  <a:lnTo>
                    <a:pt x="46" y="109"/>
                  </a:lnTo>
                  <a:lnTo>
                    <a:pt x="49" y="106"/>
                  </a:lnTo>
                  <a:lnTo>
                    <a:pt x="49" y="106"/>
                  </a:lnTo>
                  <a:lnTo>
                    <a:pt x="51" y="105"/>
                  </a:lnTo>
                  <a:lnTo>
                    <a:pt x="49" y="102"/>
                  </a:lnTo>
                  <a:lnTo>
                    <a:pt x="46" y="100"/>
                  </a:lnTo>
                  <a:lnTo>
                    <a:pt x="43" y="99"/>
                  </a:lnTo>
                  <a:lnTo>
                    <a:pt x="43" y="99"/>
                  </a:lnTo>
                  <a:lnTo>
                    <a:pt x="11" y="102"/>
                  </a:lnTo>
                  <a:lnTo>
                    <a:pt x="11" y="102"/>
                  </a:lnTo>
                  <a:lnTo>
                    <a:pt x="3" y="100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6" y="87"/>
                  </a:lnTo>
                  <a:lnTo>
                    <a:pt x="7" y="84"/>
                  </a:lnTo>
                  <a:lnTo>
                    <a:pt x="7" y="83"/>
                  </a:lnTo>
                  <a:lnTo>
                    <a:pt x="7" y="83"/>
                  </a:lnTo>
                  <a:lnTo>
                    <a:pt x="7" y="83"/>
                  </a:lnTo>
                  <a:lnTo>
                    <a:pt x="1" y="83"/>
                  </a:lnTo>
                  <a:lnTo>
                    <a:pt x="0" y="81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7" y="71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17" y="67"/>
                  </a:lnTo>
                  <a:lnTo>
                    <a:pt x="19" y="66"/>
                  </a:lnTo>
                  <a:lnTo>
                    <a:pt x="19" y="64"/>
                  </a:lnTo>
                  <a:lnTo>
                    <a:pt x="19" y="64"/>
                  </a:lnTo>
                  <a:lnTo>
                    <a:pt x="16" y="58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20" y="42"/>
                  </a:lnTo>
                  <a:lnTo>
                    <a:pt x="23" y="35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39" y="9"/>
                  </a:lnTo>
                  <a:lnTo>
                    <a:pt x="39" y="9"/>
                  </a:lnTo>
                  <a:lnTo>
                    <a:pt x="42" y="6"/>
                  </a:lnTo>
                  <a:lnTo>
                    <a:pt x="48" y="3"/>
                  </a:lnTo>
                  <a:lnTo>
                    <a:pt x="53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3" y="5"/>
                  </a:lnTo>
                  <a:lnTo>
                    <a:pt x="51" y="9"/>
                  </a:lnTo>
                  <a:lnTo>
                    <a:pt x="51" y="9"/>
                  </a:lnTo>
                  <a:lnTo>
                    <a:pt x="51" y="12"/>
                  </a:lnTo>
                  <a:lnTo>
                    <a:pt x="52" y="15"/>
                  </a:lnTo>
                  <a:lnTo>
                    <a:pt x="51" y="16"/>
                  </a:lnTo>
                  <a:lnTo>
                    <a:pt x="51" y="16"/>
                  </a:lnTo>
                  <a:lnTo>
                    <a:pt x="46" y="24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0" y="42"/>
                  </a:lnTo>
                  <a:lnTo>
                    <a:pt x="39" y="51"/>
                  </a:lnTo>
                  <a:lnTo>
                    <a:pt x="39" y="51"/>
                  </a:lnTo>
                  <a:lnTo>
                    <a:pt x="43" y="44"/>
                  </a:lnTo>
                  <a:lnTo>
                    <a:pt x="48" y="42"/>
                  </a:lnTo>
                  <a:lnTo>
                    <a:pt x="51" y="41"/>
                  </a:lnTo>
                  <a:lnTo>
                    <a:pt x="51" y="41"/>
                  </a:lnTo>
                  <a:lnTo>
                    <a:pt x="52" y="42"/>
                  </a:lnTo>
                  <a:lnTo>
                    <a:pt x="53" y="44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51"/>
                  </a:lnTo>
                  <a:lnTo>
                    <a:pt x="58" y="55"/>
                  </a:lnTo>
                  <a:lnTo>
                    <a:pt x="61" y="57"/>
                  </a:lnTo>
                  <a:lnTo>
                    <a:pt x="64" y="58"/>
                  </a:lnTo>
                  <a:lnTo>
                    <a:pt x="64" y="58"/>
                  </a:lnTo>
                  <a:lnTo>
                    <a:pt x="68" y="57"/>
                  </a:lnTo>
                  <a:lnTo>
                    <a:pt x="72" y="57"/>
                  </a:lnTo>
                  <a:lnTo>
                    <a:pt x="72" y="57"/>
                  </a:lnTo>
                  <a:lnTo>
                    <a:pt x="84" y="58"/>
                  </a:lnTo>
                  <a:lnTo>
                    <a:pt x="90" y="60"/>
                  </a:lnTo>
                  <a:lnTo>
                    <a:pt x="91" y="61"/>
                  </a:lnTo>
                  <a:lnTo>
                    <a:pt x="91" y="61"/>
                  </a:lnTo>
                  <a:lnTo>
                    <a:pt x="88" y="66"/>
                  </a:lnTo>
                  <a:lnTo>
                    <a:pt x="88" y="68"/>
                  </a:lnTo>
                  <a:lnTo>
                    <a:pt x="90" y="73"/>
                  </a:lnTo>
                  <a:lnTo>
                    <a:pt x="90" y="73"/>
                  </a:lnTo>
                  <a:lnTo>
                    <a:pt x="91" y="77"/>
                  </a:lnTo>
                  <a:lnTo>
                    <a:pt x="91" y="80"/>
                  </a:lnTo>
                  <a:lnTo>
                    <a:pt x="93" y="83"/>
                  </a:lnTo>
                  <a:lnTo>
                    <a:pt x="93" y="83"/>
                  </a:lnTo>
                  <a:lnTo>
                    <a:pt x="93" y="83"/>
                  </a:lnTo>
                  <a:lnTo>
                    <a:pt x="95" y="81"/>
                  </a:lnTo>
                  <a:lnTo>
                    <a:pt x="95" y="81"/>
                  </a:lnTo>
                  <a:lnTo>
                    <a:pt x="95" y="83"/>
                  </a:lnTo>
                  <a:lnTo>
                    <a:pt x="95" y="83"/>
                  </a:lnTo>
                  <a:lnTo>
                    <a:pt x="90" y="96"/>
                  </a:lnTo>
                  <a:lnTo>
                    <a:pt x="90" y="96"/>
                  </a:lnTo>
                  <a:lnTo>
                    <a:pt x="91" y="96"/>
                  </a:lnTo>
                  <a:lnTo>
                    <a:pt x="94" y="93"/>
                  </a:lnTo>
                  <a:lnTo>
                    <a:pt x="98" y="92"/>
                  </a:lnTo>
                  <a:lnTo>
                    <a:pt x="98" y="92"/>
                  </a:lnTo>
                  <a:lnTo>
                    <a:pt x="100" y="92"/>
                  </a:lnTo>
                  <a:lnTo>
                    <a:pt x="100" y="92"/>
                  </a:lnTo>
                  <a:lnTo>
                    <a:pt x="97" y="99"/>
                  </a:lnTo>
                  <a:lnTo>
                    <a:pt x="97" y="102"/>
                  </a:lnTo>
                  <a:lnTo>
                    <a:pt x="97" y="102"/>
                  </a:lnTo>
                  <a:lnTo>
                    <a:pt x="97" y="102"/>
                  </a:lnTo>
                  <a:lnTo>
                    <a:pt x="101" y="100"/>
                  </a:lnTo>
                  <a:lnTo>
                    <a:pt x="103" y="100"/>
                  </a:lnTo>
                  <a:lnTo>
                    <a:pt x="104" y="102"/>
                  </a:lnTo>
                  <a:lnTo>
                    <a:pt x="104" y="102"/>
                  </a:lnTo>
                  <a:lnTo>
                    <a:pt x="103" y="116"/>
                  </a:lnTo>
                  <a:lnTo>
                    <a:pt x="100" y="122"/>
                  </a:lnTo>
                  <a:lnTo>
                    <a:pt x="98" y="125"/>
                  </a:lnTo>
                  <a:lnTo>
                    <a:pt x="97" y="125"/>
                  </a:lnTo>
                  <a:lnTo>
                    <a:pt x="97" y="125"/>
                  </a:lnTo>
                  <a:lnTo>
                    <a:pt x="94" y="121"/>
                  </a:lnTo>
                  <a:lnTo>
                    <a:pt x="93" y="118"/>
                  </a:lnTo>
                  <a:lnTo>
                    <a:pt x="93" y="115"/>
                  </a:lnTo>
                  <a:lnTo>
                    <a:pt x="90" y="113"/>
                  </a:lnTo>
                  <a:lnTo>
                    <a:pt x="90" y="113"/>
                  </a:lnTo>
                  <a:lnTo>
                    <a:pt x="88" y="115"/>
                  </a:lnTo>
                  <a:lnTo>
                    <a:pt x="85" y="116"/>
                  </a:lnTo>
                  <a:lnTo>
                    <a:pt x="82" y="118"/>
                  </a:lnTo>
                  <a:lnTo>
                    <a:pt x="82" y="118"/>
                  </a:lnTo>
                  <a:lnTo>
                    <a:pt x="81" y="118"/>
                  </a:lnTo>
                  <a:lnTo>
                    <a:pt x="81" y="118"/>
                  </a:lnTo>
                  <a:lnTo>
                    <a:pt x="84" y="110"/>
                  </a:lnTo>
                  <a:lnTo>
                    <a:pt x="84" y="108"/>
                  </a:lnTo>
                  <a:lnTo>
                    <a:pt x="84" y="105"/>
                  </a:lnTo>
                  <a:lnTo>
                    <a:pt x="84" y="105"/>
                  </a:lnTo>
                  <a:lnTo>
                    <a:pt x="81" y="99"/>
                  </a:lnTo>
                  <a:lnTo>
                    <a:pt x="81" y="96"/>
                  </a:lnTo>
                  <a:lnTo>
                    <a:pt x="79" y="96"/>
                  </a:lnTo>
                  <a:lnTo>
                    <a:pt x="79" y="96"/>
                  </a:lnTo>
                  <a:lnTo>
                    <a:pt x="77" y="102"/>
                  </a:lnTo>
                  <a:lnTo>
                    <a:pt x="75" y="105"/>
                  </a:lnTo>
                  <a:lnTo>
                    <a:pt x="72" y="106"/>
                  </a:lnTo>
                  <a:lnTo>
                    <a:pt x="72" y="106"/>
                  </a:lnTo>
                  <a:lnTo>
                    <a:pt x="69" y="106"/>
                  </a:lnTo>
                  <a:lnTo>
                    <a:pt x="68" y="110"/>
                  </a:lnTo>
                  <a:lnTo>
                    <a:pt x="68" y="110"/>
                  </a:lnTo>
                  <a:lnTo>
                    <a:pt x="65" y="116"/>
                  </a:lnTo>
                  <a:lnTo>
                    <a:pt x="62" y="119"/>
                  </a:lnTo>
                  <a:lnTo>
                    <a:pt x="61" y="121"/>
                  </a:lnTo>
                  <a:lnTo>
                    <a:pt x="61" y="121"/>
                  </a:lnTo>
                  <a:lnTo>
                    <a:pt x="55" y="122"/>
                  </a:lnTo>
                  <a:lnTo>
                    <a:pt x="52" y="121"/>
                  </a:lnTo>
                  <a:lnTo>
                    <a:pt x="49" y="118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Freeform 1377"/>
            <p:cNvSpPr>
              <a:spLocks/>
            </p:cNvSpPr>
            <p:nvPr/>
          </p:nvSpPr>
          <p:spPr bwMode="auto">
            <a:xfrm>
              <a:off x="2789238" y="3221466"/>
              <a:ext cx="165100" cy="198438"/>
            </a:xfrm>
            <a:custGeom>
              <a:avLst/>
              <a:gdLst>
                <a:gd name="T0" fmla="*/ 46 w 104"/>
                <a:gd name="T1" fmla="*/ 110 h 125"/>
                <a:gd name="T2" fmla="*/ 49 w 104"/>
                <a:gd name="T3" fmla="*/ 106 h 125"/>
                <a:gd name="T4" fmla="*/ 46 w 104"/>
                <a:gd name="T5" fmla="*/ 100 h 125"/>
                <a:gd name="T6" fmla="*/ 11 w 104"/>
                <a:gd name="T7" fmla="*/ 102 h 125"/>
                <a:gd name="T8" fmla="*/ 0 w 104"/>
                <a:gd name="T9" fmla="*/ 99 h 125"/>
                <a:gd name="T10" fmla="*/ 0 w 104"/>
                <a:gd name="T11" fmla="*/ 96 h 125"/>
                <a:gd name="T12" fmla="*/ 7 w 104"/>
                <a:gd name="T13" fmla="*/ 83 h 125"/>
                <a:gd name="T14" fmla="*/ 1 w 104"/>
                <a:gd name="T15" fmla="*/ 83 h 125"/>
                <a:gd name="T16" fmla="*/ 0 w 104"/>
                <a:gd name="T17" fmla="*/ 79 h 125"/>
                <a:gd name="T18" fmla="*/ 11 w 104"/>
                <a:gd name="T19" fmla="*/ 67 h 125"/>
                <a:gd name="T20" fmla="*/ 19 w 104"/>
                <a:gd name="T21" fmla="*/ 64 h 125"/>
                <a:gd name="T22" fmla="*/ 16 w 104"/>
                <a:gd name="T23" fmla="*/ 54 h 125"/>
                <a:gd name="T24" fmla="*/ 23 w 104"/>
                <a:gd name="T25" fmla="*/ 35 h 125"/>
                <a:gd name="T26" fmla="*/ 39 w 104"/>
                <a:gd name="T27" fmla="*/ 9 h 125"/>
                <a:gd name="T28" fmla="*/ 48 w 104"/>
                <a:gd name="T29" fmla="*/ 3 h 125"/>
                <a:gd name="T30" fmla="*/ 56 w 104"/>
                <a:gd name="T31" fmla="*/ 0 h 125"/>
                <a:gd name="T32" fmla="*/ 51 w 104"/>
                <a:gd name="T33" fmla="*/ 9 h 125"/>
                <a:gd name="T34" fmla="*/ 51 w 104"/>
                <a:gd name="T35" fmla="*/ 16 h 125"/>
                <a:gd name="T36" fmla="*/ 42 w 104"/>
                <a:gd name="T37" fmla="*/ 32 h 125"/>
                <a:gd name="T38" fmla="*/ 39 w 104"/>
                <a:gd name="T39" fmla="*/ 51 h 125"/>
                <a:gd name="T40" fmla="*/ 48 w 104"/>
                <a:gd name="T41" fmla="*/ 42 h 125"/>
                <a:gd name="T42" fmla="*/ 52 w 104"/>
                <a:gd name="T43" fmla="*/ 42 h 125"/>
                <a:gd name="T44" fmla="*/ 55 w 104"/>
                <a:gd name="T45" fmla="*/ 48 h 125"/>
                <a:gd name="T46" fmla="*/ 61 w 104"/>
                <a:gd name="T47" fmla="*/ 57 h 125"/>
                <a:gd name="T48" fmla="*/ 68 w 104"/>
                <a:gd name="T49" fmla="*/ 57 h 125"/>
                <a:gd name="T50" fmla="*/ 84 w 104"/>
                <a:gd name="T51" fmla="*/ 58 h 125"/>
                <a:gd name="T52" fmla="*/ 91 w 104"/>
                <a:gd name="T53" fmla="*/ 61 h 125"/>
                <a:gd name="T54" fmla="*/ 90 w 104"/>
                <a:gd name="T55" fmla="*/ 73 h 125"/>
                <a:gd name="T56" fmla="*/ 91 w 104"/>
                <a:gd name="T57" fmla="*/ 80 h 125"/>
                <a:gd name="T58" fmla="*/ 93 w 104"/>
                <a:gd name="T59" fmla="*/ 83 h 125"/>
                <a:gd name="T60" fmla="*/ 95 w 104"/>
                <a:gd name="T61" fmla="*/ 83 h 125"/>
                <a:gd name="T62" fmla="*/ 90 w 104"/>
                <a:gd name="T63" fmla="*/ 96 h 125"/>
                <a:gd name="T64" fmla="*/ 98 w 104"/>
                <a:gd name="T65" fmla="*/ 92 h 125"/>
                <a:gd name="T66" fmla="*/ 100 w 104"/>
                <a:gd name="T67" fmla="*/ 92 h 125"/>
                <a:gd name="T68" fmla="*/ 97 w 104"/>
                <a:gd name="T69" fmla="*/ 102 h 125"/>
                <a:gd name="T70" fmla="*/ 103 w 104"/>
                <a:gd name="T71" fmla="*/ 100 h 125"/>
                <a:gd name="T72" fmla="*/ 103 w 104"/>
                <a:gd name="T73" fmla="*/ 116 h 125"/>
                <a:gd name="T74" fmla="*/ 97 w 104"/>
                <a:gd name="T75" fmla="*/ 125 h 125"/>
                <a:gd name="T76" fmla="*/ 93 w 104"/>
                <a:gd name="T77" fmla="*/ 118 h 125"/>
                <a:gd name="T78" fmla="*/ 90 w 104"/>
                <a:gd name="T79" fmla="*/ 113 h 125"/>
                <a:gd name="T80" fmla="*/ 82 w 104"/>
                <a:gd name="T81" fmla="*/ 118 h 125"/>
                <a:gd name="T82" fmla="*/ 81 w 104"/>
                <a:gd name="T83" fmla="*/ 118 h 125"/>
                <a:gd name="T84" fmla="*/ 84 w 104"/>
                <a:gd name="T85" fmla="*/ 105 h 125"/>
                <a:gd name="T86" fmla="*/ 81 w 104"/>
                <a:gd name="T87" fmla="*/ 96 h 125"/>
                <a:gd name="T88" fmla="*/ 77 w 104"/>
                <a:gd name="T89" fmla="*/ 102 h 125"/>
                <a:gd name="T90" fmla="*/ 72 w 104"/>
                <a:gd name="T91" fmla="*/ 106 h 125"/>
                <a:gd name="T92" fmla="*/ 68 w 104"/>
                <a:gd name="T93" fmla="*/ 110 h 125"/>
                <a:gd name="T94" fmla="*/ 61 w 104"/>
                <a:gd name="T95" fmla="*/ 121 h 125"/>
                <a:gd name="T96" fmla="*/ 52 w 104"/>
                <a:gd name="T97" fmla="*/ 12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4" h="125">
                  <a:moveTo>
                    <a:pt x="49" y="118"/>
                  </a:moveTo>
                  <a:lnTo>
                    <a:pt x="49" y="118"/>
                  </a:lnTo>
                  <a:lnTo>
                    <a:pt x="46" y="110"/>
                  </a:lnTo>
                  <a:lnTo>
                    <a:pt x="46" y="109"/>
                  </a:lnTo>
                  <a:lnTo>
                    <a:pt x="49" y="106"/>
                  </a:lnTo>
                  <a:lnTo>
                    <a:pt x="49" y="106"/>
                  </a:lnTo>
                  <a:lnTo>
                    <a:pt x="51" y="105"/>
                  </a:lnTo>
                  <a:lnTo>
                    <a:pt x="49" y="102"/>
                  </a:lnTo>
                  <a:lnTo>
                    <a:pt x="46" y="100"/>
                  </a:lnTo>
                  <a:lnTo>
                    <a:pt x="43" y="99"/>
                  </a:lnTo>
                  <a:lnTo>
                    <a:pt x="43" y="99"/>
                  </a:lnTo>
                  <a:lnTo>
                    <a:pt x="11" y="102"/>
                  </a:lnTo>
                  <a:lnTo>
                    <a:pt x="11" y="102"/>
                  </a:lnTo>
                  <a:lnTo>
                    <a:pt x="3" y="100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6" y="87"/>
                  </a:lnTo>
                  <a:lnTo>
                    <a:pt x="7" y="84"/>
                  </a:lnTo>
                  <a:lnTo>
                    <a:pt x="7" y="83"/>
                  </a:lnTo>
                  <a:lnTo>
                    <a:pt x="7" y="83"/>
                  </a:lnTo>
                  <a:lnTo>
                    <a:pt x="7" y="83"/>
                  </a:lnTo>
                  <a:lnTo>
                    <a:pt x="1" y="83"/>
                  </a:lnTo>
                  <a:lnTo>
                    <a:pt x="0" y="81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7" y="71"/>
                  </a:lnTo>
                  <a:lnTo>
                    <a:pt x="11" y="67"/>
                  </a:lnTo>
                  <a:lnTo>
                    <a:pt x="11" y="67"/>
                  </a:lnTo>
                  <a:lnTo>
                    <a:pt x="17" y="67"/>
                  </a:lnTo>
                  <a:lnTo>
                    <a:pt x="19" y="66"/>
                  </a:lnTo>
                  <a:lnTo>
                    <a:pt x="19" y="64"/>
                  </a:lnTo>
                  <a:lnTo>
                    <a:pt x="19" y="64"/>
                  </a:lnTo>
                  <a:lnTo>
                    <a:pt x="16" y="58"/>
                  </a:lnTo>
                  <a:lnTo>
                    <a:pt x="16" y="54"/>
                  </a:lnTo>
                  <a:lnTo>
                    <a:pt x="16" y="54"/>
                  </a:lnTo>
                  <a:lnTo>
                    <a:pt x="20" y="42"/>
                  </a:lnTo>
                  <a:lnTo>
                    <a:pt x="23" y="35"/>
                  </a:lnTo>
                  <a:lnTo>
                    <a:pt x="26" y="28"/>
                  </a:lnTo>
                  <a:lnTo>
                    <a:pt x="26" y="28"/>
                  </a:lnTo>
                  <a:lnTo>
                    <a:pt x="39" y="9"/>
                  </a:lnTo>
                  <a:lnTo>
                    <a:pt x="39" y="9"/>
                  </a:lnTo>
                  <a:lnTo>
                    <a:pt x="42" y="6"/>
                  </a:lnTo>
                  <a:lnTo>
                    <a:pt x="48" y="3"/>
                  </a:lnTo>
                  <a:lnTo>
                    <a:pt x="53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3" y="5"/>
                  </a:lnTo>
                  <a:lnTo>
                    <a:pt x="51" y="9"/>
                  </a:lnTo>
                  <a:lnTo>
                    <a:pt x="51" y="9"/>
                  </a:lnTo>
                  <a:lnTo>
                    <a:pt x="51" y="12"/>
                  </a:lnTo>
                  <a:lnTo>
                    <a:pt x="52" y="15"/>
                  </a:lnTo>
                  <a:lnTo>
                    <a:pt x="51" y="16"/>
                  </a:lnTo>
                  <a:lnTo>
                    <a:pt x="51" y="16"/>
                  </a:lnTo>
                  <a:lnTo>
                    <a:pt x="46" y="24"/>
                  </a:lnTo>
                  <a:lnTo>
                    <a:pt x="42" y="32"/>
                  </a:lnTo>
                  <a:lnTo>
                    <a:pt x="42" y="32"/>
                  </a:lnTo>
                  <a:lnTo>
                    <a:pt x="40" y="42"/>
                  </a:lnTo>
                  <a:lnTo>
                    <a:pt x="39" y="51"/>
                  </a:lnTo>
                  <a:lnTo>
                    <a:pt x="39" y="51"/>
                  </a:lnTo>
                  <a:lnTo>
                    <a:pt x="43" y="44"/>
                  </a:lnTo>
                  <a:lnTo>
                    <a:pt x="48" y="42"/>
                  </a:lnTo>
                  <a:lnTo>
                    <a:pt x="51" y="41"/>
                  </a:lnTo>
                  <a:lnTo>
                    <a:pt x="51" y="41"/>
                  </a:lnTo>
                  <a:lnTo>
                    <a:pt x="52" y="42"/>
                  </a:lnTo>
                  <a:lnTo>
                    <a:pt x="53" y="44"/>
                  </a:lnTo>
                  <a:lnTo>
                    <a:pt x="55" y="48"/>
                  </a:lnTo>
                  <a:lnTo>
                    <a:pt x="55" y="48"/>
                  </a:lnTo>
                  <a:lnTo>
                    <a:pt x="55" y="51"/>
                  </a:lnTo>
                  <a:lnTo>
                    <a:pt x="58" y="55"/>
                  </a:lnTo>
                  <a:lnTo>
                    <a:pt x="61" y="57"/>
                  </a:lnTo>
                  <a:lnTo>
                    <a:pt x="64" y="58"/>
                  </a:lnTo>
                  <a:lnTo>
                    <a:pt x="64" y="58"/>
                  </a:lnTo>
                  <a:lnTo>
                    <a:pt x="68" y="57"/>
                  </a:lnTo>
                  <a:lnTo>
                    <a:pt x="72" y="57"/>
                  </a:lnTo>
                  <a:lnTo>
                    <a:pt x="72" y="57"/>
                  </a:lnTo>
                  <a:lnTo>
                    <a:pt x="84" y="58"/>
                  </a:lnTo>
                  <a:lnTo>
                    <a:pt x="90" y="60"/>
                  </a:lnTo>
                  <a:lnTo>
                    <a:pt x="91" y="61"/>
                  </a:lnTo>
                  <a:lnTo>
                    <a:pt x="91" y="61"/>
                  </a:lnTo>
                  <a:lnTo>
                    <a:pt x="88" y="66"/>
                  </a:lnTo>
                  <a:lnTo>
                    <a:pt x="88" y="68"/>
                  </a:lnTo>
                  <a:lnTo>
                    <a:pt x="90" y="73"/>
                  </a:lnTo>
                  <a:lnTo>
                    <a:pt x="90" y="73"/>
                  </a:lnTo>
                  <a:lnTo>
                    <a:pt x="91" y="77"/>
                  </a:lnTo>
                  <a:lnTo>
                    <a:pt x="91" y="80"/>
                  </a:lnTo>
                  <a:lnTo>
                    <a:pt x="93" y="83"/>
                  </a:lnTo>
                  <a:lnTo>
                    <a:pt x="93" y="83"/>
                  </a:lnTo>
                  <a:lnTo>
                    <a:pt x="93" y="83"/>
                  </a:lnTo>
                  <a:lnTo>
                    <a:pt x="95" y="81"/>
                  </a:lnTo>
                  <a:lnTo>
                    <a:pt x="95" y="81"/>
                  </a:lnTo>
                  <a:lnTo>
                    <a:pt x="95" y="83"/>
                  </a:lnTo>
                  <a:lnTo>
                    <a:pt x="95" y="83"/>
                  </a:lnTo>
                  <a:lnTo>
                    <a:pt x="90" y="96"/>
                  </a:lnTo>
                  <a:lnTo>
                    <a:pt x="90" y="96"/>
                  </a:lnTo>
                  <a:lnTo>
                    <a:pt x="91" y="96"/>
                  </a:lnTo>
                  <a:lnTo>
                    <a:pt x="94" y="93"/>
                  </a:lnTo>
                  <a:lnTo>
                    <a:pt x="98" y="92"/>
                  </a:lnTo>
                  <a:lnTo>
                    <a:pt x="98" y="92"/>
                  </a:lnTo>
                  <a:lnTo>
                    <a:pt x="100" y="92"/>
                  </a:lnTo>
                  <a:lnTo>
                    <a:pt x="100" y="92"/>
                  </a:lnTo>
                  <a:lnTo>
                    <a:pt x="97" y="99"/>
                  </a:lnTo>
                  <a:lnTo>
                    <a:pt x="97" y="102"/>
                  </a:lnTo>
                  <a:lnTo>
                    <a:pt x="97" y="102"/>
                  </a:lnTo>
                  <a:lnTo>
                    <a:pt x="97" y="102"/>
                  </a:lnTo>
                  <a:lnTo>
                    <a:pt x="101" y="100"/>
                  </a:lnTo>
                  <a:lnTo>
                    <a:pt x="103" y="100"/>
                  </a:lnTo>
                  <a:lnTo>
                    <a:pt x="104" y="102"/>
                  </a:lnTo>
                  <a:lnTo>
                    <a:pt x="104" y="102"/>
                  </a:lnTo>
                  <a:lnTo>
                    <a:pt x="103" y="116"/>
                  </a:lnTo>
                  <a:lnTo>
                    <a:pt x="100" y="122"/>
                  </a:lnTo>
                  <a:lnTo>
                    <a:pt x="98" y="125"/>
                  </a:lnTo>
                  <a:lnTo>
                    <a:pt x="97" y="125"/>
                  </a:lnTo>
                  <a:lnTo>
                    <a:pt x="97" y="125"/>
                  </a:lnTo>
                  <a:lnTo>
                    <a:pt x="94" y="121"/>
                  </a:lnTo>
                  <a:lnTo>
                    <a:pt x="93" y="118"/>
                  </a:lnTo>
                  <a:lnTo>
                    <a:pt x="93" y="115"/>
                  </a:lnTo>
                  <a:lnTo>
                    <a:pt x="90" y="113"/>
                  </a:lnTo>
                  <a:lnTo>
                    <a:pt x="90" y="113"/>
                  </a:lnTo>
                  <a:lnTo>
                    <a:pt x="88" y="115"/>
                  </a:lnTo>
                  <a:lnTo>
                    <a:pt x="85" y="116"/>
                  </a:lnTo>
                  <a:lnTo>
                    <a:pt x="82" y="118"/>
                  </a:lnTo>
                  <a:lnTo>
                    <a:pt x="82" y="118"/>
                  </a:lnTo>
                  <a:lnTo>
                    <a:pt x="81" y="118"/>
                  </a:lnTo>
                  <a:lnTo>
                    <a:pt x="81" y="118"/>
                  </a:lnTo>
                  <a:lnTo>
                    <a:pt x="84" y="110"/>
                  </a:lnTo>
                  <a:lnTo>
                    <a:pt x="84" y="108"/>
                  </a:lnTo>
                  <a:lnTo>
                    <a:pt x="84" y="105"/>
                  </a:lnTo>
                  <a:lnTo>
                    <a:pt x="84" y="105"/>
                  </a:lnTo>
                  <a:lnTo>
                    <a:pt x="81" y="99"/>
                  </a:lnTo>
                  <a:lnTo>
                    <a:pt x="81" y="96"/>
                  </a:lnTo>
                  <a:lnTo>
                    <a:pt x="79" y="96"/>
                  </a:lnTo>
                  <a:lnTo>
                    <a:pt x="79" y="96"/>
                  </a:lnTo>
                  <a:lnTo>
                    <a:pt x="77" y="102"/>
                  </a:lnTo>
                  <a:lnTo>
                    <a:pt x="75" y="105"/>
                  </a:lnTo>
                  <a:lnTo>
                    <a:pt x="72" y="106"/>
                  </a:lnTo>
                  <a:lnTo>
                    <a:pt x="72" y="106"/>
                  </a:lnTo>
                  <a:lnTo>
                    <a:pt x="69" y="106"/>
                  </a:lnTo>
                  <a:lnTo>
                    <a:pt x="68" y="110"/>
                  </a:lnTo>
                  <a:lnTo>
                    <a:pt x="68" y="110"/>
                  </a:lnTo>
                  <a:lnTo>
                    <a:pt x="65" y="116"/>
                  </a:lnTo>
                  <a:lnTo>
                    <a:pt x="62" y="119"/>
                  </a:lnTo>
                  <a:lnTo>
                    <a:pt x="61" y="121"/>
                  </a:lnTo>
                  <a:lnTo>
                    <a:pt x="61" y="121"/>
                  </a:lnTo>
                  <a:lnTo>
                    <a:pt x="55" y="122"/>
                  </a:lnTo>
                  <a:lnTo>
                    <a:pt x="52" y="121"/>
                  </a:lnTo>
                  <a:lnTo>
                    <a:pt x="49" y="1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Freeform 1378"/>
            <p:cNvSpPr>
              <a:spLocks/>
            </p:cNvSpPr>
            <p:nvPr/>
          </p:nvSpPr>
          <p:spPr bwMode="auto">
            <a:xfrm>
              <a:off x="2246313" y="2711879"/>
              <a:ext cx="20638" cy="46038"/>
            </a:xfrm>
            <a:custGeom>
              <a:avLst/>
              <a:gdLst>
                <a:gd name="T0" fmla="*/ 4 w 13"/>
                <a:gd name="T1" fmla="*/ 29 h 29"/>
                <a:gd name="T2" fmla="*/ 4 w 13"/>
                <a:gd name="T3" fmla="*/ 29 h 29"/>
                <a:gd name="T4" fmla="*/ 1 w 13"/>
                <a:gd name="T5" fmla="*/ 27 h 29"/>
                <a:gd name="T6" fmla="*/ 0 w 13"/>
                <a:gd name="T7" fmla="*/ 24 h 29"/>
                <a:gd name="T8" fmla="*/ 0 w 13"/>
                <a:gd name="T9" fmla="*/ 14 h 29"/>
                <a:gd name="T10" fmla="*/ 1 w 13"/>
                <a:gd name="T11" fmla="*/ 4 h 29"/>
                <a:gd name="T12" fmla="*/ 3 w 13"/>
                <a:gd name="T13" fmla="*/ 1 h 29"/>
                <a:gd name="T14" fmla="*/ 4 w 13"/>
                <a:gd name="T15" fmla="*/ 0 h 29"/>
                <a:gd name="T16" fmla="*/ 4 w 13"/>
                <a:gd name="T17" fmla="*/ 0 h 29"/>
                <a:gd name="T18" fmla="*/ 9 w 13"/>
                <a:gd name="T19" fmla="*/ 0 h 29"/>
                <a:gd name="T20" fmla="*/ 12 w 13"/>
                <a:gd name="T21" fmla="*/ 3 h 29"/>
                <a:gd name="T22" fmla="*/ 13 w 13"/>
                <a:gd name="T23" fmla="*/ 7 h 29"/>
                <a:gd name="T24" fmla="*/ 13 w 13"/>
                <a:gd name="T25" fmla="*/ 10 h 29"/>
                <a:gd name="T26" fmla="*/ 13 w 13"/>
                <a:gd name="T27" fmla="*/ 10 h 29"/>
                <a:gd name="T28" fmla="*/ 13 w 13"/>
                <a:gd name="T29" fmla="*/ 14 h 29"/>
                <a:gd name="T30" fmla="*/ 10 w 13"/>
                <a:gd name="T31" fmla="*/ 22 h 29"/>
                <a:gd name="T32" fmla="*/ 7 w 13"/>
                <a:gd name="T33" fmla="*/ 27 h 29"/>
                <a:gd name="T34" fmla="*/ 6 w 13"/>
                <a:gd name="T35" fmla="*/ 29 h 29"/>
                <a:gd name="T36" fmla="*/ 4 w 13"/>
                <a:gd name="T3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" h="29">
                  <a:moveTo>
                    <a:pt x="4" y="29"/>
                  </a:moveTo>
                  <a:lnTo>
                    <a:pt x="4" y="29"/>
                  </a:lnTo>
                  <a:lnTo>
                    <a:pt x="1" y="27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1" y="4"/>
                  </a:lnTo>
                  <a:lnTo>
                    <a:pt x="3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2" y="3"/>
                  </a:lnTo>
                  <a:lnTo>
                    <a:pt x="13" y="7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4"/>
                  </a:lnTo>
                  <a:lnTo>
                    <a:pt x="10" y="22"/>
                  </a:lnTo>
                  <a:lnTo>
                    <a:pt x="7" y="27"/>
                  </a:lnTo>
                  <a:lnTo>
                    <a:pt x="6" y="29"/>
                  </a:lnTo>
                  <a:lnTo>
                    <a:pt x="4" y="29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Freeform 1379"/>
            <p:cNvSpPr>
              <a:spLocks/>
            </p:cNvSpPr>
            <p:nvPr/>
          </p:nvSpPr>
          <p:spPr bwMode="auto">
            <a:xfrm>
              <a:off x="2246313" y="2711879"/>
              <a:ext cx="20638" cy="46038"/>
            </a:xfrm>
            <a:custGeom>
              <a:avLst/>
              <a:gdLst>
                <a:gd name="T0" fmla="*/ 4 w 13"/>
                <a:gd name="T1" fmla="*/ 29 h 29"/>
                <a:gd name="T2" fmla="*/ 4 w 13"/>
                <a:gd name="T3" fmla="*/ 29 h 29"/>
                <a:gd name="T4" fmla="*/ 1 w 13"/>
                <a:gd name="T5" fmla="*/ 27 h 29"/>
                <a:gd name="T6" fmla="*/ 0 w 13"/>
                <a:gd name="T7" fmla="*/ 24 h 29"/>
                <a:gd name="T8" fmla="*/ 0 w 13"/>
                <a:gd name="T9" fmla="*/ 14 h 29"/>
                <a:gd name="T10" fmla="*/ 1 w 13"/>
                <a:gd name="T11" fmla="*/ 4 h 29"/>
                <a:gd name="T12" fmla="*/ 3 w 13"/>
                <a:gd name="T13" fmla="*/ 1 h 29"/>
                <a:gd name="T14" fmla="*/ 4 w 13"/>
                <a:gd name="T15" fmla="*/ 0 h 29"/>
                <a:gd name="T16" fmla="*/ 4 w 13"/>
                <a:gd name="T17" fmla="*/ 0 h 29"/>
                <a:gd name="T18" fmla="*/ 9 w 13"/>
                <a:gd name="T19" fmla="*/ 0 h 29"/>
                <a:gd name="T20" fmla="*/ 12 w 13"/>
                <a:gd name="T21" fmla="*/ 3 h 29"/>
                <a:gd name="T22" fmla="*/ 13 w 13"/>
                <a:gd name="T23" fmla="*/ 7 h 29"/>
                <a:gd name="T24" fmla="*/ 13 w 13"/>
                <a:gd name="T25" fmla="*/ 10 h 29"/>
                <a:gd name="T26" fmla="*/ 13 w 13"/>
                <a:gd name="T27" fmla="*/ 10 h 29"/>
                <a:gd name="T28" fmla="*/ 13 w 13"/>
                <a:gd name="T29" fmla="*/ 14 h 29"/>
                <a:gd name="T30" fmla="*/ 10 w 13"/>
                <a:gd name="T31" fmla="*/ 22 h 29"/>
                <a:gd name="T32" fmla="*/ 7 w 13"/>
                <a:gd name="T33" fmla="*/ 27 h 29"/>
                <a:gd name="T34" fmla="*/ 6 w 13"/>
                <a:gd name="T35" fmla="*/ 29 h 29"/>
                <a:gd name="T36" fmla="*/ 4 w 13"/>
                <a:gd name="T3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" h="29">
                  <a:moveTo>
                    <a:pt x="4" y="29"/>
                  </a:moveTo>
                  <a:lnTo>
                    <a:pt x="4" y="29"/>
                  </a:lnTo>
                  <a:lnTo>
                    <a:pt x="1" y="27"/>
                  </a:lnTo>
                  <a:lnTo>
                    <a:pt x="0" y="24"/>
                  </a:lnTo>
                  <a:lnTo>
                    <a:pt x="0" y="14"/>
                  </a:lnTo>
                  <a:lnTo>
                    <a:pt x="1" y="4"/>
                  </a:lnTo>
                  <a:lnTo>
                    <a:pt x="3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9" y="0"/>
                  </a:lnTo>
                  <a:lnTo>
                    <a:pt x="12" y="3"/>
                  </a:lnTo>
                  <a:lnTo>
                    <a:pt x="13" y="7"/>
                  </a:lnTo>
                  <a:lnTo>
                    <a:pt x="13" y="10"/>
                  </a:lnTo>
                  <a:lnTo>
                    <a:pt x="13" y="10"/>
                  </a:lnTo>
                  <a:lnTo>
                    <a:pt x="13" y="14"/>
                  </a:lnTo>
                  <a:lnTo>
                    <a:pt x="10" y="22"/>
                  </a:lnTo>
                  <a:lnTo>
                    <a:pt x="7" y="27"/>
                  </a:lnTo>
                  <a:lnTo>
                    <a:pt x="6" y="29"/>
                  </a:lnTo>
                  <a:lnTo>
                    <a:pt x="4" y="2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Freeform 1380"/>
            <p:cNvSpPr>
              <a:spLocks/>
            </p:cNvSpPr>
            <p:nvPr/>
          </p:nvSpPr>
          <p:spPr bwMode="auto">
            <a:xfrm>
              <a:off x="2068513" y="2518204"/>
              <a:ext cx="171450" cy="169863"/>
            </a:xfrm>
            <a:custGeom>
              <a:avLst/>
              <a:gdLst>
                <a:gd name="T0" fmla="*/ 24 w 108"/>
                <a:gd name="T1" fmla="*/ 107 h 107"/>
                <a:gd name="T2" fmla="*/ 21 w 108"/>
                <a:gd name="T3" fmla="*/ 104 h 107"/>
                <a:gd name="T4" fmla="*/ 22 w 108"/>
                <a:gd name="T5" fmla="*/ 91 h 107"/>
                <a:gd name="T6" fmla="*/ 21 w 108"/>
                <a:gd name="T7" fmla="*/ 88 h 107"/>
                <a:gd name="T8" fmla="*/ 11 w 108"/>
                <a:gd name="T9" fmla="*/ 87 h 107"/>
                <a:gd name="T10" fmla="*/ 2 w 108"/>
                <a:gd name="T11" fmla="*/ 86 h 107"/>
                <a:gd name="T12" fmla="*/ 0 w 108"/>
                <a:gd name="T13" fmla="*/ 84 h 107"/>
                <a:gd name="T14" fmla="*/ 0 w 108"/>
                <a:gd name="T15" fmla="*/ 77 h 107"/>
                <a:gd name="T16" fmla="*/ 8 w 108"/>
                <a:gd name="T17" fmla="*/ 71 h 107"/>
                <a:gd name="T18" fmla="*/ 18 w 108"/>
                <a:gd name="T19" fmla="*/ 65 h 107"/>
                <a:gd name="T20" fmla="*/ 22 w 108"/>
                <a:gd name="T21" fmla="*/ 60 h 107"/>
                <a:gd name="T22" fmla="*/ 22 w 108"/>
                <a:gd name="T23" fmla="*/ 35 h 107"/>
                <a:gd name="T24" fmla="*/ 24 w 108"/>
                <a:gd name="T25" fmla="*/ 13 h 107"/>
                <a:gd name="T26" fmla="*/ 27 w 108"/>
                <a:gd name="T27" fmla="*/ 2 h 107"/>
                <a:gd name="T28" fmla="*/ 29 w 108"/>
                <a:gd name="T29" fmla="*/ 0 h 107"/>
                <a:gd name="T30" fmla="*/ 35 w 108"/>
                <a:gd name="T31" fmla="*/ 3 h 107"/>
                <a:gd name="T32" fmla="*/ 38 w 108"/>
                <a:gd name="T33" fmla="*/ 10 h 107"/>
                <a:gd name="T34" fmla="*/ 37 w 108"/>
                <a:gd name="T35" fmla="*/ 19 h 107"/>
                <a:gd name="T36" fmla="*/ 38 w 108"/>
                <a:gd name="T37" fmla="*/ 25 h 107"/>
                <a:gd name="T38" fmla="*/ 38 w 108"/>
                <a:gd name="T39" fmla="*/ 25 h 107"/>
                <a:gd name="T40" fmla="*/ 41 w 108"/>
                <a:gd name="T41" fmla="*/ 23 h 107"/>
                <a:gd name="T42" fmla="*/ 42 w 108"/>
                <a:gd name="T43" fmla="*/ 16 h 107"/>
                <a:gd name="T44" fmla="*/ 44 w 108"/>
                <a:gd name="T45" fmla="*/ 16 h 107"/>
                <a:gd name="T46" fmla="*/ 47 w 108"/>
                <a:gd name="T47" fmla="*/ 18 h 107"/>
                <a:gd name="T48" fmla="*/ 53 w 108"/>
                <a:gd name="T49" fmla="*/ 25 h 107"/>
                <a:gd name="T50" fmla="*/ 56 w 108"/>
                <a:gd name="T51" fmla="*/ 26 h 107"/>
                <a:gd name="T52" fmla="*/ 61 w 108"/>
                <a:gd name="T53" fmla="*/ 31 h 107"/>
                <a:gd name="T54" fmla="*/ 63 w 108"/>
                <a:gd name="T55" fmla="*/ 38 h 107"/>
                <a:gd name="T56" fmla="*/ 70 w 108"/>
                <a:gd name="T57" fmla="*/ 44 h 107"/>
                <a:gd name="T58" fmla="*/ 80 w 108"/>
                <a:gd name="T59" fmla="*/ 46 h 107"/>
                <a:gd name="T60" fmla="*/ 83 w 108"/>
                <a:gd name="T61" fmla="*/ 52 h 107"/>
                <a:gd name="T62" fmla="*/ 86 w 108"/>
                <a:gd name="T63" fmla="*/ 71 h 107"/>
                <a:gd name="T64" fmla="*/ 87 w 108"/>
                <a:gd name="T65" fmla="*/ 74 h 107"/>
                <a:gd name="T66" fmla="*/ 89 w 108"/>
                <a:gd name="T67" fmla="*/ 73 h 107"/>
                <a:gd name="T68" fmla="*/ 92 w 108"/>
                <a:gd name="T69" fmla="*/ 68 h 107"/>
                <a:gd name="T70" fmla="*/ 95 w 108"/>
                <a:gd name="T71" fmla="*/ 68 h 107"/>
                <a:gd name="T72" fmla="*/ 106 w 108"/>
                <a:gd name="T73" fmla="*/ 74 h 107"/>
                <a:gd name="T74" fmla="*/ 108 w 108"/>
                <a:gd name="T75" fmla="*/ 75 h 107"/>
                <a:gd name="T76" fmla="*/ 105 w 108"/>
                <a:gd name="T77" fmla="*/ 84 h 107"/>
                <a:gd name="T78" fmla="*/ 96 w 108"/>
                <a:gd name="T79" fmla="*/ 90 h 107"/>
                <a:gd name="T80" fmla="*/ 90 w 108"/>
                <a:gd name="T81" fmla="*/ 88 h 107"/>
                <a:gd name="T82" fmla="*/ 82 w 108"/>
                <a:gd name="T83" fmla="*/ 84 h 107"/>
                <a:gd name="T84" fmla="*/ 76 w 108"/>
                <a:gd name="T85" fmla="*/ 81 h 107"/>
                <a:gd name="T86" fmla="*/ 69 w 108"/>
                <a:gd name="T87" fmla="*/ 78 h 107"/>
                <a:gd name="T88" fmla="*/ 69 w 108"/>
                <a:gd name="T89" fmla="*/ 74 h 107"/>
                <a:gd name="T90" fmla="*/ 69 w 108"/>
                <a:gd name="T91" fmla="*/ 71 h 107"/>
                <a:gd name="T92" fmla="*/ 67 w 108"/>
                <a:gd name="T93" fmla="*/ 64 h 107"/>
                <a:gd name="T94" fmla="*/ 66 w 108"/>
                <a:gd name="T95" fmla="*/ 64 h 107"/>
                <a:gd name="T96" fmla="*/ 58 w 108"/>
                <a:gd name="T97" fmla="*/ 70 h 107"/>
                <a:gd name="T98" fmla="*/ 54 w 108"/>
                <a:gd name="T99" fmla="*/ 75 h 107"/>
                <a:gd name="T100" fmla="*/ 56 w 108"/>
                <a:gd name="T101" fmla="*/ 83 h 107"/>
                <a:gd name="T102" fmla="*/ 54 w 108"/>
                <a:gd name="T103" fmla="*/ 84 h 107"/>
                <a:gd name="T104" fmla="*/ 48 w 108"/>
                <a:gd name="T105" fmla="*/ 94 h 107"/>
                <a:gd name="T106" fmla="*/ 45 w 108"/>
                <a:gd name="T107" fmla="*/ 103 h 107"/>
                <a:gd name="T108" fmla="*/ 29 w 108"/>
                <a:gd name="T10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8" h="107">
                  <a:moveTo>
                    <a:pt x="24" y="107"/>
                  </a:moveTo>
                  <a:lnTo>
                    <a:pt x="24" y="107"/>
                  </a:lnTo>
                  <a:lnTo>
                    <a:pt x="22" y="107"/>
                  </a:lnTo>
                  <a:lnTo>
                    <a:pt x="21" y="104"/>
                  </a:lnTo>
                  <a:lnTo>
                    <a:pt x="21" y="99"/>
                  </a:lnTo>
                  <a:lnTo>
                    <a:pt x="22" y="91"/>
                  </a:lnTo>
                  <a:lnTo>
                    <a:pt x="22" y="88"/>
                  </a:lnTo>
                  <a:lnTo>
                    <a:pt x="21" y="88"/>
                  </a:lnTo>
                  <a:lnTo>
                    <a:pt x="21" y="88"/>
                  </a:lnTo>
                  <a:lnTo>
                    <a:pt x="11" y="87"/>
                  </a:lnTo>
                  <a:lnTo>
                    <a:pt x="5" y="87"/>
                  </a:lnTo>
                  <a:lnTo>
                    <a:pt x="2" y="86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0"/>
                  </a:lnTo>
                  <a:lnTo>
                    <a:pt x="0" y="77"/>
                  </a:lnTo>
                  <a:lnTo>
                    <a:pt x="2" y="74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18" y="65"/>
                  </a:lnTo>
                  <a:lnTo>
                    <a:pt x="21" y="64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2" y="35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7" y="4"/>
                  </a:lnTo>
                  <a:lnTo>
                    <a:pt x="27" y="2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5" y="3"/>
                  </a:lnTo>
                  <a:lnTo>
                    <a:pt x="37" y="7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7" y="19"/>
                  </a:lnTo>
                  <a:lnTo>
                    <a:pt x="37" y="23"/>
                  </a:lnTo>
                  <a:lnTo>
                    <a:pt x="38" y="25"/>
                  </a:lnTo>
                  <a:lnTo>
                    <a:pt x="38" y="25"/>
                  </a:lnTo>
                  <a:lnTo>
                    <a:pt x="38" y="25"/>
                  </a:lnTo>
                  <a:lnTo>
                    <a:pt x="40" y="25"/>
                  </a:lnTo>
                  <a:lnTo>
                    <a:pt x="41" y="23"/>
                  </a:lnTo>
                  <a:lnTo>
                    <a:pt x="41" y="19"/>
                  </a:lnTo>
                  <a:lnTo>
                    <a:pt x="42" y="16"/>
                  </a:lnTo>
                  <a:lnTo>
                    <a:pt x="44" y="15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7" y="18"/>
                  </a:lnTo>
                  <a:lnTo>
                    <a:pt x="50" y="20"/>
                  </a:lnTo>
                  <a:lnTo>
                    <a:pt x="53" y="25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8" y="28"/>
                  </a:lnTo>
                  <a:lnTo>
                    <a:pt x="61" y="31"/>
                  </a:lnTo>
                  <a:lnTo>
                    <a:pt x="63" y="38"/>
                  </a:lnTo>
                  <a:lnTo>
                    <a:pt x="63" y="38"/>
                  </a:lnTo>
                  <a:lnTo>
                    <a:pt x="66" y="42"/>
                  </a:lnTo>
                  <a:lnTo>
                    <a:pt x="70" y="44"/>
                  </a:lnTo>
                  <a:lnTo>
                    <a:pt x="80" y="46"/>
                  </a:lnTo>
                  <a:lnTo>
                    <a:pt x="80" y="46"/>
                  </a:lnTo>
                  <a:lnTo>
                    <a:pt x="82" y="48"/>
                  </a:lnTo>
                  <a:lnTo>
                    <a:pt x="83" y="52"/>
                  </a:lnTo>
                  <a:lnTo>
                    <a:pt x="84" y="62"/>
                  </a:lnTo>
                  <a:lnTo>
                    <a:pt x="86" y="71"/>
                  </a:lnTo>
                  <a:lnTo>
                    <a:pt x="86" y="74"/>
                  </a:lnTo>
                  <a:lnTo>
                    <a:pt x="87" y="74"/>
                  </a:lnTo>
                  <a:lnTo>
                    <a:pt x="87" y="74"/>
                  </a:lnTo>
                  <a:lnTo>
                    <a:pt x="89" y="73"/>
                  </a:lnTo>
                  <a:lnTo>
                    <a:pt x="90" y="70"/>
                  </a:lnTo>
                  <a:lnTo>
                    <a:pt x="92" y="68"/>
                  </a:lnTo>
                  <a:lnTo>
                    <a:pt x="95" y="68"/>
                  </a:lnTo>
                  <a:lnTo>
                    <a:pt x="95" y="68"/>
                  </a:lnTo>
                  <a:lnTo>
                    <a:pt x="103" y="73"/>
                  </a:lnTo>
                  <a:lnTo>
                    <a:pt x="106" y="74"/>
                  </a:lnTo>
                  <a:lnTo>
                    <a:pt x="108" y="75"/>
                  </a:lnTo>
                  <a:lnTo>
                    <a:pt x="108" y="75"/>
                  </a:lnTo>
                  <a:lnTo>
                    <a:pt x="108" y="80"/>
                  </a:lnTo>
                  <a:lnTo>
                    <a:pt x="105" y="84"/>
                  </a:lnTo>
                  <a:lnTo>
                    <a:pt x="100" y="88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90" y="88"/>
                  </a:lnTo>
                  <a:lnTo>
                    <a:pt x="86" y="86"/>
                  </a:lnTo>
                  <a:lnTo>
                    <a:pt x="82" y="84"/>
                  </a:lnTo>
                  <a:lnTo>
                    <a:pt x="76" y="81"/>
                  </a:lnTo>
                  <a:lnTo>
                    <a:pt x="76" y="81"/>
                  </a:lnTo>
                  <a:lnTo>
                    <a:pt x="71" y="80"/>
                  </a:lnTo>
                  <a:lnTo>
                    <a:pt x="69" y="78"/>
                  </a:lnTo>
                  <a:lnTo>
                    <a:pt x="67" y="75"/>
                  </a:lnTo>
                  <a:lnTo>
                    <a:pt x="69" y="74"/>
                  </a:lnTo>
                  <a:lnTo>
                    <a:pt x="69" y="74"/>
                  </a:lnTo>
                  <a:lnTo>
                    <a:pt x="69" y="71"/>
                  </a:lnTo>
                  <a:lnTo>
                    <a:pt x="69" y="67"/>
                  </a:lnTo>
                  <a:lnTo>
                    <a:pt x="67" y="64"/>
                  </a:lnTo>
                  <a:lnTo>
                    <a:pt x="66" y="64"/>
                  </a:lnTo>
                  <a:lnTo>
                    <a:pt x="66" y="64"/>
                  </a:lnTo>
                  <a:lnTo>
                    <a:pt x="63" y="65"/>
                  </a:lnTo>
                  <a:lnTo>
                    <a:pt x="58" y="70"/>
                  </a:lnTo>
                  <a:lnTo>
                    <a:pt x="54" y="75"/>
                  </a:lnTo>
                  <a:lnTo>
                    <a:pt x="54" y="75"/>
                  </a:lnTo>
                  <a:lnTo>
                    <a:pt x="56" y="80"/>
                  </a:lnTo>
                  <a:lnTo>
                    <a:pt x="56" y="83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51" y="88"/>
                  </a:lnTo>
                  <a:lnTo>
                    <a:pt x="48" y="94"/>
                  </a:lnTo>
                  <a:lnTo>
                    <a:pt x="45" y="103"/>
                  </a:lnTo>
                  <a:lnTo>
                    <a:pt x="45" y="103"/>
                  </a:lnTo>
                  <a:lnTo>
                    <a:pt x="37" y="106"/>
                  </a:lnTo>
                  <a:lnTo>
                    <a:pt x="29" y="107"/>
                  </a:lnTo>
                  <a:lnTo>
                    <a:pt x="24" y="107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Freeform 1381"/>
            <p:cNvSpPr>
              <a:spLocks/>
            </p:cNvSpPr>
            <p:nvPr/>
          </p:nvSpPr>
          <p:spPr bwMode="auto">
            <a:xfrm>
              <a:off x="2068513" y="2518204"/>
              <a:ext cx="171450" cy="169863"/>
            </a:xfrm>
            <a:custGeom>
              <a:avLst/>
              <a:gdLst>
                <a:gd name="T0" fmla="*/ 24 w 108"/>
                <a:gd name="T1" fmla="*/ 107 h 107"/>
                <a:gd name="T2" fmla="*/ 21 w 108"/>
                <a:gd name="T3" fmla="*/ 104 h 107"/>
                <a:gd name="T4" fmla="*/ 22 w 108"/>
                <a:gd name="T5" fmla="*/ 91 h 107"/>
                <a:gd name="T6" fmla="*/ 21 w 108"/>
                <a:gd name="T7" fmla="*/ 88 h 107"/>
                <a:gd name="T8" fmla="*/ 11 w 108"/>
                <a:gd name="T9" fmla="*/ 87 h 107"/>
                <a:gd name="T10" fmla="*/ 2 w 108"/>
                <a:gd name="T11" fmla="*/ 86 h 107"/>
                <a:gd name="T12" fmla="*/ 0 w 108"/>
                <a:gd name="T13" fmla="*/ 84 h 107"/>
                <a:gd name="T14" fmla="*/ 0 w 108"/>
                <a:gd name="T15" fmla="*/ 77 h 107"/>
                <a:gd name="T16" fmla="*/ 8 w 108"/>
                <a:gd name="T17" fmla="*/ 71 h 107"/>
                <a:gd name="T18" fmla="*/ 18 w 108"/>
                <a:gd name="T19" fmla="*/ 65 h 107"/>
                <a:gd name="T20" fmla="*/ 22 w 108"/>
                <a:gd name="T21" fmla="*/ 60 h 107"/>
                <a:gd name="T22" fmla="*/ 22 w 108"/>
                <a:gd name="T23" fmla="*/ 35 h 107"/>
                <a:gd name="T24" fmla="*/ 24 w 108"/>
                <a:gd name="T25" fmla="*/ 13 h 107"/>
                <a:gd name="T26" fmla="*/ 27 w 108"/>
                <a:gd name="T27" fmla="*/ 2 h 107"/>
                <a:gd name="T28" fmla="*/ 29 w 108"/>
                <a:gd name="T29" fmla="*/ 0 h 107"/>
                <a:gd name="T30" fmla="*/ 35 w 108"/>
                <a:gd name="T31" fmla="*/ 3 h 107"/>
                <a:gd name="T32" fmla="*/ 38 w 108"/>
                <a:gd name="T33" fmla="*/ 10 h 107"/>
                <a:gd name="T34" fmla="*/ 37 w 108"/>
                <a:gd name="T35" fmla="*/ 19 h 107"/>
                <a:gd name="T36" fmla="*/ 38 w 108"/>
                <a:gd name="T37" fmla="*/ 25 h 107"/>
                <a:gd name="T38" fmla="*/ 38 w 108"/>
                <a:gd name="T39" fmla="*/ 25 h 107"/>
                <a:gd name="T40" fmla="*/ 41 w 108"/>
                <a:gd name="T41" fmla="*/ 23 h 107"/>
                <a:gd name="T42" fmla="*/ 42 w 108"/>
                <a:gd name="T43" fmla="*/ 16 h 107"/>
                <a:gd name="T44" fmla="*/ 44 w 108"/>
                <a:gd name="T45" fmla="*/ 16 h 107"/>
                <a:gd name="T46" fmla="*/ 47 w 108"/>
                <a:gd name="T47" fmla="*/ 18 h 107"/>
                <a:gd name="T48" fmla="*/ 53 w 108"/>
                <a:gd name="T49" fmla="*/ 25 h 107"/>
                <a:gd name="T50" fmla="*/ 56 w 108"/>
                <a:gd name="T51" fmla="*/ 26 h 107"/>
                <a:gd name="T52" fmla="*/ 61 w 108"/>
                <a:gd name="T53" fmla="*/ 31 h 107"/>
                <a:gd name="T54" fmla="*/ 63 w 108"/>
                <a:gd name="T55" fmla="*/ 38 h 107"/>
                <a:gd name="T56" fmla="*/ 70 w 108"/>
                <a:gd name="T57" fmla="*/ 44 h 107"/>
                <a:gd name="T58" fmla="*/ 80 w 108"/>
                <a:gd name="T59" fmla="*/ 46 h 107"/>
                <a:gd name="T60" fmla="*/ 83 w 108"/>
                <a:gd name="T61" fmla="*/ 52 h 107"/>
                <a:gd name="T62" fmla="*/ 86 w 108"/>
                <a:gd name="T63" fmla="*/ 71 h 107"/>
                <a:gd name="T64" fmla="*/ 87 w 108"/>
                <a:gd name="T65" fmla="*/ 74 h 107"/>
                <a:gd name="T66" fmla="*/ 89 w 108"/>
                <a:gd name="T67" fmla="*/ 73 h 107"/>
                <a:gd name="T68" fmla="*/ 92 w 108"/>
                <a:gd name="T69" fmla="*/ 68 h 107"/>
                <a:gd name="T70" fmla="*/ 95 w 108"/>
                <a:gd name="T71" fmla="*/ 68 h 107"/>
                <a:gd name="T72" fmla="*/ 106 w 108"/>
                <a:gd name="T73" fmla="*/ 74 h 107"/>
                <a:gd name="T74" fmla="*/ 108 w 108"/>
                <a:gd name="T75" fmla="*/ 75 h 107"/>
                <a:gd name="T76" fmla="*/ 105 w 108"/>
                <a:gd name="T77" fmla="*/ 84 h 107"/>
                <a:gd name="T78" fmla="*/ 96 w 108"/>
                <a:gd name="T79" fmla="*/ 90 h 107"/>
                <a:gd name="T80" fmla="*/ 90 w 108"/>
                <a:gd name="T81" fmla="*/ 88 h 107"/>
                <a:gd name="T82" fmla="*/ 82 w 108"/>
                <a:gd name="T83" fmla="*/ 84 h 107"/>
                <a:gd name="T84" fmla="*/ 76 w 108"/>
                <a:gd name="T85" fmla="*/ 81 h 107"/>
                <a:gd name="T86" fmla="*/ 69 w 108"/>
                <a:gd name="T87" fmla="*/ 78 h 107"/>
                <a:gd name="T88" fmla="*/ 69 w 108"/>
                <a:gd name="T89" fmla="*/ 74 h 107"/>
                <a:gd name="T90" fmla="*/ 69 w 108"/>
                <a:gd name="T91" fmla="*/ 71 h 107"/>
                <a:gd name="T92" fmla="*/ 67 w 108"/>
                <a:gd name="T93" fmla="*/ 64 h 107"/>
                <a:gd name="T94" fmla="*/ 66 w 108"/>
                <a:gd name="T95" fmla="*/ 64 h 107"/>
                <a:gd name="T96" fmla="*/ 58 w 108"/>
                <a:gd name="T97" fmla="*/ 70 h 107"/>
                <a:gd name="T98" fmla="*/ 54 w 108"/>
                <a:gd name="T99" fmla="*/ 75 h 107"/>
                <a:gd name="T100" fmla="*/ 56 w 108"/>
                <a:gd name="T101" fmla="*/ 83 h 107"/>
                <a:gd name="T102" fmla="*/ 54 w 108"/>
                <a:gd name="T103" fmla="*/ 84 h 107"/>
                <a:gd name="T104" fmla="*/ 48 w 108"/>
                <a:gd name="T105" fmla="*/ 94 h 107"/>
                <a:gd name="T106" fmla="*/ 45 w 108"/>
                <a:gd name="T107" fmla="*/ 103 h 107"/>
                <a:gd name="T108" fmla="*/ 29 w 108"/>
                <a:gd name="T109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8" h="107">
                  <a:moveTo>
                    <a:pt x="24" y="107"/>
                  </a:moveTo>
                  <a:lnTo>
                    <a:pt x="24" y="107"/>
                  </a:lnTo>
                  <a:lnTo>
                    <a:pt x="22" y="107"/>
                  </a:lnTo>
                  <a:lnTo>
                    <a:pt x="21" y="104"/>
                  </a:lnTo>
                  <a:lnTo>
                    <a:pt x="21" y="99"/>
                  </a:lnTo>
                  <a:lnTo>
                    <a:pt x="22" y="91"/>
                  </a:lnTo>
                  <a:lnTo>
                    <a:pt x="22" y="88"/>
                  </a:lnTo>
                  <a:lnTo>
                    <a:pt x="21" y="88"/>
                  </a:lnTo>
                  <a:lnTo>
                    <a:pt x="21" y="88"/>
                  </a:lnTo>
                  <a:lnTo>
                    <a:pt x="11" y="87"/>
                  </a:lnTo>
                  <a:lnTo>
                    <a:pt x="5" y="87"/>
                  </a:lnTo>
                  <a:lnTo>
                    <a:pt x="2" y="86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80"/>
                  </a:lnTo>
                  <a:lnTo>
                    <a:pt x="0" y="77"/>
                  </a:lnTo>
                  <a:lnTo>
                    <a:pt x="2" y="74"/>
                  </a:lnTo>
                  <a:lnTo>
                    <a:pt x="8" y="71"/>
                  </a:lnTo>
                  <a:lnTo>
                    <a:pt x="8" y="71"/>
                  </a:lnTo>
                  <a:lnTo>
                    <a:pt x="18" y="65"/>
                  </a:lnTo>
                  <a:lnTo>
                    <a:pt x="21" y="64"/>
                  </a:lnTo>
                  <a:lnTo>
                    <a:pt x="22" y="60"/>
                  </a:lnTo>
                  <a:lnTo>
                    <a:pt x="22" y="60"/>
                  </a:lnTo>
                  <a:lnTo>
                    <a:pt x="22" y="35"/>
                  </a:lnTo>
                  <a:lnTo>
                    <a:pt x="24" y="13"/>
                  </a:lnTo>
                  <a:lnTo>
                    <a:pt x="24" y="13"/>
                  </a:lnTo>
                  <a:lnTo>
                    <a:pt x="27" y="4"/>
                  </a:lnTo>
                  <a:lnTo>
                    <a:pt x="27" y="2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5" y="3"/>
                  </a:lnTo>
                  <a:lnTo>
                    <a:pt x="37" y="7"/>
                  </a:lnTo>
                  <a:lnTo>
                    <a:pt x="38" y="10"/>
                  </a:lnTo>
                  <a:lnTo>
                    <a:pt x="38" y="10"/>
                  </a:lnTo>
                  <a:lnTo>
                    <a:pt x="37" y="19"/>
                  </a:lnTo>
                  <a:lnTo>
                    <a:pt x="37" y="23"/>
                  </a:lnTo>
                  <a:lnTo>
                    <a:pt x="38" y="25"/>
                  </a:lnTo>
                  <a:lnTo>
                    <a:pt x="38" y="25"/>
                  </a:lnTo>
                  <a:lnTo>
                    <a:pt x="38" y="25"/>
                  </a:lnTo>
                  <a:lnTo>
                    <a:pt x="40" y="25"/>
                  </a:lnTo>
                  <a:lnTo>
                    <a:pt x="41" y="23"/>
                  </a:lnTo>
                  <a:lnTo>
                    <a:pt x="41" y="19"/>
                  </a:lnTo>
                  <a:lnTo>
                    <a:pt x="42" y="16"/>
                  </a:lnTo>
                  <a:lnTo>
                    <a:pt x="44" y="15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47" y="18"/>
                  </a:lnTo>
                  <a:lnTo>
                    <a:pt x="50" y="20"/>
                  </a:lnTo>
                  <a:lnTo>
                    <a:pt x="53" y="25"/>
                  </a:lnTo>
                  <a:lnTo>
                    <a:pt x="56" y="26"/>
                  </a:lnTo>
                  <a:lnTo>
                    <a:pt x="56" y="26"/>
                  </a:lnTo>
                  <a:lnTo>
                    <a:pt x="58" y="28"/>
                  </a:lnTo>
                  <a:lnTo>
                    <a:pt x="61" y="31"/>
                  </a:lnTo>
                  <a:lnTo>
                    <a:pt x="63" y="38"/>
                  </a:lnTo>
                  <a:lnTo>
                    <a:pt x="63" y="38"/>
                  </a:lnTo>
                  <a:lnTo>
                    <a:pt x="66" y="42"/>
                  </a:lnTo>
                  <a:lnTo>
                    <a:pt x="70" y="44"/>
                  </a:lnTo>
                  <a:lnTo>
                    <a:pt x="80" y="46"/>
                  </a:lnTo>
                  <a:lnTo>
                    <a:pt x="80" y="46"/>
                  </a:lnTo>
                  <a:lnTo>
                    <a:pt x="82" y="48"/>
                  </a:lnTo>
                  <a:lnTo>
                    <a:pt x="83" y="52"/>
                  </a:lnTo>
                  <a:lnTo>
                    <a:pt x="84" y="62"/>
                  </a:lnTo>
                  <a:lnTo>
                    <a:pt x="86" y="71"/>
                  </a:lnTo>
                  <a:lnTo>
                    <a:pt x="86" y="74"/>
                  </a:lnTo>
                  <a:lnTo>
                    <a:pt x="87" y="74"/>
                  </a:lnTo>
                  <a:lnTo>
                    <a:pt x="87" y="74"/>
                  </a:lnTo>
                  <a:lnTo>
                    <a:pt x="89" y="73"/>
                  </a:lnTo>
                  <a:lnTo>
                    <a:pt x="90" y="70"/>
                  </a:lnTo>
                  <a:lnTo>
                    <a:pt x="92" y="68"/>
                  </a:lnTo>
                  <a:lnTo>
                    <a:pt x="95" y="68"/>
                  </a:lnTo>
                  <a:lnTo>
                    <a:pt x="95" y="68"/>
                  </a:lnTo>
                  <a:lnTo>
                    <a:pt x="103" y="73"/>
                  </a:lnTo>
                  <a:lnTo>
                    <a:pt x="106" y="74"/>
                  </a:lnTo>
                  <a:lnTo>
                    <a:pt x="108" y="75"/>
                  </a:lnTo>
                  <a:lnTo>
                    <a:pt x="108" y="75"/>
                  </a:lnTo>
                  <a:lnTo>
                    <a:pt x="108" y="80"/>
                  </a:lnTo>
                  <a:lnTo>
                    <a:pt x="105" y="84"/>
                  </a:lnTo>
                  <a:lnTo>
                    <a:pt x="100" y="88"/>
                  </a:lnTo>
                  <a:lnTo>
                    <a:pt x="96" y="90"/>
                  </a:lnTo>
                  <a:lnTo>
                    <a:pt x="96" y="90"/>
                  </a:lnTo>
                  <a:lnTo>
                    <a:pt x="90" y="88"/>
                  </a:lnTo>
                  <a:lnTo>
                    <a:pt x="86" y="86"/>
                  </a:lnTo>
                  <a:lnTo>
                    <a:pt x="82" y="84"/>
                  </a:lnTo>
                  <a:lnTo>
                    <a:pt x="76" y="81"/>
                  </a:lnTo>
                  <a:lnTo>
                    <a:pt x="76" y="81"/>
                  </a:lnTo>
                  <a:lnTo>
                    <a:pt x="71" y="80"/>
                  </a:lnTo>
                  <a:lnTo>
                    <a:pt x="69" y="78"/>
                  </a:lnTo>
                  <a:lnTo>
                    <a:pt x="67" y="75"/>
                  </a:lnTo>
                  <a:lnTo>
                    <a:pt x="69" y="74"/>
                  </a:lnTo>
                  <a:lnTo>
                    <a:pt x="69" y="74"/>
                  </a:lnTo>
                  <a:lnTo>
                    <a:pt x="69" y="71"/>
                  </a:lnTo>
                  <a:lnTo>
                    <a:pt x="69" y="67"/>
                  </a:lnTo>
                  <a:lnTo>
                    <a:pt x="67" y="64"/>
                  </a:lnTo>
                  <a:lnTo>
                    <a:pt x="66" y="64"/>
                  </a:lnTo>
                  <a:lnTo>
                    <a:pt x="66" y="64"/>
                  </a:lnTo>
                  <a:lnTo>
                    <a:pt x="63" y="65"/>
                  </a:lnTo>
                  <a:lnTo>
                    <a:pt x="58" y="70"/>
                  </a:lnTo>
                  <a:lnTo>
                    <a:pt x="54" y="75"/>
                  </a:lnTo>
                  <a:lnTo>
                    <a:pt x="54" y="75"/>
                  </a:lnTo>
                  <a:lnTo>
                    <a:pt x="56" y="80"/>
                  </a:lnTo>
                  <a:lnTo>
                    <a:pt x="56" y="83"/>
                  </a:lnTo>
                  <a:lnTo>
                    <a:pt x="54" y="84"/>
                  </a:lnTo>
                  <a:lnTo>
                    <a:pt x="54" y="84"/>
                  </a:lnTo>
                  <a:lnTo>
                    <a:pt x="51" y="88"/>
                  </a:lnTo>
                  <a:lnTo>
                    <a:pt x="48" y="94"/>
                  </a:lnTo>
                  <a:lnTo>
                    <a:pt x="45" y="103"/>
                  </a:lnTo>
                  <a:lnTo>
                    <a:pt x="45" y="103"/>
                  </a:lnTo>
                  <a:lnTo>
                    <a:pt x="37" y="106"/>
                  </a:lnTo>
                  <a:lnTo>
                    <a:pt x="29" y="107"/>
                  </a:lnTo>
                  <a:lnTo>
                    <a:pt x="24" y="10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Freeform 1382"/>
            <p:cNvSpPr>
              <a:spLocks/>
            </p:cNvSpPr>
            <p:nvPr/>
          </p:nvSpPr>
          <p:spPr bwMode="auto">
            <a:xfrm>
              <a:off x="2293938" y="2657904"/>
              <a:ext cx="28575" cy="25400"/>
            </a:xfrm>
            <a:custGeom>
              <a:avLst/>
              <a:gdLst>
                <a:gd name="T0" fmla="*/ 6 w 18"/>
                <a:gd name="T1" fmla="*/ 15 h 16"/>
                <a:gd name="T2" fmla="*/ 6 w 18"/>
                <a:gd name="T3" fmla="*/ 15 h 16"/>
                <a:gd name="T4" fmla="*/ 3 w 18"/>
                <a:gd name="T5" fmla="*/ 12 h 16"/>
                <a:gd name="T6" fmla="*/ 0 w 18"/>
                <a:gd name="T7" fmla="*/ 8 h 16"/>
                <a:gd name="T8" fmla="*/ 0 w 18"/>
                <a:gd name="T9" fmla="*/ 3 h 16"/>
                <a:gd name="T10" fmla="*/ 2 w 18"/>
                <a:gd name="T11" fmla="*/ 0 h 16"/>
                <a:gd name="T12" fmla="*/ 2 w 18"/>
                <a:gd name="T13" fmla="*/ 0 h 16"/>
                <a:gd name="T14" fmla="*/ 5 w 18"/>
                <a:gd name="T15" fmla="*/ 2 h 16"/>
                <a:gd name="T16" fmla="*/ 8 w 18"/>
                <a:gd name="T17" fmla="*/ 3 h 16"/>
                <a:gd name="T18" fmla="*/ 11 w 18"/>
                <a:gd name="T19" fmla="*/ 8 h 16"/>
                <a:gd name="T20" fmla="*/ 11 w 18"/>
                <a:gd name="T21" fmla="*/ 8 h 16"/>
                <a:gd name="T22" fmla="*/ 15 w 18"/>
                <a:gd name="T23" fmla="*/ 9 h 16"/>
                <a:gd name="T24" fmla="*/ 18 w 18"/>
                <a:gd name="T25" fmla="*/ 11 h 16"/>
                <a:gd name="T26" fmla="*/ 18 w 18"/>
                <a:gd name="T27" fmla="*/ 11 h 16"/>
                <a:gd name="T28" fmla="*/ 18 w 18"/>
                <a:gd name="T29" fmla="*/ 11 h 16"/>
                <a:gd name="T30" fmla="*/ 18 w 18"/>
                <a:gd name="T31" fmla="*/ 11 h 16"/>
                <a:gd name="T32" fmla="*/ 11 w 18"/>
                <a:gd name="T33" fmla="*/ 15 h 16"/>
                <a:gd name="T34" fmla="*/ 8 w 18"/>
                <a:gd name="T35" fmla="*/ 16 h 16"/>
                <a:gd name="T36" fmla="*/ 6 w 18"/>
                <a:gd name="T3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16">
                  <a:moveTo>
                    <a:pt x="6" y="15"/>
                  </a:moveTo>
                  <a:lnTo>
                    <a:pt x="6" y="15"/>
                  </a:lnTo>
                  <a:lnTo>
                    <a:pt x="3" y="12"/>
                  </a:lnTo>
                  <a:lnTo>
                    <a:pt x="0" y="8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2"/>
                  </a:lnTo>
                  <a:lnTo>
                    <a:pt x="8" y="3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5" y="9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1" y="15"/>
                  </a:lnTo>
                  <a:lnTo>
                    <a:pt x="8" y="16"/>
                  </a:lnTo>
                  <a:lnTo>
                    <a:pt x="6" y="15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Freeform 1383"/>
            <p:cNvSpPr>
              <a:spLocks/>
            </p:cNvSpPr>
            <p:nvPr/>
          </p:nvSpPr>
          <p:spPr bwMode="auto">
            <a:xfrm>
              <a:off x="2293938" y="2657904"/>
              <a:ext cx="28575" cy="25400"/>
            </a:xfrm>
            <a:custGeom>
              <a:avLst/>
              <a:gdLst>
                <a:gd name="T0" fmla="*/ 6 w 18"/>
                <a:gd name="T1" fmla="*/ 15 h 16"/>
                <a:gd name="T2" fmla="*/ 6 w 18"/>
                <a:gd name="T3" fmla="*/ 15 h 16"/>
                <a:gd name="T4" fmla="*/ 3 w 18"/>
                <a:gd name="T5" fmla="*/ 12 h 16"/>
                <a:gd name="T6" fmla="*/ 0 w 18"/>
                <a:gd name="T7" fmla="*/ 8 h 16"/>
                <a:gd name="T8" fmla="*/ 0 w 18"/>
                <a:gd name="T9" fmla="*/ 3 h 16"/>
                <a:gd name="T10" fmla="*/ 2 w 18"/>
                <a:gd name="T11" fmla="*/ 0 h 16"/>
                <a:gd name="T12" fmla="*/ 2 w 18"/>
                <a:gd name="T13" fmla="*/ 0 h 16"/>
                <a:gd name="T14" fmla="*/ 5 w 18"/>
                <a:gd name="T15" fmla="*/ 2 h 16"/>
                <a:gd name="T16" fmla="*/ 8 w 18"/>
                <a:gd name="T17" fmla="*/ 3 h 16"/>
                <a:gd name="T18" fmla="*/ 11 w 18"/>
                <a:gd name="T19" fmla="*/ 8 h 16"/>
                <a:gd name="T20" fmla="*/ 11 w 18"/>
                <a:gd name="T21" fmla="*/ 8 h 16"/>
                <a:gd name="T22" fmla="*/ 15 w 18"/>
                <a:gd name="T23" fmla="*/ 9 h 16"/>
                <a:gd name="T24" fmla="*/ 18 w 18"/>
                <a:gd name="T25" fmla="*/ 11 h 16"/>
                <a:gd name="T26" fmla="*/ 18 w 18"/>
                <a:gd name="T27" fmla="*/ 11 h 16"/>
                <a:gd name="T28" fmla="*/ 18 w 18"/>
                <a:gd name="T29" fmla="*/ 11 h 16"/>
                <a:gd name="T30" fmla="*/ 18 w 18"/>
                <a:gd name="T31" fmla="*/ 11 h 16"/>
                <a:gd name="T32" fmla="*/ 11 w 18"/>
                <a:gd name="T33" fmla="*/ 15 h 16"/>
                <a:gd name="T34" fmla="*/ 8 w 18"/>
                <a:gd name="T35" fmla="*/ 16 h 16"/>
                <a:gd name="T36" fmla="*/ 6 w 18"/>
                <a:gd name="T3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" h="16">
                  <a:moveTo>
                    <a:pt x="6" y="15"/>
                  </a:moveTo>
                  <a:lnTo>
                    <a:pt x="6" y="15"/>
                  </a:lnTo>
                  <a:lnTo>
                    <a:pt x="3" y="12"/>
                  </a:lnTo>
                  <a:lnTo>
                    <a:pt x="0" y="8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5" y="2"/>
                  </a:lnTo>
                  <a:lnTo>
                    <a:pt x="8" y="3"/>
                  </a:lnTo>
                  <a:lnTo>
                    <a:pt x="11" y="8"/>
                  </a:lnTo>
                  <a:lnTo>
                    <a:pt x="11" y="8"/>
                  </a:lnTo>
                  <a:lnTo>
                    <a:pt x="15" y="9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1" y="15"/>
                  </a:lnTo>
                  <a:lnTo>
                    <a:pt x="8" y="16"/>
                  </a:lnTo>
                  <a:lnTo>
                    <a:pt x="6" y="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Freeform 1384"/>
            <p:cNvSpPr>
              <a:spLocks/>
            </p:cNvSpPr>
            <p:nvPr/>
          </p:nvSpPr>
          <p:spPr bwMode="auto">
            <a:xfrm>
              <a:off x="2319338" y="2646791"/>
              <a:ext cx="23813" cy="19050"/>
            </a:xfrm>
            <a:custGeom>
              <a:avLst/>
              <a:gdLst>
                <a:gd name="T0" fmla="*/ 13 w 15"/>
                <a:gd name="T1" fmla="*/ 12 h 12"/>
                <a:gd name="T2" fmla="*/ 13 w 15"/>
                <a:gd name="T3" fmla="*/ 12 h 12"/>
                <a:gd name="T4" fmla="*/ 8 w 15"/>
                <a:gd name="T5" fmla="*/ 12 h 12"/>
                <a:gd name="T6" fmla="*/ 3 w 15"/>
                <a:gd name="T7" fmla="*/ 9 h 12"/>
                <a:gd name="T8" fmla="*/ 0 w 15"/>
                <a:gd name="T9" fmla="*/ 6 h 12"/>
                <a:gd name="T10" fmla="*/ 0 w 15"/>
                <a:gd name="T11" fmla="*/ 3 h 12"/>
                <a:gd name="T12" fmla="*/ 0 w 15"/>
                <a:gd name="T13" fmla="*/ 3 h 12"/>
                <a:gd name="T14" fmla="*/ 2 w 15"/>
                <a:gd name="T15" fmla="*/ 2 h 12"/>
                <a:gd name="T16" fmla="*/ 3 w 15"/>
                <a:gd name="T17" fmla="*/ 0 h 12"/>
                <a:gd name="T18" fmla="*/ 6 w 15"/>
                <a:gd name="T19" fmla="*/ 2 h 12"/>
                <a:gd name="T20" fmla="*/ 8 w 15"/>
                <a:gd name="T21" fmla="*/ 3 h 12"/>
                <a:gd name="T22" fmla="*/ 8 w 15"/>
                <a:gd name="T23" fmla="*/ 3 h 12"/>
                <a:gd name="T24" fmla="*/ 13 w 15"/>
                <a:gd name="T25" fmla="*/ 9 h 12"/>
                <a:gd name="T26" fmla="*/ 15 w 15"/>
                <a:gd name="T27" fmla="*/ 12 h 12"/>
                <a:gd name="T28" fmla="*/ 13 w 15"/>
                <a:gd name="T2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12">
                  <a:moveTo>
                    <a:pt x="13" y="12"/>
                  </a:moveTo>
                  <a:lnTo>
                    <a:pt x="13" y="12"/>
                  </a:lnTo>
                  <a:lnTo>
                    <a:pt x="8" y="12"/>
                  </a:lnTo>
                  <a:lnTo>
                    <a:pt x="3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2"/>
                  </a:lnTo>
                  <a:lnTo>
                    <a:pt x="3" y="0"/>
                  </a:lnTo>
                  <a:lnTo>
                    <a:pt x="6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13" y="9"/>
                  </a:lnTo>
                  <a:lnTo>
                    <a:pt x="15" y="12"/>
                  </a:lnTo>
                  <a:lnTo>
                    <a:pt x="13" y="12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Freeform 1385"/>
            <p:cNvSpPr>
              <a:spLocks/>
            </p:cNvSpPr>
            <p:nvPr/>
          </p:nvSpPr>
          <p:spPr bwMode="auto">
            <a:xfrm>
              <a:off x="2319338" y="2646791"/>
              <a:ext cx="23813" cy="19050"/>
            </a:xfrm>
            <a:custGeom>
              <a:avLst/>
              <a:gdLst>
                <a:gd name="T0" fmla="*/ 13 w 15"/>
                <a:gd name="T1" fmla="*/ 12 h 12"/>
                <a:gd name="T2" fmla="*/ 13 w 15"/>
                <a:gd name="T3" fmla="*/ 12 h 12"/>
                <a:gd name="T4" fmla="*/ 8 w 15"/>
                <a:gd name="T5" fmla="*/ 12 h 12"/>
                <a:gd name="T6" fmla="*/ 3 w 15"/>
                <a:gd name="T7" fmla="*/ 9 h 12"/>
                <a:gd name="T8" fmla="*/ 0 w 15"/>
                <a:gd name="T9" fmla="*/ 6 h 12"/>
                <a:gd name="T10" fmla="*/ 0 w 15"/>
                <a:gd name="T11" fmla="*/ 3 h 12"/>
                <a:gd name="T12" fmla="*/ 0 w 15"/>
                <a:gd name="T13" fmla="*/ 3 h 12"/>
                <a:gd name="T14" fmla="*/ 2 w 15"/>
                <a:gd name="T15" fmla="*/ 2 h 12"/>
                <a:gd name="T16" fmla="*/ 3 w 15"/>
                <a:gd name="T17" fmla="*/ 0 h 12"/>
                <a:gd name="T18" fmla="*/ 6 w 15"/>
                <a:gd name="T19" fmla="*/ 2 h 12"/>
                <a:gd name="T20" fmla="*/ 8 w 15"/>
                <a:gd name="T21" fmla="*/ 3 h 12"/>
                <a:gd name="T22" fmla="*/ 8 w 15"/>
                <a:gd name="T23" fmla="*/ 3 h 12"/>
                <a:gd name="T24" fmla="*/ 13 w 15"/>
                <a:gd name="T25" fmla="*/ 9 h 12"/>
                <a:gd name="T26" fmla="*/ 15 w 15"/>
                <a:gd name="T27" fmla="*/ 12 h 12"/>
                <a:gd name="T28" fmla="*/ 13 w 15"/>
                <a:gd name="T2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12">
                  <a:moveTo>
                    <a:pt x="13" y="12"/>
                  </a:moveTo>
                  <a:lnTo>
                    <a:pt x="13" y="12"/>
                  </a:lnTo>
                  <a:lnTo>
                    <a:pt x="8" y="12"/>
                  </a:lnTo>
                  <a:lnTo>
                    <a:pt x="3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2"/>
                  </a:lnTo>
                  <a:lnTo>
                    <a:pt x="3" y="0"/>
                  </a:lnTo>
                  <a:lnTo>
                    <a:pt x="6" y="2"/>
                  </a:lnTo>
                  <a:lnTo>
                    <a:pt x="8" y="3"/>
                  </a:lnTo>
                  <a:lnTo>
                    <a:pt x="8" y="3"/>
                  </a:lnTo>
                  <a:lnTo>
                    <a:pt x="13" y="9"/>
                  </a:lnTo>
                  <a:lnTo>
                    <a:pt x="15" y="12"/>
                  </a:lnTo>
                  <a:lnTo>
                    <a:pt x="13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Freeform 1386"/>
            <p:cNvSpPr>
              <a:spLocks/>
            </p:cNvSpPr>
            <p:nvPr/>
          </p:nvSpPr>
          <p:spPr bwMode="auto">
            <a:xfrm>
              <a:off x="2359026" y="2373741"/>
              <a:ext cx="31750" cy="41275"/>
            </a:xfrm>
            <a:custGeom>
              <a:avLst/>
              <a:gdLst>
                <a:gd name="T0" fmla="*/ 10 w 20"/>
                <a:gd name="T1" fmla="*/ 26 h 26"/>
                <a:gd name="T2" fmla="*/ 10 w 20"/>
                <a:gd name="T3" fmla="*/ 26 h 26"/>
                <a:gd name="T4" fmla="*/ 7 w 20"/>
                <a:gd name="T5" fmla="*/ 25 h 26"/>
                <a:gd name="T6" fmla="*/ 6 w 20"/>
                <a:gd name="T7" fmla="*/ 25 h 26"/>
                <a:gd name="T8" fmla="*/ 1 w 20"/>
                <a:gd name="T9" fmla="*/ 20 h 26"/>
                <a:gd name="T10" fmla="*/ 0 w 20"/>
                <a:gd name="T11" fmla="*/ 14 h 26"/>
                <a:gd name="T12" fmla="*/ 0 w 20"/>
                <a:gd name="T13" fmla="*/ 10 h 26"/>
                <a:gd name="T14" fmla="*/ 0 w 20"/>
                <a:gd name="T15" fmla="*/ 10 h 26"/>
                <a:gd name="T16" fmla="*/ 0 w 20"/>
                <a:gd name="T17" fmla="*/ 7 h 26"/>
                <a:gd name="T18" fmla="*/ 3 w 20"/>
                <a:gd name="T19" fmla="*/ 3 h 26"/>
                <a:gd name="T20" fmla="*/ 7 w 20"/>
                <a:gd name="T21" fmla="*/ 0 h 26"/>
                <a:gd name="T22" fmla="*/ 13 w 20"/>
                <a:gd name="T23" fmla="*/ 0 h 26"/>
                <a:gd name="T24" fmla="*/ 13 w 20"/>
                <a:gd name="T25" fmla="*/ 0 h 26"/>
                <a:gd name="T26" fmla="*/ 16 w 20"/>
                <a:gd name="T27" fmla="*/ 0 h 26"/>
                <a:gd name="T28" fmla="*/ 17 w 20"/>
                <a:gd name="T29" fmla="*/ 1 h 26"/>
                <a:gd name="T30" fmla="*/ 20 w 20"/>
                <a:gd name="T31" fmla="*/ 7 h 26"/>
                <a:gd name="T32" fmla="*/ 20 w 20"/>
                <a:gd name="T33" fmla="*/ 13 h 26"/>
                <a:gd name="T34" fmla="*/ 20 w 20"/>
                <a:gd name="T35" fmla="*/ 17 h 26"/>
                <a:gd name="T36" fmla="*/ 20 w 20"/>
                <a:gd name="T37" fmla="*/ 17 h 26"/>
                <a:gd name="T38" fmla="*/ 19 w 20"/>
                <a:gd name="T39" fmla="*/ 22 h 26"/>
                <a:gd name="T40" fmla="*/ 17 w 20"/>
                <a:gd name="T41" fmla="*/ 23 h 26"/>
                <a:gd name="T42" fmla="*/ 14 w 20"/>
                <a:gd name="T43" fmla="*/ 25 h 26"/>
                <a:gd name="T44" fmla="*/ 10 w 20"/>
                <a:gd name="T4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26">
                  <a:moveTo>
                    <a:pt x="10" y="26"/>
                  </a:moveTo>
                  <a:lnTo>
                    <a:pt x="10" y="26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1" y="20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3" y="3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7" y="1"/>
                  </a:lnTo>
                  <a:lnTo>
                    <a:pt x="20" y="7"/>
                  </a:lnTo>
                  <a:lnTo>
                    <a:pt x="20" y="13"/>
                  </a:lnTo>
                  <a:lnTo>
                    <a:pt x="20" y="17"/>
                  </a:lnTo>
                  <a:lnTo>
                    <a:pt x="20" y="17"/>
                  </a:lnTo>
                  <a:lnTo>
                    <a:pt x="19" y="22"/>
                  </a:lnTo>
                  <a:lnTo>
                    <a:pt x="17" y="23"/>
                  </a:lnTo>
                  <a:lnTo>
                    <a:pt x="14" y="25"/>
                  </a:lnTo>
                  <a:lnTo>
                    <a:pt x="10" y="26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Freeform 1387"/>
            <p:cNvSpPr>
              <a:spLocks/>
            </p:cNvSpPr>
            <p:nvPr/>
          </p:nvSpPr>
          <p:spPr bwMode="auto">
            <a:xfrm>
              <a:off x="2359026" y="2373741"/>
              <a:ext cx="31750" cy="41275"/>
            </a:xfrm>
            <a:custGeom>
              <a:avLst/>
              <a:gdLst>
                <a:gd name="T0" fmla="*/ 10 w 20"/>
                <a:gd name="T1" fmla="*/ 26 h 26"/>
                <a:gd name="T2" fmla="*/ 10 w 20"/>
                <a:gd name="T3" fmla="*/ 26 h 26"/>
                <a:gd name="T4" fmla="*/ 7 w 20"/>
                <a:gd name="T5" fmla="*/ 25 h 26"/>
                <a:gd name="T6" fmla="*/ 6 w 20"/>
                <a:gd name="T7" fmla="*/ 25 h 26"/>
                <a:gd name="T8" fmla="*/ 1 w 20"/>
                <a:gd name="T9" fmla="*/ 20 h 26"/>
                <a:gd name="T10" fmla="*/ 0 w 20"/>
                <a:gd name="T11" fmla="*/ 14 h 26"/>
                <a:gd name="T12" fmla="*/ 0 w 20"/>
                <a:gd name="T13" fmla="*/ 10 h 26"/>
                <a:gd name="T14" fmla="*/ 0 w 20"/>
                <a:gd name="T15" fmla="*/ 10 h 26"/>
                <a:gd name="T16" fmla="*/ 0 w 20"/>
                <a:gd name="T17" fmla="*/ 7 h 26"/>
                <a:gd name="T18" fmla="*/ 3 w 20"/>
                <a:gd name="T19" fmla="*/ 3 h 26"/>
                <a:gd name="T20" fmla="*/ 7 w 20"/>
                <a:gd name="T21" fmla="*/ 0 h 26"/>
                <a:gd name="T22" fmla="*/ 13 w 20"/>
                <a:gd name="T23" fmla="*/ 0 h 26"/>
                <a:gd name="T24" fmla="*/ 13 w 20"/>
                <a:gd name="T25" fmla="*/ 0 h 26"/>
                <a:gd name="T26" fmla="*/ 16 w 20"/>
                <a:gd name="T27" fmla="*/ 0 h 26"/>
                <a:gd name="T28" fmla="*/ 17 w 20"/>
                <a:gd name="T29" fmla="*/ 1 h 26"/>
                <a:gd name="T30" fmla="*/ 20 w 20"/>
                <a:gd name="T31" fmla="*/ 7 h 26"/>
                <a:gd name="T32" fmla="*/ 20 w 20"/>
                <a:gd name="T33" fmla="*/ 13 h 26"/>
                <a:gd name="T34" fmla="*/ 20 w 20"/>
                <a:gd name="T35" fmla="*/ 17 h 26"/>
                <a:gd name="T36" fmla="*/ 20 w 20"/>
                <a:gd name="T37" fmla="*/ 17 h 26"/>
                <a:gd name="T38" fmla="*/ 19 w 20"/>
                <a:gd name="T39" fmla="*/ 22 h 26"/>
                <a:gd name="T40" fmla="*/ 17 w 20"/>
                <a:gd name="T41" fmla="*/ 23 h 26"/>
                <a:gd name="T42" fmla="*/ 14 w 20"/>
                <a:gd name="T43" fmla="*/ 25 h 26"/>
                <a:gd name="T44" fmla="*/ 10 w 20"/>
                <a:gd name="T4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26">
                  <a:moveTo>
                    <a:pt x="10" y="26"/>
                  </a:moveTo>
                  <a:lnTo>
                    <a:pt x="10" y="26"/>
                  </a:lnTo>
                  <a:lnTo>
                    <a:pt x="7" y="25"/>
                  </a:lnTo>
                  <a:lnTo>
                    <a:pt x="6" y="25"/>
                  </a:lnTo>
                  <a:lnTo>
                    <a:pt x="1" y="20"/>
                  </a:lnTo>
                  <a:lnTo>
                    <a:pt x="0" y="14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7"/>
                  </a:lnTo>
                  <a:lnTo>
                    <a:pt x="3" y="3"/>
                  </a:lnTo>
                  <a:lnTo>
                    <a:pt x="7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7" y="1"/>
                  </a:lnTo>
                  <a:lnTo>
                    <a:pt x="20" y="7"/>
                  </a:lnTo>
                  <a:lnTo>
                    <a:pt x="20" y="13"/>
                  </a:lnTo>
                  <a:lnTo>
                    <a:pt x="20" y="17"/>
                  </a:lnTo>
                  <a:lnTo>
                    <a:pt x="20" y="17"/>
                  </a:lnTo>
                  <a:lnTo>
                    <a:pt x="19" y="22"/>
                  </a:lnTo>
                  <a:lnTo>
                    <a:pt x="17" y="23"/>
                  </a:lnTo>
                  <a:lnTo>
                    <a:pt x="14" y="25"/>
                  </a:lnTo>
                  <a:lnTo>
                    <a:pt x="10" y="2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Freeform 1388"/>
            <p:cNvSpPr>
              <a:spLocks/>
            </p:cNvSpPr>
            <p:nvPr/>
          </p:nvSpPr>
          <p:spPr bwMode="auto">
            <a:xfrm>
              <a:off x="2225676" y="2245154"/>
              <a:ext cx="42863" cy="25400"/>
            </a:xfrm>
            <a:custGeom>
              <a:avLst/>
              <a:gdLst>
                <a:gd name="T0" fmla="*/ 26 w 27"/>
                <a:gd name="T1" fmla="*/ 16 h 16"/>
                <a:gd name="T2" fmla="*/ 26 w 27"/>
                <a:gd name="T3" fmla="*/ 16 h 16"/>
                <a:gd name="T4" fmla="*/ 20 w 27"/>
                <a:gd name="T5" fmla="*/ 16 h 16"/>
                <a:gd name="T6" fmla="*/ 16 w 27"/>
                <a:gd name="T7" fmla="*/ 16 h 16"/>
                <a:gd name="T8" fmla="*/ 12 w 27"/>
                <a:gd name="T9" fmla="*/ 13 h 16"/>
                <a:gd name="T10" fmla="*/ 12 w 27"/>
                <a:gd name="T11" fmla="*/ 13 h 16"/>
                <a:gd name="T12" fmla="*/ 1 w 27"/>
                <a:gd name="T13" fmla="*/ 7 h 16"/>
                <a:gd name="T14" fmla="*/ 0 w 27"/>
                <a:gd name="T15" fmla="*/ 4 h 16"/>
                <a:gd name="T16" fmla="*/ 0 w 27"/>
                <a:gd name="T17" fmla="*/ 3 h 16"/>
                <a:gd name="T18" fmla="*/ 1 w 27"/>
                <a:gd name="T19" fmla="*/ 3 h 16"/>
                <a:gd name="T20" fmla="*/ 1 w 27"/>
                <a:gd name="T21" fmla="*/ 3 h 16"/>
                <a:gd name="T22" fmla="*/ 16 w 27"/>
                <a:gd name="T23" fmla="*/ 1 h 16"/>
                <a:gd name="T24" fmla="*/ 22 w 27"/>
                <a:gd name="T25" fmla="*/ 0 h 16"/>
                <a:gd name="T26" fmla="*/ 25 w 27"/>
                <a:gd name="T27" fmla="*/ 0 h 16"/>
                <a:gd name="T28" fmla="*/ 26 w 27"/>
                <a:gd name="T29" fmla="*/ 1 h 16"/>
                <a:gd name="T30" fmla="*/ 26 w 27"/>
                <a:gd name="T31" fmla="*/ 1 h 16"/>
                <a:gd name="T32" fmla="*/ 27 w 27"/>
                <a:gd name="T33" fmla="*/ 10 h 16"/>
                <a:gd name="T34" fmla="*/ 27 w 27"/>
                <a:gd name="T35" fmla="*/ 13 h 16"/>
                <a:gd name="T36" fmla="*/ 26 w 27"/>
                <a:gd name="T3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16">
                  <a:moveTo>
                    <a:pt x="26" y="16"/>
                  </a:moveTo>
                  <a:lnTo>
                    <a:pt x="26" y="16"/>
                  </a:lnTo>
                  <a:lnTo>
                    <a:pt x="20" y="16"/>
                  </a:lnTo>
                  <a:lnTo>
                    <a:pt x="16" y="16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6" y="1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7" y="10"/>
                  </a:lnTo>
                  <a:lnTo>
                    <a:pt x="27" y="13"/>
                  </a:lnTo>
                  <a:lnTo>
                    <a:pt x="26" y="16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Freeform 1389"/>
            <p:cNvSpPr>
              <a:spLocks/>
            </p:cNvSpPr>
            <p:nvPr/>
          </p:nvSpPr>
          <p:spPr bwMode="auto">
            <a:xfrm>
              <a:off x="2225676" y="2245154"/>
              <a:ext cx="42863" cy="25400"/>
            </a:xfrm>
            <a:custGeom>
              <a:avLst/>
              <a:gdLst>
                <a:gd name="T0" fmla="*/ 26 w 27"/>
                <a:gd name="T1" fmla="*/ 16 h 16"/>
                <a:gd name="T2" fmla="*/ 26 w 27"/>
                <a:gd name="T3" fmla="*/ 16 h 16"/>
                <a:gd name="T4" fmla="*/ 20 w 27"/>
                <a:gd name="T5" fmla="*/ 16 h 16"/>
                <a:gd name="T6" fmla="*/ 16 w 27"/>
                <a:gd name="T7" fmla="*/ 16 h 16"/>
                <a:gd name="T8" fmla="*/ 12 w 27"/>
                <a:gd name="T9" fmla="*/ 13 h 16"/>
                <a:gd name="T10" fmla="*/ 12 w 27"/>
                <a:gd name="T11" fmla="*/ 13 h 16"/>
                <a:gd name="T12" fmla="*/ 1 w 27"/>
                <a:gd name="T13" fmla="*/ 7 h 16"/>
                <a:gd name="T14" fmla="*/ 0 w 27"/>
                <a:gd name="T15" fmla="*/ 4 h 16"/>
                <a:gd name="T16" fmla="*/ 0 w 27"/>
                <a:gd name="T17" fmla="*/ 3 h 16"/>
                <a:gd name="T18" fmla="*/ 1 w 27"/>
                <a:gd name="T19" fmla="*/ 3 h 16"/>
                <a:gd name="T20" fmla="*/ 1 w 27"/>
                <a:gd name="T21" fmla="*/ 3 h 16"/>
                <a:gd name="T22" fmla="*/ 16 w 27"/>
                <a:gd name="T23" fmla="*/ 1 h 16"/>
                <a:gd name="T24" fmla="*/ 22 w 27"/>
                <a:gd name="T25" fmla="*/ 0 h 16"/>
                <a:gd name="T26" fmla="*/ 25 w 27"/>
                <a:gd name="T27" fmla="*/ 0 h 16"/>
                <a:gd name="T28" fmla="*/ 26 w 27"/>
                <a:gd name="T29" fmla="*/ 1 h 16"/>
                <a:gd name="T30" fmla="*/ 26 w 27"/>
                <a:gd name="T31" fmla="*/ 1 h 16"/>
                <a:gd name="T32" fmla="*/ 27 w 27"/>
                <a:gd name="T33" fmla="*/ 10 h 16"/>
                <a:gd name="T34" fmla="*/ 27 w 27"/>
                <a:gd name="T35" fmla="*/ 13 h 16"/>
                <a:gd name="T36" fmla="*/ 26 w 27"/>
                <a:gd name="T3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16">
                  <a:moveTo>
                    <a:pt x="26" y="16"/>
                  </a:moveTo>
                  <a:lnTo>
                    <a:pt x="26" y="16"/>
                  </a:lnTo>
                  <a:lnTo>
                    <a:pt x="20" y="16"/>
                  </a:lnTo>
                  <a:lnTo>
                    <a:pt x="16" y="16"/>
                  </a:lnTo>
                  <a:lnTo>
                    <a:pt x="12" y="13"/>
                  </a:lnTo>
                  <a:lnTo>
                    <a:pt x="12" y="13"/>
                  </a:lnTo>
                  <a:lnTo>
                    <a:pt x="1" y="7"/>
                  </a:lnTo>
                  <a:lnTo>
                    <a:pt x="0" y="4"/>
                  </a:lnTo>
                  <a:lnTo>
                    <a:pt x="0" y="3"/>
                  </a:lnTo>
                  <a:lnTo>
                    <a:pt x="1" y="3"/>
                  </a:lnTo>
                  <a:lnTo>
                    <a:pt x="1" y="3"/>
                  </a:lnTo>
                  <a:lnTo>
                    <a:pt x="16" y="1"/>
                  </a:lnTo>
                  <a:lnTo>
                    <a:pt x="22" y="0"/>
                  </a:lnTo>
                  <a:lnTo>
                    <a:pt x="25" y="0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7" y="10"/>
                  </a:lnTo>
                  <a:lnTo>
                    <a:pt x="27" y="13"/>
                  </a:lnTo>
                  <a:lnTo>
                    <a:pt x="26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Freeform 1390"/>
            <p:cNvSpPr>
              <a:spLocks/>
            </p:cNvSpPr>
            <p:nvPr/>
          </p:nvSpPr>
          <p:spPr bwMode="auto">
            <a:xfrm>
              <a:off x="2620963" y="2746804"/>
              <a:ext cx="31750" cy="28575"/>
            </a:xfrm>
            <a:custGeom>
              <a:avLst/>
              <a:gdLst>
                <a:gd name="T0" fmla="*/ 19 w 20"/>
                <a:gd name="T1" fmla="*/ 10 h 18"/>
                <a:gd name="T2" fmla="*/ 19 w 20"/>
                <a:gd name="T3" fmla="*/ 10 h 18"/>
                <a:gd name="T4" fmla="*/ 17 w 20"/>
                <a:gd name="T5" fmla="*/ 13 h 18"/>
                <a:gd name="T6" fmla="*/ 16 w 20"/>
                <a:gd name="T7" fmla="*/ 15 h 18"/>
                <a:gd name="T8" fmla="*/ 15 w 20"/>
                <a:gd name="T9" fmla="*/ 18 h 18"/>
                <a:gd name="T10" fmla="*/ 10 w 20"/>
                <a:gd name="T11" fmla="*/ 18 h 18"/>
                <a:gd name="T12" fmla="*/ 10 w 20"/>
                <a:gd name="T13" fmla="*/ 18 h 18"/>
                <a:gd name="T14" fmla="*/ 6 w 20"/>
                <a:gd name="T15" fmla="*/ 15 h 18"/>
                <a:gd name="T16" fmla="*/ 3 w 20"/>
                <a:gd name="T17" fmla="*/ 13 h 18"/>
                <a:gd name="T18" fmla="*/ 0 w 20"/>
                <a:gd name="T19" fmla="*/ 8 h 18"/>
                <a:gd name="T20" fmla="*/ 0 w 20"/>
                <a:gd name="T21" fmla="*/ 7 h 18"/>
                <a:gd name="T22" fmla="*/ 0 w 20"/>
                <a:gd name="T23" fmla="*/ 5 h 18"/>
                <a:gd name="T24" fmla="*/ 0 w 20"/>
                <a:gd name="T25" fmla="*/ 5 h 18"/>
                <a:gd name="T26" fmla="*/ 6 w 20"/>
                <a:gd name="T27" fmla="*/ 1 h 18"/>
                <a:gd name="T28" fmla="*/ 7 w 20"/>
                <a:gd name="T29" fmla="*/ 0 h 18"/>
                <a:gd name="T30" fmla="*/ 9 w 20"/>
                <a:gd name="T31" fmla="*/ 1 h 18"/>
                <a:gd name="T32" fmla="*/ 9 w 20"/>
                <a:gd name="T33" fmla="*/ 1 h 18"/>
                <a:gd name="T34" fmla="*/ 9 w 20"/>
                <a:gd name="T35" fmla="*/ 4 h 18"/>
                <a:gd name="T36" fmla="*/ 10 w 20"/>
                <a:gd name="T37" fmla="*/ 5 h 18"/>
                <a:gd name="T38" fmla="*/ 12 w 20"/>
                <a:gd name="T39" fmla="*/ 7 h 18"/>
                <a:gd name="T40" fmla="*/ 12 w 20"/>
                <a:gd name="T41" fmla="*/ 7 h 18"/>
                <a:gd name="T42" fmla="*/ 17 w 20"/>
                <a:gd name="T43" fmla="*/ 7 h 18"/>
                <a:gd name="T44" fmla="*/ 20 w 20"/>
                <a:gd name="T45" fmla="*/ 8 h 18"/>
                <a:gd name="T46" fmla="*/ 19 w 20"/>
                <a:gd name="T47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lnTo>
                    <a:pt x="19" y="10"/>
                  </a:lnTo>
                  <a:lnTo>
                    <a:pt x="17" y="13"/>
                  </a:lnTo>
                  <a:lnTo>
                    <a:pt x="16" y="15"/>
                  </a:lnTo>
                  <a:lnTo>
                    <a:pt x="15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6" y="15"/>
                  </a:lnTo>
                  <a:lnTo>
                    <a:pt x="3" y="13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6" y="1"/>
                  </a:lnTo>
                  <a:lnTo>
                    <a:pt x="7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4"/>
                  </a:lnTo>
                  <a:lnTo>
                    <a:pt x="10" y="5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7" y="7"/>
                  </a:lnTo>
                  <a:lnTo>
                    <a:pt x="20" y="8"/>
                  </a:lnTo>
                  <a:lnTo>
                    <a:pt x="19" y="10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Freeform 1391"/>
            <p:cNvSpPr>
              <a:spLocks/>
            </p:cNvSpPr>
            <p:nvPr/>
          </p:nvSpPr>
          <p:spPr bwMode="auto">
            <a:xfrm>
              <a:off x="2620963" y="2746804"/>
              <a:ext cx="31750" cy="28575"/>
            </a:xfrm>
            <a:custGeom>
              <a:avLst/>
              <a:gdLst>
                <a:gd name="T0" fmla="*/ 19 w 20"/>
                <a:gd name="T1" fmla="*/ 10 h 18"/>
                <a:gd name="T2" fmla="*/ 19 w 20"/>
                <a:gd name="T3" fmla="*/ 10 h 18"/>
                <a:gd name="T4" fmla="*/ 17 w 20"/>
                <a:gd name="T5" fmla="*/ 13 h 18"/>
                <a:gd name="T6" fmla="*/ 16 w 20"/>
                <a:gd name="T7" fmla="*/ 15 h 18"/>
                <a:gd name="T8" fmla="*/ 15 w 20"/>
                <a:gd name="T9" fmla="*/ 18 h 18"/>
                <a:gd name="T10" fmla="*/ 10 w 20"/>
                <a:gd name="T11" fmla="*/ 18 h 18"/>
                <a:gd name="T12" fmla="*/ 10 w 20"/>
                <a:gd name="T13" fmla="*/ 18 h 18"/>
                <a:gd name="T14" fmla="*/ 6 w 20"/>
                <a:gd name="T15" fmla="*/ 15 h 18"/>
                <a:gd name="T16" fmla="*/ 3 w 20"/>
                <a:gd name="T17" fmla="*/ 13 h 18"/>
                <a:gd name="T18" fmla="*/ 0 w 20"/>
                <a:gd name="T19" fmla="*/ 8 h 18"/>
                <a:gd name="T20" fmla="*/ 0 w 20"/>
                <a:gd name="T21" fmla="*/ 7 h 18"/>
                <a:gd name="T22" fmla="*/ 0 w 20"/>
                <a:gd name="T23" fmla="*/ 5 h 18"/>
                <a:gd name="T24" fmla="*/ 0 w 20"/>
                <a:gd name="T25" fmla="*/ 5 h 18"/>
                <a:gd name="T26" fmla="*/ 6 w 20"/>
                <a:gd name="T27" fmla="*/ 1 h 18"/>
                <a:gd name="T28" fmla="*/ 7 w 20"/>
                <a:gd name="T29" fmla="*/ 0 h 18"/>
                <a:gd name="T30" fmla="*/ 9 w 20"/>
                <a:gd name="T31" fmla="*/ 1 h 18"/>
                <a:gd name="T32" fmla="*/ 9 w 20"/>
                <a:gd name="T33" fmla="*/ 1 h 18"/>
                <a:gd name="T34" fmla="*/ 9 w 20"/>
                <a:gd name="T35" fmla="*/ 4 h 18"/>
                <a:gd name="T36" fmla="*/ 10 w 20"/>
                <a:gd name="T37" fmla="*/ 5 h 18"/>
                <a:gd name="T38" fmla="*/ 12 w 20"/>
                <a:gd name="T39" fmla="*/ 7 h 18"/>
                <a:gd name="T40" fmla="*/ 12 w 20"/>
                <a:gd name="T41" fmla="*/ 7 h 18"/>
                <a:gd name="T42" fmla="*/ 17 w 20"/>
                <a:gd name="T43" fmla="*/ 7 h 18"/>
                <a:gd name="T44" fmla="*/ 20 w 20"/>
                <a:gd name="T45" fmla="*/ 8 h 18"/>
                <a:gd name="T46" fmla="*/ 19 w 20"/>
                <a:gd name="T47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" h="18">
                  <a:moveTo>
                    <a:pt x="19" y="10"/>
                  </a:moveTo>
                  <a:lnTo>
                    <a:pt x="19" y="10"/>
                  </a:lnTo>
                  <a:lnTo>
                    <a:pt x="17" y="13"/>
                  </a:lnTo>
                  <a:lnTo>
                    <a:pt x="16" y="15"/>
                  </a:lnTo>
                  <a:lnTo>
                    <a:pt x="15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6" y="15"/>
                  </a:lnTo>
                  <a:lnTo>
                    <a:pt x="3" y="13"/>
                  </a:lnTo>
                  <a:lnTo>
                    <a:pt x="0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5"/>
                  </a:lnTo>
                  <a:lnTo>
                    <a:pt x="6" y="1"/>
                  </a:lnTo>
                  <a:lnTo>
                    <a:pt x="7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4"/>
                  </a:lnTo>
                  <a:lnTo>
                    <a:pt x="10" y="5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17" y="7"/>
                  </a:lnTo>
                  <a:lnTo>
                    <a:pt x="20" y="8"/>
                  </a:lnTo>
                  <a:lnTo>
                    <a:pt x="19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Freeform 1392"/>
            <p:cNvSpPr>
              <a:spLocks/>
            </p:cNvSpPr>
            <p:nvPr/>
          </p:nvSpPr>
          <p:spPr bwMode="auto">
            <a:xfrm>
              <a:off x="1747838" y="2237216"/>
              <a:ext cx="112713" cy="106363"/>
            </a:xfrm>
            <a:custGeom>
              <a:avLst/>
              <a:gdLst>
                <a:gd name="T0" fmla="*/ 69 w 71"/>
                <a:gd name="T1" fmla="*/ 55 h 67"/>
                <a:gd name="T2" fmla="*/ 56 w 71"/>
                <a:gd name="T3" fmla="*/ 66 h 67"/>
                <a:gd name="T4" fmla="*/ 52 w 71"/>
                <a:gd name="T5" fmla="*/ 67 h 67"/>
                <a:gd name="T6" fmla="*/ 34 w 71"/>
                <a:gd name="T7" fmla="*/ 63 h 67"/>
                <a:gd name="T8" fmla="*/ 24 w 71"/>
                <a:gd name="T9" fmla="*/ 58 h 67"/>
                <a:gd name="T10" fmla="*/ 16 w 71"/>
                <a:gd name="T11" fmla="*/ 55 h 67"/>
                <a:gd name="T12" fmla="*/ 6 w 71"/>
                <a:gd name="T13" fmla="*/ 51 h 67"/>
                <a:gd name="T14" fmla="*/ 1 w 71"/>
                <a:gd name="T15" fmla="*/ 45 h 67"/>
                <a:gd name="T16" fmla="*/ 1 w 71"/>
                <a:gd name="T17" fmla="*/ 40 h 67"/>
                <a:gd name="T18" fmla="*/ 7 w 71"/>
                <a:gd name="T19" fmla="*/ 40 h 67"/>
                <a:gd name="T20" fmla="*/ 14 w 71"/>
                <a:gd name="T21" fmla="*/ 38 h 67"/>
                <a:gd name="T22" fmla="*/ 19 w 71"/>
                <a:gd name="T23" fmla="*/ 32 h 67"/>
                <a:gd name="T24" fmla="*/ 19 w 71"/>
                <a:gd name="T25" fmla="*/ 25 h 67"/>
                <a:gd name="T26" fmla="*/ 17 w 71"/>
                <a:gd name="T27" fmla="*/ 24 h 67"/>
                <a:gd name="T28" fmla="*/ 20 w 71"/>
                <a:gd name="T29" fmla="*/ 19 h 67"/>
                <a:gd name="T30" fmla="*/ 20 w 71"/>
                <a:gd name="T31" fmla="*/ 18 h 67"/>
                <a:gd name="T32" fmla="*/ 23 w 71"/>
                <a:gd name="T33" fmla="*/ 8 h 67"/>
                <a:gd name="T34" fmla="*/ 26 w 71"/>
                <a:gd name="T35" fmla="*/ 3 h 67"/>
                <a:gd name="T36" fmla="*/ 29 w 71"/>
                <a:gd name="T37" fmla="*/ 0 h 67"/>
                <a:gd name="T38" fmla="*/ 34 w 71"/>
                <a:gd name="T39" fmla="*/ 5 h 67"/>
                <a:gd name="T40" fmla="*/ 39 w 71"/>
                <a:gd name="T41" fmla="*/ 9 h 67"/>
                <a:gd name="T42" fmla="*/ 39 w 71"/>
                <a:gd name="T43" fmla="*/ 12 h 67"/>
                <a:gd name="T44" fmla="*/ 42 w 71"/>
                <a:gd name="T45" fmla="*/ 16 h 67"/>
                <a:gd name="T46" fmla="*/ 45 w 71"/>
                <a:gd name="T47" fmla="*/ 16 h 67"/>
                <a:gd name="T48" fmla="*/ 48 w 71"/>
                <a:gd name="T49" fmla="*/ 15 h 67"/>
                <a:gd name="T50" fmla="*/ 52 w 71"/>
                <a:gd name="T51" fmla="*/ 19 h 67"/>
                <a:gd name="T52" fmla="*/ 58 w 71"/>
                <a:gd name="T53" fmla="*/ 28 h 67"/>
                <a:gd name="T54" fmla="*/ 59 w 71"/>
                <a:gd name="T55" fmla="*/ 32 h 67"/>
                <a:gd name="T56" fmla="*/ 58 w 71"/>
                <a:gd name="T57" fmla="*/ 34 h 67"/>
                <a:gd name="T58" fmla="*/ 58 w 71"/>
                <a:gd name="T59" fmla="*/ 38 h 67"/>
                <a:gd name="T60" fmla="*/ 59 w 71"/>
                <a:gd name="T61" fmla="*/ 40 h 67"/>
                <a:gd name="T62" fmla="*/ 62 w 71"/>
                <a:gd name="T63" fmla="*/ 44 h 67"/>
                <a:gd name="T64" fmla="*/ 66 w 71"/>
                <a:gd name="T65" fmla="*/ 51 h 67"/>
                <a:gd name="T66" fmla="*/ 71 w 71"/>
                <a:gd name="T67" fmla="*/ 54 h 67"/>
                <a:gd name="T68" fmla="*/ 69 w 71"/>
                <a:gd name="T69" fmla="*/ 5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1" h="67">
                  <a:moveTo>
                    <a:pt x="69" y="55"/>
                  </a:moveTo>
                  <a:lnTo>
                    <a:pt x="69" y="55"/>
                  </a:lnTo>
                  <a:lnTo>
                    <a:pt x="61" y="63"/>
                  </a:lnTo>
                  <a:lnTo>
                    <a:pt x="56" y="66"/>
                  </a:lnTo>
                  <a:lnTo>
                    <a:pt x="52" y="67"/>
                  </a:lnTo>
                  <a:lnTo>
                    <a:pt x="52" y="67"/>
                  </a:lnTo>
                  <a:lnTo>
                    <a:pt x="43" y="64"/>
                  </a:lnTo>
                  <a:lnTo>
                    <a:pt x="34" y="63"/>
                  </a:lnTo>
                  <a:lnTo>
                    <a:pt x="34" y="63"/>
                  </a:lnTo>
                  <a:lnTo>
                    <a:pt x="24" y="58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10" y="54"/>
                  </a:lnTo>
                  <a:lnTo>
                    <a:pt x="6" y="51"/>
                  </a:lnTo>
                  <a:lnTo>
                    <a:pt x="6" y="51"/>
                  </a:lnTo>
                  <a:lnTo>
                    <a:pt x="1" y="45"/>
                  </a:lnTo>
                  <a:lnTo>
                    <a:pt x="0" y="41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7" y="40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7" y="35"/>
                  </a:lnTo>
                  <a:lnTo>
                    <a:pt x="19" y="32"/>
                  </a:lnTo>
                  <a:lnTo>
                    <a:pt x="20" y="28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7" y="24"/>
                  </a:lnTo>
                  <a:lnTo>
                    <a:pt x="17" y="22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8"/>
                  </a:lnTo>
                  <a:lnTo>
                    <a:pt x="21" y="13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6" y="3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4" y="5"/>
                  </a:lnTo>
                  <a:lnTo>
                    <a:pt x="39" y="8"/>
                  </a:lnTo>
                  <a:lnTo>
                    <a:pt x="39" y="9"/>
                  </a:lnTo>
                  <a:lnTo>
                    <a:pt x="39" y="9"/>
                  </a:lnTo>
                  <a:lnTo>
                    <a:pt x="39" y="12"/>
                  </a:lnTo>
                  <a:lnTo>
                    <a:pt x="40" y="13"/>
                  </a:lnTo>
                  <a:lnTo>
                    <a:pt x="42" y="16"/>
                  </a:lnTo>
                  <a:lnTo>
                    <a:pt x="45" y="16"/>
                  </a:lnTo>
                  <a:lnTo>
                    <a:pt x="45" y="16"/>
                  </a:lnTo>
                  <a:lnTo>
                    <a:pt x="46" y="15"/>
                  </a:lnTo>
                  <a:lnTo>
                    <a:pt x="48" y="15"/>
                  </a:lnTo>
                  <a:lnTo>
                    <a:pt x="50" y="16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58" y="28"/>
                  </a:lnTo>
                  <a:lnTo>
                    <a:pt x="59" y="31"/>
                  </a:lnTo>
                  <a:lnTo>
                    <a:pt x="59" y="32"/>
                  </a:lnTo>
                  <a:lnTo>
                    <a:pt x="59" y="32"/>
                  </a:lnTo>
                  <a:lnTo>
                    <a:pt x="58" y="34"/>
                  </a:lnTo>
                  <a:lnTo>
                    <a:pt x="58" y="37"/>
                  </a:lnTo>
                  <a:lnTo>
                    <a:pt x="58" y="38"/>
                  </a:lnTo>
                  <a:lnTo>
                    <a:pt x="59" y="40"/>
                  </a:lnTo>
                  <a:lnTo>
                    <a:pt x="59" y="40"/>
                  </a:lnTo>
                  <a:lnTo>
                    <a:pt x="61" y="41"/>
                  </a:lnTo>
                  <a:lnTo>
                    <a:pt x="62" y="44"/>
                  </a:lnTo>
                  <a:lnTo>
                    <a:pt x="65" y="48"/>
                  </a:lnTo>
                  <a:lnTo>
                    <a:pt x="66" y="51"/>
                  </a:lnTo>
                  <a:lnTo>
                    <a:pt x="66" y="51"/>
                  </a:lnTo>
                  <a:lnTo>
                    <a:pt x="71" y="54"/>
                  </a:lnTo>
                  <a:lnTo>
                    <a:pt x="71" y="55"/>
                  </a:lnTo>
                  <a:lnTo>
                    <a:pt x="69" y="55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Freeform 1393"/>
            <p:cNvSpPr>
              <a:spLocks/>
            </p:cNvSpPr>
            <p:nvPr/>
          </p:nvSpPr>
          <p:spPr bwMode="auto">
            <a:xfrm>
              <a:off x="1747838" y="2237216"/>
              <a:ext cx="112713" cy="106363"/>
            </a:xfrm>
            <a:custGeom>
              <a:avLst/>
              <a:gdLst>
                <a:gd name="T0" fmla="*/ 69 w 71"/>
                <a:gd name="T1" fmla="*/ 55 h 67"/>
                <a:gd name="T2" fmla="*/ 56 w 71"/>
                <a:gd name="T3" fmla="*/ 66 h 67"/>
                <a:gd name="T4" fmla="*/ 52 w 71"/>
                <a:gd name="T5" fmla="*/ 67 h 67"/>
                <a:gd name="T6" fmla="*/ 34 w 71"/>
                <a:gd name="T7" fmla="*/ 63 h 67"/>
                <a:gd name="T8" fmla="*/ 24 w 71"/>
                <a:gd name="T9" fmla="*/ 58 h 67"/>
                <a:gd name="T10" fmla="*/ 16 w 71"/>
                <a:gd name="T11" fmla="*/ 55 h 67"/>
                <a:gd name="T12" fmla="*/ 6 w 71"/>
                <a:gd name="T13" fmla="*/ 51 h 67"/>
                <a:gd name="T14" fmla="*/ 1 w 71"/>
                <a:gd name="T15" fmla="*/ 45 h 67"/>
                <a:gd name="T16" fmla="*/ 1 w 71"/>
                <a:gd name="T17" fmla="*/ 40 h 67"/>
                <a:gd name="T18" fmla="*/ 7 w 71"/>
                <a:gd name="T19" fmla="*/ 40 h 67"/>
                <a:gd name="T20" fmla="*/ 14 w 71"/>
                <a:gd name="T21" fmla="*/ 38 h 67"/>
                <a:gd name="T22" fmla="*/ 19 w 71"/>
                <a:gd name="T23" fmla="*/ 32 h 67"/>
                <a:gd name="T24" fmla="*/ 19 w 71"/>
                <a:gd name="T25" fmla="*/ 25 h 67"/>
                <a:gd name="T26" fmla="*/ 17 w 71"/>
                <a:gd name="T27" fmla="*/ 24 h 67"/>
                <a:gd name="T28" fmla="*/ 20 w 71"/>
                <a:gd name="T29" fmla="*/ 19 h 67"/>
                <a:gd name="T30" fmla="*/ 20 w 71"/>
                <a:gd name="T31" fmla="*/ 18 h 67"/>
                <a:gd name="T32" fmla="*/ 23 w 71"/>
                <a:gd name="T33" fmla="*/ 8 h 67"/>
                <a:gd name="T34" fmla="*/ 26 w 71"/>
                <a:gd name="T35" fmla="*/ 3 h 67"/>
                <a:gd name="T36" fmla="*/ 29 w 71"/>
                <a:gd name="T37" fmla="*/ 0 h 67"/>
                <a:gd name="T38" fmla="*/ 34 w 71"/>
                <a:gd name="T39" fmla="*/ 5 h 67"/>
                <a:gd name="T40" fmla="*/ 39 w 71"/>
                <a:gd name="T41" fmla="*/ 9 h 67"/>
                <a:gd name="T42" fmla="*/ 39 w 71"/>
                <a:gd name="T43" fmla="*/ 12 h 67"/>
                <a:gd name="T44" fmla="*/ 42 w 71"/>
                <a:gd name="T45" fmla="*/ 16 h 67"/>
                <a:gd name="T46" fmla="*/ 45 w 71"/>
                <a:gd name="T47" fmla="*/ 16 h 67"/>
                <a:gd name="T48" fmla="*/ 48 w 71"/>
                <a:gd name="T49" fmla="*/ 15 h 67"/>
                <a:gd name="T50" fmla="*/ 52 w 71"/>
                <a:gd name="T51" fmla="*/ 19 h 67"/>
                <a:gd name="T52" fmla="*/ 58 w 71"/>
                <a:gd name="T53" fmla="*/ 28 h 67"/>
                <a:gd name="T54" fmla="*/ 59 w 71"/>
                <a:gd name="T55" fmla="*/ 32 h 67"/>
                <a:gd name="T56" fmla="*/ 58 w 71"/>
                <a:gd name="T57" fmla="*/ 34 h 67"/>
                <a:gd name="T58" fmla="*/ 58 w 71"/>
                <a:gd name="T59" fmla="*/ 38 h 67"/>
                <a:gd name="T60" fmla="*/ 59 w 71"/>
                <a:gd name="T61" fmla="*/ 40 h 67"/>
                <a:gd name="T62" fmla="*/ 62 w 71"/>
                <a:gd name="T63" fmla="*/ 44 h 67"/>
                <a:gd name="T64" fmla="*/ 66 w 71"/>
                <a:gd name="T65" fmla="*/ 51 h 67"/>
                <a:gd name="T66" fmla="*/ 71 w 71"/>
                <a:gd name="T67" fmla="*/ 54 h 67"/>
                <a:gd name="T68" fmla="*/ 69 w 71"/>
                <a:gd name="T69" fmla="*/ 55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1" h="67">
                  <a:moveTo>
                    <a:pt x="69" y="55"/>
                  </a:moveTo>
                  <a:lnTo>
                    <a:pt x="69" y="55"/>
                  </a:lnTo>
                  <a:lnTo>
                    <a:pt x="61" y="63"/>
                  </a:lnTo>
                  <a:lnTo>
                    <a:pt x="56" y="66"/>
                  </a:lnTo>
                  <a:lnTo>
                    <a:pt x="52" y="67"/>
                  </a:lnTo>
                  <a:lnTo>
                    <a:pt x="52" y="67"/>
                  </a:lnTo>
                  <a:lnTo>
                    <a:pt x="43" y="64"/>
                  </a:lnTo>
                  <a:lnTo>
                    <a:pt x="34" y="63"/>
                  </a:lnTo>
                  <a:lnTo>
                    <a:pt x="34" y="63"/>
                  </a:lnTo>
                  <a:lnTo>
                    <a:pt x="24" y="58"/>
                  </a:lnTo>
                  <a:lnTo>
                    <a:pt x="16" y="55"/>
                  </a:lnTo>
                  <a:lnTo>
                    <a:pt x="16" y="55"/>
                  </a:lnTo>
                  <a:lnTo>
                    <a:pt x="10" y="54"/>
                  </a:lnTo>
                  <a:lnTo>
                    <a:pt x="6" y="51"/>
                  </a:lnTo>
                  <a:lnTo>
                    <a:pt x="6" y="51"/>
                  </a:lnTo>
                  <a:lnTo>
                    <a:pt x="1" y="45"/>
                  </a:lnTo>
                  <a:lnTo>
                    <a:pt x="0" y="41"/>
                  </a:lnTo>
                  <a:lnTo>
                    <a:pt x="1" y="40"/>
                  </a:lnTo>
                  <a:lnTo>
                    <a:pt x="1" y="40"/>
                  </a:lnTo>
                  <a:lnTo>
                    <a:pt x="7" y="40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17" y="35"/>
                  </a:lnTo>
                  <a:lnTo>
                    <a:pt x="19" y="32"/>
                  </a:lnTo>
                  <a:lnTo>
                    <a:pt x="20" y="28"/>
                  </a:lnTo>
                  <a:lnTo>
                    <a:pt x="19" y="25"/>
                  </a:lnTo>
                  <a:lnTo>
                    <a:pt x="19" y="25"/>
                  </a:lnTo>
                  <a:lnTo>
                    <a:pt x="17" y="24"/>
                  </a:lnTo>
                  <a:lnTo>
                    <a:pt x="17" y="22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18"/>
                  </a:lnTo>
                  <a:lnTo>
                    <a:pt x="21" y="13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6" y="3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4" y="5"/>
                  </a:lnTo>
                  <a:lnTo>
                    <a:pt x="39" y="8"/>
                  </a:lnTo>
                  <a:lnTo>
                    <a:pt x="39" y="9"/>
                  </a:lnTo>
                  <a:lnTo>
                    <a:pt x="39" y="9"/>
                  </a:lnTo>
                  <a:lnTo>
                    <a:pt x="39" y="12"/>
                  </a:lnTo>
                  <a:lnTo>
                    <a:pt x="40" y="13"/>
                  </a:lnTo>
                  <a:lnTo>
                    <a:pt x="42" y="16"/>
                  </a:lnTo>
                  <a:lnTo>
                    <a:pt x="45" y="16"/>
                  </a:lnTo>
                  <a:lnTo>
                    <a:pt x="45" y="16"/>
                  </a:lnTo>
                  <a:lnTo>
                    <a:pt x="46" y="15"/>
                  </a:lnTo>
                  <a:lnTo>
                    <a:pt x="48" y="15"/>
                  </a:lnTo>
                  <a:lnTo>
                    <a:pt x="50" y="16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58" y="28"/>
                  </a:lnTo>
                  <a:lnTo>
                    <a:pt x="59" y="31"/>
                  </a:lnTo>
                  <a:lnTo>
                    <a:pt x="59" y="32"/>
                  </a:lnTo>
                  <a:lnTo>
                    <a:pt x="59" y="32"/>
                  </a:lnTo>
                  <a:lnTo>
                    <a:pt x="58" y="34"/>
                  </a:lnTo>
                  <a:lnTo>
                    <a:pt x="58" y="37"/>
                  </a:lnTo>
                  <a:lnTo>
                    <a:pt x="58" y="38"/>
                  </a:lnTo>
                  <a:lnTo>
                    <a:pt x="59" y="40"/>
                  </a:lnTo>
                  <a:lnTo>
                    <a:pt x="59" y="40"/>
                  </a:lnTo>
                  <a:lnTo>
                    <a:pt x="61" y="41"/>
                  </a:lnTo>
                  <a:lnTo>
                    <a:pt x="62" y="44"/>
                  </a:lnTo>
                  <a:lnTo>
                    <a:pt x="65" y="48"/>
                  </a:lnTo>
                  <a:lnTo>
                    <a:pt x="66" y="51"/>
                  </a:lnTo>
                  <a:lnTo>
                    <a:pt x="66" y="51"/>
                  </a:lnTo>
                  <a:lnTo>
                    <a:pt x="71" y="54"/>
                  </a:lnTo>
                  <a:lnTo>
                    <a:pt x="71" y="55"/>
                  </a:lnTo>
                  <a:lnTo>
                    <a:pt x="69" y="5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Freeform 1394"/>
            <p:cNvSpPr>
              <a:spLocks/>
            </p:cNvSpPr>
            <p:nvPr/>
          </p:nvSpPr>
          <p:spPr bwMode="auto">
            <a:xfrm>
              <a:off x="1255713" y="1954641"/>
              <a:ext cx="463550" cy="382588"/>
            </a:xfrm>
            <a:custGeom>
              <a:avLst/>
              <a:gdLst>
                <a:gd name="T0" fmla="*/ 56 w 292"/>
                <a:gd name="T1" fmla="*/ 15 h 241"/>
                <a:gd name="T2" fmla="*/ 29 w 292"/>
                <a:gd name="T3" fmla="*/ 35 h 241"/>
                <a:gd name="T4" fmla="*/ 8 w 292"/>
                <a:gd name="T5" fmla="*/ 47 h 241"/>
                <a:gd name="T6" fmla="*/ 17 w 292"/>
                <a:gd name="T7" fmla="*/ 61 h 241"/>
                <a:gd name="T8" fmla="*/ 3 w 292"/>
                <a:gd name="T9" fmla="*/ 73 h 241"/>
                <a:gd name="T10" fmla="*/ 4 w 292"/>
                <a:gd name="T11" fmla="*/ 94 h 241"/>
                <a:gd name="T12" fmla="*/ 17 w 292"/>
                <a:gd name="T13" fmla="*/ 100 h 241"/>
                <a:gd name="T14" fmla="*/ 30 w 292"/>
                <a:gd name="T15" fmla="*/ 107 h 241"/>
                <a:gd name="T16" fmla="*/ 50 w 292"/>
                <a:gd name="T17" fmla="*/ 105 h 241"/>
                <a:gd name="T18" fmla="*/ 45 w 292"/>
                <a:gd name="T19" fmla="*/ 110 h 241"/>
                <a:gd name="T20" fmla="*/ 17 w 292"/>
                <a:gd name="T21" fmla="*/ 122 h 241"/>
                <a:gd name="T22" fmla="*/ 29 w 292"/>
                <a:gd name="T23" fmla="*/ 147 h 241"/>
                <a:gd name="T24" fmla="*/ 45 w 292"/>
                <a:gd name="T25" fmla="*/ 148 h 241"/>
                <a:gd name="T26" fmla="*/ 78 w 292"/>
                <a:gd name="T27" fmla="*/ 142 h 241"/>
                <a:gd name="T28" fmla="*/ 104 w 292"/>
                <a:gd name="T29" fmla="*/ 147 h 241"/>
                <a:gd name="T30" fmla="*/ 111 w 292"/>
                <a:gd name="T31" fmla="*/ 157 h 241"/>
                <a:gd name="T32" fmla="*/ 113 w 292"/>
                <a:gd name="T33" fmla="*/ 165 h 241"/>
                <a:gd name="T34" fmla="*/ 90 w 292"/>
                <a:gd name="T35" fmla="*/ 168 h 241"/>
                <a:gd name="T36" fmla="*/ 50 w 292"/>
                <a:gd name="T37" fmla="*/ 170 h 241"/>
                <a:gd name="T38" fmla="*/ 36 w 292"/>
                <a:gd name="T39" fmla="*/ 178 h 241"/>
                <a:gd name="T40" fmla="*/ 45 w 292"/>
                <a:gd name="T41" fmla="*/ 200 h 241"/>
                <a:gd name="T42" fmla="*/ 62 w 292"/>
                <a:gd name="T43" fmla="*/ 213 h 241"/>
                <a:gd name="T44" fmla="*/ 90 w 292"/>
                <a:gd name="T45" fmla="*/ 223 h 241"/>
                <a:gd name="T46" fmla="*/ 98 w 292"/>
                <a:gd name="T47" fmla="*/ 239 h 241"/>
                <a:gd name="T48" fmla="*/ 130 w 292"/>
                <a:gd name="T49" fmla="*/ 235 h 241"/>
                <a:gd name="T50" fmla="*/ 161 w 292"/>
                <a:gd name="T51" fmla="*/ 228 h 241"/>
                <a:gd name="T52" fmla="*/ 192 w 292"/>
                <a:gd name="T53" fmla="*/ 218 h 241"/>
                <a:gd name="T54" fmla="*/ 223 w 292"/>
                <a:gd name="T55" fmla="*/ 220 h 241"/>
                <a:gd name="T56" fmla="*/ 224 w 292"/>
                <a:gd name="T57" fmla="*/ 229 h 241"/>
                <a:gd name="T58" fmla="*/ 255 w 292"/>
                <a:gd name="T59" fmla="*/ 232 h 241"/>
                <a:gd name="T60" fmla="*/ 281 w 292"/>
                <a:gd name="T61" fmla="*/ 215 h 241"/>
                <a:gd name="T62" fmla="*/ 274 w 292"/>
                <a:gd name="T63" fmla="*/ 204 h 241"/>
                <a:gd name="T64" fmla="*/ 259 w 292"/>
                <a:gd name="T65" fmla="*/ 206 h 241"/>
                <a:gd name="T66" fmla="*/ 246 w 292"/>
                <a:gd name="T67" fmla="*/ 207 h 241"/>
                <a:gd name="T68" fmla="*/ 246 w 292"/>
                <a:gd name="T69" fmla="*/ 197 h 241"/>
                <a:gd name="T70" fmla="*/ 247 w 292"/>
                <a:gd name="T71" fmla="*/ 186 h 241"/>
                <a:gd name="T72" fmla="*/ 265 w 292"/>
                <a:gd name="T73" fmla="*/ 193 h 241"/>
                <a:gd name="T74" fmla="*/ 269 w 292"/>
                <a:gd name="T75" fmla="*/ 186 h 241"/>
                <a:gd name="T76" fmla="*/ 282 w 292"/>
                <a:gd name="T77" fmla="*/ 187 h 241"/>
                <a:gd name="T78" fmla="*/ 291 w 292"/>
                <a:gd name="T79" fmla="*/ 183 h 241"/>
                <a:gd name="T80" fmla="*/ 291 w 292"/>
                <a:gd name="T81" fmla="*/ 174 h 241"/>
                <a:gd name="T82" fmla="*/ 276 w 292"/>
                <a:gd name="T83" fmla="*/ 171 h 241"/>
                <a:gd name="T84" fmla="*/ 256 w 292"/>
                <a:gd name="T85" fmla="*/ 149 h 241"/>
                <a:gd name="T86" fmla="*/ 232 w 292"/>
                <a:gd name="T87" fmla="*/ 120 h 241"/>
                <a:gd name="T88" fmla="*/ 226 w 292"/>
                <a:gd name="T89" fmla="*/ 41 h 241"/>
                <a:gd name="T90" fmla="*/ 197 w 292"/>
                <a:gd name="T91" fmla="*/ 5 h 241"/>
                <a:gd name="T92" fmla="*/ 179 w 292"/>
                <a:gd name="T93" fmla="*/ 6 h 241"/>
                <a:gd name="T94" fmla="*/ 181 w 292"/>
                <a:gd name="T95" fmla="*/ 15 h 241"/>
                <a:gd name="T96" fmla="*/ 185 w 292"/>
                <a:gd name="T97" fmla="*/ 41 h 241"/>
                <a:gd name="T98" fmla="*/ 190 w 292"/>
                <a:gd name="T99" fmla="*/ 94 h 241"/>
                <a:gd name="T100" fmla="*/ 168 w 292"/>
                <a:gd name="T101" fmla="*/ 45 h 241"/>
                <a:gd name="T102" fmla="*/ 150 w 292"/>
                <a:gd name="T103" fmla="*/ 21 h 241"/>
                <a:gd name="T104" fmla="*/ 133 w 292"/>
                <a:gd name="T105" fmla="*/ 16 h 241"/>
                <a:gd name="T106" fmla="*/ 148 w 292"/>
                <a:gd name="T107" fmla="*/ 32 h 241"/>
                <a:gd name="T108" fmla="*/ 142 w 292"/>
                <a:gd name="T109" fmla="*/ 44 h 241"/>
                <a:gd name="T110" fmla="*/ 117 w 292"/>
                <a:gd name="T111" fmla="*/ 51 h 241"/>
                <a:gd name="T112" fmla="*/ 129 w 292"/>
                <a:gd name="T113" fmla="*/ 34 h 241"/>
                <a:gd name="T114" fmla="*/ 117 w 292"/>
                <a:gd name="T115" fmla="*/ 19 h 241"/>
                <a:gd name="T116" fmla="*/ 103 w 292"/>
                <a:gd name="T117" fmla="*/ 18 h 241"/>
                <a:gd name="T118" fmla="*/ 98 w 292"/>
                <a:gd name="T119" fmla="*/ 44 h 241"/>
                <a:gd name="T120" fmla="*/ 77 w 292"/>
                <a:gd name="T121" fmla="*/ 42 h 241"/>
                <a:gd name="T122" fmla="*/ 87 w 292"/>
                <a:gd name="T123" fmla="*/ 2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2" h="241">
                  <a:moveTo>
                    <a:pt x="84" y="2"/>
                  </a:moveTo>
                  <a:lnTo>
                    <a:pt x="84" y="2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1" y="2"/>
                  </a:lnTo>
                  <a:lnTo>
                    <a:pt x="71" y="2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46" y="21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3" y="29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26" y="38"/>
                  </a:lnTo>
                  <a:lnTo>
                    <a:pt x="24" y="39"/>
                  </a:lnTo>
                  <a:lnTo>
                    <a:pt x="22" y="41"/>
                  </a:lnTo>
                  <a:lnTo>
                    <a:pt x="22" y="41"/>
                  </a:lnTo>
                  <a:lnTo>
                    <a:pt x="13" y="42"/>
                  </a:lnTo>
                  <a:lnTo>
                    <a:pt x="10" y="45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11" y="52"/>
                  </a:lnTo>
                  <a:lnTo>
                    <a:pt x="13" y="57"/>
                  </a:lnTo>
                  <a:lnTo>
                    <a:pt x="13" y="57"/>
                  </a:lnTo>
                  <a:lnTo>
                    <a:pt x="14" y="58"/>
                  </a:lnTo>
                  <a:lnTo>
                    <a:pt x="16" y="60"/>
                  </a:lnTo>
                  <a:lnTo>
                    <a:pt x="17" y="61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14" y="65"/>
                  </a:lnTo>
                  <a:lnTo>
                    <a:pt x="10" y="68"/>
                  </a:lnTo>
                  <a:lnTo>
                    <a:pt x="6" y="70"/>
                  </a:lnTo>
                  <a:lnTo>
                    <a:pt x="3" y="73"/>
                  </a:lnTo>
                  <a:lnTo>
                    <a:pt x="3" y="73"/>
                  </a:lnTo>
                  <a:lnTo>
                    <a:pt x="1" y="80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1" y="92"/>
                  </a:lnTo>
                  <a:lnTo>
                    <a:pt x="3" y="93"/>
                  </a:lnTo>
                  <a:lnTo>
                    <a:pt x="4" y="94"/>
                  </a:lnTo>
                  <a:lnTo>
                    <a:pt x="4" y="94"/>
                  </a:lnTo>
                  <a:lnTo>
                    <a:pt x="6" y="94"/>
                  </a:lnTo>
                  <a:lnTo>
                    <a:pt x="6" y="97"/>
                  </a:lnTo>
                  <a:lnTo>
                    <a:pt x="7" y="99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6" y="99"/>
                  </a:lnTo>
                  <a:lnTo>
                    <a:pt x="17" y="100"/>
                  </a:lnTo>
                  <a:lnTo>
                    <a:pt x="19" y="100"/>
                  </a:lnTo>
                  <a:lnTo>
                    <a:pt x="19" y="100"/>
                  </a:lnTo>
                  <a:lnTo>
                    <a:pt x="19" y="105"/>
                  </a:lnTo>
                  <a:lnTo>
                    <a:pt x="20" y="107"/>
                  </a:lnTo>
                  <a:lnTo>
                    <a:pt x="22" y="107"/>
                  </a:lnTo>
                  <a:lnTo>
                    <a:pt x="22" y="107"/>
                  </a:lnTo>
                  <a:lnTo>
                    <a:pt x="30" y="107"/>
                  </a:lnTo>
                  <a:lnTo>
                    <a:pt x="35" y="107"/>
                  </a:lnTo>
                  <a:lnTo>
                    <a:pt x="37" y="107"/>
                  </a:lnTo>
                  <a:lnTo>
                    <a:pt x="37" y="107"/>
                  </a:lnTo>
                  <a:lnTo>
                    <a:pt x="40" y="105"/>
                  </a:lnTo>
                  <a:lnTo>
                    <a:pt x="43" y="105"/>
                  </a:lnTo>
                  <a:lnTo>
                    <a:pt x="50" y="105"/>
                  </a:lnTo>
                  <a:lnTo>
                    <a:pt x="50" y="105"/>
                  </a:lnTo>
                  <a:lnTo>
                    <a:pt x="61" y="106"/>
                  </a:lnTo>
                  <a:lnTo>
                    <a:pt x="62" y="107"/>
                  </a:lnTo>
                  <a:lnTo>
                    <a:pt x="62" y="107"/>
                  </a:lnTo>
                  <a:lnTo>
                    <a:pt x="62" y="107"/>
                  </a:lnTo>
                  <a:lnTo>
                    <a:pt x="53" y="109"/>
                  </a:lnTo>
                  <a:lnTo>
                    <a:pt x="48" y="109"/>
                  </a:lnTo>
                  <a:lnTo>
                    <a:pt x="45" y="110"/>
                  </a:lnTo>
                  <a:lnTo>
                    <a:pt x="45" y="110"/>
                  </a:lnTo>
                  <a:lnTo>
                    <a:pt x="40" y="112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29" y="116"/>
                  </a:lnTo>
                  <a:lnTo>
                    <a:pt x="23" y="118"/>
                  </a:lnTo>
                  <a:lnTo>
                    <a:pt x="17" y="122"/>
                  </a:lnTo>
                  <a:lnTo>
                    <a:pt x="17" y="122"/>
                  </a:lnTo>
                  <a:lnTo>
                    <a:pt x="16" y="123"/>
                  </a:lnTo>
                  <a:lnTo>
                    <a:pt x="17" y="129"/>
                  </a:lnTo>
                  <a:lnTo>
                    <a:pt x="20" y="139"/>
                  </a:lnTo>
                  <a:lnTo>
                    <a:pt x="20" y="139"/>
                  </a:lnTo>
                  <a:lnTo>
                    <a:pt x="24" y="145"/>
                  </a:lnTo>
                  <a:lnTo>
                    <a:pt x="29" y="147"/>
                  </a:lnTo>
                  <a:lnTo>
                    <a:pt x="33" y="148"/>
                  </a:lnTo>
                  <a:lnTo>
                    <a:pt x="33" y="148"/>
                  </a:lnTo>
                  <a:lnTo>
                    <a:pt x="37" y="148"/>
                  </a:lnTo>
                  <a:lnTo>
                    <a:pt x="40" y="149"/>
                  </a:lnTo>
                  <a:lnTo>
                    <a:pt x="43" y="149"/>
                  </a:lnTo>
                  <a:lnTo>
                    <a:pt x="45" y="148"/>
                  </a:lnTo>
                  <a:lnTo>
                    <a:pt x="45" y="148"/>
                  </a:lnTo>
                  <a:lnTo>
                    <a:pt x="46" y="147"/>
                  </a:lnTo>
                  <a:lnTo>
                    <a:pt x="50" y="147"/>
                  </a:lnTo>
                  <a:lnTo>
                    <a:pt x="50" y="147"/>
                  </a:lnTo>
                  <a:lnTo>
                    <a:pt x="58" y="148"/>
                  </a:lnTo>
                  <a:lnTo>
                    <a:pt x="65" y="147"/>
                  </a:lnTo>
                  <a:lnTo>
                    <a:pt x="65" y="147"/>
                  </a:lnTo>
                  <a:lnTo>
                    <a:pt x="78" y="142"/>
                  </a:lnTo>
                  <a:lnTo>
                    <a:pt x="85" y="141"/>
                  </a:lnTo>
                  <a:lnTo>
                    <a:pt x="90" y="141"/>
                  </a:lnTo>
                  <a:lnTo>
                    <a:pt x="90" y="141"/>
                  </a:lnTo>
                  <a:lnTo>
                    <a:pt x="95" y="145"/>
                  </a:lnTo>
                  <a:lnTo>
                    <a:pt x="100" y="147"/>
                  </a:lnTo>
                  <a:lnTo>
                    <a:pt x="104" y="147"/>
                  </a:lnTo>
                  <a:lnTo>
                    <a:pt x="104" y="147"/>
                  </a:lnTo>
                  <a:lnTo>
                    <a:pt x="117" y="148"/>
                  </a:lnTo>
                  <a:lnTo>
                    <a:pt x="123" y="149"/>
                  </a:lnTo>
                  <a:lnTo>
                    <a:pt x="124" y="149"/>
                  </a:lnTo>
                  <a:lnTo>
                    <a:pt x="123" y="149"/>
                  </a:lnTo>
                  <a:lnTo>
                    <a:pt x="123" y="149"/>
                  </a:lnTo>
                  <a:lnTo>
                    <a:pt x="116" y="154"/>
                  </a:lnTo>
                  <a:lnTo>
                    <a:pt x="111" y="157"/>
                  </a:lnTo>
                  <a:lnTo>
                    <a:pt x="111" y="157"/>
                  </a:lnTo>
                  <a:lnTo>
                    <a:pt x="114" y="158"/>
                  </a:lnTo>
                  <a:lnTo>
                    <a:pt x="116" y="161"/>
                  </a:lnTo>
                  <a:lnTo>
                    <a:pt x="116" y="161"/>
                  </a:lnTo>
                  <a:lnTo>
                    <a:pt x="116" y="161"/>
                  </a:lnTo>
                  <a:lnTo>
                    <a:pt x="114" y="162"/>
                  </a:lnTo>
                  <a:lnTo>
                    <a:pt x="113" y="165"/>
                  </a:lnTo>
                  <a:lnTo>
                    <a:pt x="113" y="167"/>
                  </a:lnTo>
                  <a:lnTo>
                    <a:pt x="111" y="168"/>
                  </a:lnTo>
                  <a:lnTo>
                    <a:pt x="111" y="168"/>
                  </a:lnTo>
                  <a:lnTo>
                    <a:pt x="106" y="168"/>
                  </a:lnTo>
                  <a:lnTo>
                    <a:pt x="95" y="168"/>
                  </a:lnTo>
                  <a:lnTo>
                    <a:pt x="95" y="168"/>
                  </a:lnTo>
                  <a:lnTo>
                    <a:pt x="90" y="168"/>
                  </a:lnTo>
                  <a:lnTo>
                    <a:pt x="82" y="170"/>
                  </a:lnTo>
                  <a:lnTo>
                    <a:pt x="69" y="173"/>
                  </a:lnTo>
                  <a:lnTo>
                    <a:pt x="69" y="173"/>
                  </a:lnTo>
                  <a:lnTo>
                    <a:pt x="65" y="173"/>
                  </a:lnTo>
                  <a:lnTo>
                    <a:pt x="61" y="171"/>
                  </a:lnTo>
                  <a:lnTo>
                    <a:pt x="56" y="170"/>
                  </a:lnTo>
                  <a:lnTo>
                    <a:pt x="50" y="170"/>
                  </a:lnTo>
                  <a:lnTo>
                    <a:pt x="50" y="170"/>
                  </a:lnTo>
                  <a:lnTo>
                    <a:pt x="39" y="171"/>
                  </a:lnTo>
                  <a:lnTo>
                    <a:pt x="36" y="173"/>
                  </a:lnTo>
                  <a:lnTo>
                    <a:pt x="35" y="174"/>
                  </a:lnTo>
                  <a:lnTo>
                    <a:pt x="36" y="176"/>
                  </a:lnTo>
                  <a:lnTo>
                    <a:pt x="36" y="176"/>
                  </a:lnTo>
                  <a:lnTo>
                    <a:pt x="36" y="178"/>
                  </a:lnTo>
                  <a:lnTo>
                    <a:pt x="36" y="183"/>
                  </a:lnTo>
                  <a:lnTo>
                    <a:pt x="36" y="187"/>
                  </a:lnTo>
                  <a:lnTo>
                    <a:pt x="37" y="190"/>
                  </a:lnTo>
                  <a:lnTo>
                    <a:pt x="37" y="190"/>
                  </a:lnTo>
                  <a:lnTo>
                    <a:pt x="42" y="194"/>
                  </a:lnTo>
                  <a:lnTo>
                    <a:pt x="45" y="196"/>
                  </a:lnTo>
                  <a:lnTo>
                    <a:pt x="45" y="200"/>
                  </a:lnTo>
                  <a:lnTo>
                    <a:pt x="45" y="200"/>
                  </a:lnTo>
                  <a:lnTo>
                    <a:pt x="46" y="203"/>
                  </a:lnTo>
                  <a:lnTo>
                    <a:pt x="48" y="206"/>
                  </a:lnTo>
                  <a:lnTo>
                    <a:pt x="50" y="210"/>
                  </a:lnTo>
                  <a:lnTo>
                    <a:pt x="56" y="213"/>
                  </a:lnTo>
                  <a:lnTo>
                    <a:pt x="56" y="213"/>
                  </a:lnTo>
                  <a:lnTo>
                    <a:pt x="62" y="213"/>
                  </a:lnTo>
                  <a:lnTo>
                    <a:pt x="69" y="215"/>
                  </a:lnTo>
                  <a:lnTo>
                    <a:pt x="77" y="213"/>
                  </a:lnTo>
                  <a:lnTo>
                    <a:pt x="81" y="215"/>
                  </a:lnTo>
                  <a:lnTo>
                    <a:pt x="81" y="215"/>
                  </a:lnTo>
                  <a:lnTo>
                    <a:pt x="87" y="218"/>
                  </a:lnTo>
                  <a:lnTo>
                    <a:pt x="88" y="220"/>
                  </a:lnTo>
                  <a:lnTo>
                    <a:pt x="90" y="223"/>
                  </a:lnTo>
                  <a:lnTo>
                    <a:pt x="90" y="223"/>
                  </a:lnTo>
                  <a:lnTo>
                    <a:pt x="88" y="228"/>
                  </a:lnTo>
                  <a:lnTo>
                    <a:pt x="88" y="231"/>
                  </a:lnTo>
                  <a:lnTo>
                    <a:pt x="90" y="233"/>
                  </a:lnTo>
                  <a:lnTo>
                    <a:pt x="90" y="233"/>
                  </a:lnTo>
                  <a:lnTo>
                    <a:pt x="95" y="238"/>
                  </a:lnTo>
                  <a:lnTo>
                    <a:pt x="98" y="239"/>
                  </a:lnTo>
                  <a:lnTo>
                    <a:pt x="104" y="241"/>
                  </a:lnTo>
                  <a:lnTo>
                    <a:pt x="104" y="241"/>
                  </a:lnTo>
                  <a:lnTo>
                    <a:pt x="110" y="239"/>
                  </a:lnTo>
                  <a:lnTo>
                    <a:pt x="119" y="238"/>
                  </a:lnTo>
                  <a:lnTo>
                    <a:pt x="126" y="235"/>
                  </a:lnTo>
                  <a:lnTo>
                    <a:pt x="130" y="235"/>
                  </a:lnTo>
                  <a:lnTo>
                    <a:pt x="130" y="235"/>
                  </a:lnTo>
                  <a:lnTo>
                    <a:pt x="137" y="238"/>
                  </a:lnTo>
                  <a:lnTo>
                    <a:pt x="142" y="238"/>
                  </a:lnTo>
                  <a:lnTo>
                    <a:pt x="146" y="238"/>
                  </a:lnTo>
                  <a:lnTo>
                    <a:pt x="146" y="238"/>
                  </a:lnTo>
                  <a:lnTo>
                    <a:pt x="150" y="235"/>
                  </a:lnTo>
                  <a:lnTo>
                    <a:pt x="156" y="232"/>
                  </a:lnTo>
                  <a:lnTo>
                    <a:pt x="161" y="228"/>
                  </a:lnTo>
                  <a:lnTo>
                    <a:pt x="163" y="226"/>
                  </a:lnTo>
                  <a:lnTo>
                    <a:pt x="163" y="226"/>
                  </a:lnTo>
                  <a:lnTo>
                    <a:pt x="178" y="225"/>
                  </a:lnTo>
                  <a:lnTo>
                    <a:pt x="185" y="223"/>
                  </a:lnTo>
                  <a:lnTo>
                    <a:pt x="188" y="222"/>
                  </a:lnTo>
                  <a:lnTo>
                    <a:pt x="188" y="222"/>
                  </a:lnTo>
                  <a:lnTo>
                    <a:pt x="192" y="218"/>
                  </a:lnTo>
                  <a:lnTo>
                    <a:pt x="195" y="216"/>
                  </a:lnTo>
                  <a:lnTo>
                    <a:pt x="198" y="216"/>
                  </a:lnTo>
                  <a:lnTo>
                    <a:pt x="198" y="216"/>
                  </a:lnTo>
                  <a:lnTo>
                    <a:pt x="204" y="218"/>
                  </a:lnTo>
                  <a:lnTo>
                    <a:pt x="210" y="219"/>
                  </a:lnTo>
                  <a:lnTo>
                    <a:pt x="210" y="219"/>
                  </a:lnTo>
                  <a:lnTo>
                    <a:pt x="223" y="220"/>
                  </a:lnTo>
                  <a:lnTo>
                    <a:pt x="227" y="220"/>
                  </a:lnTo>
                  <a:lnTo>
                    <a:pt x="227" y="220"/>
                  </a:lnTo>
                  <a:lnTo>
                    <a:pt x="227" y="222"/>
                  </a:lnTo>
                  <a:lnTo>
                    <a:pt x="227" y="222"/>
                  </a:lnTo>
                  <a:lnTo>
                    <a:pt x="224" y="226"/>
                  </a:lnTo>
                  <a:lnTo>
                    <a:pt x="223" y="228"/>
                  </a:lnTo>
                  <a:lnTo>
                    <a:pt x="224" y="229"/>
                  </a:lnTo>
                  <a:lnTo>
                    <a:pt x="224" y="229"/>
                  </a:lnTo>
                  <a:lnTo>
                    <a:pt x="233" y="228"/>
                  </a:lnTo>
                  <a:lnTo>
                    <a:pt x="239" y="228"/>
                  </a:lnTo>
                  <a:lnTo>
                    <a:pt x="243" y="228"/>
                  </a:lnTo>
                  <a:lnTo>
                    <a:pt x="243" y="228"/>
                  </a:lnTo>
                  <a:lnTo>
                    <a:pt x="252" y="232"/>
                  </a:lnTo>
                  <a:lnTo>
                    <a:pt x="255" y="232"/>
                  </a:lnTo>
                  <a:lnTo>
                    <a:pt x="259" y="232"/>
                  </a:lnTo>
                  <a:lnTo>
                    <a:pt x="259" y="232"/>
                  </a:lnTo>
                  <a:lnTo>
                    <a:pt x="269" y="226"/>
                  </a:lnTo>
                  <a:lnTo>
                    <a:pt x="275" y="222"/>
                  </a:lnTo>
                  <a:lnTo>
                    <a:pt x="278" y="219"/>
                  </a:lnTo>
                  <a:lnTo>
                    <a:pt x="278" y="219"/>
                  </a:lnTo>
                  <a:lnTo>
                    <a:pt x="281" y="215"/>
                  </a:lnTo>
                  <a:lnTo>
                    <a:pt x="282" y="213"/>
                  </a:lnTo>
                  <a:lnTo>
                    <a:pt x="282" y="213"/>
                  </a:lnTo>
                  <a:lnTo>
                    <a:pt x="281" y="213"/>
                  </a:lnTo>
                  <a:lnTo>
                    <a:pt x="278" y="213"/>
                  </a:lnTo>
                  <a:lnTo>
                    <a:pt x="276" y="212"/>
                  </a:lnTo>
                  <a:lnTo>
                    <a:pt x="276" y="212"/>
                  </a:lnTo>
                  <a:lnTo>
                    <a:pt x="274" y="204"/>
                  </a:lnTo>
                  <a:lnTo>
                    <a:pt x="271" y="200"/>
                  </a:lnTo>
                  <a:lnTo>
                    <a:pt x="269" y="199"/>
                  </a:lnTo>
                  <a:lnTo>
                    <a:pt x="269" y="199"/>
                  </a:lnTo>
                  <a:lnTo>
                    <a:pt x="268" y="200"/>
                  </a:lnTo>
                  <a:lnTo>
                    <a:pt x="265" y="203"/>
                  </a:lnTo>
                  <a:lnTo>
                    <a:pt x="262" y="206"/>
                  </a:lnTo>
                  <a:lnTo>
                    <a:pt x="259" y="206"/>
                  </a:lnTo>
                  <a:lnTo>
                    <a:pt x="259" y="206"/>
                  </a:lnTo>
                  <a:lnTo>
                    <a:pt x="256" y="204"/>
                  </a:lnTo>
                  <a:lnTo>
                    <a:pt x="255" y="204"/>
                  </a:lnTo>
                  <a:lnTo>
                    <a:pt x="252" y="204"/>
                  </a:lnTo>
                  <a:lnTo>
                    <a:pt x="252" y="204"/>
                  </a:lnTo>
                  <a:lnTo>
                    <a:pt x="247" y="206"/>
                  </a:lnTo>
                  <a:lnTo>
                    <a:pt x="246" y="207"/>
                  </a:lnTo>
                  <a:lnTo>
                    <a:pt x="246" y="204"/>
                  </a:lnTo>
                  <a:lnTo>
                    <a:pt x="246" y="204"/>
                  </a:lnTo>
                  <a:lnTo>
                    <a:pt x="250" y="200"/>
                  </a:lnTo>
                  <a:lnTo>
                    <a:pt x="250" y="199"/>
                  </a:lnTo>
                  <a:lnTo>
                    <a:pt x="250" y="197"/>
                  </a:lnTo>
                  <a:lnTo>
                    <a:pt x="250" y="197"/>
                  </a:lnTo>
                  <a:lnTo>
                    <a:pt x="246" y="197"/>
                  </a:lnTo>
                  <a:lnTo>
                    <a:pt x="243" y="196"/>
                  </a:lnTo>
                  <a:lnTo>
                    <a:pt x="243" y="194"/>
                  </a:lnTo>
                  <a:lnTo>
                    <a:pt x="243" y="194"/>
                  </a:lnTo>
                  <a:lnTo>
                    <a:pt x="245" y="189"/>
                  </a:lnTo>
                  <a:lnTo>
                    <a:pt x="246" y="186"/>
                  </a:lnTo>
                  <a:lnTo>
                    <a:pt x="247" y="186"/>
                  </a:lnTo>
                  <a:lnTo>
                    <a:pt x="247" y="186"/>
                  </a:lnTo>
                  <a:lnTo>
                    <a:pt x="250" y="191"/>
                  </a:lnTo>
                  <a:lnTo>
                    <a:pt x="253" y="194"/>
                  </a:lnTo>
                  <a:lnTo>
                    <a:pt x="256" y="196"/>
                  </a:lnTo>
                  <a:lnTo>
                    <a:pt x="256" y="196"/>
                  </a:lnTo>
                  <a:lnTo>
                    <a:pt x="263" y="196"/>
                  </a:lnTo>
                  <a:lnTo>
                    <a:pt x="265" y="194"/>
                  </a:lnTo>
                  <a:lnTo>
                    <a:pt x="265" y="193"/>
                  </a:lnTo>
                  <a:lnTo>
                    <a:pt x="265" y="193"/>
                  </a:lnTo>
                  <a:lnTo>
                    <a:pt x="259" y="191"/>
                  </a:lnTo>
                  <a:lnTo>
                    <a:pt x="259" y="190"/>
                  </a:lnTo>
                  <a:lnTo>
                    <a:pt x="262" y="189"/>
                  </a:lnTo>
                  <a:lnTo>
                    <a:pt x="262" y="189"/>
                  </a:lnTo>
                  <a:lnTo>
                    <a:pt x="268" y="186"/>
                  </a:lnTo>
                  <a:lnTo>
                    <a:pt x="269" y="186"/>
                  </a:lnTo>
                  <a:lnTo>
                    <a:pt x="271" y="186"/>
                  </a:lnTo>
                  <a:lnTo>
                    <a:pt x="271" y="186"/>
                  </a:lnTo>
                  <a:lnTo>
                    <a:pt x="275" y="187"/>
                  </a:lnTo>
                  <a:lnTo>
                    <a:pt x="278" y="186"/>
                  </a:lnTo>
                  <a:lnTo>
                    <a:pt x="279" y="186"/>
                  </a:lnTo>
                  <a:lnTo>
                    <a:pt x="282" y="187"/>
                  </a:lnTo>
                  <a:lnTo>
                    <a:pt x="282" y="187"/>
                  </a:lnTo>
                  <a:lnTo>
                    <a:pt x="285" y="191"/>
                  </a:lnTo>
                  <a:lnTo>
                    <a:pt x="288" y="191"/>
                  </a:lnTo>
                  <a:lnTo>
                    <a:pt x="289" y="190"/>
                  </a:lnTo>
                  <a:lnTo>
                    <a:pt x="289" y="190"/>
                  </a:lnTo>
                  <a:lnTo>
                    <a:pt x="292" y="186"/>
                  </a:lnTo>
                  <a:lnTo>
                    <a:pt x="292" y="184"/>
                  </a:lnTo>
                  <a:lnTo>
                    <a:pt x="291" y="183"/>
                  </a:lnTo>
                  <a:lnTo>
                    <a:pt x="291" y="183"/>
                  </a:lnTo>
                  <a:lnTo>
                    <a:pt x="287" y="180"/>
                  </a:lnTo>
                  <a:lnTo>
                    <a:pt x="285" y="178"/>
                  </a:lnTo>
                  <a:lnTo>
                    <a:pt x="287" y="177"/>
                  </a:lnTo>
                  <a:lnTo>
                    <a:pt x="287" y="177"/>
                  </a:lnTo>
                  <a:lnTo>
                    <a:pt x="291" y="176"/>
                  </a:lnTo>
                  <a:lnTo>
                    <a:pt x="291" y="174"/>
                  </a:lnTo>
                  <a:lnTo>
                    <a:pt x="291" y="173"/>
                  </a:lnTo>
                  <a:lnTo>
                    <a:pt x="291" y="173"/>
                  </a:lnTo>
                  <a:lnTo>
                    <a:pt x="287" y="168"/>
                  </a:lnTo>
                  <a:lnTo>
                    <a:pt x="284" y="167"/>
                  </a:lnTo>
                  <a:lnTo>
                    <a:pt x="281" y="168"/>
                  </a:lnTo>
                  <a:lnTo>
                    <a:pt x="281" y="168"/>
                  </a:lnTo>
                  <a:lnTo>
                    <a:pt x="276" y="171"/>
                  </a:lnTo>
                  <a:lnTo>
                    <a:pt x="274" y="173"/>
                  </a:lnTo>
                  <a:lnTo>
                    <a:pt x="272" y="171"/>
                  </a:lnTo>
                  <a:lnTo>
                    <a:pt x="272" y="171"/>
                  </a:lnTo>
                  <a:lnTo>
                    <a:pt x="265" y="162"/>
                  </a:lnTo>
                  <a:lnTo>
                    <a:pt x="265" y="162"/>
                  </a:lnTo>
                  <a:lnTo>
                    <a:pt x="259" y="154"/>
                  </a:lnTo>
                  <a:lnTo>
                    <a:pt x="256" y="149"/>
                  </a:lnTo>
                  <a:lnTo>
                    <a:pt x="253" y="148"/>
                  </a:lnTo>
                  <a:lnTo>
                    <a:pt x="253" y="148"/>
                  </a:lnTo>
                  <a:lnTo>
                    <a:pt x="242" y="141"/>
                  </a:lnTo>
                  <a:lnTo>
                    <a:pt x="237" y="136"/>
                  </a:lnTo>
                  <a:lnTo>
                    <a:pt x="233" y="132"/>
                  </a:lnTo>
                  <a:lnTo>
                    <a:pt x="233" y="132"/>
                  </a:lnTo>
                  <a:lnTo>
                    <a:pt x="232" y="120"/>
                  </a:lnTo>
                  <a:lnTo>
                    <a:pt x="230" y="100"/>
                  </a:lnTo>
                  <a:lnTo>
                    <a:pt x="230" y="70"/>
                  </a:lnTo>
                  <a:lnTo>
                    <a:pt x="230" y="70"/>
                  </a:lnTo>
                  <a:lnTo>
                    <a:pt x="227" y="47"/>
                  </a:lnTo>
                  <a:lnTo>
                    <a:pt x="227" y="47"/>
                  </a:lnTo>
                  <a:lnTo>
                    <a:pt x="227" y="44"/>
                  </a:lnTo>
                  <a:lnTo>
                    <a:pt x="226" y="41"/>
                  </a:lnTo>
                  <a:lnTo>
                    <a:pt x="221" y="34"/>
                  </a:lnTo>
                  <a:lnTo>
                    <a:pt x="221" y="34"/>
                  </a:lnTo>
                  <a:lnTo>
                    <a:pt x="208" y="15"/>
                  </a:lnTo>
                  <a:lnTo>
                    <a:pt x="208" y="15"/>
                  </a:lnTo>
                  <a:lnTo>
                    <a:pt x="203" y="8"/>
                  </a:lnTo>
                  <a:lnTo>
                    <a:pt x="198" y="5"/>
                  </a:lnTo>
                  <a:lnTo>
                    <a:pt x="197" y="5"/>
                  </a:lnTo>
                  <a:lnTo>
                    <a:pt x="197" y="5"/>
                  </a:lnTo>
                  <a:lnTo>
                    <a:pt x="195" y="10"/>
                  </a:lnTo>
                  <a:lnTo>
                    <a:pt x="194" y="12"/>
                  </a:lnTo>
                  <a:lnTo>
                    <a:pt x="191" y="12"/>
                  </a:lnTo>
                  <a:lnTo>
                    <a:pt x="191" y="12"/>
                  </a:lnTo>
                  <a:lnTo>
                    <a:pt x="184" y="8"/>
                  </a:lnTo>
                  <a:lnTo>
                    <a:pt x="179" y="6"/>
                  </a:lnTo>
                  <a:lnTo>
                    <a:pt x="179" y="6"/>
                  </a:lnTo>
                  <a:lnTo>
                    <a:pt x="179" y="6"/>
                  </a:lnTo>
                  <a:lnTo>
                    <a:pt x="179" y="6"/>
                  </a:lnTo>
                  <a:lnTo>
                    <a:pt x="181" y="12"/>
                  </a:lnTo>
                  <a:lnTo>
                    <a:pt x="181" y="13"/>
                  </a:lnTo>
                  <a:lnTo>
                    <a:pt x="181" y="15"/>
                  </a:lnTo>
                  <a:lnTo>
                    <a:pt x="181" y="15"/>
                  </a:lnTo>
                  <a:lnTo>
                    <a:pt x="178" y="16"/>
                  </a:lnTo>
                  <a:lnTo>
                    <a:pt x="178" y="18"/>
                  </a:lnTo>
                  <a:lnTo>
                    <a:pt x="178" y="21"/>
                  </a:lnTo>
                  <a:lnTo>
                    <a:pt x="178" y="21"/>
                  </a:lnTo>
                  <a:lnTo>
                    <a:pt x="181" y="31"/>
                  </a:lnTo>
                  <a:lnTo>
                    <a:pt x="185" y="41"/>
                  </a:lnTo>
                  <a:lnTo>
                    <a:pt x="185" y="41"/>
                  </a:lnTo>
                  <a:lnTo>
                    <a:pt x="187" y="57"/>
                  </a:lnTo>
                  <a:lnTo>
                    <a:pt x="188" y="67"/>
                  </a:lnTo>
                  <a:lnTo>
                    <a:pt x="188" y="73"/>
                  </a:lnTo>
                  <a:lnTo>
                    <a:pt x="188" y="73"/>
                  </a:lnTo>
                  <a:lnTo>
                    <a:pt x="190" y="86"/>
                  </a:lnTo>
                  <a:lnTo>
                    <a:pt x="190" y="94"/>
                  </a:lnTo>
                  <a:lnTo>
                    <a:pt x="190" y="94"/>
                  </a:lnTo>
                  <a:lnTo>
                    <a:pt x="187" y="97"/>
                  </a:lnTo>
                  <a:lnTo>
                    <a:pt x="182" y="97"/>
                  </a:lnTo>
                  <a:lnTo>
                    <a:pt x="182" y="97"/>
                  </a:lnTo>
                  <a:lnTo>
                    <a:pt x="178" y="96"/>
                  </a:lnTo>
                  <a:lnTo>
                    <a:pt x="175" y="94"/>
                  </a:lnTo>
                  <a:lnTo>
                    <a:pt x="175" y="94"/>
                  </a:lnTo>
                  <a:lnTo>
                    <a:pt x="168" y="45"/>
                  </a:lnTo>
                  <a:lnTo>
                    <a:pt x="168" y="45"/>
                  </a:lnTo>
                  <a:lnTo>
                    <a:pt x="166" y="41"/>
                  </a:lnTo>
                  <a:lnTo>
                    <a:pt x="161" y="35"/>
                  </a:lnTo>
                  <a:lnTo>
                    <a:pt x="155" y="28"/>
                  </a:lnTo>
                  <a:lnTo>
                    <a:pt x="152" y="23"/>
                  </a:lnTo>
                  <a:lnTo>
                    <a:pt x="152" y="23"/>
                  </a:lnTo>
                  <a:lnTo>
                    <a:pt x="150" y="21"/>
                  </a:lnTo>
                  <a:lnTo>
                    <a:pt x="149" y="18"/>
                  </a:lnTo>
                  <a:lnTo>
                    <a:pt x="143" y="15"/>
                  </a:lnTo>
                  <a:lnTo>
                    <a:pt x="136" y="10"/>
                  </a:lnTo>
                  <a:lnTo>
                    <a:pt x="133" y="10"/>
                  </a:lnTo>
                  <a:lnTo>
                    <a:pt x="133" y="10"/>
                  </a:lnTo>
                  <a:lnTo>
                    <a:pt x="132" y="13"/>
                  </a:lnTo>
                  <a:lnTo>
                    <a:pt x="133" y="16"/>
                  </a:lnTo>
                  <a:lnTo>
                    <a:pt x="134" y="21"/>
                  </a:lnTo>
                  <a:lnTo>
                    <a:pt x="137" y="23"/>
                  </a:lnTo>
                  <a:lnTo>
                    <a:pt x="137" y="23"/>
                  </a:lnTo>
                  <a:lnTo>
                    <a:pt x="140" y="25"/>
                  </a:lnTo>
                  <a:lnTo>
                    <a:pt x="143" y="26"/>
                  </a:lnTo>
                  <a:lnTo>
                    <a:pt x="146" y="28"/>
                  </a:lnTo>
                  <a:lnTo>
                    <a:pt x="148" y="32"/>
                  </a:lnTo>
                  <a:lnTo>
                    <a:pt x="148" y="32"/>
                  </a:lnTo>
                  <a:lnTo>
                    <a:pt x="149" y="38"/>
                  </a:lnTo>
                  <a:lnTo>
                    <a:pt x="150" y="41"/>
                  </a:lnTo>
                  <a:lnTo>
                    <a:pt x="152" y="44"/>
                  </a:lnTo>
                  <a:lnTo>
                    <a:pt x="149" y="45"/>
                  </a:lnTo>
                  <a:lnTo>
                    <a:pt x="149" y="45"/>
                  </a:lnTo>
                  <a:lnTo>
                    <a:pt x="142" y="44"/>
                  </a:lnTo>
                  <a:lnTo>
                    <a:pt x="139" y="42"/>
                  </a:lnTo>
                  <a:lnTo>
                    <a:pt x="136" y="44"/>
                  </a:lnTo>
                  <a:lnTo>
                    <a:pt x="136" y="44"/>
                  </a:lnTo>
                  <a:lnTo>
                    <a:pt x="130" y="45"/>
                  </a:lnTo>
                  <a:lnTo>
                    <a:pt x="124" y="48"/>
                  </a:lnTo>
                  <a:lnTo>
                    <a:pt x="120" y="51"/>
                  </a:lnTo>
                  <a:lnTo>
                    <a:pt x="117" y="51"/>
                  </a:lnTo>
                  <a:lnTo>
                    <a:pt x="116" y="51"/>
                  </a:lnTo>
                  <a:lnTo>
                    <a:pt x="116" y="51"/>
                  </a:lnTo>
                  <a:lnTo>
                    <a:pt x="116" y="50"/>
                  </a:lnTo>
                  <a:lnTo>
                    <a:pt x="116" y="47"/>
                  </a:lnTo>
                  <a:lnTo>
                    <a:pt x="121" y="42"/>
                  </a:lnTo>
                  <a:lnTo>
                    <a:pt x="127" y="36"/>
                  </a:lnTo>
                  <a:lnTo>
                    <a:pt x="129" y="34"/>
                  </a:lnTo>
                  <a:lnTo>
                    <a:pt x="129" y="31"/>
                  </a:lnTo>
                  <a:lnTo>
                    <a:pt x="129" y="31"/>
                  </a:lnTo>
                  <a:lnTo>
                    <a:pt x="126" y="26"/>
                  </a:lnTo>
                  <a:lnTo>
                    <a:pt x="123" y="25"/>
                  </a:lnTo>
                  <a:lnTo>
                    <a:pt x="119" y="22"/>
                  </a:lnTo>
                  <a:lnTo>
                    <a:pt x="117" y="19"/>
                  </a:lnTo>
                  <a:lnTo>
                    <a:pt x="117" y="19"/>
                  </a:lnTo>
                  <a:lnTo>
                    <a:pt x="114" y="16"/>
                  </a:lnTo>
                  <a:lnTo>
                    <a:pt x="110" y="13"/>
                  </a:lnTo>
                  <a:lnTo>
                    <a:pt x="107" y="12"/>
                  </a:lnTo>
                  <a:lnTo>
                    <a:pt x="104" y="13"/>
                  </a:lnTo>
                  <a:lnTo>
                    <a:pt x="104" y="13"/>
                  </a:lnTo>
                  <a:lnTo>
                    <a:pt x="103" y="15"/>
                  </a:lnTo>
                  <a:lnTo>
                    <a:pt x="103" y="18"/>
                  </a:lnTo>
                  <a:lnTo>
                    <a:pt x="104" y="21"/>
                  </a:lnTo>
                  <a:lnTo>
                    <a:pt x="104" y="23"/>
                  </a:lnTo>
                  <a:lnTo>
                    <a:pt x="104" y="23"/>
                  </a:lnTo>
                  <a:lnTo>
                    <a:pt x="101" y="35"/>
                  </a:lnTo>
                  <a:lnTo>
                    <a:pt x="100" y="41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92" y="41"/>
                  </a:lnTo>
                  <a:lnTo>
                    <a:pt x="88" y="39"/>
                  </a:lnTo>
                  <a:lnTo>
                    <a:pt x="88" y="39"/>
                  </a:lnTo>
                  <a:lnTo>
                    <a:pt x="82" y="42"/>
                  </a:lnTo>
                  <a:lnTo>
                    <a:pt x="79" y="44"/>
                  </a:lnTo>
                  <a:lnTo>
                    <a:pt x="77" y="42"/>
                  </a:lnTo>
                  <a:lnTo>
                    <a:pt x="77" y="42"/>
                  </a:lnTo>
                  <a:lnTo>
                    <a:pt x="77" y="39"/>
                  </a:lnTo>
                  <a:lnTo>
                    <a:pt x="77" y="38"/>
                  </a:lnTo>
                  <a:lnTo>
                    <a:pt x="78" y="32"/>
                  </a:lnTo>
                  <a:lnTo>
                    <a:pt x="84" y="25"/>
                  </a:lnTo>
                  <a:lnTo>
                    <a:pt x="84" y="25"/>
                  </a:lnTo>
                  <a:lnTo>
                    <a:pt x="87" y="22"/>
                  </a:lnTo>
                  <a:lnTo>
                    <a:pt x="88" y="19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87" y="8"/>
                  </a:lnTo>
                  <a:lnTo>
                    <a:pt x="85" y="5"/>
                  </a:lnTo>
                  <a:lnTo>
                    <a:pt x="84" y="2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Freeform 1395"/>
            <p:cNvSpPr>
              <a:spLocks/>
            </p:cNvSpPr>
            <p:nvPr/>
          </p:nvSpPr>
          <p:spPr bwMode="auto">
            <a:xfrm>
              <a:off x="1255713" y="1954641"/>
              <a:ext cx="463550" cy="382588"/>
            </a:xfrm>
            <a:custGeom>
              <a:avLst/>
              <a:gdLst>
                <a:gd name="T0" fmla="*/ 56 w 292"/>
                <a:gd name="T1" fmla="*/ 15 h 241"/>
                <a:gd name="T2" fmla="*/ 29 w 292"/>
                <a:gd name="T3" fmla="*/ 35 h 241"/>
                <a:gd name="T4" fmla="*/ 8 w 292"/>
                <a:gd name="T5" fmla="*/ 47 h 241"/>
                <a:gd name="T6" fmla="*/ 17 w 292"/>
                <a:gd name="T7" fmla="*/ 61 h 241"/>
                <a:gd name="T8" fmla="*/ 3 w 292"/>
                <a:gd name="T9" fmla="*/ 73 h 241"/>
                <a:gd name="T10" fmla="*/ 4 w 292"/>
                <a:gd name="T11" fmla="*/ 94 h 241"/>
                <a:gd name="T12" fmla="*/ 17 w 292"/>
                <a:gd name="T13" fmla="*/ 100 h 241"/>
                <a:gd name="T14" fmla="*/ 30 w 292"/>
                <a:gd name="T15" fmla="*/ 107 h 241"/>
                <a:gd name="T16" fmla="*/ 50 w 292"/>
                <a:gd name="T17" fmla="*/ 105 h 241"/>
                <a:gd name="T18" fmla="*/ 45 w 292"/>
                <a:gd name="T19" fmla="*/ 110 h 241"/>
                <a:gd name="T20" fmla="*/ 17 w 292"/>
                <a:gd name="T21" fmla="*/ 122 h 241"/>
                <a:gd name="T22" fmla="*/ 29 w 292"/>
                <a:gd name="T23" fmla="*/ 147 h 241"/>
                <a:gd name="T24" fmla="*/ 45 w 292"/>
                <a:gd name="T25" fmla="*/ 148 h 241"/>
                <a:gd name="T26" fmla="*/ 78 w 292"/>
                <a:gd name="T27" fmla="*/ 142 h 241"/>
                <a:gd name="T28" fmla="*/ 104 w 292"/>
                <a:gd name="T29" fmla="*/ 147 h 241"/>
                <a:gd name="T30" fmla="*/ 111 w 292"/>
                <a:gd name="T31" fmla="*/ 157 h 241"/>
                <a:gd name="T32" fmla="*/ 113 w 292"/>
                <a:gd name="T33" fmla="*/ 165 h 241"/>
                <a:gd name="T34" fmla="*/ 90 w 292"/>
                <a:gd name="T35" fmla="*/ 168 h 241"/>
                <a:gd name="T36" fmla="*/ 50 w 292"/>
                <a:gd name="T37" fmla="*/ 170 h 241"/>
                <a:gd name="T38" fmla="*/ 36 w 292"/>
                <a:gd name="T39" fmla="*/ 178 h 241"/>
                <a:gd name="T40" fmla="*/ 45 w 292"/>
                <a:gd name="T41" fmla="*/ 200 h 241"/>
                <a:gd name="T42" fmla="*/ 62 w 292"/>
                <a:gd name="T43" fmla="*/ 213 h 241"/>
                <a:gd name="T44" fmla="*/ 90 w 292"/>
                <a:gd name="T45" fmla="*/ 223 h 241"/>
                <a:gd name="T46" fmla="*/ 98 w 292"/>
                <a:gd name="T47" fmla="*/ 239 h 241"/>
                <a:gd name="T48" fmla="*/ 130 w 292"/>
                <a:gd name="T49" fmla="*/ 235 h 241"/>
                <a:gd name="T50" fmla="*/ 161 w 292"/>
                <a:gd name="T51" fmla="*/ 228 h 241"/>
                <a:gd name="T52" fmla="*/ 192 w 292"/>
                <a:gd name="T53" fmla="*/ 218 h 241"/>
                <a:gd name="T54" fmla="*/ 223 w 292"/>
                <a:gd name="T55" fmla="*/ 220 h 241"/>
                <a:gd name="T56" fmla="*/ 224 w 292"/>
                <a:gd name="T57" fmla="*/ 229 h 241"/>
                <a:gd name="T58" fmla="*/ 255 w 292"/>
                <a:gd name="T59" fmla="*/ 232 h 241"/>
                <a:gd name="T60" fmla="*/ 281 w 292"/>
                <a:gd name="T61" fmla="*/ 215 h 241"/>
                <a:gd name="T62" fmla="*/ 274 w 292"/>
                <a:gd name="T63" fmla="*/ 204 h 241"/>
                <a:gd name="T64" fmla="*/ 259 w 292"/>
                <a:gd name="T65" fmla="*/ 206 h 241"/>
                <a:gd name="T66" fmla="*/ 246 w 292"/>
                <a:gd name="T67" fmla="*/ 207 h 241"/>
                <a:gd name="T68" fmla="*/ 246 w 292"/>
                <a:gd name="T69" fmla="*/ 197 h 241"/>
                <a:gd name="T70" fmla="*/ 247 w 292"/>
                <a:gd name="T71" fmla="*/ 186 h 241"/>
                <a:gd name="T72" fmla="*/ 265 w 292"/>
                <a:gd name="T73" fmla="*/ 193 h 241"/>
                <a:gd name="T74" fmla="*/ 269 w 292"/>
                <a:gd name="T75" fmla="*/ 186 h 241"/>
                <a:gd name="T76" fmla="*/ 282 w 292"/>
                <a:gd name="T77" fmla="*/ 187 h 241"/>
                <a:gd name="T78" fmla="*/ 291 w 292"/>
                <a:gd name="T79" fmla="*/ 183 h 241"/>
                <a:gd name="T80" fmla="*/ 291 w 292"/>
                <a:gd name="T81" fmla="*/ 174 h 241"/>
                <a:gd name="T82" fmla="*/ 276 w 292"/>
                <a:gd name="T83" fmla="*/ 171 h 241"/>
                <a:gd name="T84" fmla="*/ 256 w 292"/>
                <a:gd name="T85" fmla="*/ 149 h 241"/>
                <a:gd name="T86" fmla="*/ 232 w 292"/>
                <a:gd name="T87" fmla="*/ 120 h 241"/>
                <a:gd name="T88" fmla="*/ 226 w 292"/>
                <a:gd name="T89" fmla="*/ 41 h 241"/>
                <a:gd name="T90" fmla="*/ 197 w 292"/>
                <a:gd name="T91" fmla="*/ 5 h 241"/>
                <a:gd name="T92" fmla="*/ 179 w 292"/>
                <a:gd name="T93" fmla="*/ 6 h 241"/>
                <a:gd name="T94" fmla="*/ 181 w 292"/>
                <a:gd name="T95" fmla="*/ 15 h 241"/>
                <a:gd name="T96" fmla="*/ 185 w 292"/>
                <a:gd name="T97" fmla="*/ 41 h 241"/>
                <a:gd name="T98" fmla="*/ 190 w 292"/>
                <a:gd name="T99" fmla="*/ 94 h 241"/>
                <a:gd name="T100" fmla="*/ 168 w 292"/>
                <a:gd name="T101" fmla="*/ 45 h 241"/>
                <a:gd name="T102" fmla="*/ 150 w 292"/>
                <a:gd name="T103" fmla="*/ 21 h 241"/>
                <a:gd name="T104" fmla="*/ 133 w 292"/>
                <a:gd name="T105" fmla="*/ 16 h 241"/>
                <a:gd name="T106" fmla="*/ 148 w 292"/>
                <a:gd name="T107" fmla="*/ 32 h 241"/>
                <a:gd name="T108" fmla="*/ 142 w 292"/>
                <a:gd name="T109" fmla="*/ 44 h 241"/>
                <a:gd name="T110" fmla="*/ 117 w 292"/>
                <a:gd name="T111" fmla="*/ 51 h 241"/>
                <a:gd name="T112" fmla="*/ 129 w 292"/>
                <a:gd name="T113" fmla="*/ 34 h 241"/>
                <a:gd name="T114" fmla="*/ 117 w 292"/>
                <a:gd name="T115" fmla="*/ 19 h 241"/>
                <a:gd name="T116" fmla="*/ 103 w 292"/>
                <a:gd name="T117" fmla="*/ 18 h 241"/>
                <a:gd name="T118" fmla="*/ 98 w 292"/>
                <a:gd name="T119" fmla="*/ 44 h 241"/>
                <a:gd name="T120" fmla="*/ 77 w 292"/>
                <a:gd name="T121" fmla="*/ 42 h 241"/>
                <a:gd name="T122" fmla="*/ 87 w 292"/>
                <a:gd name="T123" fmla="*/ 2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2" h="241">
                  <a:moveTo>
                    <a:pt x="84" y="2"/>
                  </a:moveTo>
                  <a:lnTo>
                    <a:pt x="84" y="2"/>
                  </a:lnTo>
                  <a:lnTo>
                    <a:pt x="78" y="0"/>
                  </a:lnTo>
                  <a:lnTo>
                    <a:pt x="74" y="0"/>
                  </a:lnTo>
                  <a:lnTo>
                    <a:pt x="71" y="2"/>
                  </a:lnTo>
                  <a:lnTo>
                    <a:pt x="71" y="2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46" y="21"/>
                  </a:lnTo>
                  <a:lnTo>
                    <a:pt x="37" y="26"/>
                  </a:lnTo>
                  <a:lnTo>
                    <a:pt x="37" y="26"/>
                  </a:lnTo>
                  <a:lnTo>
                    <a:pt x="33" y="29"/>
                  </a:lnTo>
                  <a:lnTo>
                    <a:pt x="29" y="35"/>
                  </a:lnTo>
                  <a:lnTo>
                    <a:pt x="29" y="35"/>
                  </a:lnTo>
                  <a:lnTo>
                    <a:pt x="26" y="38"/>
                  </a:lnTo>
                  <a:lnTo>
                    <a:pt x="24" y="39"/>
                  </a:lnTo>
                  <a:lnTo>
                    <a:pt x="22" y="41"/>
                  </a:lnTo>
                  <a:lnTo>
                    <a:pt x="22" y="41"/>
                  </a:lnTo>
                  <a:lnTo>
                    <a:pt x="13" y="42"/>
                  </a:lnTo>
                  <a:lnTo>
                    <a:pt x="10" y="45"/>
                  </a:lnTo>
                  <a:lnTo>
                    <a:pt x="8" y="47"/>
                  </a:lnTo>
                  <a:lnTo>
                    <a:pt x="8" y="47"/>
                  </a:lnTo>
                  <a:lnTo>
                    <a:pt x="11" y="52"/>
                  </a:lnTo>
                  <a:lnTo>
                    <a:pt x="13" y="57"/>
                  </a:lnTo>
                  <a:lnTo>
                    <a:pt x="13" y="57"/>
                  </a:lnTo>
                  <a:lnTo>
                    <a:pt x="14" y="58"/>
                  </a:lnTo>
                  <a:lnTo>
                    <a:pt x="16" y="60"/>
                  </a:lnTo>
                  <a:lnTo>
                    <a:pt x="17" y="61"/>
                  </a:lnTo>
                  <a:lnTo>
                    <a:pt x="17" y="63"/>
                  </a:lnTo>
                  <a:lnTo>
                    <a:pt x="17" y="63"/>
                  </a:lnTo>
                  <a:lnTo>
                    <a:pt x="14" y="65"/>
                  </a:lnTo>
                  <a:lnTo>
                    <a:pt x="10" y="68"/>
                  </a:lnTo>
                  <a:lnTo>
                    <a:pt x="6" y="70"/>
                  </a:lnTo>
                  <a:lnTo>
                    <a:pt x="3" y="73"/>
                  </a:lnTo>
                  <a:lnTo>
                    <a:pt x="3" y="73"/>
                  </a:lnTo>
                  <a:lnTo>
                    <a:pt x="1" y="80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1" y="92"/>
                  </a:lnTo>
                  <a:lnTo>
                    <a:pt x="3" y="93"/>
                  </a:lnTo>
                  <a:lnTo>
                    <a:pt x="4" y="94"/>
                  </a:lnTo>
                  <a:lnTo>
                    <a:pt x="4" y="94"/>
                  </a:lnTo>
                  <a:lnTo>
                    <a:pt x="6" y="94"/>
                  </a:lnTo>
                  <a:lnTo>
                    <a:pt x="6" y="97"/>
                  </a:lnTo>
                  <a:lnTo>
                    <a:pt x="7" y="99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6" y="99"/>
                  </a:lnTo>
                  <a:lnTo>
                    <a:pt x="17" y="100"/>
                  </a:lnTo>
                  <a:lnTo>
                    <a:pt x="19" y="100"/>
                  </a:lnTo>
                  <a:lnTo>
                    <a:pt x="19" y="100"/>
                  </a:lnTo>
                  <a:lnTo>
                    <a:pt x="19" y="105"/>
                  </a:lnTo>
                  <a:lnTo>
                    <a:pt x="20" y="107"/>
                  </a:lnTo>
                  <a:lnTo>
                    <a:pt x="22" y="107"/>
                  </a:lnTo>
                  <a:lnTo>
                    <a:pt x="22" y="107"/>
                  </a:lnTo>
                  <a:lnTo>
                    <a:pt x="30" y="107"/>
                  </a:lnTo>
                  <a:lnTo>
                    <a:pt x="35" y="107"/>
                  </a:lnTo>
                  <a:lnTo>
                    <a:pt x="37" y="107"/>
                  </a:lnTo>
                  <a:lnTo>
                    <a:pt x="37" y="107"/>
                  </a:lnTo>
                  <a:lnTo>
                    <a:pt x="40" y="105"/>
                  </a:lnTo>
                  <a:lnTo>
                    <a:pt x="43" y="105"/>
                  </a:lnTo>
                  <a:lnTo>
                    <a:pt x="50" y="105"/>
                  </a:lnTo>
                  <a:lnTo>
                    <a:pt x="50" y="105"/>
                  </a:lnTo>
                  <a:lnTo>
                    <a:pt x="61" y="106"/>
                  </a:lnTo>
                  <a:lnTo>
                    <a:pt x="62" y="107"/>
                  </a:lnTo>
                  <a:lnTo>
                    <a:pt x="62" y="107"/>
                  </a:lnTo>
                  <a:lnTo>
                    <a:pt x="62" y="107"/>
                  </a:lnTo>
                  <a:lnTo>
                    <a:pt x="53" y="109"/>
                  </a:lnTo>
                  <a:lnTo>
                    <a:pt x="48" y="109"/>
                  </a:lnTo>
                  <a:lnTo>
                    <a:pt x="45" y="110"/>
                  </a:lnTo>
                  <a:lnTo>
                    <a:pt x="45" y="110"/>
                  </a:lnTo>
                  <a:lnTo>
                    <a:pt x="40" y="112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29" y="116"/>
                  </a:lnTo>
                  <a:lnTo>
                    <a:pt x="23" y="118"/>
                  </a:lnTo>
                  <a:lnTo>
                    <a:pt x="17" y="122"/>
                  </a:lnTo>
                  <a:lnTo>
                    <a:pt x="17" y="122"/>
                  </a:lnTo>
                  <a:lnTo>
                    <a:pt x="16" y="123"/>
                  </a:lnTo>
                  <a:lnTo>
                    <a:pt x="17" y="129"/>
                  </a:lnTo>
                  <a:lnTo>
                    <a:pt x="20" y="139"/>
                  </a:lnTo>
                  <a:lnTo>
                    <a:pt x="20" y="139"/>
                  </a:lnTo>
                  <a:lnTo>
                    <a:pt x="24" y="145"/>
                  </a:lnTo>
                  <a:lnTo>
                    <a:pt x="29" y="147"/>
                  </a:lnTo>
                  <a:lnTo>
                    <a:pt x="33" y="148"/>
                  </a:lnTo>
                  <a:lnTo>
                    <a:pt x="33" y="148"/>
                  </a:lnTo>
                  <a:lnTo>
                    <a:pt x="37" y="148"/>
                  </a:lnTo>
                  <a:lnTo>
                    <a:pt x="40" y="149"/>
                  </a:lnTo>
                  <a:lnTo>
                    <a:pt x="43" y="149"/>
                  </a:lnTo>
                  <a:lnTo>
                    <a:pt x="45" y="148"/>
                  </a:lnTo>
                  <a:lnTo>
                    <a:pt x="45" y="148"/>
                  </a:lnTo>
                  <a:lnTo>
                    <a:pt x="46" y="147"/>
                  </a:lnTo>
                  <a:lnTo>
                    <a:pt x="50" y="147"/>
                  </a:lnTo>
                  <a:lnTo>
                    <a:pt x="50" y="147"/>
                  </a:lnTo>
                  <a:lnTo>
                    <a:pt x="58" y="148"/>
                  </a:lnTo>
                  <a:lnTo>
                    <a:pt x="65" y="147"/>
                  </a:lnTo>
                  <a:lnTo>
                    <a:pt x="65" y="147"/>
                  </a:lnTo>
                  <a:lnTo>
                    <a:pt x="78" y="142"/>
                  </a:lnTo>
                  <a:lnTo>
                    <a:pt x="85" y="141"/>
                  </a:lnTo>
                  <a:lnTo>
                    <a:pt x="90" y="141"/>
                  </a:lnTo>
                  <a:lnTo>
                    <a:pt x="90" y="141"/>
                  </a:lnTo>
                  <a:lnTo>
                    <a:pt x="95" y="145"/>
                  </a:lnTo>
                  <a:lnTo>
                    <a:pt x="100" y="147"/>
                  </a:lnTo>
                  <a:lnTo>
                    <a:pt x="104" y="147"/>
                  </a:lnTo>
                  <a:lnTo>
                    <a:pt x="104" y="147"/>
                  </a:lnTo>
                  <a:lnTo>
                    <a:pt x="117" y="148"/>
                  </a:lnTo>
                  <a:lnTo>
                    <a:pt x="123" y="149"/>
                  </a:lnTo>
                  <a:lnTo>
                    <a:pt x="124" y="149"/>
                  </a:lnTo>
                  <a:lnTo>
                    <a:pt x="123" y="149"/>
                  </a:lnTo>
                  <a:lnTo>
                    <a:pt x="123" y="149"/>
                  </a:lnTo>
                  <a:lnTo>
                    <a:pt x="116" y="154"/>
                  </a:lnTo>
                  <a:lnTo>
                    <a:pt x="111" y="157"/>
                  </a:lnTo>
                  <a:lnTo>
                    <a:pt x="111" y="157"/>
                  </a:lnTo>
                  <a:lnTo>
                    <a:pt x="114" y="158"/>
                  </a:lnTo>
                  <a:lnTo>
                    <a:pt x="116" y="161"/>
                  </a:lnTo>
                  <a:lnTo>
                    <a:pt x="116" y="161"/>
                  </a:lnTo>
                  <a:lnTo>
                    <a:pt x="116" y="161"/>
                  </a:lnTo>
                  <a:lnTo>
                    <a:pt x="114" y="162"/>
                  </a:lnTo>
                  <a:lnTo>
                    <a:pt x="113" y="165"/>
                  </a:lnTo>
                  <a:lnTo>
                    <a:pt x="113" y="167"/>
                  </a:lnTo>
                  <a:lnTo>
                    <a:pt x="111" y="168"/>
                  </a:lnTo>
                  <a:lnTo>
                    <a:pt x="111" y="168"/>
                  </a:lnTo>
                  <a:lnTo>
                    <a:pt x="106" y="168"/>
                  </a:lnTo>
                  <a:lnTo>
                    <a:pt x="95" y="168"/>
                  </a:lnTo>
                  <a:lnTo>
                    <a:pt x="95" y="168"/>
                  </a:lnTo>
                  <a:lnTo>
                    <a:pt x="90" y="168"/>
                  </a:lnTo>
                  <a:lnTo>
                    <a:pt x="82" y="170"/>
                  </a:lnTo>
                  <a:lnTo>
                    <a:pt x="69" y="173"/>
                  </a:lnTo>
                  <a:lnTo>
                    <a:pt x="69" y="173"/>
                  </a:lnTo>
                  <a:lnTo>
                    <a:pt x="65" y="173"/>
                  </a:lnTo>
                  <a:lnTo>
                    <a:pt x="61" y="171"/>
                  </a:lnTo>
                  <a:lnTo>
                    <a:pt x="56" y="170"/>
                  </a:lnTo>
                  <a:lnTo>
                    <a:pt x="50" y="170"/>
                  </a:lnTo>
                  <a:lnTo>
                    <a:pt x="50" y="170"/>
                  </a:lnTo>
                  <a:lnTo>
                    <a:pt x="39" y="171"/>
                  </a:lnTo>
                  <a:lnTo>
                    <a:pt x="36" y="173"/>
                  </a:lnTo>
                  <a:lnTo>
                    <a:pt x="35" y="174"/>
                  </a:lnTo>
                  <a:lnTo>
                    <a:pt x="36" y="176"/>
                  </a:lnTo>
                  <a:lnTo>
                    <a:pt x="36" y="176"/>
                  </a:lnTo>
                  <a:lnTo>
                    <a:pt x="36" y="178"/>
                  </a:lnTo>
                  <a:lnTo>
                    <a:pt x="36" y="183"/>
                  </a:lnTo>
                  <a:lnTo>
                    <a:pt x="36" y="187"/>
                  </a:lnTo>
                  <a:lnTo>
                    <a:pt x="37" y="190"/>
                  </a:lnTo>
                  <a:lnTo>
                    <a:pt x="37" y="190"/>
                  </a:lnTo>
                  <a:lnTo>
                    <a:pt x="42" y="194"/>
                  </a:lnTo>
                  <a:lnTo>
                    <a:pt x="45" y="196"/>
                  </a:lnTo>
                  <a:lnTo>
                    <a:pt x="45" y="200"/>
                  </a:lnTo>
                  <a:lnTo>
                    <a:pt x="45" y="200"/>
                  </a:lnTo>
                  <a:lnTo>
                    <a:pt x="46" y="203"/>
                  </a:lnTo>
                  <a:lnTo>
                    <a:pt x="48" y="206"/>
                  </a:lnTo>
                  <a:lnTo>
                    <a:pt x="50" y="210"/>
                  </a:lnTo>
                  <a:lnTo>
                    <a:pt x="56" y="213"/>
                  </a:lnTo>
                  <a:lnTo>
                    <a:pt x="56" y="213"/>
                  </a:lnTo>
                  <a:lnTo>
                    <a:pt x="62" y="213"/>
                  </a:lnTo>
                  <a:lnTo>
                    <a:pt x="69" y="215"/>
                  </a:lnTo>
                  <a:lnTo>
                    <a:pt x="77" y="213"/>
                  </a:lnTo>
                  <a:lnTo>
                    <a:pt x="81" y="215"/>
                  </a:lnTo>
                  <a:lnTo>
                    <a:pt x="81" y="215"/>
                  </a:lnTo>
                  <a:lnTo>
                    <a:pt x="87" y="218"/>
                  </a:lnTo>
                  <a:lnTo>
                    <a:pt x="88" y="220"/>
                  </a:lnTo>
                  <a:lnTo>
                    <a:pt x="90" y="223"/>
                  </a:lnTo>
                  <a:lnTo>
                    <a:pt x="90" y="223"/>
                  </a:lnTo>
                  <a:lnTo>
                    <a:pt x="88" y="228"/>
                  </a:lnTo>
                  <a:lnTo>
                    <a:pt x="88" y="231"/>
                  </a:lnTo>
                  <a:lnTo>
                    <a:pt x="90" y="233"/>
                  </a:lnTo>
                  <a:lnTo>
                    <a:pt x="90" y="233"/>
                  </a:lnTo>
                  <a:lnTo>
                    <a:pt x="95" y="238"/>
                  </a:lnTo>
                  <a:lnTo>
                    <a:pt x="98" y="239"/>
                  </a:lnTo>
                  <a:lnTo>
                    <a:pt x="104" y="241"/>
                  </a:lnTo>
                  <a:lnTo>
                    <a:pt x="104" y="241"/>
                  </a:lnTo>
                  <a:lnTo>
                    <a:pt x="110" y="239"/>
                  </a:lnTo>
                  <a:lnTo>
                    <a:pt x="119" y="238"/>
                  </a:lnTo>
                  <a:lnTo>
                    <a:pt x="126" y="235"/>
                  </a:lnTo>
                  <a:lnTo>
                    <a:pt x="130" y="235"/>
                  </a:lnTo>
                  <a:lnTo>
                    <a:pt x="130" y="235"/>
                  </a:lnTo>
                  <a:lnTo>
                    <a:pt x="137" y="238"/>
                  </a:lnTo>
                  <a:lnTo>
                    <a:pt x="142" y="238"/>
                  </a:lnTo>
                  <a:lnTo>
                    <a:pt x="146" y="238"/>
                  </a:lnTo>
                  <a:lnTo>
                    <a:pt x="146" y="238"/>
                  </a:lnTo>
                  <a:lnTo>
                    <a:pt x="150" y="235"/>
                  </a:lnTo>
                  <a:lnTo>
                    <a:pt x="156" y="232"/>
                  </a:lnTo>
                  <a:lnTo>
                    <a:pt x="161" y="228"/>
                  </a:lnTo>
                  <a:lnTo>
                    <a:pt x="163" y="226"/>
                  </a:lnTo>
                  <a:lnTo>
                    <a:pt x="163" y="226"/>
                  </a:lnTo>
                  <a:lnTo>
                    <a:pt x="178" y="225"/>
                  </a:lnTo>
                  <a:lnTo>
                    <a:pt x="185" y="223"/>
                  </a:lnTo>
                  <a:lnTo>
                    <a:pt x="188" y="222"/>
                  </a:lnTo>
                  <a:lnTo>
                    <a:pt x="188" y="222"/>
                  </a:lnTo>
                  <a:lnTo>
                    <a:pt x="192" y="218"/>
                  </a:lnTo>
                  <a:lnTo>
                    <a:pt x="195" y="216"/>
                  </a:lnTo>
                  <a:lnTo>
                    <a:pt x="198" y="216"/>
                  </a:lnTo>
                  <a:lnTo>
                    <a:pt x="198" y="216"/>
                  </a:lnTo>
                  <a:lnTo>
                    <a:pt x="204" y="218"/>
                  </a:lnTo>
                  <a:lnTo>
                    <a:pt x="210" y="219"/>
                  </a:lnTo>
                  <a:lnTo>
                    <a:pt x="210" y="219"/>
                  </a:lnTo>
                  <a:lnTo>
                    <a:pt x="223" y="220"/>
                  </a:lnTo>
                  <a:lnTo>
                    <a:pt x="227" y="220"/>
                  </a:lnTo>
                  <a:lnTo>
                    <a:pt x="227" y="220"/>
                  </a:lnTo>
                  <a:lnTo>
                    <a:pt x="227" y="222"/>
                  </a:lnTo>
                  <a:lnTo>
                    <a:pt x="227" y="222"/>
                  </a:lnTo>
                  <a:lnTo>
                    <a:pt x="224" y="226"/>
                  </a:lnTo>
                  <a:lnTo>
                    <a:pt x="223" y="228"/>
                  </a:lnTo>
                  <a:lnTo>
                    <a:pt x="224" y="229"/>
                  </a:lnTo>
                  <a:lnTo>
                    <a:pt x="224" y="229"/>
                  </a:lnTo>
                  <a:lnTo>
                    <a:pt x="233" y="228"/>
                  </a:lnTo>
                  <a:lnTo>
                    <a:pt x="239" y="228"/>
                  </a:lnTo>
                  <a:lnTo>
                    <a:pt x="243" y="228"/>
                  </a:lnTo>
                  <a:lnTo>
                    <a:pt x="243" y="228"/>
                  </a:lnTo>
                  <a:lnTo>
                    <a:pt x="252" y="232"/>
                  </a:lnTo>
                  <a:lnTo>
                    <a:pt x="255" y="232"/>
                  </a:lnTo>
                  <a:lnTo>
                    <a:pt x="259" y="232"/>
                  </a:lnTo>
                  <a:lnTo>
                    <a:pt x="259" y="232"/>
                  </a:lnTo>
                  <a:lnTo>
                    <a:pt x="269" y="226"/>
                  </a:lnTo>
                  <a:lnTo>
                    <a:pt x="275" y="222"/>
                  </a:lnTo>
                  <a:lnTo>
                    <a:pt x="278" y="219"/>
                  </a:lnTo>
                  <a:lnTo>
                    <a:pt x="278" y="219"/>
                  </a:lnTo>
                  <a:lnTo>
                    <a:pt x="281" y="215"/>
                  </a:lnTo>
                  <a:lnTo>
                    <a:pt x="282" y="213"/>
                  </a:lnTo>
                  <a:lnTo>
                    <a:pt x="282" y="213"/>
                  </a:lnTo>
                  <a:lnTo>
                    <a:pt x="281" y="213"/>
                  </a:lnTo>
                  <a:lnTo>
                    <a:pt x="278" y="213"/>
                  </a:lnTo>
                  <a:lnTo>
                    <a:pt x="276" y="212"/>
                  </a:lnTo>
                  <a:lnTo>
                    <a:pt x="276" y="212"/>
                  </a:lnTo>
                  <a:lnTo>
                    <a:pt x="274" y="204"/>
                  </a:lnTo>
                  <a:lnTo>
                    <a:pt x="271" y="200"/>
                  </a:lnTo>
                  <a:lnTo>
                    <a:pt x="269" y="199"/>
                  </a:lnTo>
                  <a:lnTo>
                    <a:pt x="269" y="199"/>
                  </a:lnTo>
                  <a:lnTo>
                    <a:pt x="268" y="200"/>
                  </a:lnTo>
                  <a:lnTo>
                    <a:pt x="265" y="203"/>
                  </a:lnTo>
                  <a:lnTo>
                    <a:pt x="262" y="206"/>
                  </a:lnTo>
                  <a:lnTo>
                    <a:pt x="259" y="206"/>
                  </a:lnTo>
                  <a:lnTo>
                    <a:pt x="259" y="206"/>
                  </a:lnTo>
                  <a:lnTo>
                    <a:pt x="256" y="204"/>
                  </a:lnTo>
                  <a:lnTo>
                    <a:pt x="255" y="204"/>
                  </a:lnTo>
                  <a:lnTo>
                    <a:pt x="252" y="204"/>
                  </a:lnTo>
                  <a:lnTo>
                    <a:pt x="252" y="204"/>
                  </a:lnTo>
                  <a:lnTo>
                    <a:pt x="247" y="206"/>
                  </a:lnTo>
                  <a:lnTo>
                    <a:pt x="246" y="207"/>
                  </a:lnTo>
                  <a:lnTo>
                    <a:pt x="246" y="204"/>
                  </a:lnTo>
                  <a:lnTo>
                    <a:pt x="246" y="204"/>
                  </a:lnTo>
                  <a:lnTo>
                    <a:pt x="250" y="200"/>
                  </a:lnTo>
                  <a:lnTo>
                    <a:pt x="250" y="199"/>
                  </a:lnTo>
                  <a:lnTo>
                    <a:pt x="250" y="197"/>
                  </a:lnTo>
                  <a:lnTo>
                    <a:pt x="250" y="197"/>
                  </a:lnTo>
                  <a:lnTo>
                    <a:pt x="246" y="197"/>
                  </a:lnTo>
                  <a:lnTo>
                    <a:pt x="243" y="196"/>
                  </a:lnTo>
                  <a:lnTo>
                    <a:pt x="243" y="194"/>
                  </a:lnTo>
                  <a:lnTo>
                    <a:pt x="243" y="194"/>
                  </a:lnTo>
                  <a:lnTo>
                    <a:pt x="245" y="189"/>
                  </a:lnTo>
                  <a:lnTo>
                    <a:pt x="246" y="186"/>
                  </a:lnTo>
                  <a:lnTo>
                    <a:pt x="247" y="186"/>
                  </a:lnTo>
                  <a:lnTo>
                    <a:pt x="247" y="186"/>
                  </a:lnTo>
                  <a:lnTo>
                    <a:pt x="250" y="191"/>
                  </a:lnTo>
                  <a:lnTo>
                    <a:pt x="253" y="194"/>
                  </a:lnTo>
                  <a:lnTo>
                    <a:pt x="256" y="196"/>
                  </a:lnTo>
                  <a:lnTo>
                    <a:pt x="256" y="196"/>
                  </a:lnTo>
                  <a:lnTo>
                    <a:pt x="263" y="196"/>
                  </a:lnTo>
                  <a:lnTo>
                    <a:pt x="265" y="194"/>
                  </a:lnTo>
                  <a:lnTo>
                    <a:pt x="265" y="193"/>
                  </a:lnTo>
                  <a:lnTo>
                    <a:pt x="265" y="193"/>
                  </a:lnTo>
                  <a:lnTo>
                    <a:pt x="259" y="191"/>
                  </a:lnTo>
                  <a:lnTo>
                    <a:pt x="259" y="190"/>
                  </a:lnTo>
                  <a:lnTo>
                    <a:pt x="262" y="189"/>
                  </a:lnTo>
                  <a:lnTo>
                    <a:pt x="262" y="189"/>
                  </a:lnTo>
                  <a:lnTo>
                    <a:pt x="268" y="186"/>
                  </a:lnTo>
                  <a:lnTo>
                    <a:pt x="269" y="186"/>
                  </a:lnTo>
                  <a:lnTo>
                    <a:pt x="271" y="186"/>
                  </a:lnTo>
                  <a:lnTo>
                    <a:pt x="271" y="186"/>
                  </a:lnTo>
                  <a:lnTo>
                    <a:pt x="275" y="187"/>
                  </a:lnTo>
                  <a:lnTo>
                    <a:pt x="278" y="186"/>
                  </a:lnTo>
                  <a:lnTo>
                    <a:pt x="279" y="186"/>
                  </a:lnTo>
                  <a:lnTo>
                    <a:pt x="282" y="187"/>
                  </a:lnTo>
                  <a:lnTo>
                    <a:pt x="282" y="187"/>
                  </a:lnTo>
                  <a:lnTo>
                    <a:pt x="285" y="191"/>
                  </a:lnTo>
                  <a:lnTo>
                    <a:pt x="288" y="191"/>
                  </a:lnTo>
                  <a:lnTo>
                    <a:pt x="289" y="190"/>
                  </a:lnTo>
                  <a:lnTo>
                    <a:pt x="289" y="190"/>
                  </a:lnTo>
                  <a:lnTo>
                    <a:pt x="292" y="186"/>
                  </a:lnTo>
                  <a:lnTo>
                    <a:pt x="292" y="184"/>
                  </a:lnTo>
                  <a:lnTo>
                    <a:pt x="291" y="183"/>
                  </a:lnTo>
                  <a:lnTo>
                    <a:pt x="291" y="183"/>
                  </a:lnTo>
                  <a:lnTo>
                    <a:pt x="287" y="180"/>
                  </a:lnTo>
                  <a:lnTo>
                    <a:pt x="285" y="178"/>
                  </a:lnTo>
                  <a:lnTo>
                    <a:pt x="287" y="177"/>
                  </a:lnTo>
                  <a:lnTo>
                    <a:pt x="287" y="177"/>
                  </a:lnTo>
                  <a:lnTo>
                    <a:pt x="291" y="176"/>
                  </a:lnTo>
                  <a:lnTo>
                    <a:pt x="291" y="174"/>
                  </a:lnTo>
                  <a:lnTo>
                    <a:pt x="291" y="173"/>
                  </a:lnTo>
                  <a:lnTo>
                    <a:pt x="291" y="173"/>
                  </a:lnTo>
                  <a:lnTo>
                    <a:pt x="287" y="168"/>
                  </a:lnTo>
                  <a:lnTo>
                    <a:pt x="284" y="167"/>
                  </a:lnTo>
                  <a:lnTo>
                    <a:pt x="281" y="168"/>
                  </a:lnTo>
                  <a:lnTo>
                    <a:pt x="281" y="168"/>
                  </a:lnTo>
                  <a:lnTo>
                    <a:pt x="276" y="171"/>
                  </a:lnTo>
                  <a:lnTo>
                    <a:pt x="274" y="173"/>
                  </a:lnTo>
                  <a:lnTo>
                    <a:pt x="272" y="171"/>
                  </a:lnTo>
                  <a:lnTo>
                    <a:pt x="272" y="171"/>
                  </a:lnTo>
                  <a:lnTo>
                    <a:pt x="265" y="162"/>
                  </a:lnTo>
                  <a:lnTo>
                    <a:pt x="265" y="162"/>
                  </a:lnTo>
                  <a:lnTo>
                    <a:pt x="259" y="154"/>
                  </a:lnTo>
                  <a:lnTo>
                    <a:pt x="256" y="149"/>
                  </a:lnTo>
                  <a:lnTo>
                    <a:pt x="253" y="148"/>
                  </a:lnTo>
                  <a:lnTo>
                    <a:pt x="253" y="148"/>
                  </a:lnTo>
                  <a:lnTo>
                    <a:pt x="242" y="141"/>
                  </a:lnTo>
                  <a:lnTo>
                    <a:pt x="237" y="136"/>
                  </a:lnTo>
                  <a:lnTo>
                    <a:pt x="233" y="132"/>
                  </a:lnTo>
                  <a:lnTo>
                    <a:pt x="233" y="132"/>
                  </a:lnTo>
                  <a:lnTo>
                    <a:pt x="232" y="120"/>
                  </a:lnTo>
                  <a:lnTo>
                    <a:pt x="230" y="100"/>
                  </a:lnTo>
                  <a:lnTo>
                    <a:pt x="230" y="70"/>
                  </a:lnTo>
                  <a:lnTo>
                    <a:pt x="230" y="70"/>
                  </a:lnTo>
                  <a:lnTo>
                    <a:pt x="227" y="47"/>
                  </a:lnTo>
                  <a:lnTo>
                    <a:pt x="227" y="47"/>
                  </a:lnTo>
                  <a:lnTo>
                    <a:pt x="227" y="44"/>
                  </a:lnTo>
                  <a:lnTo>
                    <a:pt x="226" y="41"/>
                  </a:lnTo>
                  <a:lnTo>
                    <a:pt x="221" y="34"/>
                  </a:lnTo>
                  <a:lnTo>
                    <a:pt x="221" y="34"/>
                  </a:lnTo>
                  <a:lnTo>
                    <a:pt x="208" y="15"/>
                  </a:lnTo>
                  <a:lnTo>
                    <a:pt x="208" y="15"/>
                  </a:lnTo>
                  <a:lnTo>
                    <a:pt x="203" y="8"/>
                  </a:lnTo>
                  <a:lnTo>
                    <a:pt x="198" y="5"/>
                  </a:lnTo>
                  <a:lnTo>
                    <a:pt x="197" y="5"/>
                  </a:lnTo>
                  <a:lnTo>
                    <a:pt x="197" y="5"/>
                  </a:lnTo>
                  <a:lnTo>
                    <a:pt x="195" y="10"/>
                  </a:lnTo>
                  <a:lnTo>
                    <a:pt x="194" y="12"/>
                  </a:lnTo>
                  <a:lnTo>
                    <a:pt x="191" y="12"/>
                  </a:lnTo>
                  <a:lnTo>
                    <a:pt x="191" y="12"/>
                  </a:lnTo>
                  <a:lnTo>
                    <a:pt x="184" y="8"/>
                  </a:lnTo>
                  <a:lnTo>
                    <a:pt x="179" y="6"/>
                  </a:lnTo>
                  <a:lnTo>
                    <a:pt x="179" y="6"/>
                  </a:lnTo>
                  <a:lnTo>
                    <a:pt x="179" y="6"/>
                  </a:lnTo>
                  <a:lnTo>
                    <a:pt x="179" y="6"/>
                  </a:lnTo>
                  <a:lnTo>
                    <a:pt x="181" y="12"/>
                  </a:lnTo>
                  <a:lnTo>
                    <a:pt x="181" y="13"/>
                  </a:lnTo>
                  <a:lnTo>
                    <a:pt x="181" y="15"/>
                  </a:lnTo>
                  <a:lnTo>
                    <a:pt x="181" y="15"/>
                  </a:lnTo>
                  <a:lnTo>
                    <a:pt x="178" y="16"/>
                  </a:lnTo>
                  <a:lnTo>
                    <a:pt x="178" y="18"/>
                  </a:lnTo>
                  <a:lnTo>
                    <a:pt x="178" y="21"/>
                  </a:lnTo>
                  <a:lnTo>
                    <a:pt x="178" y="21"/>
                  </a:lnTo>
                  <a:lnTo>
                    <a:pt x="181" y="31"/>
                  </a:lnTo>
                  <a:lnTo>
                    <a:pt x="185" y="41"/>
                  </a:lnTo>
                  <a:lnTo>
                    <a:pt x="185" y="41"/>
                  </a:lnTo>
                  <a:lnTo>
                    <a:pt x="187" y="57"/>
                  </a:lnTo>
                  <a:lnTo>
                    <a:pt x="188" y="67"/>
                  </a:lnTo>
                  <a:lnTo>
                    <a:pt x="188" y="73"/>
                  </a:lnTo>
                  <a:lnTo>
                    <a:pt x="188" y="73"/>
                  </a:lnTo>
                  <a:lnTo>
                    <a:pt x="190" y="86"/>
                  </a:lnTo>
                  <a:lnTo>
                    <a:pt x="190" y="94"/>
                  </a:lnTo>
                  <a:lnTo>
                    <a:pt x="190" y="94"/>
                  </a:lnTo>
                  <a:lnTo>
                    <a:pt x="187" y="97"/>
                  </a:lnTo>
                  <a:lnTo>
                    <a:pt x="182" y="97"/>
                  </a:lnTo>
                  <a:lnTo>
                    <a:pt x="182" y="97"/>
                  </a:lnTo>
                  <a:lnTo>
                    <a:pt x="178" y="96"/>
                  </a:lnTo>
                  <a:lnTo>
                    <a:pt x="175" y="94"/>
                  </a:lnTo>
                  <a:lnTo>
                    <a:pt x="175" y="94"/>
                  </a:lnTo>
                  <a:lnTo>
                    <a:pt x="168" y="45"/>
                  </a:lnTo>
                  <a:lnTo>
                    <a:pt x="168" y="45"/>
                  </a:lnTo>
                  <a:lnTo>
                    <a:pt x="166" y="41"/>
                  </a:lnTo>
                  <a:lnTo>
                    <a:pt x="161" y="35"/>
                  </a:lnTo>
                  <a:lnTo>
                    <a:pt x="155" y="28"/>
                  </a:lnTo>
                  <a:lnTo>
                    <a:pt x="152" y="23"/>
                  </a:lnTo>
                  <a:lnTo>
                    <a:pt x="152" y="23"/>
                  </a:lnTo>
                  <a:lnTo>
                    <a:pt x="150" y="21"/>
                  </a:lnTo>
                  <a:lnTo>
                    <a:pt x="149" y="18"/>
                  </a:lnTo>
                  <a:lnTo>
                    <a:pt x="143" y="15"/>
                  </a:lnTo>
                  <a:lnTo>
                    <a:pt x="136" y="10"/>
                  </a:lnTo>
                  <a:lnTo>
                    <a:pt x="133" y="10"/>
                  </a:lnTo>
                  <a:lnTo>
                    <a:pt x="133" y="10"/>
                  </a:lnTo>
                  <a:lnTo>
                    <a:pt x="132" y="13"/>
                  </a:lnTo>
                  <a:lnTo>
                    <a:pt x="133" y="16"/>
                  </a:lnTo>
                  <a:lnTo>
                    <a:pt x="134" y="21"/>
                  </a:lnTo>
                  <a:lnTo>
                    <a:pt x="137" y="23"/>
                  </a:lnTo>
                  <a:lnTo>
                    <a:pt x="137" y="23"/>
                  </a:lnTo>
                  <a:lnTo>
                    <a:pt x="140" y="25"/>
                  </a:lnTo>
                  <a:lnTo>
                    <a:pt x="143" y="26"/>
                  </a:lnTo>
                  <a:lnTo>
                    <a:pt x="146" y="28"/>
                  </a:lnTo>
                  <a:lnTo>
                    <a:pt x="148" y="32"/>
                  </a:lnTo>
                  <a:lnTo>
                    <a:pt x="148" y="32"/>
                  </a:lnTo>
                  <a:lnTo>
                    <a:pt x="149" y="38"/>
                  </a:lnTo>
                  <a:lnTo>
                    <a:pt x="150" y="41"/>
                  </a:lnTo>
                  <a:lnTo>
                    <a:pt x="152" y="44"/>
                  </a:lnTo>
                  <a:lnTo>
                    <a:pt x="149" y="45"/>
                  </a:lnTo>
                  <a:lnTo>
                    <a:pt x="149" y="45"/>
                  </a:lnTo>
                  <a:lnTo>
                    <a:pt x="142" y="44"/>
                  </a:lnTo>
                  <a:lnTo>
                    <a:pt x="139" y="42"/>
                  </a:lnTo>
                  <a:lnTo>
                    <a:pt x="136" y="44"/>
                  </a:lnTo>
                  <a:lnTo>
                    <a:pt x="136" y="44"/>
                  </a:lnTo>
                  <a:lnTo>
                    <a:pt x="130" y="45"/>
                  </a:lnTo>
                  <a:lnTo>
                    <a:pt x="124" y="48"/>
                  </a:lnTo>
                  <a:lnTo>
                    <a:pt x="120" y="51"/>
                  </a:lnTo>
                  <a:lnTo>
                    <a:pt x="117" y="51"/>
                  </a:lnTo>
                  <a:lnTo>
                    <a:pt x="116" y="51"/>
                  </a:lnTo>
                  <a:lnTo>
                    <a:pt x="116" y="51"/>
                  </a:lnTo>
                  <a:lnTo>
                    <a:pt x="116" y="50"/>
                  </a:lnTo>
                  <a:lnTo>
                    <a:pt x="116" y="47"/>
                  </a:lnTo>
                  <a:lnTo>
                    <a:pt x="121" y="42"/>
                  </a:lnTo>
                  <a:lnTo>
                    <a:pt x="127" y="36"/>
                  </a:lnTo>
                  <a:lnTo>
                    <a:pt x="129" y="34"/>
                  </a:lnTo>
                  <a:lnTo>
                    <a:pt x="129" y="31"/>
                  </a:lnTo>
                  <a:lnTo>
                    <a:pt x="129" y="31"/>
                  </a:lnTo>
                  <a:lnTo>
                    <a:pt x="126" y="26"/>
                  </a:lnTo>
                  <a:lnTo>
                    <a:pt x="123" y="25"/>
                  </a:lnTo>
                  <a:lnTo>
                    <a:pt x="119" y="22"/>
                  </a:lnTo>
                  <a:lnTo>
                    <a:pt x="117" y="19"/>
                  </a:lnTo>
                  <a:lnTo>
                    <a:pt x="117" y="19"/>
                  </a:lnTo>
                  <a:lnTo>
                    <a:pt x="114" y="16"/>
                  </a:lnTo>
                  <a:lnTo>
                    <a:pt x="110" y="13"/>
                  </a:lnTo>
                  <a:lnTo>
                    <a:pt x="107" y="12"/>
                  </a:lnTo>
                  <a:lnTo>
                    <a:pt x="104" y="13"/>
                  </a:lnTo>
                  <a:lnTo>
                    <a:pt x="104" y="13"/>
                  </a:lnTo>
                  <a:lnTo>
                    <a:pt x="103" y="15"/>
                  </a:lnTo>
                  <a:lnTo>
                    <a:pt x="103" y="18"/>
                  </a:lnTo>
                  <a:lnTo>
                    <a:pt x="104" y="21"/>
                  </a:lnTo>
                  <a:lnTo>
                    <a:pt x="104" y="23"/>
                  </a:lnTo>
                  <a:lnTo>
                    <a:pt x="104" y="23"/>
                  </a:lnTo>
                  <a:lnTo>
                    <a:pt x="101" y="35"/>
                  </a:lnTo>
                  <a:lnTo>
                    <a:pt x="100" y="41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98" y="44"/>
                  </a:lnTo>
                  <a:lnTo>
                    <a:pt x="92" y="41"/>
                  </a:lnTo>
                  <a:lnTo>
                    <a:pt x="88" y="39"/>
                  </a:lnTo>
                  <a:lnTo>
                    <a:pt x="88" y="39"/>
                  </a:lnTo>
                  <a:lnTo>
                    <a:pt x="82" y="42"/>
                  </a:lnTo>
                  <a:lnTo>
                    <a:pt x="79" y="44"/>
                  </a:lnTo>
                  <a:lnTo>
                    <a:pt x="77" y="42"/>
                  </a:lnTo>
                  <a:lnTo>
                    <a:pt x="77" y="42"/>
                  </a:lnTo>
                  <a:lnTo>
                    <a:pt x="77" y="39"/>
                  </a:lnTo>
                  <a:lnTo>
                    <a:pt x="77" y="38"/>
                  </a:lnTo>
                  <a:lnTo>
                    <a:pt x="78" y="32"/>
                  </a:lnTo>
                  <a:lnTo>
                    <a:pt x="84" y="25"/>
                  </a:lnTo>
                  <a:lnTo>
                    <a:pt x="84" y="25"/>
                  </a:lnTo>
                  <a:lnTo>
                    <a:pt x="87" y="22"/>
                  </a:lnTo>
                  <a:lnTo>
                    <a:pt x="88" y="19"/>
                  </a:lnTo>
                  <a:lnTo>
                    <a:pt x="88" y="16"/>
                  </a:lnTo>
                  <a:lnTo>
                    <a:pt x="88" y="16"/>
                  </a:lnTo>
                  <a:lnTo>
                    <a:pt x="87" y="8"/>
                  </a:lnTo>
                  <a:lnTo>
                    <a:pt x="85" y="5"/>
                  </a:lnTo>
                  <a:lnTo>
                    <a:pt x="84" y="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Freeform 1396"/>
            <p:cNvSpPr>
              <a:spLocks/>
            </p:cNvSpPr>
            <p:nvPr/>
          </p:nvSpPr>
          <p:spPr bwMode="auto">
            <a:xfrm>
              <a:off x="868363" y="2262616"/>
              <a:ext cx="19050" cy="28575"/>
            </a:xfrm>
            <a:custGeom>
              <a:avLst/>
              <a:gdLst>
                <a:gd name="T0" fmla="*/ 11 w 12"/>
                <a:gd name="T1" fmla="*/ 16 h 18"/>
                <a:gd name="T2" fmla="*/ 11 w 12"/>
                <a:gd name="T3" fmla="*/ 16 h 18"/>
                <a:gd name="T4" fmla="*/ 5 w 12"/>
                <a:gd name="T5" fmla="*/ 18 h 18"/>
                <a:gd name="T6" fmla="*/ 2 w 12"/>
                <a:gd name="T7" fmla="*/ 16 h 18"/>
                <a:gd name="T8" fmla="*/ 0 w 12"/>
                <a:gd name="T9" fmla="*/ 15 h 18"/>
                <a:gd name="T10" fmla="*/ 0 w 12"/>
                <a:gd name="T11" fmla="*/ 15 h 18"/>
                <a:gd name="T12" fmla="*/ 2 w 12"/>
                <a:gd name="T13" fmla="*/ 6 h 18"/>
                <a:gd name="T14" fmla="*/ 2 w 12"/>
                <a:gd name="T15" fmla="*/ 2 h 18"/>
                <a:gd name="T16" fmla="*/ 3 w 12"/>
                <a:gd name="T17" fmla="*/ 0 h 18"/>
                <a:gd name="T18" fmla="*/ 3 w 12"/>
                <a:gd name="T19" fmla="*/ 0 h 18"/>
                <a:gd name="T20" fmla="*/ 6 w 12"/>
                <a:gd name="T21" fmla="*/ 3 h 18"/>
                <a:gd name="T22" fmla="*/ 9 w 12"/>
                <a:gd name="T23" fmla="*/ 8 h 18"/>
                <a:gd name="T24" fmla="*/ 12 w 12"/>
                <a:gd name="T25" fmla="*/ 13 h 18"/>
                <a:gd name="T26" fmla="*/ 12 w 12"/>
                <a:gd name="T27" fmla="*/ 15 h 18"/>
                <a:gd name="T28" fmla="*/ 11 w 12"/>
                <a:gd name="T2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8">
                  <a:moveTo>
                    <a:pt x="11" y="16"/>
                  </a:moveTo>
                  <a:lnTo>
                    <a:pt x="11" y="16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" y="6"/>
                  </a:lnTo>
                  <a:lnTo>
                    <a:pt x="2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6" y="3"/>
                  </a:lnTo>
                  <a:lnTo>
                    <a:pt x="9" y="8"/>
                  </a:lnTo>
                  <a:lnTo>
                    <a:pt x="12" y="13"/>
                  </a:lnTo>
                  <a:lnTo>
                    <a:pt x="12" y="15"/>
                  </a:lnTo>
                  <a:lnTo>
                    <a:pt x="11" y="16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Freeform 1397"/>
            <p:cNvSpPr>
              <a:spLocks/>
            </p:cNvSpPr>
            <p:nvPr/>
          </p:nvSpPr>
          <p:spPr bwMode="auto">
            <a:xfrm>
              <a:off x="868363" y="2262616"/>
              <a:ext cx="19050" cy="28575"/>
            </a:xfrm>
            <a:custGeom>
              <a:avLst/>
              <a:gdLst>
                <a:gd name="T0" fmla="*/ 11 w 12"/>
                <a:gd name="T1" fmla="*/ 16 h 18"/>
                <a:gd name="T2" fmla="*/ 11 w 12"/>
                <a:gd name="T3" fmla="*/ 16 h 18"/>
                <a:gd name="T4" fmla="*/ 5 w 12"/>
                <a:gd name="T5" fmla="*/ 18 h 18"/>
                <a:gd name="T6" fmla="*/ 2 w 12"/>
                <a:gd name="T7" fmla="*/ 16 h 18"/>
                <a:gd name="T8" fmla="*/ 0 w 12"/>
                <a:gd name="T9" fmla="*/ 15 h 18"/>
                <a:gd name="T10" fmla="*/ 0 w 12"/>
                <a:gd name="T11" fmla="*/ 15 h 18"/>
                <a:gd name="T12" fmla="*/ 2 w 12"/>
                <a:gd name="T13" fmla="*/ 6 h 18"/>
                <a:gd name="T14" fmla="*/ 2 w 12"/>
                <a:gd name="T15" fmla="*/ 2 h 18"/>
                <a:gd name="T16" fmla="*/ 3 w 12"/>
                <a:gd name="T17" fmla="*/ 0 h 18"/>
                <a:gd name="T18" fmla="*/ 3 w 12"/>
                <a:gd name="T19" fmla="*/ 0 h 18"/>
                <a:gd name="T20" fmla="*/ 6 w 12"/>
                <a:gd name="T21" fmla="*/ 3 h 18"/>
                <a:gd name="T22" fmla="*/ 9 w 12"/>
                <a:gd name="T23" fmla="*/ 8 h 18"/>
                <a:gd name="T24" fmla="*/ 12 w 12"/>
                <a:gd name="T25" fmla="*/ 13 h 18"/>
                <a:gd name="T26" fmla="*/ 12 w 12"/>
                <a:gd name="T27" fmla="*/ 15 h 18"/>
                <a:gd name="T28" fmla="*/ 11 w 12"/>
                <a:gd name="T2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8">
                  <a:moveTo>
                    <a:pt x="11" y="16"/>
                  </a:moveTo>
                  <a:lnTo>
                    <a:pt x="11" y="16"/>
                  </a:lnTo>
                  <a:lnTo>
                    <a:pt x="5" y="18"/>
                  </a:lnTo>
                  <a:lnTo>
                    <a:pt x="2" y="16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" y="6"/>
                  </a:lnTo>
                  <a:lnTo>
                    <a:pt x="2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6" y="3"/>
                  </a:lnTo>
                  <a:lnTo>
                    <a:pt x="9" y="8"/>
                  </a:lnTo>
                  <a:lnTo>
                    <a:pt x="12" y="13"/>
                  </a:lnTo>
                  <a:lnTo>
                    <a:pt x="12" y="15"/>
                  </a:lnTo>
                  <a:lnTo>
                    <a:pt x="11" y="1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Freeform 1398"/>
            <p:cNvSpPr>
              <a:spLocks/>
            </p:cNvSpPr>
            <p:nvPr/>
          </p:nvSpPr>
          <p:spPr bwMode="auto">
            <a:xfrm>
              <a:off x="1846263" y="1886379"/>
              <a:ext cx="142875" cy="195263"/>
            </a:xfrm>
            <a:custGeom>
              <a:avLst/>
              <a:gdLst>
                <a:gd name="T0" fmla="*/ 23 w 90"/>
                <a:gd name="T1" fmla="*/ 123 h 123"/>
                <a:gd name="T2" fmla="*/ 17 w 90"/>
                <a:gd name="T3" fmla="*/ 121 h 123"/>
                <a:gd name="T4" fmla="*/ 22 w 90"/>
                <a:gd name="T5" fmla="*/ 119 h 123"/>
                <a:gd name="T6" fmla="*/ 14 w 90"/>
                <a:gd name="T7" fmla="*/ 116 h 123"/>
                <a:gd name="T8" fmla="*/ 13 w 90"/>
                <a:gd name="T9" fmla="*/ 111 h 123"/>
                <a:gd name="T10" fmla="*/ 14 w 90"/>
                <a:gd name="T11" fmla="*/ 95 h 123"/>
                <a:gd name="T12" fmla="*/ 9 w 90"/>
                <a:gd name="T13" fmla="*/ 90 h 123"/>
                <a:gd name="T14" fmla="*/ 1 w 90"/>
                <a:gd name="T15" fmla="*/ 85 h 123"/>
                <a:gd name="T16" fmla="*/ 1 w 90"/>
                <a:gd name="T17" fmla="*/ 84 h 123"/>
                <a:gd name="T18" fmla="*/ 6 w 90"/>
                <a:gd name="T19" fmla="*/ 79 h 123"/>
                <a:gd name="T20" fmla="*/ 1 w 90"/>
                <a:gd name="T21" fmla="*/ 71 h 123"/>
                <a:gd name="T22" fmla="*/ 0 w 90"/>
                <a:gd name="T23" fmla="*/ 62 h 123"/>
                <a:gd name="T24" fmla="*/ 4 w 90"/>
                <a:gd name="T25" fmla="*/ 56 h 123"/>
                <a:gd name="T26" fmla="*/ 3 w 90"/>
                <a:gd name="T27" fmla="*/ 37 h 123"/>
                <a:gd name="T28" fmla="*/ 3 w 90"/>
                <a:gd name="T29" fmla="*/ 23 h 123"/>
                <a:gd name="T30" fmla="*/ 4 w 90"/>
                <a:gd name="T31" fmla="*/ 23 h 123"/>
                <a:gd name="T32" fmla="*/ 7 w 90"/>
                <a:gd name="T33" fmla="*/ 27 h 123"/>
                <a:gd name="T34" fmla="*/ 12 w 90"/>
                <a:gd name="T35" fmla="*/ 24 h 123"/>
                <a:gd name="T36" fmla="*/ 13 w 90"/>
                <a:gd name="T37" fmla="*/ 16 h 123"/>
                <a:gd name="T38" fmla="*/ 10 w 90"/>
                <a:gd name="T39" fmla="*/ 9 h 123"/>
                <a:gd name="T40" fmla="*/ 13 w 90"/>
                <a:gd name="T41" fmla="*/ 4 h 123"/>
                <a:gd name="T42" fmla="*/ 29 w 90"/>
                <a:gd name="T43" fmla="*/ 7 h 123"/>
                <a:gd name="T44" fmla="*/ 30 w 90"/>
                <a:gd name="T45" fmla="*/ 6 h 123"/>
                <a:gd name="T46" fmla="*/ 33 w 90"/>
                <a:gd name="T47" fmla="*/ 0 h 123"/>
                <a:gd name="T48" fmla="*/ 49 w 90"/>
                <a:gd name="T49" fmla="*/ 0 h 123"/>
                <a:gd name="T50" fmla="*/ 56 w 90"/>
                <a:gd name="T51" fmla="*/ 9 h 123"/>
                <a:gd name="T52" fmla="*/ 61 w 90"/>
                <a:gd name="T53" fmla="*/ 11 h 123"/>
                <a:gd name="T54" fmla="*/ 61 w 90"/>
                <a:gd name="T55" fmla="*/ 9 h 123"/>
                <a:gd name="T56" fmla="*/ 65 w 90"/>
                <a:gd name="T57" fmla="*/ 7 h 123"/>
                <a:gd name="T58" fmla="*/ 72 w 90"/>
                <a:gd name="T59" fmla="*/ 6 h 123"/>
                <a:gd name="T60" fmla="*/ 78 w 90"/>
                <a:gd name="T61" fmla="*/ 6 h 123"/>
                <a:gd name="T62" fmla="*/ 88 w 90"/>
                <a:gd name="T63" fmla="*/ 10 h 123"/>
                <a:gd name="T64" fmla="*/ 90 w 90"/>
                <a:gd name="T65" fmla="*/ 16 h 123"/>
                <a:gd name="T66" fmla="*/ 83 w 90"/>
                <a:gd name="T67" fmla="*/ 33 h 123"/>
                <a:gd name="T68" fmla="*/ 77 w 90"/>
                <a:gd name="T69" fmla="*/ 42 h 123"/>
                <a:gd name="T70" fmla="*/ 72 w 90"/>
                <a:gd name="T71" fmla="*/ 49 h 123"/>
                <a:gd name="T72" fmla="*/ 72 w 90"/>
                <a:gd name="T73" fmla="*/ 62 h 123"/>
                <a:gd name="T74" fmla="*/ 61 w 90"/>
                <a:gd name="T75" fmla="*/ 77 h 123"/>
                <a:gd name="T76" fmla="*/ 46 w 90"/>
                <a:gd name="T77" fmla="*/ 79 h 123"/>
                <a:gd name="T78" fmla="*/ 42 w 90"/>
                <a:gd name="T79" fmla="*/ 78 h 123"/>
                <a:gd name="T80" fmla="*/ 35 w 90"/>
                <a:gd name="T81" fmla="*/ 84 h 123"/>
                <a:gd name="T82" fmla="*/ 28 w 90"/>
                <a:gd name="T83" fmla="*/ 87 h 123"/>
                <a:gd name="T84" fmla="*/ 30 w 90"/>
                <a:gd name="T85" fmla="*/ 95 h 123"/>
                <a:gd name="T86" fmla="*/ 38 w 90"/>
                <a:gd name="T87" fmla="*/ 110 h 123"/>
                <a:gd name="T88" fmla="*/ 32 w 90"/>
                <a:gd name="T8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0" h="123">
                  <a:moveTo>
                    <a:pt x="32" y="123"/>
                  </a:moveTo>
                  <a:lnTo>
                    <a:pt x="32" y="123"/>
                  </a:lnTo>
                  <a:lnTo>
                    <a:pt x="23" y="123"/>
                  </a:lnTo>
                  <a:lnTo>
                    <a:pt x="19" y="123"/>
                  </a:lnTo>
                  <a:lnTo>
                    <a:pt x="17" y="121"/>
                  </a:lnTo>
                  <a:lnTo>
                    <a:pt x="17" y="121"/>
                  </a:lnTo>
                  <a:lnTo>
                    <a:pt x="17" y="121"/>
                  </a:lnTo>
                  <a:lnTo>
                    <a:pt x="20" y="119"/>
                  </a:lnTo>
                  <a:lnTo>
                    <a:pt x="22" y="119"/>
                  </a:lnTo>
                  <a:lnTo>
                    <a:pt x="20" y="117"/>
                  </a:lnTo>
                  <a:lnTo>
                    <a:pt x="20" y="117"/>
                  </a:lnTo>
                  <a:lnTo>
                    <a:pt x="14" y="116"/>
                  </a:lnTo>
                  <a:lnTo>
                    <a:pt x="14" y="113"/>
                  </a:lnTo>
                  <a:lnTo>
                    <a:pt x="13" y="111"/>
                  </a:lnTo>
                  <a:lnTo>
                    <a:pt x="13" y="111"/>
                  </a:lnTo>
                  <a:lnTo>
                    <a:pt x="14" y="104"/>
                  </a:lnTo>
                  <a:lnTo>
                    <a:pt x="16" y="100"/>
                  </a:lnTo>
                  <a:lnTo>
                    <a:pt x="14" y="95"/>
                  </a:lnTo>
                  <a:lnTo>
                    <a:pt x="14" y="95"/>
                  </a:lnTo>
                  <a:lnTo>
                    <a:pt x="10" y="91"/>
                  </a:lnTo>
                  <a:lnTo>
                    <a:pt x="9" y="90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1" y="85"/>
                  </a:lnTo>
                  <a:lnTo>
                    <a:pt x="0" y="84"/>
                  </a:lnTo>
                  <a:lnTo>
                    <a:pt x="1" y="84"/>
                  </a:lnTo>
                  <a:lnTo>
                    <a:pt x="1" y="84"/>
                  </a:lnTo>
                  <a:lnTo>
                    <a:pt x="4" y="82"/>
                  </a:lnTo>
                  <a:lnTo>
                    <a:pt x="4" y="81"/>
                  </a:lnTo>
                  <a:lnTo>
                    <a:pt x="6" y="79"/>
                  </a:lnTo>
                  <a:lnTo>
                    <a:pt x="6" y="79"/>
                  </a:lnTo>
                  <a:lnTo>
                    <a:pt x="4" y="75"/>
                  </a:lnTo>
                  <a:lnTo>
                    <a:pt x="1" y="71"/>
                  </a:lnTo>
                  <a:lnTo>
                    <a:pt x="0" y="65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3" y="59"/>
                  </a:lnTo>
                  <a:lnTo>
                    <a:pt x="4" y="59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3" y="46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3" y="27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6" y="24"/>
                  </a:lnTo>
                  <a:lnTo>
                    <a:pt x="7" y="26"/>
                  </a:lnTo>
                  <a:lnTo>
                    <a:pt x="7" y="27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12" y="24"/>
                  </a:lnTo>
                  <a:lnTo>
                    <a:pt x="13" y="22"/>
                  </a:lnTo>
                  <a:lnTo>
                    <a:pt x="14" y="19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0" y="13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7" y="6"/>
                  </a:lnTo>
                  <a:lnTo>
                    <a:pt x="23" y="7"/>
                  </a:lnTo>
                  <a:lnTo>
                    <a:pt x="29" y="7"/>
                  </a:lnTo>
                  <a:lnTo>
                    <a:pt x="30" y="7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6" y="9"/>
                  </a:lnTo>
                  <a:lnTo>
                    <a:pt x="58" y="11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1" y="9"/>
                  </a:lnTo>
                  <a:lnTo>
                    <a:pt x="61" y="7"/>
                  </a:lnTo>
                  <a:lnTo>
                    <a:pt x="65" y="7"/>
                  </a:lnTo>
                  <a:lnTo>
                    <a:pt x="65" y="7"/>
                  </a:lnTo>
                  <a:lnTo>
                    <a:pt x="70" y="7"/>
                  </a:lnTo>
                  <a:lnTo>
                    <a:pt x="72" y="7"/>
                  </a:lnTo>
                  <a:lnTo>
                    <a:pt x="72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8" y="6"/>
                  </a:lnTo>
                  <a:lnTo>
                    <a:pt x="84" y="9"/>
                  </a:lnTo>
                  <a:lnTo>
                    <a:pt x="84" y="9"/>
                  </a:lnTo>
                  <a:lnTo>
                    <a:pt x="88" y="10"/>
                  </a:lnTo>
                  <a:lnTo>
                    <a:pt x="90" y="11"/>
                  </a:lnTo>
                  <a:lnTo>
                    <a:pt x="90" y="14"/>
                  </a:lnTo>
                  <a:lnTo>
                    <a:pt x="90" y="16"/>
                  </a:lnTo>
                  <a:lnTo>
                    <a:pt x="90" y="16"/>
                  </a:lnTo>
                  <a:lnTo>
                    <a:pt x="85" y="23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80" y="37"/>
                  </a:lnTo>
                  <a:lnTo>
                    <a:pt x="77" y="42"/>
                  </a:lnTo>
                  <a:lnTo>
                    <a:pt x="74" y="46"/>
                  </a:lnTo>
                  <a:lnTo>
                    <a:pt x="72" y="49"/>
                  </a:lnTo>
                  <a:lnTo>
                    <a:pt x="72" y="49"/>
                  </a:lnTo>
                  <a:lnTo>
                    <a:pt x="72" y="56"/>
                  </a:lnTo>
                  <a:lnTo>
                    <a:pt x="72" y="62"/>
                  </a:lnTo>
                  <a:lnTo>
                    <a:pt x="72" y="62"/>
                  </a:lnTo>
                  <a:lnTo>
                    <a:pt x="67" y="71"/>
                  </a:lnTo>
                  <a:lnTo>
                    <a:pt x="64" y="75"/>
                  </a:lnTo>
                  <a:lnTo>
                    <a:pt x="61" y="77"/>
                  </a:lnTo>
                  <a:lnTo>
                    <a:pt x="61" y="77"/>
                  </a:lnTo>
                  <a:lnTo>
                    <a:pt x="54" y="79"/>
                  </a:lnTo>
                  <a:lnTo>
                    <a:pt x="46" y="79"/>
                  </a:lnTo>
                  <a:lnTo>
                    <a:pt x="46" y="79"/>
                  </a:lnTo>
                  <a:lnTo>
                    <a:pt x="43" y="79"/>
                  </a:lnTo>
                  <a:lnTo>
                    <a:pt x="42" y="78"/>
                  </a:lnTo>
                  <a:lnTo>
                    <a:pt x="41" y="79"/>
                  </a:lnTo>
                  <a:lnTo>
                    <a:pt x="41" y="79"/>
                  </a:lnTo>
                  <a:lnTo>
                    <a:pt x="35" y="84"/>
                  </a:lnTo>
                  <a:lnTo>
                    <a:pt x="29" y="87"/>
                  </a:lnTo>
                  <a:lnTo>
                    <a:pt x="29" y="87"/>
                  </a:lnTo>
                  <a:lnTo>
                    <a:pt x="28" y="87"/>
                  </a:lnTo>
                  <a:lnTo>
                    <a:pt x="28" y="90"/>
                  </a:lnTo>
                  <a:lnTo>
                    <a:pt x="30" y="95"/>
                  </a:lnTo>
                  <a:lnTo>
                    <a:pt x="30" y="95"/>
                  </a:lnTo>
                  <a:lnTo>
                    <a:pt x="35" y="104"/>
                  </a:lnTo>
                  <a:lnTo>
                    <a:pt x="38" y="110"/>
                  </a:lnTo>
                  <a:lnTo>
                    <a:pt x="38" y="110"/>
                  </a:lnTo>
                  <a:lnTo>
                    <a:pt x="38" y="117"/>
                  </a:lnTo>
                  <a:lnTo>
                    <a:pt x="35" y="120"/>
                  </a:lnTo>
                  <a:lnTo>
                    <a:pt x="32" y="123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Freeform 1399"/>
            <p:cNvSpPr>
              <a:spLocks/>
            </p:cNvSpPr>
            <p:nvPr/>
          </p:nvSpPr>
          <p:spPr bwMode="auto">
            <a:xfrm>
              <a:off x="1846263" y="1886379"/>
              <a:ext cx="142875" cy="195263"/>
            </a:xfrm>
            <a:custGeom>
              <a:avLst/>
              <a:gdLst>
                <a:gd name="T0" fmla="*/ 23 w 90"/>
                <a:gd name="T1" fmla="*/ 123 h 123"/>
                <a:gd name="T2" fmla="*/ 17 w 90"/>
                <a:gd name="T3" fmla="*/ 121 h 123"/>
                <a:gd name="T4" fmla="*/ 22 w 90"/>
                <a:gd name="T5" fmla="*/ 119 h 123"/>
                <a:gd name="T6" fmla="*/ 14 w 90"/>
                <a:gd name="T7" fmla="*/ 116 h 123"/>
                <a:gd name="T8" fmla="*/ 13 w 90"/>
                <a:gd name="T9" fmla="*/ 111 h 123"/>
                <a:gd name="T10" fmla="*/ 14 w 90"/>
                <a:gd name="T11" fmla="*/ 95 h 123"/>
                <a:gd name="T12" fmla="*/ 9 w 90"/>
                <a:gd name="T13" fmla="*/ 90 h 123"/>
                <a:gd name="T14" fmla="*/ 1 w 90"/>
                <a:gd name="T15" fmla="*/ 85 h 123"/>
                <a:gd name="T16" fmla="*/ 1 w 90"/>
                <a:gd name="T17" fmla="*/ 84 h 123"/>
                <a:gd name="T18" fmla="*/ 6 w 90"/>
                <a:gd name="T19" fmla="*/ 79 h 123"/>
                <a:gd name="T20" fmla="*/ 1 w 90"/>
                <a:gd name="T21" fmla="*/ 71 h 123"/>
                <a:gd name="T22" fmla="*/ 0 w 90"/>
                <a:gd name="T23" fmla="*/ 62 h 123"/>
                <a:gd name="T24" fmla="*/ 4 w 90"/>
                <a:gd name="T25" fmla="*/ 56 h 123"/>
                <a:gd name="T26" fmla="*/ 3 w 90"/>
                <a:gd name="T27" fmla="*/ 37 h 123"/>
                <a:gd name="T28" fmla="*/ 3 w 90"/>
                <a:gd name="T29" fmla="*/ 23 h 123"/>
                <a:gd name="T30" fmla="*/ 4 w 90"/>
                <a:gd name="T31" fmla="*/ 23 h 123"/>
                <a:gd name="T32" fmla="*/ 7 w 90"/>
                <a:gd name="T33" fmla="*/ 27 h 123"/>
                <a:gd name="T34" fmla="*/ 12 w 90"/>
                <a:gd name="T35" fmla="*/ 24 h 123"/>
                <a:gd name="T36" fmla="*/ 13 w 90"/>
                <a:gd name="T37" fmla="*/ 16 h 123"/>
                <a:gd name="T38" fmla="*/ 10 w 90"/>
                <a:gd name="T39" fmla="*/ 9 h 123"/>
                <a:gd name="T40" fmla="*/ 13 w 90"/>
                <a:gd name="T41" fmla="*/ 4 h 123"/>
                <a:gd name="T42" fmla="*/ 29 w 90"/>
                <a:gd name="T43" fmla="*/ 7 h 123"/>
                <a:gd name="T44" fmla="*/ 30 w 90"/>
                <a:gd name="T45" fmla="*/ 6 h 123"/>
                <a:gd name="T46" fmla="*/ 33 w 90"/>
                <a:gd name="T47" fmla="*/ 0 h 123"/>
                <a:gd name="T48" fmla="*/ 49 w 90"/>
                <a:gd name="T49" fmla="*/ 0 h 123"/>
                <a:gd name="T50" fmla="*/ 56 w 90"/>
                <a:gd name="T51" fmla="*/ 9 h 123"/>
                <a:gd name="T52" fmla="*/ 61 w 90"/>
                <a:gd name="T53" fmla="*/ 11 h 123"/>
                <a:gd name="T54" fmla="*/ 61 w 90"/>
                <a:gd name="T55" fmla="*/ 9 h 123"/>
                <a:gd name="T56" fmla="*/ 65 w 90"/>
                <a:gd name="T57" fmla="*/ 7 h 123"/>
                <a:gd name="T58" fmla="*/ 72 w 90"/>
                <a:gd name="T59" fmla="*/ 6 h 123"/>
                <a:gd name="T60" fmla="*/ 78 w 90"/>
                <a:gd name="T61" fmla="*/ 6 h 123"/>
                <a:gd name="T62" fmla="*/ 88 w 90"/>
                <a:gd name="T63" fmla="*/ 10 h 123"/>
                <a:gd name="T64" fmla="*/ 90 w 90"/>
                <a:gd name="T65" fmla="*/ 16 h 123"/>
                <a:gd name="T66" fmla="*/ 83 w 90"/>
                <a:gd name="T67" fmla="*/ 33 h 123"/>
                <a:gd name="T68" fmla="*/ 77 w 90"/>
                <a:gd name="T69" fmla="*/ 42 h 123"/>
                <a:gd name="T70" fmla="*/ 72 w 90"/>
                <a:gd name="T71" fmla="*/ 49 h 123"/>
                <a:gd name="T72" fmla="*/ 72 w 90"/>
                <a:gd name="T73" fmla="*/ 62 h 123"/>
                <a:gd name="T74" fmla="*/ 61 w 90"/>
                <a:gd name="T75" fmla="*/ 77 h 123"/>
                <a:gd name="T76" fmla="*/ 46 w 90"/>
                <a:gd name="T77" fmla="*/ 79 h 123"/>
                <a:gd name="T78" fmla="*/ 42 w 90"/>
                <a:gd name="T79" fmla="*/ 78 h 123"/>
                <a:gd name="T80" fmla="*/ 35 w 90"/>
                <a:gd name="T81" fmla="*/ 84 h 123"/>
                <a:gd name="T82" fmla="*/ 28 w 90"/>
                <a:gd name="T83" fmla="*/ 87 h 123"/>
                <a:gd name="T84" fmla="*/ 30 w 90"/>
                <a:gd name="T85" fmla="*/ 95 h 123"/>
                <a:gd name="T86" fmla="*/ 38 w 90"/>
                <a:gd name="T87" fmla="*/ 110 h 123"/>
                <a:gd name="T88" fmla="*/ 32 w 90"/>
                <a:gd name="T8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0" h="123">
                  <a:moveTo>
                    <a:pt x="32" y="123"/>
                  </a:moveTo>
                  <a:lnTo>
                    <a:pt x="32" y="123"/>
                  </a:lnTo>
                  <a:lnTo>
                    <a:pt x="23" y="123"/>
                  </a:lnTo>
                  <a:lnTo>
                    <a:pt x="19" y="123"/>
                  </a:lnTo>
                  <a:lnTo>
                    <a:pt x="17" y="121"/>
                  </a:lnTo>
                  <a:lnTo>
                    <a:pt x="17" y="121"/>
                  </a:lnTo>
                  <a:lnTo>
                    <a:pt x="17" y="121"/>
                  </a:lnTo>
                  <a:lnTo>
                    <a:pt x="20" y="119"/>
                  </a:lnTo>
                  <a:lnTo>
                    <a:pt x="22" y="119"/>
                  </a:lnTo>
                  <a:lnTo>
                    <a:pt x="20" y="117"/>
                  </a:lnTo>
                  <a:lnTo>
                    <a:pt x="20" y="117"/>
                  </a:lnTo>
                  <a:lnTo>
                    <a:pt x="14" y="116"/>
                  </a:lnTo>
                  <a:lnTo>
                    <a:pt x="14" y="113"/>
                  </a:lnTo>
                  <a:lnTo>
                    <a:pt x="13" y="111"/>
                  </a:lnTo>
                  <a:lnTo>
                    <a:pt x="13" y="111"/>
                  </a:lnTo>
                  <a:lnTo>
                    <a:pt x="14" y="104"/>
                  </a:lnTo>
                  <a:lnTo>
                    <a:pt x="16" y="100"/>
                  </a:lnTo>
                  <a:lnTo>
                    <a:pt x="14" y="95"/>
                  </a:lnTo>
                  <a:lnTo>
                    <a:pt x="14" y="95"/>
                  </a:lnTo>
                  <a:lnTo>
                    <a:pt x="10" y="91"/>
                  </a:lnTo>
                  <a:lnTo>
                    <a:pt x="9" y="90"/>
                  </a:lnTo>
                  <a:lnTo>
                    <a:pt x="7" y="88"/>
                  </a:lnTo>
                  <a:lnTo>
                    <a:pt x="7" y="88"/>
                  </a:lnTo>
                  <a:lnTo>
                    <a:pt x="1" y="85"/>
                  </a:lnTo>
                  <a:lnTo>
                    <a:pt x="0" y="84"/>
                  </a:lnTo>
                  <a:lnTo>
                    <a:pt x="1" y="84"/>
                  </a:lnTo>
                  <a:lnTo>
                    <a:pt x="1" y="84"/>
                  </a:lnTo>
                  <a:lnTo>
                    <a:pt x="4" y="82"/>
                  </a:lnTo>
                  <a:lnTo>
                    <a:pt x="4" y="81"/>
                  </a:lnTo>
                  <a:lnTo>
                    <a:pt x="6" y="79"/>
                  </a:lnTo>
                  <a:lnTo>
                    <a:pt x="6" y="79"/>
                  </a:lnTo>
                  <a:lnTo>
                    <a:pt x="4" y="75"/>
                  </a:lnTo>
                  <a:lnTo>
                    <a:pt x="1" y="71"/>
                  </a:lnTo>
                  <a:lnTo>
                    <a:pt x="0" y="65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3" y="59"/>
                  </a:lnTo>
                  <a:lnTo>
                    <a:pt x="4" y="59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3" y="46"/>
                  </a:lnTo>
                  <a:lnTo>
                    <a:pt x="3" y="37"/>
                  </a:lnTo>
                  <a:lnTo>
                    <a:pt x="3" y="37"/>
                  </a:lnTo>
                  <a:lnTo>
                    <a:pt x="3" y="27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4" y="23"/>
                  </a:lnTo>
                  <a:lnTo>
                    <a:pt x="4" y="23"/>
                  </a:lnTo>
                  <a:lnTo>
                    <a:pt x="6" y="24"/>
                  </a:lnTo>
                  <a:lnTo>
                    <a:pt x="7" y="26"/>
                  </a:lnTo>
                  <a:lnTo>
                    <a:pt x="7" y="27"/>
                  </a:lnTo>
                  <a:lnTo>
                    <a:pt x="9" y="26"/>
                  </a:lnTo>
                  <a:lnTo>
                    <a:pt x="9" y="26"/>
                  </a:lnTo>
                  <a:lnTo>
                    <a:pt x="12" y="24"/>
                  </a:lnTo>
                  <a:lnTo>
                    <a:pt x="13" y="22"/>
                  </a:lnTo>
                  <a:lnTo>
                    <a:pt x="14" y="19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10" y="13"/>
                  </a:lnTo>
                  <a:lnTo>
                    <a:pt x="10" y="9"/>
                  </a:lnTo>
                  <a:lnTo>
                    <a:pt x="10" y="6"/>
                  </a:lnTo>
                  <a:lnTo>
                    <a:pt x="13" y="4"/>
                  </a:lnTo>
                  <a:lnTo>
                    <a:pt x="13" y="4"/>
                  </a:lnTo>
                  <a:lnTo>
                    <a:pt x="17" y="6"/>
                  </a:lnTo>
                  <a:lnTo>
                    <a:pt x="23" y="7"/>
                  </a:lnTo>
                  <a:lnTo>
                    <a:pt x="29" y="7"/>
                  </a:lnTo>
                  <a:lnTo>
                    <a:pt x="30" y="7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29" y="1"/>
                  </a:lnTo>
                  <a:lnTo>
                    <a:pt x="30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45" y="0"/>
                  </a:lnTo>
                  <a:lnTo>
                    <a:pt x="49" y="0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6" y="9"/>
                  </a:lnTo>
                  <a:lnTo>
                    <a:pt x="58" y="11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1" y="11"/>
                  </a:lnTo>
                  <a:lnTo>
                    <a:pt x="61" y="9"/>
                  </a:lnTo>
                  <a:lnTo>
                    <a:pt x="61" y="7"/>
                  </a:lnTo>
                  <a:lnTo>
                    <a:pt x="65" y="7"/>
                  </a:lnTo>
                  <a:lnTo>
                    <a:pt x="65" y="7"/>
                  </a:lnTo>
                  <a:lnTo>
                    <a:pt x="70" y="7"/>
                  </a:lnTo>
                  <a:lnTo>
                    <a:pt x="72" y="7"/>
                  </a:lnTo>
                  <a:lnTo>
                    <a:pt x="72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8" y="6"/>
                  </a:lnTo>
                  <a:lnTo>
                    <a:pt x="84" y="9"/>
                  </a:lnTo>
                  <a:lnTo>
                    <a:pt x="84" y="9"/>
                  </a:lnTo>
                  <a:lnTo>
                    <a:pt x="88" y="10"/>
                  </a:lnTo>
                  <a:lnTo>
                    <a:pt x="90" y="11"/>
                  </a:lnTo>
                  <a:lnTo>
                    <a:pt x="90" y="14"/>
                  </a:lnTo>
                  <a:lnTo>
                    <a:pt x="90" y="16"/>
                  </a:lnTo>
                  <a:lnTo>
                    <a:pt x="90" y="16"/>
                  </a:lnTo>
                  <a:lnTo>
                    <a:pt x="85" y="23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80" y="37"/>
                  </a:lnTo>
                  <a:lnTo>
                    <a:pt x="77" y="42"/>
                  </a:lnTo>
                  <a:lnTo>
                    <a:pt x="74" y="46"/>
                  </a:lnTo>
                  <a:lnTo>
                    <a:pt x="72" y="49"/>
                  </a:lnTo>
                  <a:lnTo>
                    <a:pt x="72" y="49"/>
                  </a:lnTo>
                  <a:lnTo>
                    <a:pt x="72" y="56"/>
                  </a:lnTo>
                  <a:lnTo>
                    <a:pt x="72" y="62"/>
                  </a:lnTo>
                  <a:lnTo>
                    <a:pt x="72" y="62"/>
                  </a:lnTo>
                  <a:lnTo>
                    <a:pt x="67" y="71"/>
                  </a:lnTo>
                  <a:lnTo>
                    <a:pt x="64" y="75"/>
                  </a:lnTo>
                  <a:lnTo>
                    <a:pt x="61" y="77"/>
                  </a:lnTo>
                  <a:lnTo>
                    <a:pt x="61" y="77"/>
                  </a:lnTo>
                  <a:lnTo>
                    <a:pt x="54" y="79"/>
                  </a:lnTo>
                  <a:lnTo>
                    <a:pt x="46" y="79"/>
                  </a:lnTo>
                  <a:lnTo>
                    <a:pt x="46" y="79"/>
                  </a:lnTo>
                  <a:lnTo>
                    <a:pt x="43" y="79"/>
                  </a:lnTo>
                  <a:lnTo>
                    <a:pt x="42" y="78"/>
                  </a:lnTo>
                  <a:lnTo>
                    <a:pt x="41" y="79"/>
                  </a:lnTo>
                  <a:lnTo>
                    <a:pt x="41" y="79"/>
                  </a:lnTo>
                  <a:lnTo>
                    <a:pt x="35" y="84"/>
                  </a:lnTo>
                  <a:lnTo>
                    <a:pt x="29" y="87"/>
                  </a:lnTo>
                  <a:lnTo>
                    <a:pt x="29" y="87"/>
                  </a:lnTo>
                  <a:lnTo>
                    <a:pt x="28" y="87"/>
                  </a:lnTo>
                  <a:lnTo>
                    <a:pt x="28" y="90"/>
                  </a:lnTo>
                  <a:lnTo>
                    <a:pt x="30" y="95"/>
                  </a:lnTo>
                  <a:lnTo>
                    <a:pt x="30" y="95"/>
                  </a:lnTo>
                  <a:lnTo>
                    <a:pt x="35" y="104"/>
                  </a:lnTo>
                  <a:lnTo>
                    <a:pt x="38" y="110"/>
                  </a:lnTo>
                  <a:lnTo>
                    <a:pt x="38" y="110"/>
                  </a:lnTo>
                  <a:lnTo>
                    <a:pt x="38" y="117"/>
                  </a:lnTo>
                  <a:lnTo>
                    <a:pt x="35" y="120"/>
                  </a:lnTo>
                  <a:lnTo>
                    <a:pt x="32" y="12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Freeform 1400"/>
            <p:cNvSpPr>
              <a:spLocks/>
            </p:cNvSpPr>
            <p:nvPr/>
          </p:nvSpPr>
          <p:spPr bwMode="auto">
            <a:xfrm>
              <a:off x="1671638" y="1897491"/>
              <a:ext cx="168275" cy="239713"/>
            </a:xfrm>
            <a:custGeom>
              <a:avLst/>
              <a:gdLst>
                <a:gd name="T0" fmla="*/ 91 w 106"/>
                <a:gd name="T1" fmla="*/ 126 h 151"/>
                <a:gd name="T2" fmla="*/ 88 w 106"/>
                <a:gd name="T3" fmla="*/ 128 h 151"/>
                <a:gd name="T4" fmla="*/ 82 w 106"/>
                <a:gd name="T5" fmla="*/ 133 h 151"/>
                <a:gd name="T6" fmla="*/ 74 w 106"/>
                <a:gd name="T7" fmla="*/ 138 h 151"/>
                <a:gd name="T8" fmla="*/ 68 w 106"/>
                <a:gd name="T9" fmla="*/ 145 h 151"/>
                <a:gd name="T10" fmla="*/ 59 w 106"/>
                <a:gd name="T11" fmla="*/ 149 h 151"/>
                <a:gd name="T12" fmla="*/ 55 w 106"/>
                <a:gd name="T13" fmla="*/ 149 h 151"/>
                <a:gd name="T14" fmla="*/ 49 w 106"/>
                <a:gd name="T15" fmla="*/ 133 h 151"/>
                <a:gd name="T16" fmla="*/ 39 w 106"/>
                <a:gd name="T17" fmla="*/ 119 h 151"/>
                <a:gd name="T18" fmla="*/ 35 w 106"/>
                <a:gd name="T19" fmla="*/ 120 h 151"/>
                <a:gd name="T20" fmla="*/ 30 w 106"/>
                <a:gd name="T21" fmla="*/ 113 h 151"/>
                <a:gd name="T22" fmla="*/ 26 w 106"/>
                <a:gd name="T23" fmla="*/ 109 h 151"/>
                <a:gd name="T24" fmla="*/ 19 w 106"/>
                <a:gd name="T25" fmla="*/ 110 h 151"/>
                <a:gd name="T26" fmla="*/ 7 w 106"/>
                <a:gd name="T27" fmla="*/ 96 h 151"/>
                <a:gd name="T28" fmla="*/ 6 w 106"/>
                <a:gd name="T29" fmla="*/ 87 h 151"/>
                <a:gd name="T30" fmla="*/ 4 w 106"/>
                <a:gd name="T31" fmla="*/ 83 h 151"/>
                <a:gd name="T32" fmla="*/ 0 w 106"/>
                <a:gd name="T33" fmla="*/ 62 h 151"/>
                <a:gd name="T34" fmla="*/ 1 w 106"/>
                <a:gd name="T35" fmla="*/ 54 h 151"/>
                <a:gd name="T36" fmla="*/ 4 w 106"/>
                <a:gd name="T37" fmla="*/ 48 h 151"/>
                <a:gd name="T38" fmla="*/ 10 w 106"/>
                <a:gd name="T39" fmla="*/ 45 h 151"/>
                <a:gd name="T40" fmla="*/ 17 w 106"/>
                <a:gd name="T41" fmla="*/ 54 h 151"/>
                <a:gd name="T42" fmla="*/ 14 w 106"/>
                <a:gd name="T43" fmla="*/ 61 h 151"/>
                <a:gd name="T44" fmla="*/ 19 w 106"/>
                <a:gd name="T45" fmla="*/ 65 h 151"/>
                <a:gd name="T46" fmla="*/ 29 w 106"/>
                <a:gd name="T47" fmla="*/ 71 h 151"/>
                <a:gd name="T48" fmla="*/ 33 w 106"/>
                <a:gd name="T49" fmla="*/ 72 h 151"/>
                <a:gd name="T50" fmla="*/ 40 w 106"/>
                <a:gd name="T51" fmla="*/ 65 h 151"/>
                <a:gd name="T52" fmla="*/ 36 w 106"/>
                <a:gd name="T53" fmla="*/ 59 h 151"/>
                <a:gd name="T54" fmla="*/ 36 w 106"/>
                <a:gd name="T55" fmla="*/ 49 h 151"/>
                <a:gd name="T56" fmla="*/ 33 w 106"/>
                <a:gd name="T57" fmla="*/ 41 h 151"/>
                <a:gd name="T58" fmla="*/ 22 w 106"/>
                <a:gd name="T59" fmla="*/ 35 h 151"/>
                <a:gd name="T60" fmla="*/ 17 w 106"/>
                <a:gd name="T61" fmla="*/ 25 h 151"/>
                <a:gd name="T62" fmla="*/ 17 w 106"/>
                <a:gd name="T63" fmla="*/ 13 h 151"/>
                <a:gd name="T64" fmla="*/ 23 w 106"/>
                <a:gd name="T65" fmla="*/ 2 h 151"/>
                <a:gd name="T66" fmla="*/ 29 w 106"/>
                <a:gd name="T67" fmla="*/ 2 h 151"/>
                <a:gd name="T68" fmla="*/ 33 w 106"/>
                <a:gd name="T69" fmla="*/ 3 h 151"/>
                <a:gd name="T70" fmla="*/ 46 w 106"/>
                <a:gd name="T71" fmla="*/ 0 h 151"/>
                <a:gd name="T72" fmla="*/ 43 w 106"/>
                <a:gd name="T73" fmla="*/ 4 h 151"/>
                <a:gd name="T74" fmla="*/ 43 w 106"/>
                <a:gd name="T75" fmla="*/ 7 h 151"/>
                <a:gd name="T76" fmla="*/ 56 w 106"/>
                <a:gd name="T77" fmla="*/ 15 h 151"/>
                <a:gd name="T78" fmla="*/ 71 w 106"/>
                <a:gd name="T79" fmla="*/ 9 h 151"/>
                <a:gd name="T80" fmla="*/ 77 w 106"/>
                <a:gd name="T81" fmla="*/ 4 h 151"/>
                <a:gd name="T82" fmla="*/ 84 w 106"/>
                <a:gd name="T83" fmla="*/ 12 h 151"/>
                <a:gd name="T84" fmla="*/ 87 w 106"/>
                <a:gd name="T85" fmla="*/ 17 h 151"/>
                <a:gd name="T86" fmla="*/ 80 w 106"/>
                <a:gd name="T87" fmla="*/ 22 h 151"/>
                <a:gd name="T88" fmla="*/ 82 w 106"/>
                <a:gd name="T89" fmla="*/ 26 h 151"/>
                <a:gd name="T90" fmla="*/ 87 w 106"/>
                <a:gd name="T91" fmla="*/ 35 h 151"/>
                <a:gd name="T92" fmla="*/ 82 w 106"/>
                <a:gd name="T93" fmla="*/ 38 h 151"/>
                <a:gd name="T94" fmla="*/ 77 w 106"/>
                <a:gd name="T95" fmla="*/ 36 h 151"/>
                <a:gd name="T96" fmla="*/ 74 w 106"/>
                <a:gd name="T97" fmla="*/ 46 h 151"/>
                <a:gd name="T98" fmla="*/ 72 w 106"/>
                <a:gd name="T99" fmla="*/ 52 h 151"/>
                <a:gd name="T100" fmla="*/ 71 w 106"/>
                <a:gd name="T101" fmla="*/ 57 h 151"/>
                <a:gd name="T102" fmla="*/ 80 w 106"/>
                <a:gd name="T103" fmla="*/ 68 h 151"/>
                <a:gd name="T104" fmla="*/ 81 w 106"/>
                <a:gd name="T105" fmla="*/ 68 h 151"/>
                <a:gd name="T106" fmla="*/ 81 w 106"/>
                <a:gd name="T107" fmla="*/ 57 h 151"/>
                <a:gd name="T108" fmla="*/ 84 w 106"/>
                <a:gd name="T109" fmla="*/ 57 h 151"/>
                <a:gd name="T110" fmla="*/ 88 w 106"/>
                <a:gd name="T111" fmla="*/ 67 h 151"/>
                <a:gd name="T112" fmla="*/ 94 w 106"/>
                <a:gd name="T113" fmla="*/ 71 h 151"/>
                <a:gd name="T114" fmla="*/ 100 w 106"/>
                <a:gd name="T115" fmla="*/ 75 h 151"/>
                <a:gd name="T116" fmla="*/ 106 w 106"/>
                <a:gd name="T117" fmla="*/ 90 h 151"/>
                <a:gd name="T118" fmla="*/ 100 w 106"/>
                <a:gd name="T119" fmla="*/ 99 h 151"/>
                <a:gd name="T120" fmla="*/ 97 w 106"/>
                <a:gd name="T121" fmla="*/ 104 h 151"/>
                <a:gd name="T122" fmla="*/ 103 w 106"/>
                <a:gd name="T123" fmla="*/ 114 h 151"/>
                <a:gd name="T124" fmla="*/ 101 w 106"/>
                <a:gd name="T125" fmla="*/ 12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" h="151">
                  <a:moveTo>
                    <a:pt x="97" y="125"/>
                  </a:moveTo>
                  <a:lnTo>
                    <a:pt x="97" y="125"/>
                  </a:lnTo>
                  <a:lnTo>
                    <a:pt x="91" y="126"/>
                  </a:lnTo>
                  <a:lnTo>
                    <a:pt x="90" y="126"/>
                  </a:lnTo>
                  <a:lnTo>
                    <a:pt x="88" y="128"/>
                  </a:lnTo>
                  <a:lnTo>
                    <a:pt x="88" y="128"/>
                  </a:lnTo>
                  <a:lnTo>
                    <a:pt x="85" y="130"/>
                  </a:lnTo>
                  <a:lnTo>
                    <a:pt x="82" y="133"/>
                  </a:lnTo>
                  <a:lnTo>
                    <a:pt x="82" y="133"/>
                  </a:lnTo>
                  <a:lnTo>
                    <a:pt x="80" y="136"/>
                  </a:lnTo>
                  <a:lnTo>
                    <a:pt x="77" y="138"/>
                  </a:lnTo>
                  <a:lnTo>
                    <a:pt x="74" y="138"/>
                  </a:lnTo>
                  <a:lnTo>
                    <a:pt x="72" y="141"/>
                  </a:lnTo>
                  <a:lnTo>
                    <a:pt x="72" y="141"/>
                  </a:lnTo>
                  <a:lnTo>
                    <a:pt x="68" y="145"/>
                  </a:lnTo>
                  <a:lnTo>
                    <a:pt x="64" y="148"/>
                  </a:lnTo>
                  <a:lnTo>
                    <a:pt x="64" y="148"/>
                  </a:lnTo>
                  <a:lnTo>
                    <a:pt x="59" y="149"/>
                  </a:lnTo>
                  <a:lnTo>
                    <a:pt x="56" y="151"/>
                  </a:lnTo>
                  <a:lnTo>
                    <a:pt x="55" y="149"/>
                  </a:lnTo>
                  <a:lnTo>
                    <a:pt x="55" y="149"/>
                  </a:lnTo>
                  <a:lnTo>
                    <a:pt x="52" y="142"/>
                  </a:lnTo>
                  <a:lnTo>
                    <a:pt x="49" y="133"/>
                  </a:lnTo>
                  <a:lnTo>
                    <a:pt x="49" y="133"/>
                  </a:lnTo>
                  <a:lnTo>
                    <a:pt x="43" y="125"/>
                  </a:lnTo>
                  <a:lnTo>
                    <a:pt x="40" y="120"/>
                  </a:lnTo>
                  <a:lnTo>
                    <a:pt x="39" y="119"/>
                  </a:lnTo>
                  <a:lnTo>
                    <a:pt x="39" y="119"/>
                  </a:lnTo>
                  <a:lnTo>
                    <a:pt x="36" y="120"/>
                  </a:lnTo>
                  <a:lnTo>
                    <a:pt x="35" y="120"/>
                  </a:lnTo>
                  <a:lnTo>
                    <a:pt x="33" y="119"/>
                  </a:lnTo>
                  <a:lnTo>
                    <a:pt x="33" y="119"/>
                  </a:lnTo>
                  <a:lnTo>
                    <a:pt x="30" y="113"/>
                  </a:lnTo>
                  <a:lnTo>
                    <a:pt x="29" y="110"/>
                  </a:lnTo>
                  <a:lnTo>
                    <a:pt x="26" y="109"/>
                  </a:lnTo>
                  <a:lnTo>
                    <a:pt x="26" y="109"/>
                  </a:lnTo>
                  <a:lnTo>
                    <a:pt x="23" y="110"/>
                  </a:lnTo>
                  <a:lnTo>
                    <a:pt x="20" y="110"/>
                  </a:lnTo>
                  <a:lnTo>
                    <a:pt x="19" y="110"/>
                  </a:lnTo>
                  <a:lnTo>
                    <a:pt x="19" y="110"/>
                  </a:lnTo>
                  <a:lnTo>
                    <a:pt x="12" y="101"/>
                  </a:lnTo>
                  <a:lnTo>
                    <a:pt x="7" y="96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6" y="87"/>
                  </a:lnTo>
                  <a:lnTo>
                    <a:pt x="6" y="86"/>
                  </a:lnTo>
                  <a:lnTo>
                    <a:pt x="4" y="83"/>
                  </a:lnTo>
                  <a:lnTo>
                    <a:pt x="4" y="83"/>
                  </a:lnTo>
                  <a:lnTo>
                    <a:pt x="3" y="78"/>
                  </a:lnTo>
                  <a:lnTo>
                    <a:pt x="1" y="7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1" y="54"/>
                  </a:lnTo>
                  <a:lnTo>
                    <a:pt x="1" y="54"/>
                  </a:lnTo>
                  <a:lnTo>
                    <a:pt x="1" y="51"/>
                  </a:lnTo>
                  <a:lnTo>
                    <a:pt x="4" y="48"/>
                  </a:lnTo>
                  <a:lnTo>
                    <a:pt x="7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6" y="49"/>
                  </a:lnTo>
                  <a:lnTo>
                    <a:pt x="17" y="52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6" y="57"/>
                  </a:lnTo>
                  <a:lnTo>
                    <a:pt x="14" y="61"/>
                  </a:lnTo>
                  <a:lnTo>
                    <a:pt x="14" y="61"/>
                  </a:lnTo>
                  <a:lnTo>
                    <a:pt x="16" y="64"/>
                  </a:lnTo>
                  <a:lnTo>
                    <a:pt x="19" y="65"/>
                  </a:lnTo>
                  <a:lnTo>
                    <a:pt x="25" y="70"/>
                  </a:lnTo>
                  <a:lnTo>
                    <a:pt x="25" y="70"/>
                  </a:lnTo>
                  <a:lnTo>
                    <a:pt x="29" y="71"/>
                  </a:lnTo>
                  <a:lnTo>
                    <a:pt x="32" y="72"/>
                  </a:lnTo>
                  <a:lnTo>
                    <a:pt x="33" y="72"/>
                  </a:lnTo>
                  <a:lnTo>
                    <a:pt x="33" y="72"/>
                  </a:lnTo>
                  <a:lnTo>
                    <a:pt x="38" y="68"/>
                  </a:lnTo>
                  <a:lnTo>
                    <a:pt x="40" y="65"/>
                  </a:lnTo>
                  <a:lnTo>
                    <a:pt x="40" y="65"/>
                  </a:lnTo>
                  <a:lnTo>
                    <a:pt x="40" y="64"/>
                  </a:lnTo>
                  <a:lnTo>
                    <a:pt x="39" y="61"/>
                  </a:lnTo>
                  <a:lnTo>
                    <a:pt x="36" y="59"/>
                  </a:lnTo>
                  <a:lnTo>
                    <a:pt x="36" y="57"/>
                  </a:lnTo>
                  <a:lnTo>
                    <a:pt x="36" y="57"/>
                  </a:lnTo>
                  <a:lnTo>
                    <a:pt x="36" y="49"/>
                  </a:lnTo>
                  <a:lnTo>
                    <a:pt x="35" y="44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26" y="39"/>
                  </a:lnTo>
                  <a:lnTo>
                    <a:pt x="23" y="38"/>
                  </a:lnTo>
                  <a:lnTo>
                    <a:pt x="22" y="35"/>
                  </a:lnTo>
                  <a:lnTo>
                    <a:pt x="22" y="35"/>
                  </a:lnTo>
                  <a:lnTo>
                    <a:pt x="20" y="29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7" y="20"/>
                  </a:lnTo>
                  <a:lnTo>
                    <a:pt x="17" y="13"/>
                  </a:lnTo>
                  <a:lnTo>
                    <a:pt x="20" y="6"/>
                  </a:lnTo>
                  <a:lnTo>
                    <a:pt x="22" y="3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6" y="2"/>
                  </a:lnTo>
                  <a:lnTo>
                    <a:pt x="29" y="2"/>
                  </a:lnTo>
                  <a:lnTo>
                    <a:pt x="30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3" y="4"/>
                  </a:lnTo>
                  <a:lnTo>
                    <a:pt x="42" y="6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51" y="13"/>
                  </a:lnTo>
                  <a:lnTo>
                    <a:pt x="54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65" y="12"/>
                  </a:lnTo>
                  <a:lnTo>
                    <a:pt x="71" y="9"/>
                  </a:lnTo>
                  <a:lnTo>
                    <a:pt x="71" y="9"/>
                  </a:lnTo>
                  <a:lnTo>
                    <a:pt x="74" y="4"/>
                  </a:lnTo>
                  <a:lnTo>
                    <a:pt x="77" y="4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84" y="12"/>
                  </a:lnTo>
                  <a:lnTo>
                    <a:pt x="87" y="16"/>
                  </a:lnTo>
                  <a:lnTo>
                    <a:pt x="87" y="17"/>
                  </a:lnTo>
                  <a:lnTo>
                    <a:pt x="87" y="17"/>
                  </a:lnTo>
                  <a:lnTo>
                    <a:pt x="82" y="19"/>
                  </a:lnTo>
                  <a:lnTo>
                    <a:pt x="81" y="19"/>
                  </a:lnTo>
                  <a:lnTo>
                    <a:pt x="80" y="22"/>
                  </a:lnTo>
                  <a:lnTo>
                    <a:pt x="80" y="22"/>
                  </a:lnTo>
                  <a:lnTo>
                    <a:pt x="81" y="23"/>
                  </a:lnTo>
                  <a:lnTo>
                    <a:pt x="82" y="26"/>
                  </a:lnTo>
                  <a:lnTo>
                    <a:pt x="87" y="32"/>
                  </a:lnTo>
                  <a:lnTo>
                    <a:pt x="87" y="32"/>
                  </a:lnTo>
                  <a:lnTo>
                    <a:pt x="87" y="35"/>
                  </a:lnTo>
                  <a:lnTo>
                    <a:pt x="87" y="36"/>
                  </a:lnTo>
                  <a:lnTo>
                    <a:pt x="85" y="38"/>
                  </a:lnTo>
                  <a:lnTo>
                    <a:pt x="82" y="38"/>
                  </a:lnTo>
                  <a:lnTo>
                    <a:pt x="82" y="38"/>
                  </a:lnTo>
                  <a:lnTo>
                    <a:pt x="78" y="36"/>
                  </a:lnTo>
                  <a:lnTo>
                    <a:pt x="77" y="36"/>
                  </a:lnTo>
                  <a:lnTo>
                    <a:pt x="75" y="38"/>
                  </a:lnTo>
                  <a:lnTo>
                    <a:pt x="75" y="38"/>
                  </a:lnTo>
                  <a:lnTo>
                    <a:pt x="74" y="46"/>
                  </a:lnTo>
                  <a:lnTo>
                    <a:pt x="74" y="49"/>
                  </a:lnTo>
                  <a:lnTo>
                    <a:pt x="72" y="52"/>
                  </a:lnTo>
                  <a:lnTo>
                    <a:pt x="72" y="52"/>
                  </a:lnTo>
                  <a:lnTo>
                    <a:pt x="69" y="54"/>
                  </a:lnTo>
                  <a:lnTo>
                    <a:pt x="69" y="55"/>
                  </a:lnTo>
                  <a:lnTo>
                    <a:pt x="71" y="57"/>
                  </a:lnTo>
                  <a:lnTo>
                    <a:pt x="71" y="57"/>
                  </a:lnTo>
                  <a:lnTo>
                    <a:pt x="77" y="65"/>
                  </a:lnTo>
                  <a:lnTo>
                    <a:pt x="80" y="68"/>
                  </a:lnTo>
                  <a:lnTo>
                    <a:pt x="81" y="70"/>
                  </a:lnTo>
                  <a:lnTo>
                    <a:pt x="81" y="68"/>
                  </a:lnTo>
                  <a:lnTo>
                    <a:pt x="81" y="68"/>
                  </a:lnTo>
                  <a:lnTo>
                    <a:pt x="81" y="64"/>
                  </a:lnTo>
                  <a:lnTo>
                    <a:pt x="81" y="59"/>
                  </a:lnTo>
                  <a:lnTo>
                    <a:pt x="81" y="57"/>
                  </a:lnTo>
                  <a:lnTo>
                    <a:pt x="82" y="57"/>
                  </a:lnTo>
                  <a:lnTo>
                    <a:pt x="84" y="57"/>
                  </a:lnTo>
                  <a:lnTo>
                    <a:pt x="84" y="57"/>
                  </a:lnTo>
                  <a:lnTo>
                    <a:pt x="87" y="59"/>
                  </a:lnTo>
                  <a:lnTo>
                    <a:pt x="87" y="64"/>
                  </a:lnTo>
                  <a:lnTo>
                    <a:pt x="88" y="67"/>
                  </a:lnTo>
                  <a:lnTo>
                    <a:pt x="90" y="70"/>
                  </a:lnTo>
                  <a:lnTo>
                    <a:pt x="90" y="70"/>
                  </a:lnTo>
                  <a:lnTo>
                    <a:pt x="94" y="71"/>
                  </a:lnTo>
                  <a:lnTo>
                    <a:pt x="97" y="72"/>
                  </a:lnTo>
                  <a:lnTo>
                    <a:pt x="100" y="75"/>
                  </a:lnTo>
                  <a:lnTo>
                    <a:pt x="100" y="75"/>
                  </a:lnTo>
                  <a:lnTo>
                    <a:pt x="103" y="80"/>
                  </a:lnTo>
                  <a:lnTo>
                    <a:pt x="106" y="86"/>
                  </a:lnTo>
                  <a:lnTo>
                    <a:pt x="106" y="90"/>
                  </a:lnTo>
                  <a:lnTo>
                    <a:pt x="106" y="94"/>
                  </a:lnTo>
                  <a:lnTo>
                    <a:pt x="106" y="94"/>
                  </a:lnTo>
                  <a:lnTo>
                    <a:pt x="100" y="99"/>
                  </a:lnTo>
                  <a:lnTo>
                    <a:pt x="98" y="100"/>
                  </a:lnTo>
                  <a:lnTo>
                    <a:pt x="97" y="104"/>
                  </a:lnTo>
                  <a:lnTo>
                    <a:pt x="97" y="104"/>
                  </a:lnTo>
                  <a:lnTo>
                    <a:pt x="98" y="107"/>
                  </a:lnTo>
                  <a:lnTo>
                    <a:pt x="101" y="112"/>
                  </a:lnTo>
                  <a:lnTo>
                    <a:pt x="103" y="114"/>
                  </a:lnTo>
                  <a:lnTo>
                    <a:pt x="103" y="117"/>
                  </a:lnTo>
                  <a:lnTo>
                    <a:pt x="103" y="117"/>
                  </a:lnTo>
                  <a:lnTo>
                    <a:pt x="101" y="122"/>
                  </a:lnTo>
                  <a:lnTo>
                    <a:pt x="98" y="125"/>
                  </a:lnTo>
                  <a:lnTo>
                    <a:pt x="97" y="125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Freeform 1401"/>
            <p:cNvSpPr>
              <a:spLocks/>
            </p:cNvSpPr>
            <p:nvPr/>
          </p:nvSpPr>
          <p:spPr bwMode="auto">
            <a:xfrm>
              <a:off x="1671638" y="1897491"/>
              <a:ext cx="168275" cy="239713"/>
            </a:xfrm>
            <a:custGeom>
              <a:avLst/>
              <a:gdLst>
                <a:gd name="T0" fmla="*/ 91 w 106"/>
                <a:gd name="T1" fmla="*/ 126 h 151"/>
                <a:gd name="T2" fmla="*/ 88 w 106"/>
                <a:gd name="T3" fmla="*/ 128 h 151"/>
                <a:gd name="T4" fmla="*/ 82 w 106"/>
                <a:gd name="T5" fmla="*/ 133 h 151"/>
                <a:gd name="T6" fmla="*/ 74 w 106"/>
                <a:gd name="T7" fmla="*/ 138 h 151"/>
                <a:gd name="T8" fmla="*/ 68 w 106"/>
                <a:gd name="T9" fmla="*/ 145 h 151"/>
                <a:gd name="T10" fmla="*/ 59 w 106"/>
                <a:gd name="T11" fmla="*/ 149 h 151"/>
                <a:gd name="T12" fmla="*/ 55 w 106"/>
                <a:gd name="T13" fmla="*/ 149 h 151"/>
                <a:gd name="T14" fmla="*/ 49 w 106"/>
                <a:gd name="T15" fmla="*/ 133 h 151"/>
                <a:gd name="T16" fmla="*/ 39 w 106"/>
                <a:gd name="T17" fmla="*/ 119 h 151"/>
                <a:gd name="T18" fmla="*/ 35 w 106"/>
                <a:gd name="T19" fmla="*/ 120 h 151"/>
                <a:gd name="T20" fmla="*/ 30 w 106"/>
                <a:gd name="T21" fmla="*/ 113 h 151"/>
                <a:gd name="T22" fmla="*/ 26 w 106"/>
                <a:gd name="T23" fmla="*/ 109 h 151"/>
                <a:gd name="T24" fmla="*/ 19 w 106"/>
                <a:gd name="T25" fmla="*/ 110 h 151"/>
                <a:gd name="T26" fmla="*/ 7 w 106"/>
                <a:gd name="T27" fmla="*/ 96 h 151"/>
                <a:gd name="T28" fmla="*/ 6 w 106"/>
                <a:gd name="T29" fmla="*/ 87 h 151"/>
                <a:gd name="T30" fmla="*/ 4 w 106"/>
                <a:gd name="T31" fmla="*/ 83 h 151"/>
                <a:gd name="T32" fmla="*/ 0 w 106"/>
                <a:gd name="T33" fmla="*/ 62 h 151"/>
                <a:gd name="T34" fmla="*/ 1 w 106"/>
                <a:gd name="T35" fmla="*/ 54 h 151"/>
                <a:gd name="T36" fmla="*/ 4 w 106"/>
                <a:gd name="T37" fmla="*/ 48 h 151"/>
                <a:gd name="T38" fmla="*/ 10 w 106"/>
                <a:gd name="T39" fmla="*/ 45 h 151"/>
                <a:gd name="T40" fmla="*/ 17 w 106"/>
                <a:gd name="T41" fmla="*/ 54 h 151"/>
                <a:gd name="T42" fmla="*/ 14 w 106"/>
                <a:gd name="T43" fmla="*/ 61 h 151"/>
                <a:gd name="T44" fmla="*/ 19 w 106"/>
                <a:gd name="T45" fmla="*/ 65 h 151"/>
                <a:gd name="T46" fmla="*/ 29 w 106"/>
                <a:gd name="T47" fmla="*/ 71 h 151"/>
                <a:gd name="T48" fmla="*/ 33 w 106"/>
                <a:gd name="T49" fmla="*/ 72 h 151"/>
                <a:gd name="T50" fmla="*/ 40 w 106"/>
                <a:gd name="T51" fmla="*/ 65 h 151"/>
                <a:gd name="T52" fmla="*/ 36 w 106"/>
                <a:gd name="T53" fmla="*/ 59 h 151"/>
                <a:gd name="T54" fmla="*/ 36 w 106"/>
                <a:gd name="T55" fmla="*/ 49 h 151"/>
                <a:gd name="T56" fmla="*/ 33 w 106"/>
                <a:gd name="T57" fmla="*/ 41 h 151"/>
                <a:gd name="T58" fmla="*/ 22 w 106"/>
                <a:gd name="T59" fmla="*/ 35 h 151"/>
                <a:gd name="T60" fmla="*/ 17 w 106"/>
                <a:gd name="T61" fmla="*/ 25 h 151"/>
                <a:gd name="T62" fmla="*/ 17 w 106"/>
                <a:gd name="T63" fmla="*/ 13 h 151"/>
                <a:gd name="T64" fmla="*/ 23 w 106"/>
                <a:gd name="T65" fmla="*/ 2 h 151"/>
                <a:gd name="T66" fmla="*/ 29 w 106"/>
                <a:gd name="T67" fmla="*/ 2 h 151"/>
                <a:gd name="T68" fmla="*/ 33 w 106"/>
                <a:gd name="T69" fmla="*/ 3 h 151"/>
                <a:gd name="T70" fmla="*/ 46 w 106"/>
                <a:gd name="T71" fmla="*/ 0 h 151"/>
                <a:gd name="T72" fmla="*/ 43 w 106"/>
                <a:gd name="T73" fmla="*/ 4 h 151"/>
                <a:gd name="T74" fmla="*/ 43 w 106"/>
                <a:gd name="T75" fmla="*/ 7 h 151"/>
                <a:gd name="T76" fmla="*/ 56 w 106"/>
                <a:gd name="T77" fmla="*/ 15 h 151"/>
                <a:gd name="T78" fmla="*/ 71 w 106"/>
                <a:gd name="T79" fmla="*/ 9 h 151"/>
                <a:gd name="T80" fmla="*/ 77 w 106"/>
                <a:gd name="T81" fmla="*/ 4 h 151"/>
                <a:gd name="T82" fmla="*/ 84 w 106"/>
                <a:gd name="T83" fmla="*/ 12 h 151"/>
                <a:gd name="T84" fmla="*/ 87 w 106"/>
                <a:gd name="T85" fmla="*/ 17 h 151"/>
                <a:gd name="T86" fmla="*/ 80 w 106"/>
                <a:gd name="T87" fmla="*/ 22 h 151"/>
                <a:gd name="T88" fmla="*/ 82 w 106"/>
                <a:gd name="T89" fmla="*/ 26 h 151"/>
                <a:gd name="T90" fmla="*/ 87 w 106"/>
                <a:gd name="T91" fmla="*/ 35 h 151"/>
                <a:gd name="T92" fmla="*/ 82 w 106"/>
                <a:gd name="T93" fmla="*/ 38 h 151"/>
                <a:gd name="T94" fmla="*/ 77 w 106"/>
                <a:gd name="T95" fmla="*/ 36 h 151"/>
                <a:gd name="T96" fmla="*/ 74 w 106"/>
                <a:gd name="T97" fmla="*/ 46 h 151"/>
                <a:gd name="T98" fmla="*/ 72 w 106"/>
                <a:gd name="T99" fmla="*/ 52 h 151"/>
                <a:gd name="T100" fmla="*/ 71 w 106"/>
                <a:gd name="T101" fmla="*/ 57 h 151"/>
                <a:gd name="T102" fmla="*/ 80 w 106"/>
                <a:gd name="T103" fmla="*/ 68 h 151"/>
                <a:gd name="T104" fmla="*/ 81 w 106"/>
                <a:gd name="T105" fmla="*/ 68 h 151"/>
                <a:gd name="T106" fmla="*/ 81 w 106"/>
                <a:gd name="T107" fmla="*/ 57 h 151"/>
                <a:gd name="T108" fmla="*/ 84 w 106"/>
                <a:gd name="T109" fmla="*/ 57 h 151"/>
                <a:gd name="T110" fmla="*/ 88 w 106"/>
                <a:gd name="T111" fmla="*/ 67 h 151"/>
                <a:gd name="T112" fmla="*/ 94 w 106"/>
                <a:gd name="T113" fmla="*/ 71 h 151"/>
                <a:gd name="T114" fmla="*/ 100 w 106"/>
                <a:gd name="T115" fmla="*/ 75 h 151"/>
                <a:gd name="T116" fmla="*/ 106 w 106"/>
                <a:gd name="T117" fmla="*/ 90 h 151"/>
                <a:gd name="T118" fmla="*/ 100 w 106"/>
                <a:gd name="T119" fmla="*/ 99 h 151"/>
                <a:gd name="T120" fmla="*/ 97 w 106"/>
                <a:gd name="T121" fmla="*/ 104 h 151"/>
                <a:gd name="T122" fmla="*/ 103 w 106"/>
                <a:gd name="T123" fmla="*/ 114 h 151"/>
                <a:gd name="T124" fmla="*/ 101 w 106"/>
                <a:gd name="T125" fmla="*/ 12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" h="151">
                  <a:moveTo>
                    <a:pt x="97" y="125"/>
                  </a:moveTo>
                  <a:lnTo>
                    <a:pt x="97" y="125"/>
                  </a:lnTo>
                  <a:lnTo>
                    <a:pt x="91" y="126"/>
                  </a:lnTo>
                  <a:lnTo>
                    <a:pt x="90" y="126"/>
                  </a:lnTo>
                  <a:lnTo>
                    <a:pt x="88" y="128"/>
                  </a:lnTo>
                  <a:lnTo>
                    <a:pt x="88" y="128"/>
                  </a:lnTo>
                  <a:lnTo>
                    <a:pt x="85" y="130"/>
                  </a:lnTo>
                  <a:lnTo>
                    <a:pt x="82" y="133"/>
                  </a:lnTo>
                  <a:lnTo>
                    <a:pt x="82" y="133"/>
                  </a:lnTo>
                  <a:lnTo>
                    <a:pt x="80" y="136"/>
                  </a:lnTo>
                  <a:lnTo>
                    <a:pt x="77" y="138"/>
                  </a:lnTo>
                  <a:lnTo>
                    <a:pt x="74" y="138"/>
                  </a:lnTo>
                  <a:lnTo>
                    <a:pt x="72" y="141"/>
                  </a:lnTo>
                  <a:lnTo>
                    <a:pt x="72" y="141"/>
                  </a:lnTo>
                  <a:lnTo>
                    <a:pt x="68" y="145"/>
                  </a:lnTo>
                  <a:lnTo>
                    <a:pt x="64" y="148"/>
                  </a:lnTo>
                  <a:lnTo>
                    <a:pt x="64" y="148"/>
                  </a:lnTo>
                  <a:lnTo>
                    <a:pt x="59" y="149"/>
                  </a:lnTo>
                  <a:lnTo>
                    <a:pt x="56" y="151"/>
                  </a:lnTo>
                  <a:lnTo>
                    <a:pt x="55" y="149"/>
                  </a:lnTo>
                  <a:lnTo>
                    <a:pt x="55" y="149"/>
                  </a:lnTo>
                  <a:lnTo>
                    <a:pt x="52" y="142"/>
                  </a:lnTo>
                  <a:lnTo>
                    <a:pt x="49" y="133"/>
                  </a:lnTo>
                  <a:lnTo>
                    <a:pt x="49" y="133"/>
                  </a:lnTo>
                  <a:lnTo>
                    <a:pt x="43" y="125"/>
                  </a:lnTo>
                  <a:lnTo>
                    <a:pt x="40" y="120"/>
                  </a:lnTo>
                  <a:lnTo>
                    <a:pt x="39" y="119"/>
                  </a:lnTo>
                  <a:lnTo>
                    <a:pt x="39" y="119"/>
                  </a:lnTo>
                  <a:lnTo>
                    <a:pt x="36" y="120"/>
                  </a:lnTo>
                  <a:lnTo>
                    <a:pt x="35" y="120"/>
                  </a:lnTo>
                  <a:lnTo>
                    <a:pt x="33" y="119"/>
                  </a:lnTo>
                  <a:lnTo>
                    <a:pt x="33" y="119"/>
                  </a:lnTo>
                  <a:lnTo>
                    <a:pt x="30" y="113"/>
                  </a:lnTo>
                  <a:lnTo>
                    <a:pt x="29" y="110"/>
                  </a:lnTo>
                  <a:lnTo>
                    <a:pt x="26" y="109"/>
                  </a:lnTo>
                  <a:lnTo>
                    <a:pt x="26" y="109"/>
                  </a:lnTo>
                  <a:lnTo>
                    <a:pt x="23" y="110"/>
                  </a:lnTo>
                  <a:lnTo>
                    <a:pt x="20" y="110"/>
                  </a:lnTo>
                  <a:lnTo>
                    <a:pt x="19" y="110"/>
                  </a:lnTo>
                  <a:lnTo>
                    <a:pt x="19" y="110"/>
                  </a:lnTo>
                  <a:lnTo>
                    <a:pt x="12" y="101"/>
                  </a:lnTo>
                  <a:lnTo>
                    <a:pt x="7" y="96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6" y="87"/>
                  </a:lnTo>
                  <a:lnTo>
                    <a:pt x="6" y="86"/>
                  </a:lnTo>
                  <a:lnTo>
                    <a:pt x="4" y="83"/>
                  </a:lnTo>
                  <a:lnTo>
                    <a:pt x="4" y="83"/>
                  </a:lnTo>
                  <a:lnTo>
                    <a:pt x="3" y="78"/>
                  </a:lnTo>
                  <a:lnTo>
                    <a:pt x="1" y="7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58"/>
                  </a:lnTo>
                  <a:lnTo>
                    <a:pt x="1" y="54"/>
                  </a:lnTo>
                  <a:lnTo>
                    <a:pt x="1" y="54"/>
                  </a:lnTo>
                  <a:lnTo>
                    <a:pt x="1" y="51"/>
                  </a:lnTo>
                  <a:lnTo>
                    <a:pt x="4" y="48"/>
                  </a:lnTo>
                  <a:lnTo>
                    <a:pt x="7" y="45"/>
                  </a:lnTo>
                  <a:lnTo>
                    <a:pt x="10" y="45"/>
                  </a:lnTo>
                  <a:lnTo>
                    <a:pt x="10" y="45"/>
                  </a:lnTo>
                  <a:lnTo>
                    <a:pt x="16" y="49"/>
                  </a:lnTo>
                  <a:lnTo>
                    <a:pt x="17" y="52"/>
                  </a:lnTo>
                  <a:lnTo>
                    <a:pt x="17" y="54"/>
                  </a:lnTo>
                  <a:lnTo>
                    <a:pt x="17" y="54"/>
                  </a:lnTo>
                  <a:lnTo>
                    <a:pt x="16" y="57"/>
                  </a:lnTo>
                  <a:lnTo>
                    <a:pt x="14" y="61"/>
                  </a:lnTo>
                  <a:lnTo>
                    <a:pt x="14" y="61"/>
                  </a:lnTo>
                  <a:lnTo>
                    <a:pt x="16" y="64"/>
                  </a:lnTo>
                  <a:lnTo>
                    <a:pt x="19" y="65"/>
                  </a:lnTo>
                  <a:lnTo>
                    <a:pt x="25" y="70"/>
                  </a:lnTo>
                  <a:lnTo>
                    <a:pt x="25" y="70"/>
                  </a:lnTo>
                  <a:lnTo>
                    <a:pt x="29" y="71"/>
                  </a:lnTo>
                  <a:lnTo>
                    <a:pt x="32" y="72"/>
                  </a:lnTo>
                  <a:lnTo>
                    <a:pt x="33" y="72"/>
                  </a:lnTo>
                  <a:lnTo>
                    <a:pt x="33" y="72"/>
                  </a:lnTo>
                  <a:lnTo>
                    <a:pt x="38" y="68"/>
                  </a:lnTo>
                  <a:lnTo>
                    <a:pt x="40" y="65"/>
                  </a:lnTo>
                  <a:lnTo>
                    <a:pt x="40" y="65"/>
                  </a:lnTo>
                  <a:lnTo>
                    <a:pt x="40" y="64"/>
                  </a:lnTo>
                  <a:lnTo>
                    <a:pt x="39" y="61"/>
                  </a:lnTo>
                  <a:lnTo>
                    <a:pt x="36" y="59"/>
                  </a:lnTo>
                  <a:lnTo>
                    <a:pt x="36" y="57"/>
                  </a:lnTo>
                  <a:lnTo>
                    <a:pt x="36" y="57"/>
                  </a:lnTo>
                  <a:lnTo>
                    <a:pt x="36" y="49"/>
                  </a:lnTo>
                  <a:lnTo>
                    <a:pt x="35" y="44"/>
                  </a:lnTo>
                  <a:lnTo>
                    <a:pt x="33" y="41"/>
                  </a:lnTo>
                  <a:lnTo>
                    <a:pt x="33" y="41"/>
                  </a:lnTo>
                  <a:lnTo>
                    <a:pt x="26" y="39"/>
                  </a:lnTo>
                  <a:lnTo>
                    <a:pt x="23" y="38"/>
                  </a:lnTo>
                  <a:lnTo>
                    <a:pt x="22" y="35"/>
                  </a:lnTo>
                  <a:lnTo>
                    <a:pt x="22" y="35"/>
                  </a:lnTo>
                  <a:lnTo>
                    <a:pt x="20" y="29"/>
                  </a:lnTo>
                  <a:lnTo>
                    <a:pt x="17" y="25"/>
                  </a:lnTo>
                  <a:lnTo>
                    <a:pt x="17" y="25"/>
                  </a:lnTo>
                  <a:lnTo>
                    <a:pt x="17" y="20"/>
                  </a:lnTo>
                  <a:lnTo>
                    <a:pt x="17" y="13"/>
                  </a:lnTo>
                  <a:lnTo>
                    <a:pt x="20" y="6"/>
                  </a:lnTo>
                  <a:lnTo>
                    <a:pt x="22" y="3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6" y="2"/>
                  </a:lnTo>
                  <a:lnTo>
                    <a:pt x="29" y="2"/>
                  </a:lnTo>
                  <a:lnTo>
                    <a:pt x="30" y="3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42" y="0"/>
                  </a:lnTo>
                  <a:lnTo>
                    <a:pt x="45" y="0"/>
                  </a:lnTo>
                  <a:lnTo>
                    <a:pt x="46" y="0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3" y="4"/>
                  </a:lnTo>
                  <a:lnTo>
                    <a:pt x="42" y="6"/>
                  </a:lnTo>
                  <a:lnTo>
                    <a:pt x="43" y="7"/>
                  </a:lnTo>
                  <a:lnTo>
                    <a:pt x="43" y="7"/>
                  </a:lnTo>
                  <a:lnTo>
                    <a:pt x="51" y="13"/>
                  </a:lnTo>
                  <a:lnTo>
                    <a:pt x="54" y="15"/>
                  </a:lnTo>
                  <a:lnTo>
                    <a:pt x="56" y="15"/>
                  </a:lnTo>
                  <a:lnTo>
                    <a:pt x="56" y="15"/>
                  </a:lnTo>
                  <a:lnTo>
                    <a:pt x="65" y="12"/>
                  </a:lnTo>
                  <a:lnTo>
                    <a:pt x="71" y="9"/>
                  </a:lnTo>
                  <a:lnTo>
                    <a:pt x="71" y="9"/>
                  </a:lnTo>
                  <a:lnTo>
                    <a:pt x="74" y="4"/>
                  </a:lnTo>
                  <a:lnTo>
                    <a:pt x="77" y="4"/>
                  </a:lnTo>
                  <a:lnTo>
                    <a:pt x="78" y="4"/>
                  </a:lnTo>
                  <a:lnTo>
                    <a:pt x="78" y="4"/>
                  </a:lnTo>
                  <a:lnTo>
                    <a:pt x="84" y="12"/>
                  </a:lnTo>
                  <a:lnTo>
                    <a:pt x="87" y="16"/>
                  </a:lnTo>
                  <a:lnTo>
                    <a:pt x="87" y="17"/>
                  </a:lnTo>
                  <a:lnTo>
                    <a:pt x="87" y="17"/>
                  </a:lnTo>
                  <a:lnTo>
                    <a:pt x="82" y="19"/>
                  </a:lnTo>
                  <a:lnTo>
                    <a:pt x="81" y="19"/>
                  </a:lnTo>
                  <a:lnTo>
                    <a:pt x="80" y="22"/>
                  </a:lnTo>
                  <a:lnTo>
                    <a:pt x="80" y="22"/>
                  </a:lnTo>
                  <a:lnTo>
                    <a:pt x="81" y="23"/>
                  </a:lnTo>
                  <a:lnTo>
                    <a:pt x="82" y="26"/>
                  </a:lnTo>
                  <a:lnTo>
                    <a:pt x="87" y="32"/>
                  </a:lnTo>
                  <a:lnTo>
                    <a:pt x="87" y="32"/>
                  </a:lnTo>
                  <a:lnTo>
                    <a:pt x="87" y="35"/>
                  </a:lnTo>
                  <a:lnTo>
                    <a:pt x="87" y="36"/>
                  </a:lnTo>
                  <a:lnTo>
                    <a:pt x="85" y="38"/>
                  </a:lnTo>
                  <a:lnTo>
                    <a:pt x="82" y="38"/>
                  </a:lnTo>
                  <a:lnTo>
                    <a:pt x="82" y="38"/>
                  </a:lnTo>
                  <a:lnTo>
                    <a:pt x="78" y="36"/>
                  </a:lnTo>
                  <a:lnTo>
                    <a:pt x="77" y="36"/>
                  </a:lnTo>
                  <a:lnTo>
                    <a:pt x="75" y="38"/>
                  </a:lnTo>
                  <a:lnTo>
                    <a:pt x="75" y="38"/>
                  </a:lnTo>
                  <a:lnTo>
                    <a:pt x="74" y="46"/>
                  </a:lnTo>
                  <a:lnTo>
                    <a:pt x="74" y="49"/>
                  </a:lnTo>
                  <a:lnTo>
                    <a:pt x="72" y="52"/>
                  </a:lnTo>
                  <a:lnTo>
                    <a:pt x="72" y="52"/>
                  </a:lnTo>
                  <a:lnTo>
                    <a:pt x="69" y="54"/>
                  </a:lnTo>
                  <a:lnTo>
                    <a:pt x="69" y="55"/>
                  </a:lnTo>
                  <a:lnTo>
                    <a:pt x="71" y="57"/>
                  </a:lnTo>
                  <a:lnTo>
                    <a:pt x="71" y="57"/>
                  </a:lnTo>
                  <a:lnTo>
                    <a:pt x="77" y="65"/>
                  </a:lnTo>
                  <a:lnTo>
                    <a:pt x="80" y="68"/>
                  </a:lnTo>
                  <a:lnTo>
                    <a:pt x="81" y="70"/>
                  </a:lnTo>
                  <a:lnTo>
                    <a:pt x="81" y="68"/>
                  </a:lnTo>
                  <a:lnTo>
                    <a:pt x="81" y="68"/>
                  </a:lnTo>
                  <a:lnTo>
                    <a:pt x="81" y="64"/>
                  </a:lnTo>
                  <a:lnTo>
                    <a:pt x="81" y="59"/>
                  </a:lnTo>
                  <a:lnTo>
                    <a:pt x="81" y="57"/>
                  </a:lnTo>
                  <a:lnTo>
                    <a:pt x="82" y="57"/>
                  </a:lnTo>
                  <a:lnTo>
                    <a:pt x="84" y="57"/>
                  </a:lnTo>
                  <a:lnTo>
                    <a:pt x="84" y="57"/>
                  </a:lnTo>
                  <a:lnTo>
                    <a:pt x="87" y="59"/>
                  </a:lnTo>
                  <a:lnTo>
                    <a:pt x="87" y="64"/>
                  </a:lnTo>
                  <a:lnTo>
                    <a:pt x="88" y="67"/>
                  </a:lnTo>
                  <a:lnTo>
                    <a:pt x="90" y="70"/>
                  </a:lnTo>
                  <a:lnTo>
                    <a:pt x="90" y="70"/>
                  </a:lnTo>
                  <a:lnTo>
                    <a:pt x="94" y="71"/>
                  </a:lnTo>
                  <a:lnTo>
                    <a:pt x="97" y="72"/>
                  </a:lnTo>
                  <a:lnTo>
                    <a:pt x="100" y="75"/>
                  </a:lnTo>
                  <a:lnTo>
                    <a:pt x="100" y="75"/>
                  </a:lnTo>
                  <a:lnTo>
                    <a:pt x="103" y="80"/>
                  </a:lnTo>
                  <a:lnTo>
                    <a:pt x="106" y="86"/>
                  </a:lnTo>
                  <a:lnTo>
                    <a:pt x="106" y="90"/>
                  </a:lnTo>
                  <a:lnTo>
                    <a:pt x="106" y="94"/>
                  </a:lnTo>
                  <a:lnTo>
                    <a:pt x="106" y="94"/>
                  </a:lnTo>
                  <a:lnTo>
                    <a:pt x="100" y="99"/>
                  </a:lnTo>
                  <a:lnTo>
                    <a:pt x="98" y="100"/>
                  </a:lnTo>
                  <a:lnTo>
                    <a:pt x="97" y="104"/>
                  </a:lnTo>
                  <a:lnTo>
                    <a:pt x="97" y="104"/>
                  </a:lnTo>
                  <a:lnTo>
                    <a:pt x="98" y="107"/>
                  </a:lnTo>
                  <a:lnTo>
                    <a:pt x="101" y="112"/>
                  </a:lnTo>
                  <a:lnTo>
                    <a:pt x="103" y="114"/>
                  </a:lnTo>
                  <a:lnTo>
                    <a:pt x="103" y="117"/>
                  </a:lnTo>
                  <a:lnTo>
                    <a:pt x="103" y="117"/>
                  </a:lnTo>
                  <a:lnTo>
                    <a:pt x="101" y="122"/>
                  </a:lnTo>
                  <a:lnTo>
                    <a:pt x="98" y="125"/>
                  </a:lnTo>
                  <a:lnTo>
                    <a:pt x="97" y="1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Freeform 1402"/>
            <p:cNvSpPr>
              <a:spLocks/>
            </p:cNvSpPr>
            <p:nvPr/>
          </p:nvSpPr>
          <p:spPr bwMode="auto">
            <a:xfrm>
              <a:off x="1287463" y="1630791"/>
              <a:ext cx="301625" cy="231775"/>
            </a:xfrm>
            <a:custGeom>
              <a:avLst/>
              <a:gdLst>
                <a:gd name="T0" fmla="*/ 162 w 190"/>
                <a:gd name="T1" fmla="*/ 116 h 146"/>
                <a:gd name="T2" fmla="*/ 156 w 190"/>
                <a:gd name="T3" fmla="*/ 107 h 146"/>
                <a:gd name="T4" fmla="*/ 152 w 190"/>
                <a:gd name="T5" fmla="*/ 116 h 146"/>
                <a:gd name="T6" fmla="*/ 142 w 190"/>
                <a:gd name="T7" fmla="*/ 114 h 146"/>
                <a:gd name="T8" fmla="*/ 139 w 190"/>
                <a:gd name="T9" fmla="*/ 106 h 146"/>
                <a:gd name="T10" fmla="*/ 128 w 190"/>
                <a:gd name="T11" fmla="*/ 117 h 146"/>
                <a:gd name="T12" fmla="*/ 112 w 190"/>
                <a:gd name="T13" fmla="*/ 126 h 146"/>
                <a:gd name="T14" fmla="*/ 100 w 190"/>
                <a:gd name="T15" fmla="*/ 139 h 146"/>
                <a:gd name="T16" fmla="*/ 81 w 190"/>
                <a:gd name="T17" fmla="*/ 146 h 146"/>
                <a:gd name="T18" fmla="*/ 59 w 190"/>
                <a:gd name="T19" fmla="*/ 138 h 146"/>
                <a:gd name="T20" fmla="*/ 54 w 190"/>
                <a:gd name="T21" fmla="*/ 125 h 146"/>
                <a:gd name="T22" fmla="*/ 68 w 190"/>
                <a:gd name="T23" fmla="*/ 113 h 146"/>
                <a:gd name="T24" fmla="*/ 86 w 190"/>
                <a:gd name="T25" fmla="*/ 114 h 146"/>
                <a:gd name="T26" fmla="*/ 100 w 190"/>
                <a:gd name="T27" fmla="*/ 103 h 146"/>
                <a:gd name="T28" fmla="*/ 99 w 190"/>
                <a:gd name="T29" fmla="*/ 96 h 146"/>
                <a:gd name="T30" fmla="*/ 86 w 190"/>
                <a:gd name="T31" fmla="*/ 103 h 146"/>
                <a:gd name="T32" fmla="*/ 77 w 190"/>
                <a:gd name="T33" fmla="*/ 101 h 146"/>
                <a:gd name="T34" fmla="*/ 61 w 190"/>
                <a:gd name="T35" fmla="*/ 107 h 146"/>
                <a:gd name="T36" fmla="*/ 64 w 190"/>
                <a:gd name="T37" fmla="*/ 85 h 146"/>
                <a:gd name="T38" fmla="*/ 54 w 190"/>
                <a:gd name="T39" fmla="*/ 81 h 146"/>
                <a:gd name="T40" fmla="*/ 54 w 190"/>
                <a:gd name="T41" fmla="*/ 93 h 146"/>
                <a:gd name="T42" fmla="*/ 51 w 190"/>
                <a:gd name="T43" fmla="*/ 101 h 146"/>
                <a:gd name="T44" fmla="*/ 46 w 190"/>
                <a:gd name="T45" fmla="*/ 110 h 146"/>
                <a:gd name="T46" fmla="*/ 36 w 190"/>
                <a:gd name="T47" fmla="*/ 107 h 146"/>
                <a:gd name="T48" fmla="*/ 25 w 190"/>
                <a:gd name="T49" fmla="*/ 107 h 146"/>
                <a:gd name="T50" fmla="*/ 6 w 190"/>
                <a:gd name="T51" fmla="*/ 99 h 146"/>
                <a:gd name="T52" fmla="*/ 0 w 190"/>
                <a:gd name="T53" fmla="*/ 94 h 146"/>
                <a:gd name="T54" fmla="*/ 7 w 190"/>
                <a:gd name="T55" fmla="*/ 80 h 146"/>
                <a:gd name="T56" fmla="*/ 16 w 190"/>
                <a:gd name="T57" fmla="*/ 77 h 146"/>
                <a:gd name="T58" fmla="*/ 10 w 190"/>
                <a:gd name="T59" fmla="*/ 64 h 146"/>
                <a:gd name="T60" fmla="*/ 16 w 190"/>
                <a:gd name="T61" fmla="*/ 58 h 146"/>
                <a:gd name="T62" fmla="*/ 17 w 190"/>
                <a:gd name="T63" fmla="*/ 52 h 146"/>
                <a:gd name="T64" fmla="*/ 15 w 190"/>
                <a:gd name="T65" fmla="*/ 45 h 146"/>
                <a:gd name="T66" fmla="*/ 23 w 190"/>
                <a:gd name="T67" fmla="*/ 28 h 146"/>
                <a:gd name="T68" fmla="*/ 30 w 190"/>
                <a:gd name="T69" fmla="*/ 16 h 146"/>
                <a:gd name="T70" fmla="*/ 57 w 190"/>
                <a:gd name="T71" fmla="*/ 19 h 146"/>
                <a:gd name="T72" fmla="*/ 58 w 190"/>
                <a:gd name="T73" fmla="*/ 35 h 146"/>
                <a:gd name="T74" fmla="*/ 71 w 190"/>
                <a:gd name="T75" fmla="*/ 35 h 146"/>
                <a:gd name="T76" fmla="*/ 78 w 190"/>
                <a:gd name="T77" fmla="*/ 45 h 146"/>
                <a:gd name="T78" fmla="*/ 90 w 190"/>
                <a:gd name="T79" fmla="*/ 52 h 146"/>
                <a:gd name="T80" fmla="*/ 84 w 190"/>
                <a:gd name="T81" fmla="*/ 58 h 146"/>
                <a:gd name="T82" fmla="*/ 94 w 190"/>
                <a:gd name="T83" fmla="*/ 62 h 146"/>
                <a:gd name="T84" fmla="*/ 97 w 190"/>
                <a:gd name="T85" fmla="*/ 74 h 146"/>
                <a:gd name="T86" fmla="*/ 116 w 190"/>
                <a:gd name="T87" fmla="*/ 74 h 146"/>
                <a:gd name="T88" fmla="*/ 132 w 190"/>
                <a:gd name="T89" fmla="*/ 74 h 146"/>
                <a:gd name="T90" fmla="*/ 120 w 190"/>
                <a:gd name="T91" fmla="*/ 54 h 146"/>
                <a:gd name="T92" fmla="*/ 132 w 190"/>
                <a:gd name="T93" fmla="*/ 41 h 146"/>
                <a:gd name="T94" fmla="*/ 114 w 190"/>
                <a:gd name="T95" fmla="*/ 28 h 146"/>
                <a:gd name="T96" fmla="*/ 116 w 190"/>
                <a:gd name="T97" fmla="*/ 19 h 146"/>
                <a:gd name="T98" fmla="*/ 119 w 190"/>
                <a:gd name="T99" fmla="*/ 9 h 146"/>
                <a:gd name="T100" fmla="*/ 133 w 190"/>
                <a:gd name="T101" fmla="*/ 0 h 146"/>
                <a:gd name="T102" fmla="*/ 146 w 190"/>
                <a:gd name="T103" fmla="*/ 16 h 146"/>
                <a:gd name="T104" fmla="*/ 152 w 190"/>
                <a:gd name="T105" fmla="*/ 26 h 146"/>
                <a:gd name="T106" fmla="*/ 151 w 190"/>
                <a:gd name="T107" fmla="*/ 36 h 146"/>
                <a:gd name="T108" fmla="*/ 161 w 190"/>
                <a:gd name="T109" fmla="*/ 48 h 146"/>
                <a:gd name="T110" fmla="*/ 180 w 190"/>
                <a:gd name="T111" fmla="*/ 42 h 146"/>
                <a:gd name="T112" fmla="*/ 190 w 190"/>
                <a:gd name="T113" fmla="*/ 54 h 146"/>
                <a:gd name="T114" fmla="*/ 190 w 190"/>
                <a:gd name="T115" fmla="*/ 81 h 146"/>
                <a:gd name="T116" fmla="*/ 184 w 190"/>
                <a:gd name="T117" fmla="*/ 96 h 146"/>
                <a:gd name="T118" fmla="*/ 183 w 190"/>
                <a:gd name="T119" fmla="*/ 11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0" h="146">
                  <a:moveTo>
                    <a:pt x="180" y="113"/>
                  </a:moveTo>
                  <a:lnTo>
                    <a:pt x="180" y="113"/>
                  </a:lnTo>
                  <a:lnTo>
                    <a:pt x="171" y="116"/>
                  </a:lnTo>
                  <a:lnTo>
                    <a:pt x="165" y="116"/>
                  </a:lnTo>
                  <a:lnTo>
                    <a:pt x="162" y="116"/>
                  </a:lnTo>
                  <a:lnTo>
                    <a:pt x="162" y="116"/>
                  </a:lnTo>
                  <a:lnTo>
                    <a:pt x="159" y="110"/>
                  </a:lnTo>
                  <a:lnTo>
                    <a:pt x="158" y="107"/>
                  </a:lnTo>
                  <a:lnTo>
                    <a:pt x="156" y="107"/>
                  </a:lnTo>
                  <a:lnTo>
                    <a:pt x="156" y="107"/>
                  </a:lnTo>
                  <a:lnTo>
                    <a:pt x="156" y="107"/>
                  </a:lnTo>
                  <a:lnTo>
                    <a:pt x="155" y="110"/>
                  </a:lnTo>
                  <a:lnTo>
                    <a:pt x="154" y="113"/>
                  </a:lnTo>
                  <a:lnTo>
                    <a:pt x="154" y="116"/>
                  </a:lnTo>
                  <a:lnTo>
                    <a:pt x="152" y="116"/>
                  </a:lnTo>
                  <a:lnTo>
                    <a:pt x="152" y="116"/>
                  </a:lnTo>
                  <a:lnTo>
                    <a:pt x="146" y="117"/>
                  </a:lnTo>
                  <a:lnTo>
                    <a:pt x="143" y="117"/>
                  </a:lnTo>
                  <a:lnTo>
                    <a:pt x="142" y="114"/>
                  </a:lnTo>
                  <a:lnTo>
                    <a:pt x="142" y="114"/>
                  </a:lnTo>
                  <a:lnTo>
                    <a:pt x="141" y="112"/>
                  </a:lnTo>
                  <a:lnTo>
                    <a:pt x="141" y="109"/>
                  </a:lnTo>
                  <a:lnTo>
                    <a:pt x="139" y="106"/>
                  </a:lnTo>
                  <a:lnTo>
                    <a:pt x="139" y="106"/>
                  </a:lnTo>
                  <a:lnTo>
                    <a:pt x="139" y="106"/>
                  </a:lnTo>
                  <a:lnTo>
                    <a:pt x="136" y="110"/>
                  </a:lnTo>
                  <a:lnTo>
                    <a:pt x="136" y="113"/>
                  </a:lnTo>
                  <a:lnTo>
                    <a:pt x="133" y="114"/>
                  </a:lnTo>
                  <a:lnTo>
                    <a:pt x="133" y="114"/>
                  </a:lnTo>
                  <a:lnTo>
                    <a:pt x="128" y="117"/>
                  </a:lnTo>
                  <a:lnTo>
                    <a:pt x="122" y="122"/>
                  </a:lnTo>
                  <a:lnTo>
                    <a:pt x="122" y="122"/>
                  </a:lnTo>
                  <a:lnTo>
                    <a:pt x="116" y="122"/>
                  </a:lnTo>
                  <a:lnTo>
                    <a:pt x="113" y="123"/>
                  </a:lnTo>
                  <a:lnTo>
                    <a:pt x="112" y="126"/>
                  </a:lnTo>
                  <a:lnTo>
                    <a:pt x="112" y="126"/>
                  </a:lnTo>
                  <a:lnTo>
                    <a:pt x="109" y="132"/>
                  </a:lnTo>
                  <a:lnTo>
                    <a:pt x="104" y="136"/>
                  </a:lnTo>
                  <a:lnTo>
                    <a:pt x="104" y="136"/>
                  </a:lnTo>
                  <a:lnTo>
                    <a:pt x="100" y="139"/>
                  </a:lnTo>
                  <a:lnTo>
                    <a:pt x="96" y="141"/>
                  </a:lnTo>
                  <a:lnTo>
                    <a:pt x="88" y="143"/>
                  </a:lnTo>
                  <a:lnTo>
                    <a:pt x="88" y="143"/>
                  </a:lnTo>
                  <a:lnTo>
                    <a:pt x="84" y="145"/>
                  </a:lnTo>
                  <a:lnTo>
                    <a:pt x="81" y="146"/>
                  </a:lnTo>
                  <a:lnTo>
                    <a:pt x="77" y="145"/>
                  </a:lnTo>
                  <a:lnTo>
                    <a:pt x="77" y="145"/>
                  </a:lnTo>
                  <a:lnTo>
                    <a:pt x="67" y="142"/>
                  </a:lnTo>
                  <a:lnTo>
                    <a:pt x="59" y="138"/>
                  </a:lnTo>
                  <a:lnTo>
                    <a:pt x="59" y="138"/>
                  </a:lnTo>
                  <a:lnTo>
                    <a:pt x="57" y="133"/>
                  </a:lnTo>
                  <a:lnTo>
                    <a:pt x="54" y="130"/>
                  </a:lnTo>
                  <a:lnTo>
                    <a:pt x="54" y="127"/>
                  </a:lnTo>
                  <a:lnTo>
                    <a:pt x="54" y="125"/>
                  </a:lnTo>
                  <a:lnTo>
                    <a:pt x="54" y="125"/>
                  </a:lnTo>
                  <a:lnTo>
                    <a:pt x="64" y="122"/>
                  </a:lnTo>
                  <a:lnTo>
                    <a:pt x="67" y="119"/>
                  </a:lnTo>
                  <a:lnTo>
                    <a:pt x="68" y="117"/>
                  </a:lnTo>
                  <a:lnTo>
                    <a:pt x="68" y="117"/>
                  </a:lnTo>
                  <a:lnTo>
                    <a:pt x="68" y="113"/>
                  </a:lnTo>
                  <a:lnTo>
                    <a:pt x="68" y="112"/>
                  </a:lnTo>
                  <a:lnTo>
                    <a:pt x="71" y="112"/>
                  </a:lnTo>
                  <a:lnTo>
                    <a:pt x="71" y="112"/>
                  </a:lnTo>
                  <a:lnTo>
                    <a:pt x="80" y="114"/>
                  </a:lnTo>
                  <a:lnTo>
                    <a:pt x="86" y="114"/>
                  </a:lnTo>
                  <a:lnTo>
                    <a:pt x="91" y="114"/>
                  </a:lnTo>
                  <a:lnTo>
                    <a:pt x="91" y="114"/>
                  </a:lnTo>
                  <a:lnTo>
                    <a:pt x="96" y="112"/>
                  </a:lnTo>
                  <a:lnTo>
                    <a:pt x="97" y="109"/>
                  </a:lnTo>
                  <a:lnTo>
                    <a:pt x="100" y="103"/>
                  </a:lnTo>
                  <a:lnTo>
                    <a:pt x="100" y="103"/>
                  </a:lnTo>
                  <a:lnTo>
                    <a:pt x="101" y="101"/>
                  </a:lnTo>
                  <a:lnTo>
                    <a:pt x="101" y="99"/>
                  </a:lnTo>
                  <a:lnTo>
                    <a:pt x="100" y="96"/>
                  </a:lnTo>
                  <a:lnTo>
                    <a:pt x="99" y="96"/>
                  </a:lnTo>
                  <a:lnTo>
                    <a:pt x="99" y="96"/>
                  </a:lnTo>
                  <a:lnTo>
                    <a:pt x="96" y="96"/>
                  </a:lnTo>
                  <a:lnTo>
                    <a:pt x="93" y="99"/>
                  </a:lnTo>
                  <a:lnTo>
                    <a:pt x="86" y="103"/>
                  </a:lnTo>
                  <a:lnTo>
                    <a:pt x="86" y="103"/>
                  </a:lnTo>
                  <a:lnTo>
                    <a:pt x="83" y="103"/>
                  </a:lnTo>
                  <a:lnTo>
                    <a:pt x="81" y="103"/>
                  </a:lnTo>
                  <a:lnTo>
                    <a:pt x="80" y="101"/>
                  </a:lnTo>
                  <a:lnTo>
                    <a:pt x="77" y="101"/>
                  </a:lnTo>
                  <a:lnTo>
                    <a:pt x="77" y="101"/>
                  </a:lnTo>
                  <a:lnTo>
                    <a:pt x="67" y="107"/>
                  </a:lnTo>
                  <a:lnTo>
                    <a:pt x="64" y="109"/>
                  </a:lnTo>
                  <a:lnTo>
                    <a:pt x="62" y="109"/>
                  </a:lnTo>
                  <a:lnTo>
                    <a:pt x="61" y="107"/>
                  </a:lnTo>
                  <a:lnTo>
                    <a:pt x="61" y="107"/>
                  </a:lnTo>
                  <a:lnTo>
                    <a:pt x="61" y="99"/>
                  </a:lnTo>
                  <a:lnTo>
                    <a:pt x="61" y="93"/>
                  </a:lnTo>
                  <a:lnTo>
                    <a:pt x="61" y="90"/>
                  </a:lnTo>
                  <a:lnTo>
                    <a:pt x="61" y="90"/>
                  </a:lnTo>
                  <a:lnTo>
                    <a:pt x="64" y="85"/>
                  </a:lnTo>
                  <a:lnTo>
                    <a:pt x="62" y="83"/>
                  </a:lnTo>
                  <a:lnTo>
                    <a:pt x="61" y="83"/>
                  </a:lnTo>
                  <a:lnTo>
                    <a:pt x="61" y="83"/>
                  </a:lnTo>
                  <a:lnTo>
                    <a:pt x="55" y="81"/>
                  </a:lnTo>
                  <a:lnTo>
                    <a:pt x="54" y="81"/>
                  </a:lnTo>
                  <a:lnTo>
                    <a:pt x="54" y="83"/>
                  </a:lnTo>
                  <a:lnTo>
                    <a:pt x="54" y="83"/>
                  </a:lnTo>
                  <a:lnTo>
                    <a:pt x="55" y="87"/>
                  </a:lnTo>
                  <a:lnTo>
                    <a:pt x="55" y="90"/>
                  </a:lnTo>
                  <a:lnTo>
                    <a:pt x="54" y="93"/>
                  </a:lnTo>
                  <a:lnTo>
                    <a:pt x="54" y="93"/>
                  </a:lnTo>
                  <a:lnTo>
                    <a:pt x="51" y="96"/>
                  </a:lnTo>
                  <a:lnTo>
                    <a:pt x="49" y="97"/>
                  </a:lnTo>
                  <a:lnTo>
                    <a:pt x="49" y="97"/>
                  </a:lnTo>
                  <a:lnTo>
                    <a:pt x="51" y="101"/>
                  </a:lnTo>
                  <a:lnTo>
                    <a:pt x="51" y="103"/>
                  </a:lnTo>
                  <a:lnTo>
                    <a:pt x="51" y="106"/>
                  </a:lnTo>
                  <a:lnTo>
                    <a:pt x="51" y="106"/>
                  </a:lnTo>
                  <a:lnTo>
                    <a:pt x="49" y="109"/>
                  </a:lnTo>
                  <a:lnTo>
                    <a:pt x="46" y="110"/>
                  </a:lnTo>
                  <a:lnTo>
                    <a:pt x="44" y="110"/>
                  </a:lnTo>
                  <a:lnTo>
                    <a:pt x="44" y="110"/>
                  </a:lnTo>
                  <a:lnTo>
                    <a:pt x="38" y="107"/>
                  </a:lnTo>
                  <a:lnTo>
                    <a:pt x="36" y="107"/>
                  </a:lnTo>
                  <a:lnTo>
                    <a:pt x="36" y="107"/>
                  </a:lnTo>
                  <a:lnTo>
                    <a:pt x="35" y="109"/>
                  </a:lnTo>
                  <a:lnTo>
                    <a:pt x="33" y="109"/>
                  </a:lnTo>
                  <a:lnTo>
                    <a:pt x="30" y="109"/>
                  </a:lnTo>
                  <a:lnTo>
                    <a:pt x="30" y="109"/>
                  </a:lnTo>
                  <a:lnTo>
                    <a:pt x="25" y="107"/>
                  </a:lnTo>
                  <a:lnTo>
                    <a:pt x="19" y="104"/>
                  </a:lnTo>
                  <a:lnTo>
                    <a:pt x="19" y="104"/>
                  </a:lnTo>
                  <a:lnTo>
                    <a:pt x="12" y="100"/>
                  </a:lnTo>
                  <a:lnTo>
                    <a:pt x="7" y="99"/>
                  </a:lnTo>
                  <a:lnTo>
                    <a:pt x="6" y="99"/>
                  </a:lnTo>
                  <a:lnTo>
                    <a:pt x="6" y="99"/>
                  </a:lnTo>
                  <a:lnTo>
                    <a:pt x="3" y="99"/>
                  </a:lnTo>
                  <a:lnTo>
                    <a:pt x="2" y="99"/>
                  </a:lnTo>
                  <a:lnTo>
                    <a:pt x="0" y="97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2" y="85"/>
                  </a:lnTo>
                  <a:lnTo>
                    <a:pt x="4" y="81"/>
                  </a:lnTo>
                  <a:lnTo>
                    <a:pt x="7" y="80"/>
                  </a:lnTo>
                  <a:lnTo>
                    <a:pt x="7" y="80"/>
                  </a:lnTo>
                  <a:lnTo>
                    <a:pt x="13" y="80"/>
                  </a:lnTo>
                  <a:lnTo>
                    <a:pt x="16" y="78"/>
                  </a:lnTo>
                  <a:lnTo>
                    <a:pt x="17" y="77"/>
                  </a:lnTo>
                  <a:lnTo>
                    <a:pt x="17" y="77"/>
                  </a:lnTo>
                  <a:lnTo>
                    <a:pt x="16" y="77"/>
                  </a:lnTo>
                  <a:lnTo>
                    <a:pt x="13" y="75"/>
                  </a:lnTo>
                  <a:lnTo>
                    <a:pt x="10" y="74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10" y="64"/>
                  </a:lnTo>
                  <a:lnTo>
                    <a:pt x="12" y="59"/>
                  </a:lnTo>
                  <a:lnTo>
                    <a:pt x="12" y="58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6" y="58"/>
                  </a:lnTo>
                  <a:lnTo>
                    <a:pt x="19" y="57"/>
                  </a:lnTo>
                  <a:lnTo>
                    <a:pt x="19" y="54"/>
                  </a:lnTo>
                  <a:lnTo>
                    <a:pt x="19" y="54"/>
                  </a:lnTo>
                  <a:lnTo>
                    <a:pt x="19" y="54"/>
                  </a:lnTo>
                  <a:lnTo>
                    <a:pt x="17" y="52"/>
                  </a:lnTo>
                  <a:lnTo>
                    <a:pt x="16" y="51"/>
                  </a:lnTo>
                  <a:lnTo>
                    <a:pt x="17" y="49"/>
                  </a:lnTo>
                  <a:lnTo>
                    <a:pt x="17" y="49"/>
                  </a:lnTo>
                  <a:lnTo>
                    <a:pt x="16" y="48"/>
                  </a:lnTo>
                  <a:lnTo>
                    <a:pt x="15" y="45"/>
                  </a:lnTo>
                  <a:lnTo>
                    <a:pt x="13" y="43"/>
                  </a:lnTo>
                  <a:lnTo>
                    <a:pt x="13" y="41"/>
                  </a:lnTo>
                  <a:lnTo>
                    <a:pt x="13" y="41"/>
                  </a:lnTo>
                  <a:lnTo>
                    <a:pt x="19" y="35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26" y="20"/>
                  </a:lnTo>
                  <a:lnTo>
                    <a:pt x="29" y="17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52" y="17"/>
                  </a:lnTo>
                  <a:lnTo>
                    <a:pt x="57" y="19"/>
                  </a:lnTo>
                  <a:lnTo>
                    <a:pt x="57" y="19"/>
                  </a:lnTo>
                  <a:lnTo>
                    <a:pt x="57" y="20"/>
                  </a:lnTo>
                  <a:lnTo>
                    <a:pt x="57" y="20"/>
                  </a:lnTo>
                  <a:lnTo>
                    <a:pt x="57" y="23"/>
                  </a:lnTo>
                  <a:lnTo>
                    <a:pt x="57" y="29"/>
                  </a:lnTo>
                  <a:lnTo>
                    <a:pt x="58" y="35"/>
                  </a:lnTo>
                  <a:lnTo>
                    <a:pt x="58" y="38"/>
                  </a:lnTo>
                  <a:lnTo>
                    <a:pt x="59" y="38"/>
                  </a:lnTo>
                  <a:lnTo>
                    <a:pt x="59" y="38"/>
                  </a:lnTo>
                  <a:lnTo>
                    <a:pt x="67" y="36"/>
                  </a:lnTo>
                  <a:lnTo>
                    <a:pt x="71" y="35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4" y="38"/>
                  </a:lnTo>
                  <a:lnTo>
                    <a:pt x="75" y="39"/>
                  </a:lnTo>
                  <a:lnTo>
                    <a:pt x="78" y="45"/>
                  </a:lnTo>
                  <a:lnTo>
                    <a:pt x="78" y="45"/>
                  </a:lnTo>
                  <a:lnTo>
                    <a:pt x="80" y="48"/>
                  </a:lnTo>
                  <a:lnTo>
                    <a:pt x="84" y="49"/>
                  </a:lnTo>
                  <a:lnTo>
                    <a:pt x="88" y="51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90" y="54"/>
                  </a:lnTo>
                  <a:lnTo>
                    <a:pt x="86" y="55"/>
                  </a:lnTo>
                  <a:lnTo>
                    <a:pt x="84" y="57"/>
                  </a:lnTo>
                  <a:lnTo>
                    <a:pt x="84" y="58"/>
                  </a:lnTo>
                  <a:lnTo>
                    <a:pt x="84" y="58"/>
                  </a:lnTo>
                  <a:lnTo>
                    <a:pt x="84" y="58"/>
                  </a:lnTo>
                  <a:lnTo>
                    <a:pt x="90" y="61"/>
                  </a:lnTo>
                  <a:lnTo>
                    <a:pt x="94" y="62"/>
                  </a:lnTo>
                  <a:lnTo>
                    <a:pt x="94" y="62"/>
                  </a:lnTo>
                  <a:lnTo>
                    <a:pt x="97" y="67"/>
                  </a:lnTo>
                  <a:lnTo>
                    <a:pt x="97" y="71"/>
                  </a:lnTo>
                  <a:lnTo>
                    <a:pt x="97" y="71"/>
                  </a:lnTo>
                  <a:lnTo>
                    <a:pt x="97" y="74"/>
                  </a:lnTo>
                  <a:lnTo>
                    <a:pt x="97" y="74"/>
                  </a:lnTo>
                  <a:lnTo>
                    <a:pt x="100" y="74"/>
                  </a:lnTo>
                  <a:lnTo>
                    <a:pt x="100" y="74"/>
                  </a:lnTo>
                  <a:lnTo>
                    <a:pt x="109" y="74"/>
                  </a:lnTo>
                  <a:lnTo>
                    <a:pt x="116" y="74"/>
                  </a:lnTo>
                  <a:lnTo>
                    <a:pt x="116" y="74"/>
                  </a:lnTo>
                  <a:lnTo>
                    <a:pt x="125" y="75"/>
                  </a:lnTo>
                  <a:lnTo>
                    <a:pt x="129" y="75"/>
                  </a:lnTo>
                  <a:lnTo>
                    <a:pt x="130" y="75"/>
                  </a:lnTo>
                  <a:lnTo>
                    <a:pt x="132" y="74"/>
                  </a:lnTo>
                  <a:lnTo>
                    <a:pt x="132" y="74"/>
                  </a:lnTo>
                  <a:lnTo>
                    <a:pt x="129" y="70"/>
                  </a:lnTo>
                  <a:lnTo>
                    <a:pt x="125" y="64"/>
                  </a:lnTo>
                  <a:lnTo>
                    <a:pt x="120" y="58"/>
                  </a:lnTo>
                  <a:lnTo>
                    <a:pt x="120" y="55"/>
                  </a:lnTo>
                  <a:lnTo>
                    <a:pt x="120" y="54"/>
                  </a:lnTo>
                  <a:lnTo>
                    <a:pt x="120" y="54"/>
                  </a:lnTo>
                  <a:lnTo>
                    <a:pt x="130" y="48"/>
                  </a:lnTo>
                  <a:lnTo>
                    <a:pt x="133" y="45"/>
                  </a:lnTo>
                  <a:lnTo>
                    <a:pt x="133" y="42"/>
                  </a:lnTo>
                  <a:lnTo>
                    <a:pt x="132" y="41"/>
                  </a:lnTo>
                  <a:lnTo>
                    <a:pt x="132" y="41"/>
                  </a:lnTo>
                  <a:lnTo>
                    <a:pt x="122" y="35"/>
                  </a:lnTo>
                  <a:lnTo>
                    <a:pt x="117" y="30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3" y="25"/>
                  </a:lnTo>
                  <a:lnTo>
                    <a:pt x="113" y="23"/>
                  </a:lnTo>
                  <a:lnTo>
                    <a:pt x="114" y="20"/>
                  </a:lnTo>
                  <a:lnTo>
                    <a:pt x="116" y="19"/>
                  </a:lnTo>
                  <a:lnTo>
                    <a:pt x="116" y="19"/>
                  </a:lnTo>
                  <a:lnTo>
                    <a:pt x="117" y="16"/>
                  </a:lnTo>
                  <a:lnTo>
                    <a:pt x="117" y="13"/>
                  </a:lnTo>
                  <a:lnTo>
                    <a:pt x="117" y="12"/>
                  </a:lnTo>
                  <a:lnTo>
                    <a:pt x="119" y="9"/>
                  </a:lnTo>
                  <a:lnTo>
                    <a:pt x="119" y="9"/>
                  </a:lnTo>
                  <a:lnTo>
                    <a:pt x="125" y="4"/>
                  </a:lnTo>
                  <a:lnTo>
                    <a:pt x="128" y="3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3" y="0"/>
                  </a:lnTo>
                  <a:lnTo>
                    <a:pt x="135" y="3"/>
                  </a:lnTo>
                  <a:lnTo>
                    <a:pt x="136" y="6"/>
                  </a:lnTo>
                  <a:lnTo>
                    <a:pt x="139" y="9"/>
                  </a:lnTo>
                  <a:lnTo>
                    <a:pt x="139" y="9"/>
                  </a:lnTo>
                  <a:lnTo>
                    <a:pt x="146" y="16"/>
                  </a:lnTo>
                  <a:lnTo>
                    <a:pt x="149" y="19"/>
                  </a:lnTo>
                  <a:lnTo>
                    <a:pt x="151" y="20"/>
                  </a:lnTo>
                  <a:lnTo>
                    <a:pt x="151" y="20"/>
                  </a:lnTo>
                  <a:lnTo>
                    <a:pt x="152" y="22"/>
                  </a:lnTo>
                  <a:lnTo>
                    <a:pt x="152" y="26"/>
                  </a:lnTo>
                  <a:lnTo>
                    <a:pt x="152" y="29"/>
                  </a:lnTo>
                  <a:lnTo>
                    <a:pt x="151" y="32"/>
                  </a:lnTo>
                  <a:lnTo>
                    <a:pt x="151" y="32"/>
                  </a:lnTo>
                  <a:lnTo>
                    <a:pt x="149" y="35"/>
                  </a:lnTo>
                  <a:lnTo>
                    <a:pt x="151" y="36"/>
                  </a:lnTo>
                  <a:lnTo>
                    <a:pt x="154" y="41"/>
                  </a:lnTo>
                  <a:lnTo>
                    <a:pt x="154" y="41"/>
                  </a:lnTo>
                  <a:lnTo>
                    <a:pt x="156" y="45"/>
                  </a:lnTo>
                  <a:lnTo>
                    <a:pt x="159" y="46"/>
                  </a:lnTo>
                  <a:lnTo>
                    <a:pt x="161" y="48"/>
                  </a:lnTo>
                  <a:lnTo>
                    <a:pt x="161" y="48"/>
                  </a:lnTo>
                  <a:lnTo>
                    <a:pt x="170" y="43"/>
                  </a:lnTo>
                  <a:lnTo>
                    <a:pt x="175" y="42"/>
                  </a:lnTo>
                  <a:lnTo>
                    <a:pt x="180" y="42"/>
                  </a:lnTo>
                  <a:lnTo>
                    <a:pt x="180" y="42"/>
                  </a:lnTo>
                  <a:lnTo>
                    <a:pt x="184" y="43"/>
                  </a:lnTo>
                  <a:lnTo>
                    <a:pt x="188" y="45"/>
                  </a:lnTo>
                  <a:lnTo>
                    <a:pt x="190" y="48"/>
                  </a:lnTo>
                  <a:lnTo>
                    <a:pt x="190" y="54"/>
                  </a:lnTo>
                  <a:lnTo>
                    <a:pt x="190" y="54"/>
                  </a:lnTo>
                  <a:lnTo>
                    <a:pt x="188" y="59"/>
                  </a:lnTo>
                  <a:lnTo>
                    <a:pt x="188" y="67"/>
                  </a:lnTo>
                  <a:lnTo>
                    <a:pt x="190" y="74"/>
                  </a:lnTo>
                  <a:lnTo>
                    <a:pt x="190" y="81"/>
                  </a:lnTo>
                  <a:lnTo>
                    <a:pt x="190" y="81"/>
                  </a:lnTo>
                  <a:lnTo>
                    <a:pt x="187" y="87"/>
                  </a:lnTo>
                  <a:lnTo>
                    <a:pt x="185" y="91"/>
                  </a:lnTo>
                  <a:lnTo>
                    <a:pt x="184" y="93"/>
                  </a:lnTo>
                  <a:lnTo>
                    <a:pt x="184" y="96"/>
                  </a:lnTo>
                  <a:lnTo>
                    <a:pt x="184" y="96"/>
                  </a:lnTo>
                  <a:lnTo>
                    <a:pt x="187" y="100"/>
                  </a:lnTo>
                  <a:lnTo>
                    <a:pt x="188" y="103"/>
                  </a:lnTo>
                  <a:lnTo>
                    <a:pt x="188" y="103"/>
                  </a:lnTo>
                  <a:lnTo>
                    <a:pt x="185" y="109"/>
                  </a:lnTo>
                  <a:lnTo>
                    <a:pt x="183" y="112"/>
                  </a:lnTo>
                  <a:lnTo>
                    <a:pt x="180" y="113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Freeform 1403"/>
            <p:cNvSpPr>
              <a:spLocks/>
            </p:cNvSpPr>
            <p:nvPr/>
          </p:nvSpPr>
          <p:spPr bwMode="auto">
            <a:xfrm>
              <a:off x="1287463" y="1630791"/>
              <a:ext cx="301625" cy="231775"/>
            </a:xfrm>
            <a:custGeom>
              <a:avLst/>
              <a:gdLst>
                <a:gd name="T0" fmla="*/ 162 w 190"/>
                <a:gd name="T1" fmla="*/ 116 h 146"/>
                <a:gd name="T2" fmla="*/ 156 w 190"/>
                <a:gd name="T3" fmla="*/ 107 h 146"/>
                <a:gd name="T4" fmla="*/ 152 w 190"/>
                <a:gd name="T5" fmla="*/ 116 h 146"/>
                <a:gd name="T6" fmla="*/ 142 w 190"/>
                <a:gd name="T7" fmla="*/ 114 h 146"/>
                <a:gd name="T8" fmla="*/ 139 w 190"/>
                <a:gd name="T9" fmla="*/ 106 h 146"/>
                <a:gd name="T10" fmla="*/ 128 w 190"/>
                <a:gd name="T11" fmla="*/ 117 h 146"/>
                <a:gd name="T12" fmla="*/ 112 w 190"/>
                <a:gd name="T13" fmla="*/ 126 h 146"/>
                <a:gd name="T14" fmla="*/ 100 w 190"/>
                <a:gd name="T15" fmla="*/ 139 h 146"/>
                <a:gd name="T16" fmla="*/ 81 w 190"/>
                <a:gd name="T17" fmla="*/ 146 h 146"/>
                <a:gd name="T18" fmla="*/ 59 w 190"/>
                <a:gd name="T19" fmla="*/ 138 h 146"/>
                <a:gd name="T20" fmla="*/ 54 w 190"/>
                <a:gd name="T21" fmla="*/ 125 h 146"/>
                <a:gd name="T22" fmla="*/ 68 w 190"/>
                <a:gd name="T23" fmla="*/ 113 h 146"/>
                <a:gd name="T24" fmla="*/ 86 w 190"/>
                <a:gd name="T25" fmla="*/ 114 h 146"/>
                <a:gd name="T26" fmla="*/ 100 w 190"/>
                <a:gd name="T27" fmla="*/ 103 h 146"/>
                <a:gd name="T28" fmla="*/ 99 w 190"/>
                <a:gd name="T29" fmla="*/ 96 h 146"/>
                <a:gd name="T30" fmla="*/ 86 w 190"/>
                <a:gd name="T31" fmla="*/ 103 h 146"/>
                <a:gd name="T32" fmla="*/ 77 w 190"/>
                <a:gd name="T33" fmla="*/ 101 h 146"/>
                <a:gd name="T34" fmla="*/ 61 w 190"/>
                <a:gd name="T35" fmla="*/ 107 h 146"/>
                <a:gd name="T36" fmla="*/ 64 w 190"/>
                <a:gd name="T37" fmla="*/ 85 h 146"/>
                <a:gd name="T38" fmla="*/ 54 w 190"/>
                <a:gd name="T39" fmla="*/ 81 h 146"/>
                <a:gd name="T40" fmla="*/ 54 w 190"/>
                <a:gd name="T41" fmla="*/ 93 h 146"/>
                <a:gd name="T42" fmla="*/ 51 w 190"/>
                <a:gd name="T43" fmla="*/ 101 h 146"/>
                <a:gd name="T44" fmla="*/ 46 w 190"/>
                <a:gd name="T45" fmla="*/ 110 h 146"/>
                <a:gd name="T46" fmla="*/ 36 w 190"/>
                <a:gd name="T47" fmla="*/ 107 h 146"/>
                <a:gd name="T48" fmla="*/ 25 w 190"/>
                <a:gd name="T49" fmla="*/ 107 h 146"/>
                <a:gd name="T50" fmla="*/ 6 w 190"/>
                <a:gd name="T51" fmla="*/ 99 h 146"/>
                <a:gd name="T52" fmla="*/ 0 w 190"/>
                <a:gd name="T53" fmla="*/ 94 h 146"/>
                <a:gd name="T54" fmla="*/ 7 w 190"/>
                <a:gd name="T55" fmla="*/ 80 h 146"/>
                <a:gd name="T56" fmla="*/ 16 w 190"/>
                <a:gd name="T57" fmla="*/ 77 h 146"/>
                <a:gd name="T58" fmla="*/ 10 w 190"/>
                <a:gd name="T59" fmla="*/ 64 h 146"/>
                <a:gd name="T60" fmla="*/ 16 w 190"/>
                <a:gd name="T61" fmla="*/ 58 h 146"/>
                <a:gd name="T62" fmla="*/ 17 w 190"/>
                <a:gd name="T63" fmla="*/ 52 h 146"/>
                <a:gd name="T64" fmla="*/ 15 w 190"/>
                <a:gd name="T65" fmla="*/ 45 h 146"/>
                <a:gd name="T66" fmla="*/ 23 w 190"/>
                <a:gd name="T67" fmla="*/ 28 h 146"/>
                <a:gd name="T68" fmla="*/ 30 w 190"/>
                <a:gd name="T69" fmla="*/ 16 h 146"/>
                <a:gd name="T70" fmla="*/ 57 w 190"/>
                <a:gd name="T71" fmla="*/ 19 h 146"/>
                <a:gd name="T72" fmla="*/ 58 w 190"/>
                <a:gd name="T73" fmla="*/ 35 h 146"/>
                <a:gd name="T74" fmla="*/ 71 w 190"/>
                <a:gd name="T75" fmla="*/ 35 h 146"/>
                <a:gd name="T76" fmla="*/ 78 w 190"/>
                <a:gd name="T77" fmla="*/ 45 h 146"/>
                <a:gd name="T78" fmla="*/ 90 w 190"/>
                <a:gd name="T79" fmla="*/ 52 h 146"/>
                <a:gd name="T80" fmla="*/ 84 w 190"/>
                <a:gd name="T81" fmla="*/ 58 h 146"/>
                <a:gd name="T82" fmla="*/ 94 w 190"/>
                <a:gd name="T83" fmla="*/ 62 h 146"/>
                <a:gd name="T84" fmla="*/ 97 w 190"/>
                <a:gd name="T85" fmla="*/ 74 h 146"/>
                <a:gd name="T86" fmla="*/ 116 w 190"/>
                <a:gd name="T87" fmla="*/ 74 h 146"/>
                <a:gd name="T88" fmla="*/ 132 w 190"/>
                <a:gd name="T89" fmla="*/ 74 h 146"/>
                <a:gd name="T90" fmla="*/ 120 w 190"/>
                <a:gd name="T91" fmla="*/ 54 h 146"/>
                <a:gd name="T92" fmla="*/ 132 w 190"/>
                <a:gd name="T93" fmla="*/ 41 h 146"/>
                <a:gd name="T94" fmla="*/ 114 w 190"/>
                <a:gd name="T95" fmla="*/ 28 h 146"/>
                <a:gd name="T96" fmla="*/ 116 w 190"/>
                <a:gd name="T97" fmla="*/ 19 h 146"/>
                <a:gd name="T98" fmla="*/ 119 w 190"/>
                <a:gd name="T99" fmla="*/ 9 h 146"/>
                <a:gd name="T100" fmla="*/ 133 w 190"/>
                <a:gd name="T101" fmla="*/ 0 h 146"/>
                <a:gd name="T102" fmla="*/ 146 w 190"/>
                <a:gd name="T103" fmla="*/ 16 h 146"/>
                <a:gd name="T104" fmla="*/ 152 w 190"/>
                <a:gd name="T105" fmla="*/ 26 h 146"/>
                <a:gd name="T106" fmla="*/ 151 w 190"/>
                <a:gd name="T107" fmla="*/ 36 h 146"/>
                <a:gd name="T108" fmla="*/ 161 w 190"/>
                <a:gd name="T109" fmla="*/ 48 h 146"/>
                <a:gd name="T110" fmla="*/ 180 w 190"/>
                <a:gd name="T111" fmla="*/ 42 h 146"/>
                <a:gd name="T112" fmla="*/ 190 w 190"/>
                <a:gd name="T113" fmla="*/ 54 h 146"/>
                <a:gd name="T114" fmla="*/ 190 w 190"/>
                <a:gd name="T115" fmla="*/ 81 h 146"/>
                <a:gd name="T116" fmla="*/ 184 w 190"/>
                <a:gd name="T117" fmla="*/ 96 h 146"/>
                <a:gd name="T118" fmla="*/ 183 w 190"/>
                <a:gd name="T119" fmla="*/ 112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90" h="146">
                  <a:moveTo>
                    <a:pt x="180" y="113"/>
                  </a:moveTo>
                  <a:lnTo>
                    <a:pt x="180" y="113"/>
                  </a:lnTo>
                  <a:lnTo>
                    <a:pt x="171" y="116"/>
                  </a:lnTo>
                  <a:lnTo>
                    <a:pt x="165" y="116"/>
                  </a:lnTo>
                  <a:lnTo>
                    <a:pt x="162" y="116"/>
                  </a:lnTo>
                  <a:lnTo>
                    <a:pt x="162" y="116"/>
                  </a:lnTo>
                  <a:lnTo>
                    <a:pt x="159" y="110"/>
                  </a:lnTo>
                  <a:lnTo>
                    <a:pt x="158" y="107"/>
                  </a:lnTo>
                  <a:lnTo>
                    <a:pt x="156" y="107"/>
                  </a:lnTo>
                  <a:lnTo>
                    <a:pt x="156" y="107"/>
                  </a:lnTo>
                  <a:lnTo>
                    <a:pt x="156" y="107"/>
                  </a:lnTo>
                  <a:lnTo>
                    <a:pt x="155" y="110"/>
                  </a:lnTo>
                  <a:lnTo>
                    <a:pt x="154" y="113"/>
                  </a:lnTo>
                  <a:lnTo>
                    <a:pt x="154" y="116"/>
                  </a:lnTo>
                  <a:lnTo>
                    <a:pt x="152" y="116"/>
                  </a:lnTo>
                  <a:lnTo>
                    <a:pt x="152" y="116"/>
                  </a:lnTo>
                  <a:lnTo>
                    <a:pt x="146" y="117"/>
                  </a:lnTo>
                  <a:lnTo>
                    <a:pt x="143" y="117"/>
                  </a:lnTo>
                  <a:lnTo>
                    <a:pt x="142" y="114"/>
                  </a:lnTo>
                  <a:lnTo>
                    <a:pt x="142" y="114"/>
                  </a:lnTo>
                  <a:lnTo>
                    <a:pt x="141" y="112"/>
                  </a:lnTo>
                  <a:lnTo>
                    <a:pt x="141" y="109"/>
                  </a:lnTo>
                  <a:lnTo>
                    <a:pt x="139" y="106"/>
                  </a:lnTo>
                  <a:lnTo>
                    <a:pt x="139" y="106"/>
                  </a:lnTo>
                  <a:lnTo>
                    <a:pt x="139" y="106"/>
                  </a:lnTo>
                  <a:lnTo>
                    <a:pt x="136" y="110"/>
                  </a:lnTo>
                  <a:lnTo>
                    <a:pt x="136" y="113"/>
                  </a:lnTo>
                  <a:lnTo>
                    <a:pt x="133" y="114"/>
                  </a:lnTo>
                  <a:lnTo>
                    <a:pt x="133" y="114"/>
                  </a:lnTo>
                  <a:lnTo>
                    <a:pt x="128" y="117"/>
                  </a:lnTo>
                  <a:lnTo>
                    <a:pt x="122" y="122"/>
                  </a:lnTo>
                  <a:lnTo>
                    <a:pt x="122" y="122"/>
                  </a:lnTo>
                  <a:lnTo>
                    <a:pt x="116" y="122"/>
                  </a:lnTo>
                  <a:lnTo>
                    <a:pt x="113" y="123"/>
                  </a:lnTo>
                  <a:lnTo>
                    <a:pt x="112" y="126"/>
                  </a:lnTo>
                  <a:lnTo>
                    <a:pt x="112" y="126"/>
                  </a:lnTo>
                  <a:lnTo>
                    <a:pt x="109" y="132"/>
                  </a:lnTo>
                  <a:lnTo>
                    <a:pt x="104" y="136"/>
                  </a:lnTo>
                  <a:lnTo>
                    <a:pt x="104" y="136"/>
                  </a:lnTo>
                  <a:lnTo>
                    <a:pt x="100" y="139"/>
                  </a:lnTo>
                  <a:lnTo>
                    <a:pt x="96" y="141"/>
                  </a:lnTo>
                  <a:lnTo>
                    <a:pt x="88" y="143"/>
                  </a:lnTo>
                  <a:lnTo>
                    <a:pt x="88" y="143"/>
                  </a:lnTo>
                  <a:lnTo>
                    <a:pt x="84" y="145"/>
                  </a:lnTo>
                  <a:lnTo>
                    <a:pt x="81" y="146"/>
                  </a:lnTo>
                  <a:lnTo>
                    <a:pt x="77" y="145"/>
                  </a:lnTo>
                  <a:lnTo>
                    <a:pt x="77" y="145"/>
                  </a:lnTo>
                  <a:lnTo>
                    <a:pt x="67" y="142"/>
                  </a:lnTo>
                  <a:lnTo>
                    <a:pt x="59" y="138"/>
                  </a:lnTo>
                  <a:lnTo>
                    <a:pt x="59" y="138"/>
                  </a:lnTo>
                  <a:lnTo>
                    <a:pt x="57" y="133"/>
                  </a:lnTo>
                  <a:lnTo>
                    <a:pt x="54" y="130"/>
                  </a:lnTo>
                  <a:lnTo>
                    <a:pt x="54" y="127"/>
                  </a:lnTo>
                  <a:lnTo>
                    <a:pt x="54" y="125"/>
                  </a:lnTo>
                  <a:lnTo>
                    <a:pt x="54" y="125"/>
                  </a:lnTo>
                  <a:lnTo>
                    <a:pt x="64" y="122"/>
                  </a:lnTo>
                  <a:lnTo>
                    <a:pt x="67" y="119"/>
                  </a:lnTo>
                  <a:lnTo>
                    <a:pt x="68" y="117"/>
                  </a:lnTo>
                  <a:lnTo>
                    <a:pt x="68" y="117"/>
                  </a:lnTo>
                  <a:lnTo>
                    <a:pt x="68" y="113"/>
                  </a:lnTo>
                  <a:lnTo>
                    <a:pt x="68" y="112"/>
                  </a:lnTo>
                  <a:lnTo>
                    <a:pt x="71" y="112"/>
                  </a:lnTo>
                  <a:lnTo>
                    <a:pt x="71" y="112"/>
                  </a:lnTo>
                  <a:lnTo>
                    <a:pt x="80" y="114"/>
                  </a:lnTo>
                  <a:lnTo>
                    <a:pt x="86" y="114"/>
                  </a:lnTo>
                  <a:lnTo>
                    <a:pt x="91" y="114"/>
                  </a:lnTo>
                  <a:lnTo>
                    <a:pt x="91" y="114"/>
                  </a:lnTo>
                  <a:lnTo>
                    <a:pt x="96" y="112"/>
                  </a:lnTo>
                  <a:lnTo>
                    <a:pt x="97" y="109"/>
                  </a:lnTo>
                  <a:lnTo>
                    <a:pt x="100" y="103"/>
                  </a:lnTo>
                  <a:lnTo>
                    <a:pt x="100" y="103"/>
                  </a:lnTo>
                  <a:lnTo>
                    <a:pt x="101" y="101"/>
                  </a:lnTo>
                  <a:lnTo>
                    <a:pt x="101" y="99"/>
                  </a:lnTo>
                  <a:lnTo>
                    <a:pt x="100" y="96"/>
                  </a:lnTo>
                  <a:lnTo>
                    <a:pt x="99" y="96"/>
                  </a:lnTo>
                  <a:lnTo>
                    <a:pt x="99" y="96"/>
                  </a:lnTo>
                  <a:lnTo>
                    <a:pt x="96" y="96"/>
                  </a:lnTo>
                  <a:lnTo>
                    <a:pt x="93" y="99"/>
                  </a:lnTo>
                  <a:lnTo>
                    <a:pt x="86" y="103"/>
                  </a:lnTo>
                  <a:lnTo>
                    <a:pt x="86" y="103"/>
                  </a:lnTo>
                  <a:lnTo>
                    <a:pt x="83" y="103"/>
                  </a:lnTo>
                  <a:lnTo>
                    <a:pt x="81" y="103"/>
                  </a:lnTo>
                  <a:lnTo>
                    <a:pt x="80" y="101"/>
                  </a:lnTo>
                  <a:lnTo>
                    <a:pt x="77" y="101"/>
                  </a:lnTo>
                  <a:lnTo>
                    <a:pt x="77" y="101"/>
                  </a:lnTo>
                  <a:lnTo>
                    <a:pt x="67" y="107"/>
                  </a:lnTo>
                  <a:lnTo>
                    <a:pt x="64" y="109"/>
                  </a:lnTo>
                  <a:lnTo>
                    <a:pt x="62" y="109"/>
                  </a:lnTo>
                  <a:lnTo>
                    <a:pt x="61" y="107"/>
                  </a:lnTo>
                  <a:lnTo>
                    <a:pt x="61" y="107"/>
                  </a:lnTo>
                  <a:lnTo>
                    <a:pt x="61" y="99"/>
                  </a:lnTo>
                  <a:lnTo>
                    <a:pt x="61" y="93"/>
                  </a:lnTo>
                  <a:lnTo>
                    <a:pt x="61" y="90"/>
                  </a:lnTo>
                  <a:lnTo>
                    <a:pt x="61" y="90"/>
                  </a:lnTo>
                  <a:lnTo>
                    <a:pt x="64" y="85"/>
                  </a:lnTo>
                  <a:lnTo>
                    <a:pt x="62" y="83"/>
                  </a:lnTo>
                  <a:lnTo>
                    <a:pt x="61" y="83"/>
                  </a:lnTo>
                  <a:lnTo>
                    <a:pt x="61" y="83"/>
                  </a:lnTo>
                  <a:lnTo>
                    <a:pt x="55" y="81"/>
                  </a:lnTo>
                  <a:lnTo>
                    <a:pt x="54" y="81"/>
                  </a:lnTo>
                  <a:lnTo>
                    <a:pt x="54" y="83"/>
                  </a:lnTo>
                  <a:lnTo>
                    <a:pt x="54" y="83"/>
                  </a:lnTo>
                  <a:lnTo>
                    <a:pt x="55" y="87"/>
                  </a:lnTo>
                  <a:lnTo>
                    <a:pt x="55" y="90"/>
                  </a:lnTo>
                  <a:lnTo>
                    <a:pt x="54" y="93"/>
                  </a:lnTo>
                  <a:lnTo>
                    <a:pt x="54" y="93"/>
                  </a:lnTo>
                  <a:lnTo>
                    <a:pt x="51" y="96"/>
                  </a:lnTo>
                  <a:lnTo>
                    <a:pt x="49" y="97"/>
                  </a:lnTo>
                  <a:lnTo>
                    <a:pt x="49" y="97"/>
                  </a:lnTo>
                  <a:lnTo>
                    <a:pt x="51" y="101"/>
                  </a:lnTo>
                  <a:lnTo>
                    <a:pt x="51" y="103"/>
                  </a:lnTo>
                  <a:lnTo>
                    <a:pt x="51" y="106"/>
                  </a:lnTo>
                  <a:lnTo>
                    <a:pt x="51" y="106"/>
                  </a:lnTo>
                  <a:lnTo>
                    <a:pt x="49" y="109"/>
                  </a:lnTo>
                  <a:lnTo>
                    <a:pt x="46" y="110"/>
                  </a:lnTo>
                  <a:lnTo>
                    <a:pt x="44" y="110"/>
                  </a:lnTo>
                  <a:lnTo>
                    <a:pt x="44" y="110"/>
                  </a:lnTo>
                  <a:lnTo>
                    <a:pt x="38" y="107"/>
                  </a:lnTo>
                  <a:lnTo>
                    <a:pt x="36" y="107"/>
                  </a:lnTo>
                  <a:lnTo>
                    <a:pt x="36" y="107"/>
                  </a:lnTo>
                  <a:lnTo>
                    <a:pt x="35" y="109"/>
                  </a:lnTo>
                  <a:lnTo>
                    <a:pt x="33" y="109"/>
                  </a:lnTo>
                  <a:lnTo>
                    <a:pt x="30" y="109"/>
                  </a:lnTo>
                  <a:lnTo>
                    <a:pt x="30" y="109"/>
                  </a:lnTo>
                  <a:lnTo>
                    <a:pt x="25" y="107"/>
                  </a:lnTo>
                  <a:lnTo>
                    <a:pt x="19" y="104"/>
                  </a:lnTo>
                  <a:lnTo>
                    <a:pt x="19" y="104"/>
                  </a:lnTo>
                  <a:lnTo>
                    <a:pt x="12" y="100"/>
                  </a:lnTo>
                  <a:lnTo>
                    <a:pt x="7" y="99"/>
                  </a:lnTo>
                  <a:lnTo>
                    <a:pt x="6" y="99"/>
                  </a:lnTo>
                  <a:lnTo>
                    <a:pt x="6" y="99"/>
                  </a:lnTo>
                  <a:lnTo>
                    <a:pt x="3" y="99"/>
                  </a:lnTo>
                  <a:lnTo>
                    <a:pt x="2" y="99"/>
                  </a:lnTo>
                  <a:lnTo>
                    <a:pt x="0" y="97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2" y="85"/>
                  </a:lnTo>
                  <a:lnTo>
                    <a:pt x="4" y="81"/>
                  </a:lnTo>
                  <a:lnTo>
                    <a:pt x="7" y="80"/>
                  </a:lnTo>
                  <a:lnTo>
                    <a:pt x="7" y="80"/>
                  </a:lnTo>
                  <a:lnTo>
                    <a:pt x="13" y="80"/>
                  </a:lnTo>
                  <a:lnTo>
                    <a:pt x="16" y="78"/>
                  </a:lnTo>
                  <a:lnTo>
                    <a:pt x="17" y="77"/>
                  </a:lnTo>
                  <a:lnTo>
                    <a:pt x="17" y="77"/>
                  </a:lnTo>
                  <a:lnTo>
                    <a:pt x="16" y="77"/>
                  </a:lnTo>
                  <a:lnTo>
                    <a:pt x="13" y="75"/>
                  </a:lnTo>
                  <a:lnTo>
                    <a:pt x="10" y="74"/>
                  </a:lnTo>
                  <a:lnTo>
                    <a:pt x="10" y="72"/>
                  </a:lnTo>
                  <a:lnTo>
                    <a:pt x="10" y="72"/>
                  </a:lnTo>
                  <a:lnTo>
                    <a:pt x="10" y="64"/>
                  </a:lnTo>
                  <a:lnTo>
                    <a:pt x="12" y="59"/>
                  </a:lnTo>
                  <a:lnTo>
                    <a:pt x="12" y="58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6" y="58"/>
                  </a:lnTo>
                  <a:lnTo>
                    <a:pt x="19" y="57"/>
                  </a:lnTo>
                  <a:lnTo>
                    <a:pt x="19" y="54"/>
                  </a:lnTo>
                  <a:lnTo>
                    <a:pt x="19" y="54"/>
                  </a:lnTo>
                  <a:lnTo>
                    <a:pt x="19" y="54"/>
                  </a:lnTo>
                  <a:lnTo>
                    <a:pt x="17" y="52"/>
                  </a:lnTo>
                  <a:lnTo>
                    <a:pt x="16" y="51"/>
                  </a:lnTo>
                  <a:lnTo>
                    <a:pt x="17" y="49"/>
                  </a:lnTo>
                  <a:lnTo>
                    <a:pt x="17" y="49"/>
                  </a:lnTo>
                  <a:lnTo>
                    <a:pt x="16" y="48"/>
                  </a:lnTo>
                  <a:lnTo>
                    <a:pt x="15" y="45"/>
                  </a:lnTo>
                  <a:lnTo>
                    <a:pt x="13" y="43"/>
                  </a:lnTo>
                  <a:lnTo>
                    <a:pt x="13" y="41"/>
                  </a:lnTo>
                  <a:lnTo>
                    <a:pt x="13" y="41"/>
                  </a:lnTo>
                  <a:lnTo>
                    <a:pt x="19" y="35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26" y="20"/>
                  </a:lnTo>
                  <a:lnTo>
                    <a:pt x="29" y="17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44" y="16"/>
                  </a:lnTo>
                  <a:lnTo>
                    <a:pt x="44" y="16"/>
                  </a:lnTo>
                  <a:lnTo>
                    <a:pt x="52" y="17"/>
                  </a:lnTo>
                  <a:lnTo>
                    <a:pt x="57" y="19"/>
                  </a:lnTo>
                  <a:lnTo>
                    <a:pt x="57" y="19"/>
                  </a:lnTo>
                  <a:lnTo>
                    <a:pt x="57" y="20"/>
                  </a:lnTo>
                  <a:lnTo>
                    <a:pt x="57" y="20"/>
                  </a:lnTo>
                  <a:lnTo>
                    <a:pt x="57" y="23"/>
                  </a:lnTo>
                  <a:lnTo>
                    <a:pt x="57" y="29"/>
                  </a:lnTo>
                  <a:lnTo>
                    <a:pt x="58" y="35"/>
                  </a:lnTo>
                  <a:lnTo>
                    <a:pt x="58" y="38"/>
                  </a:lnTo>
                  <a:lnTo>
                    <a:pt x="59" y="38"/>
                  </a:lnTo>
                  <a:lnTo>
                    <a:pt x="59" y="38"/>
                  </a:lnTo>
                  <a:lnTo>
                    <a:pt x="67" y="36"/>
                  </a:lnTo>
                  <a:lnTo>
                    <a:pt x="71" y="35"/>
                  </a:lnTo>
                  <a:lnTo>
                    <a:pt x="74" y="36"/>
                  </a:lnTo>
                  <a:lnTo>
                    <a:pt x="74" y="36"/>
                  </a:lnTo>
                  <a:lnTo>
                    <a:pt x="74" y="38"/>
                  </a:lnTo>
                  <a:lnTo>
                    <a:pt x="75" y="39"/>
                  </a:lnTo>
                  <a:lnTo>
                    <a:pt x="78" y="45"/>
                  </a:lnTo>
                  <a:lnTo>
                    <a:pt x="78" y="45"/>
                  </a:lnTo>
                  <a:lnTo>
                    <a:pt x="80" y="48"/>
                  </a:lnTo>
                  <a:lnTo>
                    <a:pt x="84" y="49"/>
                  </a:lnTo>
                  <a:lnTo>
                    <a:pt x="88" y="51"/>
                  </a:lnTo>
                  <a:lnTo>
                    <a:pt x="90" y="52"/>
                  </a:lnTo>
                  <a:lnTo>
                    <a:pt x="90" y="52"/>
                  </a:lnTo>
                  <a:lnTo>
                    <a:pt x="90" y="54"/>
                  </a:lnTo>
                  <a:lnTo>
                    <a:pt x="86" y="55"/>
                  </a:lnTo>
                  <a:lnTo>
                    <a:pt x="84" y="57"/>
                  </a:lnTo>
                  <a:lnTo>
                    <a:pt x="84" y="58"/>
                  </a:lnTo>
                  <a:lnTo>
                    <a:pt x="84" y="58"/>
                  </a:lnTo>
                  <a:lnTo>
                    <a:pt x="84" y="58"/>
                  </a:lnTo>
                  <a:lnTo>
                    <a:pt x="90" y="61"/>
                  </a:lnTo>
                  <a:lnTo>
                    <a:pt x="94" y="62"/>
                  </a:lnTo>
                  <a:lnTo>
                    <a:pt x="94" y="62"/>
                  </a:lnTo>
                  <a:lnTo>
                    <a:pt x="97" y="67"/>
                  </a:lnTo>
                  <a:lnTo>
                    <a:pt x="97" y="71"/>
                  </a:lnTo>
                  <a:lnTo>
                    <a:pt x="97" y="71"/>
                  </a:lnTo>
                  <a:lnTo>
                    <a:pt x="97" y="74"/>
                  </a:lnTo>
                  <a:lnTo>
                    <a:pt x="97" y="74"/>
                  </a:lnTo>
                  <a:lnTo>
                    <a:pt x="100" y="74"/>
                  </a:lnTo>
                  <a:lnTo>
                    <a:pt x="100" y="74"/>
                  </a:lnTo>
                  <a:lnTo>
                    <a:pt x="109" y="74"/>
                  </a:lnTo>
                  <a:lnTo>
                    <a:pt x="116" y="74"/>
                  </a:lnTo>
                  <a:lnTo>
                    <a:pt x="116" y="74"/>
                  </a:lnTo>
                  <a:lnTo>
                    <a:pt x="125" y="75"/>
                  </a:lnTo>
                  <a:lnTo>
                    <a:pt x="129" y="75"/>
                  </a:lnTo>
                  <a:lnTo>
                    <a:pt x="130" y="75"/>
                  </a:lnTo>
                  <a:lnTo>
                    <a:pt x="132" y="74"/>
                  </a:lnTo>
                  <a:lnTo>
                    <a:pt x="132" y="74"/>
                  </a:lnTo>
                  <a:lnTo>
                    <a:pt x="129" y="70"/>
                  </a:lnTo>
                  <a:lnTo>
                    <a:pt x="125" y="64"/>
                  </a:lnTo>
                  <a:lnTo>
                    <a:pt x="120" y="58"/>
                  </a:lnTo>
                  <a:lnTo>
                    <a:pt x="120" y="55"/>
                  </a:lnTo>
                  <a:lnTo>
                    <a:pt x="120" y="54"/>
                  </a:lnTo>
                  <a:lnTo>
                    <a:pt x="120" y="54"/>
                  </a:lnTo>
                  <a:lnTo>
                    <a:pt x="130" y="48"/>
                  </a:lnTo>
                  <a:lnTo>
                    <a:pt x="133" y="45"/>
                  </a:lnTo>
                  <a:lnTo>
                    <a:pt x="133" y="42"/>
                  </a:lnTo>
                  <a:lnTo>
                    <a:pt x="132" y="41"/>
                  </a:lnTo>
                  <a:lnTo>
                    <a:pt x="132" y="41"/>
                  </a:lnTo>
                  <a:lnTo>
                    <a:pt x="122" y="35"/>
                  </a:lnTo>
                  <a:lnTo>
                    <a:pt x="117" y="30"/>
                  </a:lnTo>
                  <a:lnTo>
                    <a:pt x="114" y="28"/>
                  </a:lnTo>
                  <a:lnTo>
                    <a:pt x="114" y="28"/>
                  </a:lnTo>
                  <a:lnTo>
                    <a:pt x="113" y="25"/>
                  </a:lnTo>
                  <a:lnTo>
                    <a:pt x="113" y="23"/>
                  </a:lnTo>
                  <a:lnTo>
                    <a:pt x="114" y="20"/>
                  </a:lnTo>
                  <a:lnTo>
                    <a:pt x="116" y="19"/>
                  </a:lnTo>
                  <a:lnTo>
                    <a:pt x="116" y="19"/>
                  </a:lnTo>
                  <a:lnTo>
                    <a:pt x="117" y="16"/>
                  </a:lnTo>
                  <a:lnTo>
                    <a:pt x="117" y="13"/>
                  </a:lnTo>
                  <a:lnTo>
                    <a:pt x="117" y="12"/>
                  </a:lnTo>
                  <a:lnTo>
                    <a:pt x="119" y="9"/>
                  </a:lnTo>
                  <a:lnTo>
                    <a:pt x="119" y="9"/>
                  </a:lnTo>
                  <a:lnTo>
                    <a:pt x="125" y="4"/>
                  </a:lnTo>
                  <a:lnTo>
                    <a:pt x="128" y="3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3" y="0"/>
                  </a:lnTo>
                  <a:lnTo>
                    <a:pt x="135" y="3"/>
                  </a:lnTo>
                  <a:lnTo>
                    <a:pt x="136" y="6"/>
                  </a:lnTo>
                  <a:lnTo>
                    <a:pt x="139" y="9"/>
                  </a:lnTo>
                  <a:lnTo>
                    <a:pt x="139" y="9"/>
                  </a:lnTo>
                  <a:lnTo>
                    <a:pt x="146" y="16"/>
                  </a:lnTo>
                  <a:lnTo>
                    <a:pt x="149" y="19"/>
                  </a:lnTo>
                  <a:lnTo>
                    <a:pt x="151" y="20"/>
                  </a:lnTo>
                  <a:lnTo>
                    <a:pt x="151" y="20"/>
                  </a:lnTo>
                  <a:lnTo>
                    <a:pt x="152" y="22"/>
                  </a:lnTo>
                  <a:lnTo>
                    <a:pt x="152" y="26"/>
                  </a:lnTo>
                  <a:lnTo>
                    <a:pt x="152" y="29"/>
                  </a:lnTo>
                  <a:lnTo>
                    <a:pt x="151" y="32"/>
                  </a:lnTo>
                  <a:lnTo>
                    <a:pt x="151" y="32"/>
                  </a:lnTo>
                  <a:lnTo>
                    <a:pt x="149" y="35"/>
                  </a:lnTo>
                  <a:lnTo>
                    <a:pt x="151" y="36"/>
                  </a:lnTo>
                  <a:lnTo>
                    <a:pt x="154" y="41"/>
                  </a:lnTo>
                  <a:lnTo>
                    <a:pt x="154" y="41"/>
                  </a:lnTo>
                  <a:lnTo>
                    <a:pt x="156" y="45"/>
                  </a:lnTo>
                  <a:lnTo>
                    <a:pt x="159" y="46"/>
                  </a:lnTo>
                  <a:lnTo>
                    <a:pt x="161" y="48"/>
                  </a:lnTo>
                  <a:lnTo>
                    <a:pt x="161" y="48"/>
                  </a:lnTo>
                  <a:lnTo>
                    <a:pt x="170" y="43"/>
                  </a:lnTo>
                  <a:lnTo>
                    <a:pt x="175" y="42"/>
                  </a:lnTo>
                  <a:lnTo>
                    <a:pt x="180" y="42"/>
                  </a:lnTo>
                  <a:lnTo>
                    <a:pt x="180" y="42"/>
                  </a:lnTo>
                  <a:lnTo>
                    <a:pt x="184" y="43"/>
                  </a:lnTo>
                  <a:lnTo>
                    <a:pt x="188" y="45"/>
                  </a:lnTo>
                  <a:lnTo>
                    <a:pt x="190" y="48"/>
                  </a:lnTo>
                  <a:lnTo>
                    <a:pt x="190" y="54"/>
                  </a:lnTo>
                  <a:lnTo>
                    <a:pt x="190" y="54"/>
                  </a:lnTo>
                  <a:lnTo>
                    <a:pt x="188" y="59"/>
                  </a:lnTo>
                  <a:lnTo>
                    <a:pt x="188" y="67"/>
                  </a:lnTo>
                  <a:lnTo>
                    <a:pt x="190" y="74"/>
                  </a:lnTo>
                  <a:lnTo>
                    <a:pt x="190" y="81"/>
                  </a:lnTo>
                  <a:lnTo>
                    <a:pt x="190" y="81"/>
                  </a:lnTo>
                  <a:lnTo>
                    <a:pt x="187" y="87"/>
                  </a:lnTo>
                  <a:lnTo>
                    <a:pt x="185" y="91"/>
                  </a:lnTo>
                  <a:lnTo>
                    <a:pt x="184" y="93"/>
                  </a:lnTo>
                  <a:lnTo>
                    <a:pt x="184" y="96"/>
                  </a:lnTo>
                  <a:lnTo>
                    <a:pt x="184" y="96"/>
                  </a:lnTo>
                  <a:lnTo>
                    <a:pt x="187" y="100"/>
                  </a:lnTo>
                  <a:lnTo>
                    <a:pt x="188" y="103"/>
                  </a:lnTo>
                  <a:lnTo>
                    <a:pt x="188" y="103"/>
                  </a:lnTo>
                  <a:lnTo>
                    <a:pt x="185" y="109"/>
                  </a:lnTo>
                  <a:lnTo>
                    <a:pt x="183" y="112"/>
                  </a:lnTo>
                  <a:lnTo>
                    <a:pt x="180" y="11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Freeform 1404"/>
            <p:cNvSpPr>
              <a:spLocks/>
            </p:cNvSpPr>
            <p:nvPr/>
          </p:nvSpPr>
          <p:spPr bwMode="auto">
            <a:xfrm>
              <a:off x="1244601" y="1702229"/>
              <a:ext cx="38100" cy="57150"/>
            </a:xfrm>
            <a:custGeom>
              <a:avLst/>
              <a:gdLst>
                <a:gd name="T0" fmla="*/ 13 w 24"/>
                <a:gd name="T1" fmla="*/ 36 h 36"/>
                <a:gd name="T2" fmla="*/ 13 w 24"/>
                <a:gd name="T3" fmla="*/ 36 h 36"/>
                <a:gd name="T4" fmla="*/ 4 w 24"/>
                <a:gd name="T5" fmla="*/ 35 h 36"/>
                <a:gd name="T6" fmla="*/ 0 w 24"/>
                <a:gd name="T7" fmla="*/ 33 h 36"/>
                <a:gd name="T8" fmla="*/ 0 w 24"/>
                <a:gd name="T9" fmla="*/ 32 h 36"/>
                <a:gd name="T10" fmla="*/ 0 w 24"/>
                <a:gd name="T11" fmla="*/ 30 h 36"/>
                <a:gd name="T12" fmla="*/ 0 w 24"/>
                <a:gd name="T13" fmla="*/ 30 h 36"/>
                <a:gd name="T14" fmla="*/ 2 w 24"/>
                <a:gd name="T15" fmla="*/ 22 h 36"/>
                <a:gd name="T16" fmla="*/ 5 w 24"/>
                <a:gd name="T17" fmla="*/ 16 h 36"/>
                <a:gd name="T18" fmla="*/ 8 w 24"/>
                <a:gd name="T19" fmla="*/ 13 h 36"/>
                <a:gd name="T20" fmla="*/ 8 w 24"/>
                <a:gd name="T21" fmla="*/ 13 h 36"/>
                <a:gd name="T22" fmla="*/ 15 w 24"/>
                <a:gd name="T23" fmla="*/ 10 h 36"/>
                <a:gd name="T24" fmla="*/ 18 w 24"/>
                <a:gd name="T25" fmla="*/ 9 h 36"/>
                <a:gd name="T26" fmla="*/ 20 w 24"/>
                <a:gd name="T27" fmla="*/ 7 h 36"/>
                <a:gd name="T28" fmla="*/ 20 w 24"/>
                <a:gd name="T29" fmla="*/ 7 h 36"/>
                <a:gd name="T30" fmla="*/ 23 w 24"/>
                <a:gd name="T31" fmla="*/ 1 h 36"/>
                <a:gd name="T32" fmla="*/ 24 w 24"/>
                <a:gd name="T33" fmla="*/ 0 h 36"/>
                <a:gd name="T34" fmla="*/ 24 w 24"/>
                <a:gd name="T35" fmla="*/ 0 h 36"/>
                <a:gd name="T36" fmla="*/ 24 w 24"/>
                <a:gd name="T37" fmla="*/ 0 h 36"/>
                <a:gd name="T38" fmla="*/ 24 w 24"/>
                <a:gd name="T39" fmla="*/ 12 h 36"/>
                <a:gd name="T40" fmla="*/ 24 w 24"/>
                <a:gd name="T41" fmla="*/ 23 h 36"/>
                <a:gd name="T42" fmla="*/ 24 w 24"/>
                <a:gd name="T43" fmla="*/ 23 h 36"/>
                <a:gd name="T44" fmla="*/ 20 w 24"/>
                <a:gd name="T45" fmla="*/ 26 h 36"/>
                <a:gd name="T46" fmla="*/ 18 w 24"/>
                <a:gd name="T47" fmla="*/ 27 h 36"/>
                <a:gd name="T48" fmla="*/ 17 w 24"/>
                <a:gd name="T49" fmla="*/ 29 h 36"/>
                <a:gd name="T50" fmla="*/ 17 w 24"/>
                <a:gd name="T51" fmla="*/ 29 h 36"/>
                <a:gd name="T52" fmla="*/ 15 w 24"/>
                <a:gd name="T53" fmla="*/ 35 h 36"/>
                <a:gd name="T54" fmla="*/ 14 w 24"/>
                <a:gd name="T55" fmla="*/ 36 h 36"/>
                <a:gd name="T56" fmla="*/ 13 w 24"/>
                <a:gd name="T5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" h="36">
                  <a:moveTo>
                    <a:pt x="13" y="36"/>
                  </a:moveTo>
                  <a:lnTo>
                    <a:pt x="13" y="36"/>
                  </a:lnTo>
                  <a:lnTo>
                    <a:pt x="4" y="35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5" y="16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5" y="10"/>
                  </a:lnTo>
                  <a:lnTo>
                    <a:pt x="18" y="9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3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12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0" y="26"/>
                  </a:lnTo>
                  <a:lnTo>
                    <a:pt x="18" y="27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5" y="35"/>
                  </a:lnTo>
                  <a:lnTo>
                    <a:pt x="14" y="36"/>
                  </a:lnTo>
                  <a:lnTo>
                    <a:pt x="13" y="36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Freeform 1405"/>
            <p:cNvSpPr>
              <a:spLocks/>
            </p:cNvSpPr>
            <p:nvPr/>
          </p:nvSpPr>
          <p:spPr bwMode="auto">
            <a:xfrm>
              <a:off x="1244601" y="1702229"/>
              <a:ext cx="38100" cy="57150"/>
            </a:xfrm>
            <a:custGeom>
              <a:avLst/>
              <a:gdLst>
                <a:gd name="T0" fmla="*/ 13 w 24"/>
                <a:gd name="T1" fmla="*/ 36 h 36"/>
                <a:gd name="T2" fmla="*/ 13 w 24"/>
                <a:gd name="T3" fmla="*/ 36 h 36"/>
                <a:gd name="T4" fmla="*/ 4 w 24"/>
                <a:gd name="T5" fmla="*/ 35 h 36"/>
                <a:gd name="T6" fmla="*/ 0 w 24"/>
                <a:gd name="T7" fmla="*/ 33 h 36"/>
                <a:gd name="T8" fmla="*/ 0 w 24"/>
                <a:gd name="T9" fmla="*/ 32 h 36"/>
                <a:gd name="T10" fmla="*/ 0 w 24"/>
                <a:gd name="T11" fmla="*/ 30 h 36"/>
                <a:gd name="T12" fmla="*/ 0 w 24"/>
                <a:gd name="T13" fmla="*/ 30 h 36"/>
                <a:gd name="T14" fmla="*/ 2 w 24"/>
                <a:gd name="T15" fmla="*/ 22 h 36"/>
                <a:gd name="T16" fmla="*/ 5 w 24"/>
                <a:gd name="T17" fmla="*/ 16 h 36"/>
                <a:gd name="T18" fmla="*/ 8 w 24"/>
                <a:gd name="T19" fmla="*/ 13 h 36"/>
                <a:gd name="T20" fmla="*/ 8 w 24"/>
                <a:gd name="T21" fmla="*/ 13 h 36"/>
                <a:gd name="T22" fmla="*/ 15 w 24"/>
                <a:gd name="T23" fmla="*/ 10 h 36"/>
                <a:gd name="T24" fmla="*/ 18 w 24"/>
                <a:gd name="T25" fmla="*/ 9 h 36"/>
                <a:gd name="T26" fmla="*/ 20 w 24"/>
                <a:gd name="T27" fmla="*/ 7 h 36"/>
                <a:gd name="T28" fmla="*/ 20 w 24"/>
                <a:gd name="T29" fmla="*/ 7 h 36"/>
                <a:gd name="T30" fmla="*/ 23 w 24"/>
                <a:gd name="T31" fmla="*/ 1 h 36"/>
                <a:gd name="T32" fmla="*/ 24 w 24"/>
                <a:gd name="T33" fmla="*/ 0 h 36"/>
                <a:gd name="T34" fmla="*/ 24 w 24"/>
                <a:gd name="T35" fmla="*/ 0 h 36"/>
                <a:gd name="T36" fmla="*/ 24 w 24"/>
                <a:gd name="T37" fmla="*/ 0 h 36"/>
                <a:gd name="T38" fmla="*/ 24 w 24"/>
                <a:gd name="T39" fmla="*/ 12 h 36"/>
                <a:gd name="T40" fmla="*/ 24 w 24"/>
                <a:gd name="T41" fmla="*/ 23 h 36"/>
                <a:gd name="T42" fmla="*/ 24 w 24"/>
                <a:gd name="T43" fmla="*/ 23 h 36"/>
                <a:gd name="T44" fmla="*/ 20 w 24"/>
                <a:gd name="T45" fmla="*/ 26 h 36"/>
                <a:gd name="T46" fmla="*/ 18 w 24"/>
                <a:gd name="T47" fmla="*/ 27 h 36"/>
                <a:gd name="T48" fmla="*/ 17 w 24"/>
                <a:gd name="T49" fmla="*/ 29 h 36"/>
                <a:gd name="T50" fmla="*/ 17 w 24"/>
                <a:gd name="T51" fmla="*/ 29 h 36"/>
                <a:gd name="T52" fmla="*/ 15 w 24"/>
                <a:gd name="T53" fmla="*/ 35 h 36"/>
                <a:gd name="T54" fmla="*/ 14 w 24"/>
                <a:gd name="T55" fmla="*/ 36 h 36"/>
                <a:gd name="T56" fmla="*/ 13 w 24"/>
                <a:gd name="T5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" h="36">
                  <a:moveTo>
                    <a:pt x="13" y="36"/>
                  </a:moveTo>
                  <a:lnTo>
                    <a:pt x="13" y="36"/>
                  </a:lnTo>
                  <a:lnTo>
                    <a:pt x="4" y="35"/>
                  </a:lnTo>
                  <a:lnTo>
                    <a:pt x="0" y="33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2" y="22"/>
                  </a:lnTo>
                  <a:lnTo>
                    <a:pt x="5" y="16"/>
                  </a:lnTo>
                  <a:lnTo>
                    <a:pt x="8" y="13"/>
                  </a:lnTo>
                  <a:lnTo>
                    <a:pt x="8" y="13"/>
                  </a:lnTo>
                  <a:lnTo>
                    <a:pt x="15" y="10"/>
                  </a:lnTo>
                  <a:lnTo>
                    <a:pt x="18" y="9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3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12"/>
                  </a:lnTo>
                  <a:lnTo>
                    <a:pt x="24" y="23"/>
                  </a:lnTo>
                  <a:lnTo>
                    <a:pt x="24" y="23"/>
                  </a:lnTo>
                  <a:lnTo>
                    <a:pt x="20" y="26"/>
                  </a:lnTo>
                  <a:lnTo>
                    <a:pt x="18" y="27"/>
                  </a:lnTo>
                  <a:lnTo>
                    <a:pt x="17" y="29"/>
                  </a:lnTo>
                  <a:lnTo>
                    <a:pt x="17" y="29"/>
                  </a:lnTo>
                  <a:lnTo>
                    <a:pt x="15" y="35"/>
                  </a:lnTo>
                  <a:lnTo>
                    <a:pt x="14" y="36"/>
                  </a:lnTo>
                  <a:lnTo>
                    <a:pt x="13" y="3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Freeform 1406"/>
            <p:cNvSpPr>
              <a:spLocks/>
            </p:cNvSpPr>
            <p:nvPr/>
          </p:nvSpPr>
          <p:spPr bwMode="auto">
            <a:xfrm>
              <a:off x="1152526" y="1545066"/>
              <a:ext cx="190500" cy="179388"/>
            </a:xfrm>
            <a:custGeom>
              <a:avLst/>
              <a:gdLst>
                <a:gd name="T0" fmla="*/ 43 w 120"/>
                <a:gd name="T1" fmla="*/ 113 h 113"/>
                <a:gd name="T2" fmla="*/ 40 w 120"/>
                <a:gd name="T3" fmla="*/ 106 h 113"/>
                <a:gd name="T4" fmla="*/ 34 w 120"/>
                <a:gd name="T5" fmla="*/ 102 h 113"/>
                <a:gd name="T6" fmla="*/ 36 w 120"/>
                <a:gd name="T7" fmla="*/ 97 h 113"/>
                <a:gd name="T8" fmla="*/ 34 w 120"/>
                <a:gd name="T9" fmla="*/ 92 h 113"/>
                <a:gd name="T10" fmla="*/ 30 w 120"/>
                <a:gd name="T11" fmla="*/ 96 h 113"/>
                <a:gd name="T12" fmla="*/ 29 w 120"/>
                <a:gd name="T13" fmla="*/ 105 h 113"/>
                <a:gd name="T14" fmla="*/ 26 w 120"/>
                <a:gd name="T15" fmla="*/ 108 h 113"/>
                <a:gd name="T16" fmla="*/ 20 w 120"/>
                <a:gd name="T17" fmla="*/ 102 h 113"/>
                <a:gd name="T18" fmla="*/ 13 w 120"/>
                <a:gd name="T19" fmla="*/ 111 h 113"/>
                <a:gd name="T20" fmla="*/ 10 w 120"/>
                <a:gd name="T21" fmla="*/ 111 h 113"/>
                <a:gd name="T22" fmla="*/ 7 w 120"/>
                <a:gd name="T23" fmla="*/ 106 h 113"/>
                <a:gd name="T24" fmla="*/ 4 w 120"/>
                <a:gd name="T25" fmla="*/ 105 h 113"/>
                <a:gd name="T26" fmla="*/ 7 w 120"/>
                <a:gd name="T27" fmla="*/ 100 h 113"/>
                <a:gd name="T28" fmla="*/ 11 w 120"/>
                <a:gd name="T29" fmla="*/ 93 h 113"/>
                <a:gd name="T30" fmla="*/ 4 w 120"/>
                <a:gd name="T31" fmla="*/ 97 h 113"/>
                <a:gd name="T32" fmla="*/ 0 w 120"/>
                <a:gd name="T33" fmla="*/ 96 h 113"/>
                <a:gd name="T34" fmla="*/ 5 w 120"/>
                <a:gd name="T35" fmla="*/ 86 h 113"/>
                <a:gd name="T36" fmla="*/ 13 w 120"/>
                <a:gd name="T37" fmla="*/ 79 h 113"/>
                <a:gd name="T38" fmla="*/ 21 w 120"/>
                <a:gd name="T39" fmla="*/ 79 h 113"/>
                <a:gd name="T40" fmla="*/ 30 w 120"/>
                <a:gd name="T41" fmla="*/ 63 h 113"/>
                <a:gd name="T42" fmla="*/ 37 w 120"/>
                <a:gd name="T43" fmla="*/ 55 h 113"/>
                <a:gd name="T44" fmla="*/ 40 w 120"/>
                <a:gd name="T45" fmla="*/ 50 h 113"/>
                <a:gd name="T46" fmla="*/ 56 w 120"/>
                <a:gd name="T47" fmla="*/ 24 h 113"/>
                <a:gd name="T48" fmla="*/ 66 w 120"/>
                <a:gd name="T49" fmla="*/ 16 h 113"/>
                <a:gd name="T50" fmla="*/ 76 w 120"/>
                <a:gd name="T51" fmla="*/ 15 h 113"/>
                <a:gd name="T52" fmla="*/ 88 w 120"/>
                <a:gd name="T53" fmla="*/ 15 h 113"/>
                <a:gd name="T54" fmla="*/ 98 w 120"/>
                <a:gd name="T55" fmla="*/ 16 h 113"/>
                <a:gd name="T56" fmla="*/ 92 w 120"/>
                <a:gd name="T57" fmla="*/ 11 h 113"/>
                <a:gd name="T58" fmla="*/ 98 w 120"/>
                <a:gd name="T59" fmla="*/ 2 h 113"/>
                <a:gd name="T60" fmla="*/ 104 w 120"/>
                <a:gd name="T61" fmla="*/ 0 h 113"/>
                <a:gd name="T62" fmla="*/ 120 w 120"/>
                <a:gd name="T63" fmla="*/ 16 h 113"/>
                <a:gd name="T64" fmla="*/ 110 w 120"/>
                <a:gd name="T65" fmla="*/ 25 h 113"/>
                <a:gd name="T66" fmla="*/ 102 w 120"/>
                <a:gd name="T67" fmla="*/ 32 h 113"/>
                <a:gd name="T68" fmla="*/ 111 w 120"/>
                <a:gd name="T69" fmla="*/ 41 h 113"/>
                <a:gd name="T70" fmla="*/ 108 w 120"/>
                <a:gd name="T71" fmla="*/ 44 h 113"/>
                <a:gd name="T72" fmla="*/ 107 w 120"/>
                <a:gd name="T73" fmla="*/ 47 h 113"/>
                <a:gd name="T74" fmla="*/ 105 w 120"/>
                <a:gd name="T75" fmla="*/ 63 h 113"/>
                <a:gd name="T76" fmla="*/ 100 w 120"/>
                <a:gd name="T77" fmla="*/ 67 h 113"/>
                <a:gd name="T78" fmla="*/ 94 w 120"/>
                <a:gd name="T79" fmla="*/ 79 h 113"/>
                <a:gd name="T80" fmla="*/ 92 w 120"/>
                <a:gd name="T81" fmla="*/ 89 h 113"/>
                <a:gd name="T82" fmla="*/ 87 w 120"/>
                <a:gd name="T83" fmla="*/ 87 h 113"/>
                <a:gd name="T84" fmla="*/ 79 w 120"/>
                <a:gd name="T85" fmla="*/ 70 h 113"/>
                <a:gd name="T86" fmla="*/ 84 w 120"/>
                <a:gd name="T87" fmla="*/ 58 h 113"/>
                <a:gd name="T88" fmla="*/ 85 w 120"/>
                <a:gd name="T89" fmla="*/ 54 h 113"/>
                <a:gd name="T90" fmla="*/ 73 w 120"/>
                <a:gd name="T91" fmla="*/ 57 h 113"/>
                <a:gd name="T92" fmla="*/ 73 w 120"/>
                <a:gd name="T93" fmla="*/ 61 h 113"/>
                <a:gd name="T94" fmla="*/ 72 w 120"/>
                <a:gd name="T95" fmla="*/ 69 h 113"/>
                <a:gd name="T96" fmla="*/ 66 w 120"/>
                <a:gd name="T97" fmla="*/ 71 h 113"/>
                <a:gd name="T98" fmla="*/ 68 w 120"/>
                <a:gd name="T99" fmla="*/ 74 h 113"/>
                <a:gd name="T100" fmla="*/ 71 w 120"/>
                <a:gd name="T101" fmla="*/ 79 h 113"/>
                <a:gd name="T102" fmla="*/ 65 w 120"/>
                <a:gd name="T103" fmla="*/ 90 h 113"/>
                <a:gd name="T104" fmla="*/ 62 w 120"/>
                <a:gd name="T105" fmla="*/ 100 h 113"/>
                <a:gd name="T106" fmla="*/ 60 w 120"/>
                <a:gd name="T107" fmla="*/ 100 h 113"/>
                <a:gd name="T108" fmla="*/ 55 w 120"/>
                <a:gd name="T109" fmla="*/ 89 h 113"/>
                <a:gd name="T110" fmla="*/ 53 w 120"/>
                <a:gd name="T111" fmla="*/ 95 h 113"/>
                <a:gd name="T112" fmla="*/ 52 w 120"/>
                <a:gd name="T113" fmla="*/ 97 h 113"/>
                <a:gd name="T114" fmla="*/ 55 w 120"/>
                <a:gd name="T115" fmla="*/ 106 h 113"/>
                <a:gd name="T116" fmla="*/ 49 w 120"/>
                <a:gd name="T117" fmla="*/ 111 h 113"/>
                <a:gd name="T118" fmla="*/ 45 w 120"/>
                <a:gd name="T119" fmla="*/ 11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0" h="113">
                  <a:moveTo>
                    <a:pt x="43" y="113"/>
                  </a:moveTo>
                  <a:lnTo>
                    <a:pt x="43" y="113"/>
                  </a:lnTo>
                  <a:lnTo>
                    <a:pt x="43" y="113"/>
                  </a:lnTo>
                  <a:lnTo>
                    <a:pt x="43" y="111"/>
                  </a:lnTo>
                  <a:lnTo>
                    <a:pt x="42" y="109"/>
                  </a:lnTo>
                  <a:lnTo>
                    <a:pt x="40" y="106"/>
                  </a:lnTo>
                  <a:lnTo>
                    <a:pt x="40" y="106"/>
                  </a:lnTo>
                  <a:lnTo>
                    <a:pt x="34" y="103"/>
                  </a:lnTo>
                  <a:lnTo>
                    <a:pt x="34" y="102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6" y="97"/>
                  </a:lnTo>
                  <a:lnTo>
                    <a:pt x="36" y="95"/>
                  </a:lnTo>
                  <a:lnTo>
                    <a:pt x="36" y="93"/>
                  </a:lnTo>
                  <a:lnTo>
                    <a:pt x="34" y="92"/>
                  </a:lnTo>
                  <a:lnTo>
                    <a:pt x="34" y="92"/>
                  </a:lnTo>
                  <a:lnTo>
                    <a:pt x="30" y="95"/>
                  </a:lnTo>
                  <a:lnTo>
                    <a:pt x="30" y="96"/>
                  </a:lnTo>
                  <a:lnTo>
                    <a:pt x="29" y="97"/>
                  </a:lnTo>
                  <a:lnTo>
                    <a:pt x="29" y="97"/>
                  </a:lnTo>
                  <a:lnTo>
                    <a:pt x="29" y="105"/>
                  </a:lnTo>
                  <a:lnTo>
                    <a:pt x="27" y="106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23" y="103"/>
                  </a:lnTo>
                  <a:lnTo>
                    <a:pt x="21" y="102"/>
                  </a:lnTo>
                  <a:lnTo>
                    <a:pt x="20" y="102"/>
                  </a:lnTo>
                  <a:lnTo>
                    <a:pt x="20" y="102"/>
                  </a:lnTo>
                  <a:lnTo>
                    <a:pt x="16" y="109"/>
                  </a:lnTo>
                  <a:lnTo>
                    <a:pt x="13" y="111"/>
                  </a:lnTo>
                  <a:lnTo>
                    <a:pt x="11" y="112"/>
                  </a:lnTo>
                  <a:lnTo>
                    <a:pt x="10" y="111"/>
                  </a:lnTo>
                  <a:lnTo>
                    <a:pt x="10" y="111"/>
                  </a:lnTo>
                  <a:lnTo>
                    <a:pt x="8" y="109"/>
                  </a:lnTo>
                  <a:lnTo>
                    <a:pt x="7" y="106"/>
                  </a:lnTo>
                  <a:lnTo>
                    <a:pt x="7" y="106"/>
                  </a:lnTo>
                  <a:lnTo>
                    <a:pt x="5" y="105"/>
                  </a:lnTo>
                  <a:lnTo>
                    <a:pt x="5" y="105"/>
                  </a:lnTo>
                  <a:lnTo>
                    <a:pt x="4" y="105"/>
                  </a:lnTo>
                  <a:lnTo>
                    <a:pt x="4" y="103"/>
                  </a:lnTo>
                  <a:lnTo>
                    <a:pt x="7" y="100"/>
                  </a:lnTo>
                  <a:lnTo>
                    <a:pt x="7" y="100"/>
                  </a:lnTo>
                  <a:lnTo>
                    <a:pt x="10" y="97"/>
                  </a:lnTo>
                  <a:lnTo>
                    <a:pt x="11" y="95"/>
                  </a:lnTo>
                  <a:lnTo>
                    <a:pt x="11" y="93"/>
                  </a:lnTo>
                  <a:lnTo>
                    <a:pt x="10" y="93"/>
                  </a:lnTo>
                  <a:lnTo>
                    <a:pt x="10" y="93"/>
                  </a:lnTo>
                  <a:lnTo>
                    <a:pt x="4" y="97"/>
                  </a:lnTo>
                  <a:lnTo>
                    <a:pt x="1" y="97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3" y="92"/>
                  </a:lnTo>
                  <a:lnTo>
                    <a:pt x="5" y="86"/>
                  </a:lnTo>
                  <a:lnTo>
                    <a:pt x="10" y="80"/>
                  </a:lnTo>
                  <a:lnTo>
                    <a:pt x="10" y="80"/>
                  </a:lnTo>
                  <a:lnTo>
                    <a:pt x="13" y="79"/>
                  </a:lnTo>
                  <a:lnTo>
                    <a:pt x="16" y="79"/>
                  </a:lnTo>
                  <a:lnTo>
                    <a:pt x="18" y="80"/>
                  </a:lnTo>
                  <a:lnTo>
                    <a:pt x="21" y="79"/>
                  </a:lnTo>
                  <a:lnTo>
                    <a:pt x="21" y="79"/>
                  </a:lnTo>
                  <a:lnTo>
                    <a:pt x="27" y="69"/>
                  </a:lnTo>
                  <a:lnTo>
                    <a:pt x="30" y="63"/>
                  </a:lnTo>
                  <a:lnTo>
                    <a:pt x="33" y="60"/>
                  </a:lnTo>
                  <a:lnTo>
                    <a:pt x="33" y="60"/>
                  </a:lnTo>
                  <a:lnTo>
                    <a:pt x="37" y="55"/>
                  </a:lnTo>
                  <a:lnTo>
                    <a:pt x="40" y="53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3" y="44"/>
                  </a:lnTo>
                  <a:lnTo>
                    <a:pt x="50" y="34"/>
                  </a:lnTo>
                  <a:lnTo>
                    <a:pt x="56" y="24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66" y="16"/>
                  </a:lnTo>
                  <a:lnTo>
                    <a:pt x="69" y="16"/>
                  </a:lnTo>
                  <a:lnTo>
                    <a:pt x="73" y="16"/>
                  </a:lnTo>
                  <a:lnTo>
                    <a:pt x="76" y="15"/>
                  </a:lnTo>
                  <a:lnTo>
                    <a:pt x="76" y="15"/>
                  </a:lnTo>
                  <a:lnTo>
                    <a:pt x="81" y="15"/>
                  </a:lnTo>
                  <a:lnTo>
                    <a:pt x="88" y="15"/>
                  </a:lnTo>
                  <a:lnTo>
                    <a:pt x="94" y="16"/>
                  </a:lnTo>
                  <a:lnTo>
                    <a:pt x="98" y="16"/>
                  </a:lnTo>
                  <a:lnTo>
                    <a:pt x="98" y="16"/>
                  </a:lnTo>
                  <a:lnTo>
                    <a:pt x="97" y="15"/>
                  </a:lnTo>
                  <a:lnTo>
                    <a:pt x="95" y="13"/>
                  </a:lnTo>
                  <a:lnTo>
                    <a:pt x="92" y="11"/>
                  </a:lnTo>
                  <a:lnTo>
                    <a:pt x="92" y="9"/>
                  </a:lnTo>
                  <a:lnTo>
                    <a:pt x="92" y="9"/>
                  </a:lnTo>
                  <a:lnTo>
                    <a:pt x="98" y="2"/>
                  </a:lnTo>
                  <a:lnTo>
                    <a:pt x="101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14" y="9"/>
                  </a:lnTo>
                  <a:lnTo>
                    <a:pt x="118" y="13"/>
                  </a:lnTo>
                  <a:lnTo>
                    <a:pt x="120" y="16"/>
                  </a:lnTo>
                  <a:lnTo>
                    <a:pt x="120" y="18"/>
                  </a:lnTo>
                  <a:lnTo>
                    <a:pt x="120" y="18"/>
                  </a:lnTo>
                  <a:lnTo>
                    <a:pt x="110" y="25"/>
                  </a:lnTo>
                  <a:lnTo>
                    <a:pt x="104" y="29"/>
                  </a:lnTo>
                  <a:lnTo>
                    <a:pt x="102" y="31"/>
                  </a:lnTo>
                  <a:lnTo>
                    <a:pt x="102" y="32"/>
                  </a:lnTo>
                  <a:lnTo>
                    <a:pt x="102" y="32"/>
                  </a:lnTo>
                  <a:lnTo>
                    <a:pt x="108" y="38"/>
                  </a:lnTo>
                  <a:lnTo>
                    <a:pt x="111" y="41"/>
                  </a:lnTo>
                  <a:lnTo>
                    <a:pt x="111" y="42"/>
                  </a:lnTo>
                  <a:lnTo>
                    <a:pt x="111" y="42"/>
                  </a:lnTo>
                  <a:lnTo>
                    <a:pt x="108" y="44"/>
                  </a:lnTo>
                  <a:lnTo>
                    <a:pt x="107" y="45"/>
                  </a:lnTo>
                  <a:lnTo>
                    <a:pt x="107" y="47"/>
                  </a:lnTo>
                  <a:lnTo>
                    <a:pt x="107" y="47"/>
                  </a:lnTo>
                  <a:lnTo>
                    <a:pt x="108" y="57"/>
                  </a:lnTo>
                  <a:lnTo>
                    <a:pt x="108" y="57"/>
                  </a:lnTo>
                  <a:lnTo>
                    <a:pt x="105" y="63"/>
                  </a:lnTo>
                  <a:lnTo>
                    <a:pt x="104" y="64"/>
                  </a:lnTo>
                  <a:lnTo>
                    <a:pt x="100" y="67"/>
                  </a:lnTo>
                  <a:lnTo>
                    <a:pt x="100" y="67"/>
                  </a:lnTo>
                  <a:lnTo>
                    <a:pt x="97" y="69"/>
                  </a:lnTo>
                  <a:lnTo>
                    <a:pt x="95" y="71"/>
                  </a:lnTo>
                  <a:lnTo>
                    <a:pt x="94" y="79"/>
                  </a:lnTo>
                  <a:lnTo>
                    <a:pt x="94" y="79"/>
                  </a:lnTo>
                  <a:lnTo>
                    <a:pt x="94" y="86"/>
                  </a:lnTo>
                  <a:lnTo>
                    <a:pt x="92" y="89"/>
                  </a:lnTo>
                  <a:lnTo>
                    <a:pt x="88" y="89"/>
                  </a:lnTo>
                  <a:lnTo>
                    <a:pt x="88" y="89"/>
                  </a:lnTo>
                  <a:lnTo>
                    <a:pt x="87" y="87"/>
                  </a:lnTo>
                  <a:lnTo>
                    <a:pt x="85" y="84"/>
                  </a:lnTo>
                  <a:lnTo>
                    <a:pt x="81" y="77"/>
                  </a:lnTo>
                  <a:lnTo>
                    <a:pt x="79" y="70"/>
                  </a:lnTo>
                  <a:lnTo>
                    <a:pt x="79" y="66"/>
                  </a:lnTo>
                  <a:lnTo>
                    <a:pt x="79" y="66"/>
                  </a:lnTo>
                  <a:lnTo>
                    <a:pt x="84" y="58"/>
                  </a:lnTo>
                  <a:lnTo>
                    <a:pt x="85" y="55"/>
                  </a:lnTo>
                  <a:lnTo>
                    <a:pt x="85" y="54"/>
                  </a:lnTo>
                  <a:lnTo>
                    <a:pt x="85" y="54"/>
                  </a:lnTo>
                  <a:lnTo>
                    <a:pt x="79" y="54"/>
                  </a:lnTo>
                  <a:lnTo>
                    <a:pt x="75" y="55"/>
                  </a:lnTo>
                  <a:lnTo>
                    <a:pt x="73" y="57"/>
                  </a:lnTo>
                  <a:lnTo>
                    <a:pt x="73" y="57"/>
                  </a:lnTo>
                  <a:lnTo>
                    <a:pt x="73" y="58"/>
                  </a:lnTo>
                  <a:lnTo>
                    <a:pt x="73" y="61"/>
                  </a:lnTo>
                  <a:lnTo>
                    <a:pt x="73" y="67"/>
                  </a:lnTo>
                  <a:lnTo>
                    <a:pt x="73" y="67"/>
                  </a:lnTo>
                  <a:lnTo>
                    <a:pt x="72" y="69"/>
                  </a:lnTo>
                  <a:lnTo>
                    <a:pt x="69" y="70"/>
                  </a:lnTo>
                  <a:lnTo>
                    <a:pt x="68" y="70"/>
                  </a:lnTo>
                  <a:lnTo>
                    <a:pt x="66" y="71"/>
                  </a:lnTo>
                  <a:lnTo>
                    <a:pt x="66" y="71"/>
                  </a:lnTo>
                  <a:lnTo>
                    <a:pt x="66" y="73"/>
                  </a:lnTo>
                  <a:lnTo>
                    <a:pt x="68" y="74"/>
                  </a:lnTo>
                  <a:lnTo>
                    <a:pt x="69" y="77"/>
                  </a:lnTo>
                  <a:lnTo>
                    <a:pt x="71" y="79"/>
                  </a:lnTo>
                  <a:lnTo>
                    <a:pt x="71" y="79"/>
                  </a:lnTo>
                  <a:lnTo>
                    <a:pt x="69" y="82"/>
                  </a:lnTo>
                  <a:lnTo>
                    <a:pt x="68" y="86"/>
                  </a:lnTo>
                  <a:lnTo>
                    <a:pt x="65" y="90"/>
                  </a:lnTo>
                  <a:lnTo>
                    <a:pt x="65" y="90"/>
                  </a:lnTo>
                  <a:lnTo>
                    <a:pt x="63" y="97"/>
                  </a:lnTo>
                  <a:lnTo>
                    <a:pt x="62" y="100"/>
                  </a:lnTo>
                  <a:lnTo>
                    <a:pt x="62" y="100"/>
                  </a:lnTo>
                  <a:lnTo>
                    <a:pt x="60" y="100"/>
                  </a:lnTo>
                  <a:lnTo>
                    <a:pt x="60" y="100"/>
                  </a:lnTo>
                  <a:lnTo>
                    <a:pt x="56" y="92"/>
                  </a:lnTo>
                  <a:lnTo>
                    <a:pt x="55" y="89"/>
                  </a:lnTo>
                  <a:lnTo>
                    <a:pt x="55" y="89"/>
                  </a:lnTo>
                  <a:lnTo>
                    <a:pt x="55" y="89"/>
                  </a:lnTo>
                  <a:lnTo>
                    <a:pt x="55" y="89"/>
                  </a:lnTo>
                  <a:lnTo>
                    <a:pt x="53" y="95"/>
                  </a:lnTo>
                  <a:lnTo>
                    <a:pt x="52" y="96"/>
                  </a:lnTo>
                  <a:lnTo>
                    <a:pt x="52" y="97"/>
                  </a:lnTo>
                  <a:lnTo>
                    <a:pt x="52" y="97"/>
                  </a:lnTo>
                  <a:lnTo>
                    <a:pt x="55" y="102"/>
                  </a:lnTo>
                  <a:lnTo>
                    <a:pt x="55" y="103"/>
                  </a:lnTo>
                  <a:lnTo>
                    <a:pt x="55" y="106"/>
                  </a:lnTo>
                  <a:lnTo>
                    <a:pt x="55" y="106"/>
                  </a:lnTo>
                  <a:lnTo>
                    <a:pt x="52" y="109"/>
                  </a:lnTo>
                  <a:lnTo>
                    <a:pt x="49" y="111"/>
                  </a:lnTo>
                  <a:lnTo>
                    <a:pt x="49" y="111"/>
                  </a:lnTo>
                  <a:lnTo>
                    <a:pt x="46" y="111"/>
                  </a:lnTo>
                  <a:lnTo>
                    <a:pt x="45" y="111"/>
                  </a:lnTo>
                  <a:lnTo>
                    <a:pt x="43" y="113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1407"/>
            <p:cNvSpPr>
              <a:spLocks/>
            </p:cNvSpPr>
            <p:nvPr/>
          </p:nvSpPr>
          <p:spPr bwMode="auto">
            <a:xfrm>
              <a:off x="1152526" y="1545066"/>
              <a:ext cx="190500" cy="179388"/>
            </a:xfrm>
            <a:custGeom>
              <a:avLst/>
              <a:gdLst>
                <a:gd name="T0" fmla="*/ 43 w 120"/>
                <a:gd name="T1" fmla="*/ 113 h 113"/>
                <a:gd name="T2" fmla="*/ 40 w 120"/>
                <a:gd name="T3" fmla="*/ 106 h 113"/>
                <a:gd name="T4" fmla="*/ 34 w 120"/>
                <a:gd name="T5" fmla="*/ 102 h 113"/>
                <a:gd name="T6" fmla="*/ 36 w 120"/>
                <a:gd name="T7" fmla="*/ 97 h 113"/>
                <a:gd name="T8" fmla="*/ 34 w 120"/>
                <a:gd name="T9" fmla="*/ 92 h 113"/>
                <a:gd name="T10" fmla="*/ 30 w 120"/>
                <a:gd name="T11" fmla="*/ 96 h 113"/>
                <a:gd name="T12" fmla="*/ 29 w 120"/>
                <a:gd name="T13" fmla="*/ 105 h 113"/>
                <a:gd name="T14" fmla="*/ 26 w 120"/>
                <a:gd name="T15" fmla="*/ 108 h 113"/>
                <a:gd name="T16" fmla="*/ 20 w 120"/>
                <a:gd name="T17" fmla="*/ 102 h 113"/>
                <a:gd name="T18" fmla="*/ 13 w 120"/>
                <a:gd name="T19" fmla="*/ 111 h 113"/>
                <a:gd name="T20" fmla="*/ 10 w 120"/>
                <a:gd name="T21" fmla="*/ 111 h 113"/>
                <a:gd name="T22" fmla="*/ 7 w 120"/>
                <a:gd name="T23" fmla="*/ 106 h 113"/>
                <a:gd name="T24" fmla="*/ 4 w 120"/>
                <a:gd name="T25" fmla="*/ 105 h 113"/>
                <a:gd name="T26" fmla="*/ 7 w 120"/>
                <a:gd name="T27" fmla="*/ 100 h 113"/>
                <a:gd name="T28" fmla="*/ 11 w 120"/>
                <a:gd name="T29" fmla="*/ 93 h 113"/>
                <a:gd name="T30" fmla="*/ 4 w 120"/>
                <a:gd name="T31" fmla="*/ 97 h 113"/>
                <a:gd name="T32" fmla="*/ 0 w 120"/>
                <a:gd name="T33" fmla="*/ 96 h 113"/>
                <a:gd name="T34" fmla="*/ 5 w 120"/>
                <a:gd name="T35" fmla="*/ 86 h 113"/>
                <a:gd name="T36" fmla="*/ 13 w 120"/>
                <a:gd name="T37" fmla="*/ 79 h 113"/>
                <a:gd name="T38" fmla="*/ 21 w 120"/>
                <a:gd name="T39" fmla="*/ 79 h 113"/>
                <a:gd name="T40" fmla="*/ 30 w 120"/>
                <a:gd name="T41" fmla="*/ 63 h 113"/>
                <a:gd name="T42" fmla="*/ 37 w 120"/>
                <a:gd name="T43" fmla="*/ 55 h 113"/>
                <a:gd name="T44" fmla="*/ 40 w 120"/>
                <a:gd name="T45" fmla="*/ 50 h 113"/>
                <a:gd name="T46" fmla="*/ 56 w 120"/>
                <a:gd name="T47" fmla="*/ 24 h 113"/>
                <a:gd name="T48" fmla="*/ 66 w 120"/>
                <a:gd name="T49" fmla="*/ 16 h 113"/>
                <a:gd name="T50" fmla="*/ 76 w 120"/>
                <a:gd name="T51" fmla="*/ 15 h 113"/>
                <a:gd name="T52" fmla="*/ 88 w 120"/>
                <a:gd name="T53" fmla="*/ 15 h 113"/>
                <a:gd name="T54" fmla="*/ 98 w 120"/>
                <a:gd name="T55" fmla="*/ 16 h 113"/>
                <a:gd name="T56" fmla="*/ 92 w 120"/>
                <a:gd name="T57" fmla="*/ 11 h 113"/>
                <a:gd name="T58" fmla="*/ 98 w 120"/>
                <a:gd name="T59" fmla="*/ 2 h 113"/>
                <a:gd name="T60" fmla="*/ 104 w 120"/>
                <a:gd name="T61" fmla="*/ 0 h 113"/>
                <a:gd name="T62" fmla="*/ 120 w 120"/>
                <a:gd name="T63" fmla="*/ 16 h 113"/>
                <a:gd name="T64" fmla="*/ 110 w 120"/>
                <a:gd name="T65" fmla="*/ 25 h 113"/>
                <a:gd name="T66" fmla="*/ 102 w 120"/>
                <a:gd name="T67" fmla="*/ 32 h 113"/>
                <a:gd name="T68" fmla="*/ 111 w 120"/>
                <a:gd name="T69" fmla="*/ 41 h 113"/>
                <a:gd name="T70" fmla="*/ 108 w 120"/>
                <a:gd name="T71" fmla="*/ 44 h 113"/>
                <a:gd name="T72" fmla="*/ 107 w 120"/>
                <a:gd name="T73" fmla="*/ 47 h 113"/>
                <a:gd name="T74" fmla="*/ 105 w 120"/>
                <a:gd name="T75" fmla="*/ 63 h 113"/>
                <a:gd name="T76" fmla="*/ 100 w 120"/>
                <a:gd name="T77" fmla="*/ 67 h 113"/>
                <a:gd name="T78" fmla="*/ 94 w 120"/>
                <a:gd name="T79" fmla="*/ 79 h 113"/>
                <a:gd name="T80" fmla="*/ 92 w 120"/>
                <a:gd name="T81" fmla="*/ 89 h 113"/>
                <a:gd name="T82" fmla="*/ 87 w 120"/>
                <a:gd name="T83" fmla="*/ 87 h 113"/>
                <a:gd name="T84" fmla="*/ 79 w 120"/>
                <a:gd name="T85" fmla="*/ 70 h 113"/>
                <a:gd name="T86" fmla="*/ 84 w 120"/>
                <a:gd name="T87" fmla="*/ 58 h 113"/>
                <a:gd name="T88" fmla="*/ 85 w 120"/>
                <a:gd name="T89" fmla="*/ 54 h 113"/>
                <a:gd name="T90" fmla="*/ 73 w 120"/>
                <a:gd name="T91" fmla="*/ 57 h 113"/>
                <a:gd name="T92" fmla="*/ 73 w 120"/>
                <a:gd name="T93" fmla="*/ 61 h 113"/>
                <a:gd name="T94" fmla="*/ 72 w 120"/>
                <a:gd name="T95" fmla="*/ 69 h 113"/>
                <a:gd name="T96" fmla="*/ 66 w 120"/>
                <a:gd name="T97" fmla="*/ 71 h 113"/>
                <a:gd name="T98" fmla="*/ 68 w 120"/>
                <a:gd name="T99" fmla="*/ 74 h 113"/>
                <a:gd name="T100" fmla="*/ 71 w 120"/>
                <a:gd name="T101" fmla="*/ 79 h 113"/>
                <a:gd name="T102" fmla="*/ 65 w 120"/>
                <a:gd name="T103" fmla="*/ 90 h 113"/>
                <a:gd name="T104" fmla="*/ 62 w 120"/>
                <a:gd name="T105" fmla="*/ 100 h 113"/>
                <a:gd name="T106" fmla="*/ 60 w 120"/>
                <a:gd name="T107" fmla="*/ 100 h 113"/>
                <a:gd name="T108" fmla="*/ 55 w 120"/>
                <a:gd name="T109" fmla="*/ 89 h 113"/>
                <a:gd name="T110" fmla="*/ 53 w 120"/>
                <a:gd name="T111" fmla="*/ 95 h 113"/>
                <a:gd name="T112" fmla="*/ 52 w 120"/>
                <a:gd name="T113" fmla="*/ 97 h 113"/>
                <a:gd name="T114" fmla="*/ 55 w 120"/>
                <a:gd name="T115" fmla="*/ 106 h 113"/>
                <a:gd name="T116" fmla="*/ 49 w 120"/>
                <a:gd name="T117" fmla="*/ 111 h 113"/>
                <a:gd name="T118" fmla="*/ 45 w 120"/>
                <a:gd name="T119" fmla="*/ 111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0" h="113">
                  <a:moveTo>
                    <a:pt x="43" y="113"/>
                  </a:moveTo>
                  <a:lnTo>
                    <a:pt x="43" y="113"/>
                  </a:lnTo>
                  <a:lnTo>
                    <a:pt x="43" y="113"/>
                  </a:lnTo>
                  <a:lnTo>
                    <a:pt x="43" y="111"/>
                  </a:lnTo>
                  <a:lnTo>
                    <a:pt x="42" y="109"/>
                  </a:lnTo>
                  <a:lnTo>
                    <a:pt x="40" y="106"/>
                  </a:lnTo>
                  <a:lnTo>
                    <a:pt x="40" y="106"/>
                  </a:lnTo>
                  <a:lnTo>
                    <a:pt x="34" y="103"/>
                  </a:lnTo>
                  <a:lnTo>
                    <a:pt x="34" y="102"/>
                  </a:lnTo>
                  <a:lnTo>
                    <a:pt x="34" y="99"/>
                  </a:lnTo>
                  <a:lnTo>
                    <a:pt x="34" y="99"/>
                  </a:lnTo>
                  <a:lnTo>
                    <a:pt x="36" y="97"/>
                  </a:lnTo>
                  <a:lnTo>
                    <a:pt x="36" y="95"/>
                  </a:lnTo>
                  <a:lnTo>
                    <a:pt x="36" y="93"/>
                  </a:lnTo>
                  <a:lnTo>
                    <a:pt x="34" y="92"/>
                  </a:lnTo>
                  <a:lnTo>
                    <a:pt x="34" y="92"/>
                  </a:lnTo>
                  <a:lnTo>
                    <a:pt x="30" y="95"/>
                  </a:lnTo>
                  <a:lnTo>
                    <a:pt x="30" y="96"/>
                  </a:lnTo>
                  <a:lnTo>
                    <a:pt x="29" y="97"/>
                  </a:lnTo>
                  <a:lnTo>
                    <a:pt x="29" y="97"/>
                  </a:lnTo>
                  <a:lnTo>
                    <a:pt x="29" y="105"/>
                  </a:lnTo>
                  <a:lnTo>
                    <a:pt x="27" y="106"/>
                  </a:lnTo>
                  <a:lnTo>
                    <a:pt x="26" y="108"/>
                  </a:lnTo>
                  <a:lnTo>
                    <a:pt x="26" y="108"/>
                  </a:lnTo>
                  <a:lnTo>
                    <a:pt x="23" y="103"/>
                  </a:lnTo>
                  <a:lnTo>
                    <a:pt x="21" y="102"/>
                  </a:lnTo>
                  <a:lnTo>
                    <a:pt x="20" y="102"/>
                  </a:lnTo>
                  <a:lnTo>
                    <a:pt x="20" y="102"/>
                  </a:lnTo>
                  <a:lnTo>
                    <a:pt x="16" y="109"/>
                  </a:lnTo>
                  <a:lnTo>
                    <a:pt x="13" y="111"/>
                  </a:lnTo>
                  <a:lnTo>
                    <a:pt x="11" y="112"/>
                  </a:lnTo>
                  <a:lnTo>
                    <a:pt x="10" y="111"/>
                  </a:lnTo>
                  <a:lnTo>
                    <a:pt x="10" y="111"/>
                  </a:lnTo>
                  <a:lnTo>
                    <a:pt x="8" y="109"/>
                  </a:lnTo>
                  <a:lnTo>
                    <a:pt x="7" y="106"/>
                  </a:lnTo>
                  <a:lnTo>
                    <a:pt x="7" y="106"/>
                  </a:lnTo>
                  <a:lnTo>
                    <a:pt x="5" y="105"/>
                  </a:lnTo>
                  <a:lnTo>
                    <a:pt x="5" y="105"/>
                  </a:lnTo>
                  <a:lnTo>
                    <a:pt x="4" y="105"/>
                  </a:lnTo>
                  <a:lnTo>
                    <a:pt x="4" y="103"/>
                  </a:lnTo>
                  <a:lnTo>
                    <a:pt x="7" y="100"/>
                  </a:lnTo>
                  <a:lnTo>
                    <a:pt x="7" y="100"/>
                  </a:lnTo>
                  <a:lnTo>
                    <a:pt x="10" y="97"/>
                  </a:lnTo>
                  <a:lnTo>
                    <a:pt x="11" y="95"/>
                  </a:lnTo>
                  <a:lnTo>
                    <a:pt x="11" y="93"/>
                  </a:lnTo>
                  <a:lnTo>
                    <a:pt x="10" y="93"/>
                  </a:lnTo>
                  <a:lnTo>
                    <a:pt x="10" y="93"/>
                  </a:lnTo>
                  <a:lnTo>
                    <a:pt x="4" y="97"/>
                  </a:lnTo>
                  <a:lnTo>
                    <a:pt x="1" y="97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3" y="92"/>
                  </a:lnTo>
                  <a:lnTo>
                    <a:pt x="5" y="86"/>
                  </a:lnTo>
                  <a:lnTo>
                    <a:pt x="10" y="80"/>
                  </a:lnTo>
                  <a:lnTo>
                    <a:pt x="10" y="80"/>
                  </a:lnTo>
                  <a:lnTo>
                    <a:pt x="13" y="79"/>
                  </a:lnTo>
                  <a:lnTo>
                    <a:pt x="16" y="79"/>
                  </a:lnTo>
                  <a:lnTo>
                    <a:pt x="18" y="80"/>
                  </a:lnTo>
                  <a:lnTo>
                    <a:pt x="21" y="79"/>
                  </a:lnTo>
                  <a:lnTo>
                    <a:pt x="21" y="79"/>
                  </a:lnTo>
                  <a:lnTo>
                    <a:pt x="27" y="69"/>
                  </a:lnTo>
                  <a:lnTo>
                    <a:pt x="30" y="63"/>
                  </a:lnTo>
                  <a:lnTo>
                    <a:pt x="33" y="60"/>
                  </a:lnTo>
                  <a:lnTo>
                    <a:pt x="33" y="60"/>
                  </a:lnTo>
                  <a:lnTo>
                    <a:pt x="37" y="55"/>
                  </a:lnTo>
                  <a:lnTo>
                    <a:pt x="40" y="53"/>
                  </a:lnTo>
                  <a:lnTo>
                    <a:pt x="40" y="50"/>
                  </a:lnTo>
                  <a:lnTo>
                    <a:pt x="40" y="50"/>
                  </a:lnTo>
                  <a:lnTo>
                    <a:pt x="43" y="44"/>
                  </a:lnTo>
                  <a:lnTo>
                    <a:pt x="50" y="34"/>
                  </a:lnTo>
                  <a:lnTo>
                    <a:pt x="56" y="24"/>
                  </a:lnTo>
                  <a:lnTo>
                    <a:pt x="62" y="18"/>
                  </a:lnTo>
                  <a:lnTo>
                    <a:pt x="62" y="18"/>
                  </a:lnTo>
                  <a:lnTo>
                    <a:pt x="66" y="16"/>
                  </a:lnTo>
                  <a:lnTo>
                    <a:pt x="69" y="16"/>
                  </a:lnTo>
                  <a:lnTo>
                    <a:pt x="73" y="16"/>
                  </a:lnTo>
                  <a:lnTo>
                    <a:pt x="76" y="15"/>
                  </a:lnTo>
                  <a:lnTo>
                    <a:pt x="76" y="15"/>
                  </a:lnTo>
                  <a:lnTo>
                    <a:pt x="81" y="15"/>
                  </a:lnTo>
                  <a:lnTo>
                    <a:pt x="88" y="15"/>
                  </a:lnTo>
                  <a:lnTo>
                    <a:pt x="94" y="16"/>
                  </a:lnTo>
                  <a:lnTo>
                    <a:pt x="98" y="16"/>
                  </a:lnTo>
                  <a:lnTo>
                    <a:pt x="98" y="16"/>
                  </a:lnTo>
                  <a:lnTo>
                    <a:pt x="97" y="15"/>
                  </a:lnTo>
                  <a:lnTo>
                    <a:pt x="95" y="13"/>
                  </a:lnTo>
                  <a:lnTo>
                    <a:pt x="92" y="11"/>
                  </a:lnTo>
                  <a:lnTo>
                    <a:pt x="92" y="9"/>
                  </a:lnTo>
                  <a:lnTo>
                    <a:pt x="92" y="9"/>
                  </a:lnTo>
                  <a:lnTo>
                    <a:pt x="98" y="2"/>
                  </a:lnTo>
                  <a:lnTo>
                    <a:pt x="101" y="0"/>
                  </a:lnTo>
                  <a:lnTo>
                    <a:pt x="104" y="0"/>
                  </a:lnTo>
                  <a:lnTo>
                    <a:pt x="104" y="0"/>
                  </a:lnTo>
                  <a:lnTo>
                    <a:pt x="114" y="9"/>
                  </a:lnTo>
                  <a:lnTo>
                    <a:pt x="118" y="13"/>
                  </a:lnTo>
                  <a:lnTo>
                    <a:pt x="120" y="16"/>
                  </a:lnTo>
                  <a:lnTo>
                    <a:pt x="120" y="18"/>
                  </a:lnTo>
                  <a:lnTo>
                    <a:pt x="120" y="18"/>
                  </a:lnTo>
                  <a:lnTo>
                    <a:pt x="110" y="25"/>
                  </a:lnTo>
                  <a:lnTo>
                    <a:pt x="104" y="29"/>
                  </a:lnTo>
                  <a:lnTo>
                    <a:pt x="102" y="31"/>
                  </a:lnTo>
                  <a:lnTo>
                    <a:pt x="102" y="32"/>
                  </a:lnTo>
                  <a:lnTo>
                    <a:pt x="102" y="32"/>
                  </a:lnTo>
                  <a:lnTo>
                    <a:pt x="108" y="38"/>
                  </a:lnTo>
                  <a:lnTo>
                    <a:pt x="111" y="41"/>
                  </a:lnTo>
                  <a:lnTo>
                    <a:pt x="111" y="42"/>
                  </a:lnTo>
                  <a:lnTo>
                    <a:pt x="111" y="42"/>
                  </a:lnTo>
                  <a:lnTo>
                    <a:pt x="108" y="44"/>
                  </a:lnTo>
                  <a:lnTo>
                    <a:pt x="107" y="45"/>
                  </a:lnTo>
                  <a:lnTo>
                    <a:pt x="107" y="47"/>
                  </a:lnTo>
                  <a:lnTo>
                    <a:pt x="107" y="47"/>
                  </a:lnTo>
                  <a:lnTo>
                    <a:pt x="108" y="57"/>
                  </a:lnTo>
                  <a:lnTo>
                    <a:pt x="108" y="57"/>
                  </a:lnTo>
                  <a:lnTo>
                    <a:pt x="105" y="63"/>
                  </a:lnTo>
                  <a:lnTo>
                    <a:pt x="104" y="64"/>
                  </a:lnTo>
                  <a:lnTo>
                    <a:pt x="100" y="67"/>
                  </a:lnTo>
                  <a:lnTo>
                    <a:pt x="100" y="67"/>
                  </a:lnTo>
                  <a:lnTo>
                    <a:pt x="97" y="69"/>
                  </a:lnTo>
                  <a:lnTo>
                    <a:pt x="95" y="71"/>
                  </a:lnTo>
                  <a:lnTo>
                    <a:pt x="94" y="79"/>
                  </a:lnTo>
                  <a:lnTo>
                    <a:pt x="94" y="79"/>
                  </a:lnTo>
                  <a:lnTo>
                    <a:pt x="94" y="86"/>
                  </a:lnTo>
                  <a:lnTo>
                    <a:pt x="92" y="89"/>
                  </a:lnTo>
                  <a:lnTo>
                    <a:pt x="88" y="89"/>
                  </a:lnTo>
                  <a:lnTo>
                    <a:pt x="88" y="89"/>
                  </a:lnTo>
                  <a:lnTo>
                    <a:pt x="87" y="87"/>
                  </a:lnTo>
                  <a:lnTo>
                    <a:pt x="85" y="84"/>
                  </a:lnTo>
                  <a:lnTo>
                    <a:pt x="81" y="77"/>
                  </a:lnTo>
                  <a:lnTo>
                    <a:pt x="79" y="70"/>
                  </a:lnTo>
                  <a:lnTo>
                    <a:pt x="79" y="66"/>
                  </a:lnTo>
                  <a:lnTo>
                    <a:pt x="79" y="66"/>
                  </a:lnTo>
                  <a:lnTo>
                    <a:pt x="84" y="58"/>
                  </a:lnTo>
                  <a:lnTo>
                    <a:pt x="85" y="55"/>
                  </a:lnTo>
                  <a:lnTo>
                    <a:pt x="85" y="54"/>
                  </a:lnTo>
                  <a:lnTo>
                    <a:pt x="85" y="54"/>
                  </a:lnTo>
                  <a:lnTo>
                    <a:pt x="79" y="54"/>
                  </a:lnTo>
                  <a:lnTo>
                    <a:pt x="75" y="55"/>
                  </a:lnTo>
                  <a:lnTo>
                    <a:pt x="73" y="57"/>
                  </a:lnTo>
                  <a:lnTo>
                    <a:pt x="73" y="57"/>
                  </a:lnTo>
                  <a:lnTo>
                    <a:pt x="73" y="58"/>
                  </a:lnTo>
                  <a:lnTo>
                    <a:pt x="73" y="61"/>
                  </a:lnTo>
                  <a:lnTo>
                    <a:pt x="73" y="67"/>
                  </a:lnTo>
                  <a:lnTo>
                    <a:pt x="73" y="67"/>
                  </a:lnTo>
                  <a:lnTo>
                    <a:pt x="72" y="69"/>
                  </a:lnTo>
                  <a:lnTo>
                    <a:pt x="69" y="70"/>
                  </a:lnTo>
                  <a:lnTo>
                    <a:pt x="68" y="70"/>
                  </a:lnTo>
                  <a:lnTo>
                    <a:pt x="66" y="71"/>
                  </a:lnTo>
                  <a:lnTo>
                    <a:pt x="66" y="71"/>
                  </a:lnTo>
                  <a:lnTo>
                    <a:pt x="66" y="73"/>
                  </a:lnTo>
                  <a:lnTo>
                    <a:pt x="68" y="74"/>
                  </a:lnTo>
                  <a:lnTo>
                    <a:pt x="69" y="77"/>
                  </a:lnTo>
                  <a:lnTo>
                    <a:pt x="71" y="79"/>
                  </a:lnTo>
                  <a:lnTo>
                    <a:pt x="71" y="79"/>
                  </a:lnTo>
                  <a:lnTo>
                    <a:pt x="69" y="82"/>
                  </a:lnTo>
                  <a:lnTo>
                    <a:pt x="68" y="86"/>
                  </a:lnTo>
                  <a:lnTo>
                    <a:pt x="65" y="90"/>
                  </a:lnTo>
                  <a:lnTo>
                    <a:pt x="65" y="90"/>
                  </a:lnTo>
                  <a:lnTo>
                    <a:pt x="63" y="97"/>
                  </a:lnTo>
                  <a:lnTo>
                    <a:pt x="62" y="100"/>
                  </a:lnTo>
                  <a:lnTo>
                    <a:pt x="62" y="100"/>
                  </a:lnTo>
                  <a:lnTo>
                    <a:pt x="60" y="100"/>
                  </a:lnTo>
                  <a:lnTo>
                    <a:pt x="60" y="100"/>
                  </a:lnTo>
                  <a:lnTo>
                    <a:pt x="56" y="92"/>
                  </a:lnTo>
                  <a:lnTo>
                    <a:pt x="55" y="89"/>
                  </a:lnTo>
                  <a:lnTo>
                    <a:pt x="55" y="89"/>
                  </a:lnTo>
                  <a:lnTo>
                    <a:pt x="55" y="89"/>
                  </a:lnTo>
                  <a:lnTo>
                    <a:pt x="55" y="89"/>
                  </a:lnTo>
                  <a:lnTo>
                    <a:pt x="53" y="95"/>
                  </a:lnTo>
                  <a:lnTo>
                    <a:pt x="52" y="96"/>
                  </a:lnTo>
                  <a:lnTo>
                    <a:pt x="52" y="97"/>
                  </a:lnTo>
                  <a:lnTo>
                    <a:pt x="52" y="97"/>
                  </a:lnTo>
                  <a:lnTo>
                    <a:pt x="55" y="102"/>
                  </a:lnTo>
                  <a:lnTo>
                    <a:pt x="55" y="103"/>
                  </a:lnTo>
                  <a:lnTo>
                    <a:pt x="55" y="106"/>
                  </a:lnTo>
                  <a:lnTo>
                    <a:pt x="55" y="106"/>
                  </a:lnTo>
                  <a:lnTo>
                    <a:pt x="52" y="109"/>
                  </a:lnTo>
                  <a:lnTo>
                    <a:pt x="49" y="111"/>
                  </a:lnTo>
                  <a:lnTo>
                    <a:pt x="49" y="111"/>
                  </a:lnTo>
                  <a:lnTo>
                    <a:pt x="46" y="111"/>
                  </a:lnTo>
                  <a:lnTo>
                    <a:pt x="45" y="111"/>
                  </a:lnTo>
                  <a:lnTo>
                    <a:pt x="43" y="11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Freeform 1408"/>
            <p:cNvSpPr>
              <a:spLocks/>
            </p:cNvSpPr>
            <p:nvPr/>
          </p:nvSpPr>
          <p:spPr bwMode="auto">
            <a:xfrm>
              <a:off x="1820863" y="1605391"/>
              <a:ext cx="452438" cy="257175"/>
            </a:xfrm>
            <a:custGeom>
              <a:avLst/>
              <a:gdLst>
                <a:gd name="T0" fmla="*/ 272 w 285"/>
                <a:gd name="T1" fmla="*/ 135 h 162"/>
                <a:gd name="T2" fmla="*/ 255 w 285"/>
                <a:gd name="T3" fmla="*/ 125 h 162"/>
                <a:gd name="T4" fmla="*/ 264 w 285"/>
                <a:gd name="T5" fmla="*/ 139 h 162"/>
                <a:gd name="T6" fmla="*/ 240 w 285"/>
                <a:gd name="T7" fmla="*/ 152 h 162"/>
                <a:gd name="T8" fmla="*/ 226 w 285"/>
                <a:gd name="T9" fmla="*/ 148 h 162"/>
                <a:gd name="T10" fmla="*/ 216 w 285"/>
                <a:gd name="T11" fmla="*/ 143 h 162"/>
                <a:gd name="T12" fmla="*/ 200 w 285"/>
                <a:gd name="T13" fmla="*/ 158 h 162"/>
                <a:gd name="T14" fmla="*/ 158 w 285"/>
                <a:gd name="T15" fmla="*/ 161 h 162"/>
                <a:gd name="T16" fmla="*/ 136 w 285"/>
                <a:gd name="T17" fmla="*/ 152 h 162"/>
                <a:gd name="T18" fmla="*/ 128 w 285"/>
                <a:gd name="T19" fmla="*/ 143 h 162"/>
                <a:gd name="T20" fmla="*/ 122 w 285"/>
                <a:gd name="T21" fmla="*/ 143 h 162"/>
                <a:gd name="T22" fmla="*/ 107 w 285"/>
                <a:gd name="T23" fmla="*/ 151 h 162"/>
                <a:gd name="T24" fmla="*/ 94 w 285"/>
                <a:gd name="T25" fmla="*/ 139 h 162"/>
                <a:gd name="T26" fmla="*/ 87 w 285"/>
                <a:gd name="T27" fmla="*/ 145 h 162"/>
                <a:gd name="T28" fmla="*/ 75 w 285"/>
                <a:gd name="T29" fmla="*/ 135 h 162"/>
                <a:gd name="T30" fmla="*/ 74 w 285"/>
                <a:gd name="T31" fmla="*/ 117 h 162"/>
                <a:gd name="T32" fmla="*/ 78 w 285"/>
                <a:gd name="T33" fmla="*/ 109 h 162"/>
                <a:gd name="T34" fmla="*/ 77 w 285"/>
                <a:gd name="T35" fmla="*/ 99 h 162"/>
                <a:gd name="T36" fmla="*/ 78 w 285"/>
                <a:gd name="T37" fmla="*/ 77 h 162"/>
                <a:gd name="T38" fmla="*/ 80 w 285"/>
                <a:gd name="T39" fmla="*/ 62 h 162"/>
                <a:gd name="T40" fmla="*/ 68 w 285"/>
                <a:gd name="T41" fmla="*/ 51 h 162"/>
                <a:gd name="T42" fmla="*/ 64 w 285"/>
                <a:gd name="T43" fmla="*/ 45 h 162"/>
                <a:gd name="T44" fmla="*/ 46 w 285"/>
                <a:gd name="T45" fmla="*/ 51 h 162"/>
                <a:gd name="T46" fmla="*/ 33 w 285"/>
                <a:gd name="T47" fmla="*/ 51 h 162"/>
                <a:gd name="T48" fmla="*/ 13 w 285"/>
                <a:gd name="T49" fmla="*/ 25 h 162"/>
                <a:gd name="T50" fmla="*/ 2 w 285"/>
                <a:gd name="T51" fmla="*/ 12 h 162"/>
                <a:gd name="T52" fmla="*/ 3 w 285"/>
                <a:gd name="T53" fmla="*/ 6 h 162"/>
                <a:gd name="T54" fmla="*/ 9 w 285"/>
                <a:gd name="T55" fmla="*/ 2 h 162"/>
                <a:gd name="T56" fmla="*/ 30 w 285"/>
                <a:gd name="T57" fmla="*/ 2 h 162"/>
                <a:gd name="T58" fmla="*/ 41 w 285"/>
                <a:gd name="T59" fmla="*/ 7 h 162"/>
                <a:gd name="T60" fmla="*/ 49 w 285"/>
                <a:gd name="T61" fmla="*/ 9 h 162"/>
                <a:gd name="T62" fmla="*/ 57 w 285"/>
                <a:gd name="T63" fmla="*/ 26 h 162"/>
                <a:gd name="T64" fmla="*/ 61 w 285"/>
                <a:gd name="T65" fmla="*/ 28 h 162"/>
                <a:gd name="T66" fmla="*/ 86 w 285"/>
                <a:gd name="T67" fmla="*/ 25 h 162"/>
                <a:gd name="T68" fmla="*/ 97 w 285"/>
                <a:gd name="T69" fmla="*/ 33 h 162"/>
                <a:gd name="T70" fmla="*/ 86 w 285"/>
                <a:gd name="T71" fmla="*/ 33 h 162"/>
                <a:gd name="T72" fmla="*/ 99 w 285"/>
                <a:gd name="T73" fmla="*/ 41 h 162"/>
                <a:gd name="T74" fmla="*/ 123 w 285"/>
                <a:gd name="T75" fmla="*/ 52 h 162"/>
                <a:gd name="T76" fmla="*/ 104 w 285"/>
                <a:gd name="T77" fmla="*/ 58 h 162"/>
                <a:gd name="T78" fmla="*/ 96 w 285"/>
                <a:gd name="T79" fmla="*/ 58 h 162"/>
                <a:gd name="T80" fmla="*/ 103 w 285"/>
                <a:gd name="T81" fmla="*/ 62 h 162"/>
                <a:gd name="T82" fmla="*/ 97 w 285"/>
                <a:gd name="T83" fmla="*/ 68 h 162"/>
                <a:gd name="T84" fmla="*/ 100 w 285"/>
                <a:gd name="T85" fmla="*/ 73 h 162"/>
                <a:gd name="T86" fmla="*/ 114 w 285"/>
                <a:gd name="T87" fmla="*/ 73 h 162"/>
                <a:gd name="T88" fmla="*/ 125 w 285"/>
                <a:gd name="T89" fmla="*/ 84 h 162"/>
                <a:gd name="T90" fmla="*/ 133 w 285"/>
                <a:gd name="T91" fmla="*/ 84 h 162"/>
                <a:gd name="T92" fmla="*/ 148 w 285"/>
                <a:gd name="T93" fmla="*/ 90 h 162"/>
                <a:gd name="T94" fmla="*/ 161 w 285"/>
                <a:gd name="T95" fmla="*/ 93 h 162"/>
                <a:gd name="T96" fmla="*/ 196 w 285"/>
                <a:gd name="T97" fmla="*/ 81 h 162"/>
                <a:gd name="T98" fmla="*/ 204 w 285"/>
                <a:gd name="T99" fmla="*/ 83 h 162"/>
                <a:gd name="T100" fmla="*/ 227 w 285"/>
                <a:gd name="T101" fmla="*/ 84 h 162"/>
                <a:gd name="T102" fmla="*/ 243 w 285"/>
                <a:gd name="T103" fmla="*/ 90 h 162"/>
                <a:gd name="T104" fmla="*/ 259 w 285"/>
                <a:gd name="T105" fmla="*/ 91 h 162"/>
                <a:gd name="T106" fmla="*/ 274 w 285"/>
                <a:gd name="T107" fmla="*/ 107 h 162"/>
                <a:gd name="T108" fmla="*/ 272 w 285"/>
                <a:gd name="T109" fmla="*/ 117 h 162"/>
                <a:gd name="T110" fmla="*/ 275 w 285"/>
                <a:gd name="T111" fmla="*/ 12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5" h="162">
                  <a:moveTo>
                    <a:pt x="285" y="125"/>
                  </a:moveTo>
                  <a:lnTo>
                    <a:pt x="285" y="125"/>
                  </a:lnTo>
                  <a:lnTo>
                    <a:pt x="278" y="133"/>
                  </a:lnTo>
                  <a:lnTo>
                    <a:pt x="275" y="135"/>
                  </a:lnTo>
                  <a:lnTo>
                    <a:pt x="272" y="135"/>
                  </a:lnTo>
                  <a:lnTo>
                    <a:pt x="272" y="135"/>
                  </a:lnTo>
                  <a:lnTo>
                    <a:pt x="261" y="128"/>
                  </a:lnTo>
                  <a:lnTo>
                    <a:pt x="256" y="125"/>
                  </a:lnTo>
                  <a:lnTo>
                    <a:pt x="255" y="125"/>
                  </a:lnTo>
                  <a:lnTo>
                    <a:pt x="255" y="125"/>
                  </a:lnTo>
                  <a:lnTo>
                    <a:pt x="255" y="125"/>
                  </a:lnTo>
                  <a:lnTo>
                    <a:pt x="256" y="129"/>
                  </a:lnTo>
                  <a:lnTo>
                    <a:pt x="261" y="133"/>
                  </a:lnTo>
                  <a:lnTo>
                    <a:pt x="264" y="136"/>
                  </a:lnTo>
                  <a:lnTo>
                    <a:pt x="264" y="139"/>
                  </a:lnTo>
                  <a:lnTo>
                    <a:pt x="262" y="141"/>
                  </a:lnTo>
                  <a:lnTo>
                    <a:pt x="262" y="141"/>
                  </a:lnTo>
                  <a:lnTo>
                    <a:pt x="252" y="146"/>
                  </a:lnTo>
                  <a:lnTo>
                    <a:pt x="245" y="151"/>
                  </a:lnTo>
                  <a:lnTo>
                    <a:pt x="240" y="152"/>
                  </a:lnTo>
                  <a:lnTo>
                    <a:pt x="240" y="152"/>
                  </a:lnTo>
                  <a:lnTo>
                    <a:pt x="236" y="151"/>
                  </a:lnTo>
                  <a:lnTo>
                    <a:pt x="233" y="149"/>
                  </a:lnTo>
                  <a:lnTo>
                    <a:pt x="230" y="148"/>
                  </a:lnTo>
                  <a:lnTo>
                    <a:pt x="226" y="148"/>
                  </a:lnTo>
                  <a:lnTo>
                    <a:pt x="226" y="148"/>
                  </a:lnTo>
                  <a:lnTo>
                    <a:pt x="223" y="146"/>
                  </a:lnTo>
                  <a:lnTo>
                    <a:pt x="222" y="143"/>
                  </a:lnTo>
                  <a:lnTo>
                    <a:pt x="220" y="143"/>
                  </a:lnTo>
                  <a:lnTo>
                    <a:pt x="216" y="143"/>
                  </a:lnTo>
                  <a:lnTo>
                    <a:pt x="216" y="143"/>
                  </a:lnTo>
                  <a:lnTo>
                    <a:pt x="212" y="146"/>
                  </a:lnTo>
                  <a:lnTo>
                    <a:pt x="209" y="152"/>
                  </a:lnTo>
                  <a:lnTo>
                    <a:pt x="204" y="157"/>
                  </a:lnTo>
                  <a:lnTo>
                    <a:pt x="200" y="158"/>
                  </a:lnTo>
                  <a:lnTo>
                    <a:pt x="200" y="158"/>
                  </a:lnTo>
                  <a:lnTo>
                    <a:pt x="170" y="162"/>
                  </a:lnTo>
                  <a:lnTo>
                    <a:pt x="170" y="162"/>
                  </a:lnTo>
                  <a:lnTo>
                    <a:pt x="164" y="162"/>
                  </a:lnTo>
                  <a:lnTo>
                    <a:pt x="158" y="161"/>
                  </a:lnTo>
                  <a:lnTo>
                    <a:pt x="146" y="158"/>
                  </a:lnTo>
                  <a:lnTo>
                    <a:pt x="146" y="158"/>
                  </a:lnTo>
                  <a:lnTo>
                    <a:pt x="142" y="155"/>
                  </a:lnTo>
                  <a:lnTo>
                    <a:pt x="136" y="152"/>
                  </a:lnTo>
                  <a:lnTo>
                    <a:pt x="136" y="152"/>
                  </a:lnTo>
                  <a:lnTo>
                    <a:pt x="130" y="152"/>
                  </a:lnTo>
                  <a:lnTo>
                    <a:pt x="129" y="151"/>
                  </a:lnTo>
                  <a:lnTo>
                    <a:pt x="129" y="148"/>
                  </a:lnTo>
                  <a:lnTo>
                    <a:pt x="129" y="148"/>
                  </a:lnTo>
                  <a:lnTo>
                    <a:pt x="128" y="143"/>
                  </a:lnTo>
                  <a:lnTo>
                    <a:pt x="126" y="142"/>
                  </a:lnTo>
                  <a:lnTo>
                    <a:pt x="125" y="141"/>
                  </a:lnTo>
                  <a:lnTo>
                    <a:pt x="125" y="141"/>
                  </a:lnTo>
                  <a:lnTo>
                    <a:pt x="123" y="142"/>
                  </a:lnTo>
                  <a:lnTo>
                    <a:pt x="122" y="143"/>
                  </a:lnTo>
                  <a:lnTo>
                    <a:pt x="120" y="148"/>
                  </a:lnTo>
                  <a:lnTo>
                    <a:pt x="120" y="148"/>
                  </a:lnTo>
                  <a:lnTo>
                    <a:pt x="114" y="151"/>
                  </a:lnTo>
                  <a:lnTo>
                    <a:pt x="107" y="151"/>
                  </a:lnTo>
                  <a:lnTo>
                    <a:pt x="107" y="151"/>
                  </a:lnTo>
                  <a:lnTo>
                    <a:pt x="103" y="149"/>
                  </a:lnTo>
                  <a:lnTo>
                    <a:pt x="99" y="146"/>
                  </a:lnTo>
                  <a:lnTo>
                    <a:pt x="99" y="146"/>
                  </a:lnTo>
                  <a:lnTo>
                    <a:pt x="94" y="141"/>
                  </a:lnTo>
                  <a:lnTo>
                    <a:pt x="94" y="139"/>
                  </a:lnTo>
                  <a:lnTo>
                    <a:pt x="93" y="141"/>
                  </a:lnTo>
                  <a:lnTo>
                    <a:pt x="93" y="141"/>
                  </a:lnTo>
                  <a:lnTo>
                    <a:pt x="91" y="143"/>
                  </a:lnTo>
                  <a:lnTo>
                    <a:pt x="90" y="143"/>
                  </a:lnTo>
                  <a:lnTo>
                    <a:pt x="87" y="145"/>
                  </a:lnTo>
                  <a:lnTo>
                    <a:pt x="87" y="145"/>
                  </a:lnTo>
                  <a:lnTo>
                    <a:pt x="83" y="143"/>
                  </a:lnTo>
                  <a:lnTo>
                    <a:pt x="80" y="141"/>
                  </a:lnTo>
                  <a:lnTo>
                    <a:pt x="77" y="139"/>
                  </a:lnTo>
                  <a:lnTo>
                    <a:pt x="75" y="135"/>
                  </a:lnTo>
                  <a:lnTo>
                    <a:pt x="75" y="135"/>
                  </a:lnTo>
                  <a:lnTo>
                    <a:pt x="77" y="129"/>
                  </a:lnTo>
                  <a:lnTo>
                    <a:pt x="75" y="125"/>
                  </a:lnTo>
                  <a:lnTo>
                    <a:pt x="75" y="125"/>
                  </a:lnTo>
                  <a:lnTo>
                    <a:pt x="74" y="117"/>
                  </a:lnTo>
                  <a:lnTo>
                    <a:pt x="77" y="113"/>
                  </a:lnTo>
                  <a:lnTo>
                    <a:pt x="77" y="113"/>
                  </a:lnTo>
                  <a:lnTo>
                    <a:pt x="78" y="112"/>
                  </a:lnTo>
                  <a:lnTo>
                    <a:pt x="80" y="110"/>
                  </a:lnTo>
                  <a:lnTo>
                    <a:pt x="78" y="109"/>
                  </a:lnTo>
                  <a:lnTo>
                    <a:pt x="78" y="109"/>
                  </a:lnTo>
                  <a:lnTo>
                    <a:pt x="77" y="104"/>
                  </a:lnTo>
                  <a:lnTo>
                    <a:pt x="77" y="101"/>
                  </a:lnTo>
                  <a:lnTo>
                    <a:pt x="77" y="99"/>
                  </a:lnTo>
                  <a:lnTo>
                    <a:pt x="77" y="99"/>
                  </a:lnTo>
                  <a:lnTo>
                    <a:pt x="80" y="88"/>
                  </a:lnTo>
                  <a:lnTo>
                    <a:pt x="81" y="84"/>
                  </a:lnTo>
                  <a:lnTo>
                    <a:pt x="81" y="81"/>
                  </a:lnTo>
                  <a:lnTo>
                    <a:pt x="81" y="81"/>
                  </a:lnTo>
                  <a:lnTo>
                    <a:pt x="78" y="77"/>
                  </a:lnTo>
                  <a:lnTo>
                    <a:pt x="77" y="74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80" y="65"/>
                  </a:lnTo>
                  <a:lnTo>
                    <a:pt x="80" y="62"/>
                  </a:lnTo>
                  <a:lnTo>
                    <a:pt x="80" y="59"/>
                  </a:lnTo>
                  <a:lnTo>
                    <a:pt x="80" y="59"/>
                  </a:lnTo>
                  <a:lnTo>
                    <a:pt x="74" y="55"/>
                  </a:lnTo>
                  <a:lnTo>
                    <a:pt x="68" y="51"/>
                  </a:lnTo>
                  <a:lnTo>
                    <a:pt x="68" y="51"/>
                  </a:lnTo>
                  <a:lnTo>
                    <a:pt x="67" y="49"/>
                  </a:lnTo>
                  <a:lnTo>
                    <a:pt x="65" y="46"/>
                  </a:lnTo>
                  <a:lnTo>
                    <a:pt x="65" y="45"/>
                  </a:lnTo>
                  <a:lnTo>
                    <a:pt x="64" y="45"/>
                  </a:lnTo>
                  <a:lnTo>
                    <a:pt x="64" y="45"/>
                  </a:lnTo>
                  <a:lnTo>
                    <a:pt x="57" y="48"/>
                  </a:lnTo>
                  <a:lnTo>
                    <a:pt x="52" y="51"/>
                  </a:lnTo>
                  <a:lnTo>
                    <a:pt x="49" y="51"/>
                  </a:lnTo>
                  <a:lnTo>
                    <a:pt x="49" y="51"/>
                  </a:lnTo>
                  <a:lnTo>
                    <a:pt x="46" y="51"/>
                  </a:lnTo>
                  <a:lnTo>
                    <a:pt x="42" y="49"/>
                  </a:lnTo>
                  <a:lnTo>
                    <a:pt x="39" y="48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3" y="51"/>
                  </a:lnTo>
                  <a:lnTo>
                    <a:pt x="32" y="52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22" y="41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2" y="22"/>
                  </a:lnTo>
                  <a:lnTo>
                    <a:pt x="9" y="19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5" y="2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9" y="7"/>
                  </a:lnTo>
                  <a:lnTo>
                    <a:pt x="41" y="7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6" y="6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55" y="13"/>
                  </a:lnTo>
                  <a:lnTo>
                    <a:pt x="57" y="16"/>
                  </a:lnTo>
                  <a:lnTo>
                    <a:pt x="58" y="19"/>
                  </a:lnTo>
                  <a:lnTo>
                    <a:pt x="58" y="19"/>
                  </a:lnTo>
                  <a:lnTo>
                    <a:pt x="57" y="26"/>
                  </a:lnTo>
                  <a:lnTo>
                    <a:pt x="57" y="29"/>
                  </a:lnTo>
                  <a:lnTo>
                    <a:pt x="57" y="31"/>
                  </a:lnTo>
                  <a:lnTo>
                    <a:pt x="58" y="29"/>
                  </a:lnTo>
                  <a:lnTo>
                    <a:pt x="58" y="29"/>
                  </a:lnTo>
                  <a:lnTo>
                    <a:pt x="61" y="28"/>
                  </a:lnTo>
                  <a:lnTo>
                    <a:pt x="64" y="28"/>
                  </a:lnTo>
                  <a:lnTo>
                    <a:pt x="71" y="25"/>
                  </a:lnTo>
                  <a:lnTo>
                    <a:pt x="71" y="25"/>
                  </a:lnTo>
                  <a:lnTo>
                    <a:pt x="80" y="25"/>
                  </a:lnTo>
                  <a:lnTo>
                    <a:pt x="86" y="25"/>
                  </a:lnTo>
                  <a:lnTo>
                    <a:pt x="90" y="26"/>
                  </a:lnTo>
                  <a:lnTo>
                    <a:pt x="90" y="26"/>
                  </a:lnTo>
                  <a:lnTo>
                    <a:pt x="93" y="29"/>
                  </a:lnTo>
                  <a:lnTo>
                    <a:pt x="96" y="32"/>
                  </a:lnTo>
                  <a:lnTo>
                    <a:pt x="97" y="33"/>
                  </a:lnTo>
                  <a:lnTo>
                    <a:pt x="97" y="35"/>
                  </a:lnTo>
                  <a:lnTo>
                    <a:pt x="96" y="35"/>
                  </a:lnTo>
                  <a:lnTo>
                    <a:pt x="96" y="35"/>
                  </a:lnTo>
                  <a:lnTo>
                    <a:pt x="88" y="33"/>
                  </a:lnTo>
                  <a:lnTo>
                    <a:pt x="86" y="33"/>
                  </a:lnTo>
                  <a:lnTo>
                    <a:pt x="86" y="33"/>
                  </a:lnTo>
                  <a:lnTo>
                    <a:pt x="90" y="38"/>
                  </a:lnTo>
                  <a:lnTo>
                    <a:pt x="94" y="39"/>
                  </a:lnTo>
                  <a:lnTo>
                    <a:pt x="99" y="41"/>
                  </a:lnTo>
                  <a:lnTo>
                    <a:pt x="99" y="41"/>
                  </a:lnTo>
                  <a:lnTo>
                    <a:pt x="110" y="44"/>
                  </a:lnTo>
                  <a:lnTo>
                    <a:pt x="119" y="48"/>
                  </a:lnTo>
                  <a:lnTo>
                    <a:pt x="119" y="48"/>
                  </a:lnTo>
                  <a:lnTo>
                    <a:pt x="122" y="49"/>
                  </a:lnTo>
                  <a:lnTo>
                    <a:pt x="123" y="52"/>
                  </a:lnTo>
                  <a:lnTo>
                    <a:pt x="122" y="52"/>
                  </a:lnTo>
                  <a:lnTo>
                    <a:pt x="119" y="54"/>
                  </a:lnTo>
                  <a:lnTo>
                    <a:pt x="119" y="54"/>
                  </a:lnTo>
                  <a:lnTo>
                    <a:pt x="112" y="57"/>
                  </a:lnTo>
                  <a:lnTo>
                    <a:pt x="104" y="58"/>
                  </a:lnTo>
                  <a:lnTo>
                    <a:pt x="104" y="58"/>
                  </a:lnTo>
                  <a:lnTo>
                    <a:pt x="99" y="58"/>
                  </a:lnTo>
                  <a:lnTo>
                    <a:pt x="96" y="58"/>
                  </a:lnTo>
                  <a:lnTo>
                    <a:pt x="96" y="58"/>
                  </a:lnTo>
                  <a:lnTo>
                    <a:pt x="96" y="58"/>
                  </a:lnTo>
                  <a:lnTo>
                    <a:pt x="94" y="61"/>
                  </a:lnTo>
                  <a:lnTo>
                    <a:pt x="94" y="62"/>
                  </a:lnTo>
                  <a:lnTo>
                    <a:pt x="96" y="62"/>
                  </a:lnTo>
                  <a:lnTo>
                    <a:pt x="96" y="62"/>
                  </a:lnTo>
                  <a:lnTo>
                    <a:pt x="103" y="62"/>
                  </a:lnTo>
                  <a:lnTo>
                    <a:pt x="104" y="64"/>
                  </a:lnTo>
                  <a:lnTo>
                    <a:pt x="104" y="65"/>
                  </a:lnTo>
                  <a:lnTo>
                    <a:pt x="104" y="65"/>
                  </a:lnTo>
                  <a:lnTo>
                    <a:pt x="100" y="67"/>
                  </a:lnTo>
                  <a:lnTo>
                    <a:pt x="97" y="68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96" y="74"/>
                  </a:lnTo>
                  <a:lnTo>
                    <a:pt x="97" y="74"/>
                  </a:lnTo>
                  <a:lnTo>
                    <a:pt x="100" y="73"/>
                  </a:lnTo>
                  <a:lnTo>
                    <a:pt x="100" y="73"/>
                  </a:lnTo>
                  <a:lnTo>
                    <a:pt x="104" y="71"/>
                  </a:lnTo>
                  <a:lnTo>
                    <a:pt x="109" y="71"/>
                  </a:lnTo>
                  <a:lnTo>
                    <a:pt x="114" y="73"/>
                  </a:lnTo>
                  <a:lnTo>
                    <a:pt x="114" y="73"/>
                  </a:lnTo>
                  <a:lnTo>
                    <a:pt x="117" y="75"/>
                  </a:lnTo>
                  <a:lnTo>
                    <a:pt x="119" y="78"/>
                  </a:lnTo>
                  <a:lnTo>
                    <a:pt x="119" y="78"/>
                  </a:lnTo>
                  <a:lnTo>
                    <a:pt x="123" y="83"/>
                  </a:lnTo>
                  <a:lnTo>
                    <a:pt x="125" y="84"/>
                  </a:lnTo>
                  <a:lnTo>
                    <a:pt x="126" y="86"/>
                  </a:lnTo>
                  <a:lnTo>
                    <a:pt x="126" y="86"/>
                  </a:lnTo>
                  <a:lnTo>
                    <a:pt x="129" y="84"/>
                  </a:lnTo>
                  <a:lnTo>
                    <a:pt x="132" y="84"/>
                  </a:lnTo>
                  <a:lnTo>
                    <a:pt x="133" y="84"/>
                  </a:lnTo>
                  <a:lnTo>
                    <a:pt x="133" y="84"/>
                  </a:lnTo>
                  <a:lnTo>
                    <a:pt x="139" y="90"/>
                  </a:lnTo>
                  <a:lnTo>
                    <a:pt x="143" y="91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51" y="90"/>
                  </a:lnTo>
                  <a:lnTo>
                    <a:pt x="154" y="90"/>
                  </a:lnTo>
                  <a:lnTo>
                    <a:pt x="156" y="91"/>
                  </a:lnTo>
                  <a:lnTo>
                    <a:pt x="161" y="93"/>
                  </a:lnTo>
                  <a:lnTo>
                    <a:pt x="161" y="93"/>
                  </a:lnTo>
                  <a:lnTo>
                    <a:pt x="170" y="93"/>
                  </a:lnTo>
                  <a:lnTo>
                    <a:pt x="175" y="91"/>
                  </a:lnTo>
                  <a:lnTo>
                    <a:pt x="175" y="91"/>
                  </a:lnTo>
                  <a:lnTo>
                    <a:pt x="196" y="81"/>
                  </a:lnTo>
                  <a:lnTo>
                    <a:pt x="196" y="81"/>
                  </a:lnTo>
                  <a:lnTo>
                    <a:pt x="201" y="78"/>
                  </a:lnTo>
                  <a:lnTo>
                    <a:pt x="204" y="78"/>
                  </a:lnTo>
                  <a:lnTo>
                    <a:pt x="206" y="78"/>
                  </a:lnTo>
                  <a:lnTo>
                    <a:pt x="206" y="78"/>
                  </a:lnTo>
                  <a:lnTo>
                    <a:pt x="204" y="83"/>
                  </a:lnTo>
                  <a:lnTo>
                    <a:pt x="204" y="84"/>
                  </a:lnTo>
                  <a:lnTo>
                    <a:pt x="207" y="84"/>
                  </a:lnTo>
                  <a:lnTo>
                    <a:pt x="207" y="84"/>
                  </a:lnTo>
                  <a:lnTo>
                    <a:pt x="216" y="84"/>
                  </a:lnTo>
                  <a:lnTo>
                    <a:pt x="227" y="84"/>
                  </a:lnTo>
                  <a:lnTo>
                    <a:pt x="227" y="84"/>
                  </a:lnTo>
                  <a:lnTo>
                    <a:pt x="235" y="86"/>
                  </a:lnTo>
                  <a:lnTo>
                    <a:pt x="239" y="87"/>
                  </a:lnTo>
                  <a:lnTo>
                    <a:pt x="239" y="87"/>
                  </a:lnTo>
                  <a:lnTo>
                    <a:pt x="243" y="90"/>
                  </a:lnTo>
                  <a:lnTo>
                    <a:pt x="246" y="91"/>
                  </a:lnTo>
                  <a:lnTo>
                    <a:pt x="251" y="91"/>
                  </a:lnTo>
                  <a:lnTo>
                    <a:pt x="251" y="91"/>
                  </a:lnTo>
                  <a:lnTo>
                    <a:pt x="256" y="91"/>
                  </a:lnTo>
                  <a:lnTo>
                    <a:pt x="259" y="91"/>
                  </a:lnTo>
                  <a:lnTo>
                    <a:pt x="262" y="93"/>
                  </a:lnTo>
                  <a:lnTo>
                    <a:pt x="262" y="93"/>
                  </a:lnTo>
                  <a:lnTo>
                    <a:pt x="269" y="99"/>
                  </a:lnTo>
                  <a:lnTo>
                    <a:pt x="272" y="103"/>
                  </a:lnTo>
                  <a:lnTo>
                    <a:pt x="274" y="107"/>
                  </a:lnTo>
                  <a:lnTo>
                    <a:pt x="274" y="107"/>
                  </a:lnTo>
                  <a:lnTo>
                    <a:pt x="274" y="113"/>
                  </a:lnTo>
                  <a:lnTo>
                    <a:pt x="272" y="116"/>
                  </a:lnTo>
                  <a:lnTo>
                    <a:pt x="272" y="117"/>
                  </a:lnTo>
                  <a:lnTo>
                    <a:pt x="272" y="117"/>
                  </a:lnTo>
                  <a:lnTo>
                    <a:pt x="271" y="119"/>
                  </a:lnTo>
                  <a:lnTo>
                    <a:pt x="271" y="120"/>
                  </a:lnTo>
                  <a:lnTo>
                    <a:pt x="272" y="122"/>
                  </a:lnTo>
                  <a:lnTo>
                    <a:pt x="275" y="123"/>
                  </a:lnTo>
                  <a:lnTo>
                    <a:pt x="275" y="123"/>
                  </a:lnTo>
                  <a:lnTo>
                    <a:pt x="282" y="123"/>
                  </a:lnTo>
                  <a:lnTo>
                    <a:pt x="285" y="125"/>
                  </a:lnTo>
                  <a:lnTo>
                    <a:pt x="285" y="125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Freeform 1409"/>
            <p:cNvSpPr>
              <a:spLocks/>
            </p:cNvSpPr>
            <p:nvPr/>
          </p:nvSpPr>
          <p:spPr bwMode="auto">
            <a:xfrm>
              <a:off x="1820863" y="1605391"/>
              <a:ext cx="452438" cy="257175"/>
            </a:xfrm>
            <a:custGeom>
              <a:avLst/>
              <a:gdLst>
                <a:gd name="T0" fmla="*/ 272 w 285"/>
                <a:gd name="T1" fmla="*/ 135 h 162"/>
                <a:gd name="T2" fmla="*/ 255 w 285"/>
                <a:gd name="T3" fmla="*/ 125 h 162"/>
                <a:gd name="T4" fmla="*/ 264 w 285"/>
                <a:gd name="T5" fmla="*/ 139 h 162"/>
                <a:gd name="T6" fmla="*/ 240 w 285"/>
                <a:gd name="T7" fmla="*/ 152 h 162"/>
                <a:gd name="T8" fmla="*/ 226 w 285"/>
                <a:gd name="T9" fmla="*/ 148 h 162"/>
                <a:gd name="T10" fmla="*/ 216 w 285"/>
                <a:gd name="T11" fmla="*/ 143 h 162"/>
                <a:gd name="T12" fmla="*/ 200 w 285"/>
                <a:gd name="T13" fmla="*/ 158 h 162"/>
                <a:gd name="T14" fmla="*/ 158 w 285"/>
                <a:gd name="T15" fmla="*/ 161 h 162"/>
                <a:gd name="T16" fmla="*/ 136 w 285"/>
                <a:gd name="T17" fmla="*/ 152 h 162"/>
                <a:gd name="T18" fmla="*/ 128 w 285"/>
                <a:gd name="T19" fmla="*/ 143 h 162"/>
                <a:gd name="T20" fmla="*/ 122 w 285"/>
                <a:gd name="T21" fmla="*/ 143 h 162"/>
                <a:gd name="T22" fmla="*/ 107 w 285"/>
                <a:gd name="T23" fmla="*/ 151 h 162"/>
                <a:gd name="T24" fmla="*/ 94 w 285"/>
                <a:gd name="T25" fmla="*/ 139 h 162"/>
                <a:gd name="T26" fmla="*/ 87 w 285"/>
                <a:gd name="T27" fmla="*/ 145 h 162"/>
                <a:gd name="T28" fmla="*/ 75 w 285"/>
                <a:gd name="T29" fmla="*/ 135 h 162"/>
                <a:gd name="T30" fmla="*/ 74 w 285"/>
                <a:gd name="T31" fmla="*/ 117 h 162"/>
                <a:gd name="T32" fmla="*/ 78 w 285"/>
                <a:gd name="T33" fmla="*/ 109 h 162"/>
                <a:gd name="T34" fmla="*/ 77 w 285"/>
                <a:gd name="T35" fmla="*/ 99 h 162"/>
                <a:gd name="T36" fmla="*/ 78 w 285"/>
                <a:gd name="T37" fmla="*/ 77 h 162"/>
                <a:gd name="T38" fmla="*/ 80 w 285"/>
                <a:gd name="T39" fmla="*/ 62 h 162"/>
                <a:gd name="T40" fmla="*/ 68 w 285"/>
                <a:gd name="T41" fmla="*/ 51 h 162"/>
                <a:gd name="T42" fmla="*/ 64 w 285"/>
                <a:gd name="T43" fmla="*/ 45 h 162"/>
                <a:gd name="T44" fmla="*/ 46 w 285"/>
                <a:gd name="T45" fmla="*/ 51 h 162"/>
                <a:gd name="T46" fmla="*/ 33 w 285"/>
                <a:gd name="T47" fmla="*/ 51 h 162"/>
                <a:gd name="T48" fmla="*/ 13 w 285"/>
                <a:gd name="T49" fmla="*/ 25 h 162"/>
                <a:gd name="T50" fmla="*/ 2 w 285"/>
                <a:gd name="T51" fmla="*/ 12 h 162"/>
                <a:gd name="T52" fmla="*/ 3 w 285"/>
                <a:gd name="T53" fmla="*/ 6 h 162"/>
                <a:gd name="T54" fmla="*/ 9 w 285"/>
                <a:gd name="T55" fmla="*/ 2 h 162"/>
                <a:gd name="T56" fmla="*/ 30 w 285"/>
                <a:gd name="T57" fmla="*/ 2 h 162"/>
                <a:gd name="T58" fmla="*/ 41 w 285"/>
                <a:gd name="T59" fmla="*/ 7 h 162"/>
                <a:gd name="T60" fmla="*/ 49 w 285"/>
                <a:gd name="T61" fmla="*/ 9 h 162"/>
                <a:gd name="T62" fmla="*/ 57 w 285"/>
                <a:gd name="T63" fmla="*/ 26 h 162"/>
                <a:gd name="T64" fmla="*/ 61 w 285"/>
                <a:gd name="T65" fmla="*/ 28 h 162"/>
                <a:gd name="T66" fmla="*/ 86 w 285"/>
                <a:gd name="T67" fmla="*/ 25 h 162"/>
                <a:gd name="T68" fmla="*/ 97 w 285"/>
                <a:gd name="T69" fmla="*/ 33 h 162"/>
                <a:gd name="T70" fmla="*/ 86 w 285"/>
                <a:gd name="T71" fmla="*/ 33 h 162"/>
                <a:gd name="T72" fmla="*/ 99 w 285"/>
                <a:gd name="T73" fmla="*/ 41 h 162"/>
                <a:gd name="T74" fmla="*/ 123 w 285"/>
                <a:gd name="T75" fmla="*/ 52 h 162"/>
                <a:gd name="T76" fmla="*/ 104 w 285"/>
                <a:gd name="T77" fmla="*/ 58 h 162"/>
                <a:gd name="T78" fmla="*/ 96 w 285"/>
                <a:gd name="T79" fmla="*/ 58 h 162"/>
                <a:gd name="T80" fmla="*/ 103 w 285"/>
                <a:gd name="T81" fmla="*/ 62 h 162"/>
                <a:gd name="T82" fmla="*/ 97 w 285"/>
                <a:gd name="T83" fmla="*/ 68 h 162"/>
                <a:gd name="T84" fmla="*/ 100 w 285"/>
                <a:gd name="T85" fmla="*/ 73 h 162"/>
                <a:gd name="T86" fmla="*/ 114 w 285"/>
                <a:gd name="T87" fmla="*/ 73 h 162"/>
                <a:gd name="T88" fmla="*/ 125 w 285"/>
                <a:gd name="T89" fmla="*/ 84 h 162"/>
                <a:gd name="T90" fmla="*/ 133 w 285"/>
                <a:gd name="T91" fmla="*/ 84 h 162"/>
                <a:gd name="T92" fmla="*/ 148 w 285"/>
                <a:gd name="T93" fmla="*/ 90 h 162"/>
                <a:gd name="T94" fmla="*/ 161 w 285"/>
                <a:gd name="T95" fmla="*/ 93 h 162"/>
                <a:gd name="T96" fmla="*/ 196 w 285"/>
                <a:gd name="T97" fmla="*/ 81 h 162"/>
                <a:gd name="T98" fmla="*/ 204 w 285"/>
                <a:gd name="T99" fmla="*/ 83 h 162"/>
                <a:gd name="T100" fmla="*/ 227 w 285"/>
                <a:gd name="T101" fmla="*/ 84 h 162"/>
                <a:gd name="T102" fmla="*/ 243 w 285"/>
                <a:gd name="T103" fmla="*/ 90 h 162"/>
                <a:gd name="T104" fmla="*/ 259 w 285"/>
                <a:gd name="T105" fmla="*/ 91 h 162"/>
                <a:gd name="T106" fmla="*/ 274 w 285"/>
                <a:gd name="T107" fmla="*/ 107 h 162"/>
                <a:gd name="T108" fmla="*/ 272 w 285"/>
                <a:gd name="T109" fmla="*/ 117 h 162"/>
                <a:gd name="T110" fmla="*/ 275 w 285"/>
                <a:gd name="T111" fmla="*/ 12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5" h="162">
                  <a:moveTo>
                    <a:pt x="285" y="125"/>
                  </a:moveTo>
                  <a:lnTo>
                    <a:pt x="285" y="125"/>
                  </a:lnTo>
                  <a:lnTo>
                    <a:pt x="278" y="133"/>
                  </a:lnTo>
                  <a:lnTo>
                    <a:pt x="275" y="135"/>
                  </a:lnTo>
                  <a:lnTo>
                    <a:pt x="272" y="135"/>
                  </a:lnTo>
                  <a:lnTo>
                    <a:pt x="272" y="135"/>
                  </a:lnTo>
                  <a:lnTo>
                    <a:pt x="261" y="128"/>
                  </a:lnTo>
                  <a:lnTo>
                    <a:pt x="256" y="125"/>
                  </a:lnTo>
                  <a:lnTo>
                    <a:pt x="255" y="125"/>
                  </a:lnTo>
                  <a:lnTo>
                    <a:pt x="255" y="125"/>
                  </a:lnTo>
                  <a:lnTo>
                    <a:pt x="255" y="125"/>
                  </a:lnTo>
                  <a:lnTo>
                    <a:pt x="256" y="129"/>
                  </a:lnTo>
                  <a:lnTo>
                    <a:pt x="261" y="133"/>
                  </a:lnTo>
                  <a:lnTo>
                    <a:pt x="264" y="136"/>
                  </a:lnTo>
                  <a:lnTo>
                    <a:pt x="264" y="139"/>
                  </a:lnTo>
                  <a:lnTo>
                    <a:pt x="262" y="141"/>
                  </a:lnTo>
                  <a:lnTo>
                    <a:pt x="262" y="141"/>
                  </a:lnTo>
                  <a:lnTo>
                    <a:pt x="252" y="146"/>
                  </a:lnTo>
                  <a:lnTo>
                    <a:pt x="245" y="151"/>
                  </a:lnTo>
                  <a:lnTo>
                    <a:pt x="240" y="152"/>
                  </a:lnTo>
                  <a:lnTo>
                    <a:pt x="240" y="152"/>
                  </a:lnTo>
                  <a:lnTo>
                    <a:pt x="236" y="151"/>
                  </a:lnTo>
                  <a:lnTo>
                    <a:pt x="233" y="149"/>
                  </a:lnTo>
                  <a:lnTo>
                    <a:pt x="230" y="148"/>
                  </a:lnTo>
                  <a:lnTo>
                    <a:pt x="226" y="148"/>
                  </a:lnTo>
                  <a:lnTo>
                    <a:pt x="226" y="148"/>
                  </a:lnTo>
                  <a:lnTo>
                    <a:pt x="223" y="146"/>
                  </a:lnTo>
                  <a:lnTo>
                    <a:pt x="222" y="143"/>
                  </a:lnTo>
                  <a:lnTo>
                    <a:pt x="220" y="143"/>
                  </a:lnTo>
                  <a:lnTo>
                    <a:pt x="216" y="143"/>
                  </a:lnTo>
                  <a:lnTo>
                    <a:pt x="216" y="143"/>
                  </a:lnTo>
                  <a:lnTo>
                    <a:pt x="212" y="146"/>
                  </a:lnTo>
                  <a:lnTo>
                    <a:pt x="209" y="152"/>
                  </a:lnTo>
                  <a:lnTo>
                    <a:pt x="204" y="157"/>
                  </a:lnTo>
                  <a:lnTo>
                    <a:pt x="200" y="158"/>
                  </a:lnTo>
                  <a:lnTo>
                    <a:pt x="200" y="158"/>
                  </a:lnTo>
                  <a:lnTo>
                    <a:pt x="170" y="162"/>
                  </a:lnTo>
                  <a:lnTo>
                    <a:pt x="170" y="162"/>
                  </a:lnTo>
                  <a:lnTo>
                    <a:pt x="164" y="162"/>
                  </a:lnTo>
                  <a:lnTo>
                    <a:pt x="158" y="161"/>
                  </a:lnTo>
                  <a:lnTo>
                    <a:pt x="146" y="158"/>
                  </a:lnTo>
                  <a:lnTo>
                    <a:pt x="146" y="158"/>
                  </a:lnTo>
                  <a:lnTo>
                    <a:pt x="142" y="155"/>
                  </a:lnTo>
                  <a:lnTo>
                    <a:pt x="136" y="152"/>
                  </a:lnTo>
                  <a:lnTo>
                    <a:pt x="136" y="152"/>
                  </a:lnTo>
                  <a:lnTo>
                    <a:pt x="130" y="152"/>
                  </a:lnTo>
                  <a:lnTo>
                    <a:pt x="129" y="151"/>
                  </a:lnTo>
                  <a:lnTo>
                    <a:pt x="129" y="148"/>
                  </a:lnTo>
                  <a:lnTo>
                    <a:pt x="129" y="148"/>
                  </a:lnTo>
                  <a:lnTo>
                    <a:pt x="128" y="143"/>
                  </a:lnTo>
                  <a:lnTo>
                    <a:pt x="126" y="142"/>
                  </a:lnTo>
                  <a:lnTo>
                    <a:pt x="125" y="141"/>
                  </a:lnTo>
                  <a:lnTo>
                    <a:pt x="125" y="141"/>
                  </a:lnTo>
                  <a:lnTo>
                    <a:pt x="123" y="142"/>
                  </a:lnTo>
                  <a:lnTo>
                    <a:pt x="122" y="143"/>
                  </a:lnTo>
                  <a:lnTo>
                    <a:pt x="120" y="148"/>
                  </a:lnTo>
                  <a:lnTo>
                    <a:pt x="120" y="148"/>
                  </a:lnTo>
                  <a:lnTo>
                    <a:pt x="114" y="151"/>
                  </a:lnTo>
                  <a:lnTo>
                    <a:pt x="107" y="151"/>
                  </a:lnTo>
                  <a:lnTo>
                    <a:pt x="107" y="151"/>
                  </a:lnTo>
                  <a:lnTo>
                    <a:pt x="103" y="149"/>
                  </a:lnTo>
                  <a:lnTo>
                    <a:pt x="99" y="146"/>
                  </a:lnTo>
                  <a:lnTo>
                    <a:pt x="99" y="146"/>
                  </a:lnTo>
                  <a:lnTo>
                    <a:pt x="94" y="141"/>
                  </a:lnTo>
                  <a:lnTo>
                    <a:pt x="94" y="139"/>
                  </a:lnTo>
                  <a:lnTo>
                    <a:pt x="93" y="141"/>
                  </a:lnTo>
                  <a:lnTo>
                    <a:pt x="93" y="141"/>
                  </a:lnTo>
                  <a:lnTo>
                    <a:pt x="91" y="143"/>
                  </a:lnTo>
                  <a:lnTo>
                    <a:pt x="90" y="143"/>
                  </a:lnTo>
                  <a:lnTo>
                    <a:pt x="87" y="145"/>
                  </a:lnTo>
                  <a:lnTo>
                    <a:pt x="87" y="145"/>
                  </a:lnTo>
                  <a:lnTo>
                    <a:pt x="83" y="143"/>
                  </a:lnTo>
                  <a:lnTo>
                    <a:pt x="80" y="141"/>
                  </a:lnTo>
                  <a:lnTo>
                    <a:pt x="77" y="139"/>
                  </a:lnTo>
                  <a:lnTo>
                    <a:pt x="75" y="135"/>
                  </a:lnTo>
                  <a:lnTo>
                    <a:pt x="75" y="135"/>
                  </a:lnTo>
                  <a:lnTo>
                    <a:pt x="77" y="129"/>
                  </a:lnTo>
                  <a:lnTo>
                    <a:pt x="75" y="125"/>
                  </a:lnTo>
                  <a:lnTo>
                    <a:pt x="75" y="125"/>
                  </a:lnTo>
                  <a:lnTo>
                    <a:pt x="74" y="117"/>
                  </a:lnTo>
                  <a:lnTo>
                    <a:pt x="77" y="113"/>
                  </a:lnTo>
                  <a:lnTo>
                    <a:pt x="77" y="113"/>
                  </a:lnTo>
                  <a:lnTo>
                    <a:pt x="78" y="112"/>
                  </a:lnTo>
                  <a:lnTo>
                    <a:pt x="80" y="110"/>
                  </a:lnTo>
                  <a:lnTo>
                    <a:pt x="78" y="109"/>
                  </a:lnTo>
                  <a:lnTo>
                    <a:pt x="78" y="109"/>
                  </a:lnTo>
                  <a:lnTo>
                    <a:pt x="77" y="104"/>
                  </a:lnTo>
                  <a:lnTo>
                    <a:pt x="77" y="101"/>
                  </a:lnTo>
                  <a:lnTo>
                    <a:pt x="77" y="99"/>
                  </a:lnTo>
                  <a:lnTo>
                    <a:pt x="77" y="99"/>
                  </a:lnTo>
                  <a:lnTo>
                    <a:pt x="80" y="88"/>
                  </a:lnTo>
                  <a:lnTo>
                    <a:pt x="81" y="84"/>
                  </a:lnTo>
                  <a:lnTo>
                    <a:pt x="81" y="81"/>
                  </a:lnTo>
                  <a:lnTo>
                    <a:pt x="81" y="81"/>
                  </a:lnTo>
                  <a:lnTo>
                    <a:pt x="78" y="77"/>
                  </a:lnTo>
                  <a:lnTo>
                    <a:pt x="77" y="74"/>
                  </a:lnTo>
                  <a:lnTo>
                    <a:pt x="78" y="71"/>
                  </a:lnTo>
                  <a:lnTo>
                    <a:pt x="78" y="71"/>
                  </a:lnTo>
                  <a:lnTo>
                    <a:pt x="80" y="65"/>
                  </a:lnTo>
                  <a:lnTo>
                    <a:pt x="80" y="62"/>
                  </a:lnTo>
                  <a:lnTo>
                    <a:pt x="80" y="59"/>
                  </a:lnTo>
                  <a:lnTo>
                    <a:pt x="80" y="59"/>
                  </a:lnTo>
                  <a:lnTo>
                    <a:pt x="74" y="55"/>
                  </a:lnTo>
                  <a:lnTo>
                    <a:pt x="68" y="51"/>
                  </a:lnTo>
                  <a:lnTo>
                    <a:pt x="68" y="51"/>
                  </a:lnTo>
                  <a:lnTo>
                    <a:pt x="67" y="49"/>
                  </a:lnTo>
                  <a:lnTo>
                    <a:pt x="65" y="46"/>
                  </a:lnTo>
                  <a:lnTo>
                    <a:pt x="65" y="45"/>
                  </a:lnTo>
                  <a:lnTo>
                    <a:pt x="64" y="45"/>
                  </a:lnTo>
                  <a:lnTo>
                    <a:pt x="64" y="45"/>
                  </a:lnTo>
                  <a:lnTo>
                    <a:pt x="57" y="48"/>
                  </a:lnTo>
                  <a:lnTo>
                    <a:pt x="52" y="51"/>
                  </a:lnTo>
                  <a:lnTo>
                    <a:pt x="49" y="51"/>
                  </a:lnTo>
                  <a:lnTo>
                    <a:pt x="49" y="51"/>
                  </a:lnTo>
                  <a:lnTo>
                    <a:pt x="46" y="51"/>
                  </a:lnTo>
                  <a:lnTo>
                    <a:pt x="42" y="49"/>
                  </a:lnTo>
                  <a:lnTo>
                    <a:pt x="39" y="48"/>
                  </a:lnTo>
                  <a:lnTo>
                    <a:pt x="38" y="48"/>
                  </a:lnTo>
                  <a:lnTo>
                    <a:pt x="38" y="48"/>
                  </a:lnTo>
                  <a:lnTo>
                    <a:pt x="33" y="51"/>
                  </a:lnTo>
                  <a:lnTo>
                    <a:pt x="32" y="52"/>
                  </a:lnTo>
                  <a:lnTo>
                    <a:pt x="30" y="52"/>
                  </a:lnTo>
                  <a:lnTo>
                    <a:pt x="30" y="52"/>
                  </a:lnTo>
                  <a:lnTo>
                    <a:pt x="22" y="41"/>
                  </a:lnTo>
                  <a:lnTo>
                    <a:pt x="13" y="25"/>
                  </a:lnTo>
                  <a:lnTo>
                    <a:pt x="13" y="25"/>
                  </a:lnTo>
                  <a:lnTo>
                    <a:pt x="12" y="22"/>
                  </a:lnTo>
                  <a:lnTo>
                    <a:pt x="9" y="19"/>
                  </a:lnTo>
                  <a:lnTo>
                    <a:pt x="4" y="16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6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5" y="2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9" y="7"/>
                  </a:lnTo>
                  <a:lnTo>
                    <a:pt x="41" y="7"/>
                  </a:lnTo>
                  <a:lnTo>
                    <a:pt x="42" y="7"/>
                  </a:lnTo>
                  <a:lnTo>
                    <a:pt x="42" y="7"/>
                  </a:lnTo>
                  <a:lnTo>
                    <a:pt x="46" y="6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55" y="13"/>
                  </a:lnTo>
                  <a:lnTo>
                    <a:pt x="57" y="16"/>
                  </a:lnTo>
                  <a:lnTo>
                    <a:pt x="58" y="19"/>
                  </a:lnTo>
                  <a:lnTo>
                    <a:pt x="58" y="19"/>
                  </a:lnTo>
                  <a:lnTo>
                    <a:pt x="57" y="26"/>
                  </a:lnTo>
                  <a:lnTo>
                    <a:pt x="57" y="29"/>
                  </a:lnTo>
                  <a:lnTo>
                    <a:pt x="57" y="31"/>
                  </a:lnTo>
                  <a:lnTo>
                    <a:pt x="58" y="29"/>
                  </a:lnTo>
                  <a:lnTo>
                    <a:pt x="58" y="29"/>
                  </a:lnTo>
                  <a:lnTo>
                    <a:pt x="61" y="28"/>
                  </a:lnTo>
                  <a:lnTo>
                    <a:pt x="64" y="28"/>
                  </a:lnTo>
                  <a:lnTo>
                    <a:pt x="71" y="25"/>
                  </a:lnTo>
                  <a:lnTo>
                    <a:pt x="71" y="25"/>
                  </a:lnTo>
                  <a:lnTo>
                    <a:pt x="80" y="25"/>
                  </a:lnTo>
                  <a:lnTo>
                    <a:pt x="86" y="25"/>
                  </a:lnTo>
                  <a:lnTo>
                    <a:pt x="90" y="26"/>
                  </a:lnTo>
                  <a:lnTo>
                    <a:pt x="90" y="26"/>
                  </a:lnTo>
                  <a:lnTo>
                    <a:pt x="93" y="29"/>
                  </a:lnTo>
                  <a:lnTo>
                    <a:pt x="96" y="32"/>
                  </a:lnTo>
                  <a:lnTo>
                    <a:pt x="97" y="33"/>
                  </a:lnTo>
                  <a:lnTo>
                    <a:pt x="97" y="35"/>
                  </a:lnTo>
                  <a:lnTo>
                    <a:pt x="96" y="35"/>
                  </a:lnTo>
                  <a:lnTo>
                    <a:pt x="96" y="35"/>
                  </a:lnTo>
                  <a:lnTo>
                    <a:pt x="88" y="33"/>
                  </a:lnTo>
                  <a:lnTo>
                    <a:pt x="86" y="33"/>
                  </a:lnTo>
                  <a:lnTo>
                    <a:pt x="86" y="33"/>
                  </a:lnTo>
                  <a:lnTo>
                    <a:pt x="90" y="38"/>
                  </a:lnTo>
                  <a:lnTo>
                    <a:pt x="94" y="39"/>
                  </a:lnTo>
                  <a:lnTo>
                    <a:pt x="99" y="41"/>
                  </a:lnTo>
                  <a:lnTo>
                    <a:pt x="99" y="41"/>
                  </a:lnTo>
                  <a:lnTo>
                    <a:pt x="110" y="44"/>
                  </a:lnTo>
                  <a:lnTo>
                    <a:pt x="119" y="48"/>
                  </a:lnTo>
                  <a:lnTo>
                    <a:pt x="119" y="48"/>
                  </a:lnTo>
                  <a:lnTo>
                    <a:pt x="122" y="49"/>
                  </a:lnTo>
                  <a:lnTo>
                    <a:pt x="123" y="52"/>
                  </a:lnTo>
                  <a:lnTo>
                    <a:pt x="122" y="52"/>
                  </a:lnTo>
                  <a:lnTo>
                    <a:pt x="119" y="54"/>
                  </a:lnTo>
                  <a:lnTo>
                    <a:pt x="119" y="54"/>
                  </a:lnTo>
                  <a:lnTo>
                    <a:pt x="112" y="57"/>
                  </a:lnTo>
                  <a:lnTo>
                    <a:pt x="104" y="58"/>
                  </a:lnTo>
                  <a:lnTo>
                    <a:pt x="104" y="58"/>
                  </a:lnTo>
                  <a:lnTo>
                    <a:pt x="99" y="58"/>
                  </a:lnTo>
                  <a:lnTo>
                    <a:pt x="96" y="58"/>
                  </a:lnTo>
                  <a:lnTo>
                    <a:pt x="96" y="58"/>
                  </a:lnTo>
                  <a:lnTo>
                    <a:pt x="96" y="58"/>
                  </a:lnTo>
                  <a:lnTo>
                    <a:pt x="94" y="61"/>
                  </a:lnTo>
                  <a:lnTo>
                    <a:pt x="94" y="62"/>
                  </a:lnTo>
                  <a:lnTo>
                    <a:pt x="96" y="62"/>
                  </a:lnTo>
                  <a:lnTo>
                    <a:pt x="96" y="62"/>
                  </a:lnTo>
                  <a:lnTo>
                    <a:pt x="103" y="62"/>
                  </a:lnTo>
                  <a:lnTo>
                    <a:pt x="104" y="64"/>
                  </a:lnTo>
                  <a:lnTo>
                    <a:pt x="104" y="65"/>
                  </a:lnTo>
                  <a:lnTo>
                    <a:pt x="104" y="65"/>
                  </a:lnTo>
                  <a:lnTo>
                    <a:pt x="100" y="67"/>
                  </a:lnTo>
                  <a:lnTo>
                    <a:pt x="97" y="68"/>
                  </a:lnTo>
                  <a:lnTo>
                    <a:pt x="96" y="70"/>
                  </a:lnTo>
                  <a:lnTo>
                    <a:pt x="96" y="70"/>
                  </a:lnTo>
                  <a:lnTo>
                    <a:pt x="96" y="74"/>
                  </a:lnTo>
                  <a:lnTo>
                    <a:pt x="97" y="74"/>
                  </a:lnTo>
                  <a:lnTo>
                    <a:pt x="100" y="73"/>
                  </a:lnTo>
                  <a:lnTo>
                    <a:pt x="100" y="73"/>
                  </a:lnTo>
                  <a:lnTo>
                    <a:pt x="104" y="71"/>
                  </a:lnTo>
                  <a:lnTo>
                    <a:pt x="109" y="71"/>
                  </a:lnTo>
                  <a:lnTo>
                    <a:pt x="114" y="73"/>
                  </a:lnTo>
                  <a:lnTo>
                    <a:pt x="114" y="73"/>
                  </a:lnTo>
                  <a:lnTo>
                    <a:pt x="117" y="75"/>
                  </a:lnTo>
                  <a:lnTo>
                    <a:pt x="119" y="78"/>
                  </a:lnTo>
                  <a:lnTo>
                    <a:pt x="119" y="78"/>
                  </a:lnTo>
                  <a:lnTo>
                    <a:pt x="123" y="83"/>
                  </a:lnTo>
                  <a:lnTo>
                    <a:pt x="125" y="84"/>
                  </a:lnTo>
                  <a:lnTo>
                    <a:pt x="126" y="86"/>
                  </a:lnTo>
                  <a:lnTo>
                    <a:pt x="126" y="86"/>
                  </a:lnTo>
                  <a:lnTo>
                    <a:pt x="129" y="84"/>
                  </a:lnTo>
                  <a:lnTo>
                    <a:pt x="132" y="84"/>
                  </a:lnTo>
                  <a:lnTo>
                    <a:pt x="133" y="84"/>
                  </a:lnTo>
                  <a:lnTo>
                    <a:pt x="133" y="84"/>
                  </a:lnTo>
                  <a:lnTo>
                    <a:pt x="139" y="90"/>
                  </a:lnTo>
                  <a:lnTo>
                    <a:pt x="143" y="91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51" y="90"/>
                  </a:lnTo>
                  <a:lnTo>
                    <a:pt x="154" y="90"/>
                  </a:lnTo>
                  <a:lnTo>
                    <a:pt x="156" y="91"/>
                  </a:lnTo>
                  <a:lnTo>
                    <a:pt x="161" y="93"/>
                  </a:lnTo>
                  <a:lnTo>
                    <a:pt x="161" y="93"/>
                  </a:lnTo>
                  <a:lnTo>
                    <a:pt x="170" y="93"/>
                  </a:lnTo>
                  <a:lnTo>
                    <a:pt x="175" y="91"/>
                  </a:lnTo>
                  <a:lnTo>
                    <a:pt x="175" y="91"/>
                  </a:lnTo>
                  <a:lnTo>
                    <a:pt x="196" y="81"/>
                  </a:lnTo>
                  <a:lnTo>
                    <a:pt x="196" y="81"/>
                  </a:lnTo>
                  <a:lnTo>
                    <a:pt x="201" y="78"/>
                  </a:lnTo>
                  <a:lnTo>
                    <a:pt x="204" y="78"/>
                  </a:lnTo>
                  <a:lnTo>
                    <a:pt x="206" y="78"/>
                  </a:lnTo>
                  <a:lnTo>
                    <a:pt x="206" y="78"/>
                  </a:lnTo>
                  <a:lnTo>
                    <a:pt x="204" y="83"/>
                  </a:lnTo>
                  <a:lnTo>
                    <a:pt x="204" y="84"/>
                  </a:lnTo>
                  <a:lnTo>
                    <a:pt x="207" y="84"/>
                  </a:lnTo>
                  <a:lnTo>
                    <a:pt x="207" y="84"/>
                  </a:lnTo>
                  <a:lnTo>
                    <a:pt x="216" y="84"/>
                  </a:lnTo>
                  <a:lnTo>
                    <a:pt x="227" y="84"/>
                  </a:lnTo>
                  <a:lnTo>
                    <a:pt x="227" y="84"/>
                  </a:lnTo>
                  <a:lnTo>
                    <a:pt x="235" y="86"/>
                  </a:lnTo>
                  <a:lnTo>
                    <a:pt x="239" y="87"/>
                  </a:lnTo>
                  <a:lnTo>
                    <a:pt x="239" y="87"/>
                  </a:lnTo>
                  <a:lnTo>
                    <a:pt x="243" y="90"/>
                  </a:lnTo>
                  <a:lnTo>
                    <a:pt x="246" y="91"/>
                  </a:lnTo>
                  <a:lnTo>
                    <a:pt x="251" y="91"/>
                  </a:lnTo>
                  <a:lnTo>
                    <a:pt x="251" y="91"/>
                  </a:lnTo>
                  <a:lnTo>
                    <a:pt x="256" y="91"/>
                  </a:lnTo>
                  <a:lnTo>
                    <a:pt x="259" y="91"/>
                  </a:lnTo>
                  <a:lnTo>
                    <a:pt x="262" y="93"/>
                  </a:lnTo>
                  <a:lnTo>
                    <a:pt x="262" y="93"/>
                  </a:lnTo>
                  <a:lnTo>
                    <a:pt x="269" y="99"/>
                  </a:lnTo>
                  <a:lnTo>
                    <a:pt x="272" y="103"/>
                  </a:lnTo>
                  <a:lnTo>
                    <a:pt x="274" y="107"/>
                  </a:lnTo>
                  <a:lnTo>
                    <a:pt x="274" y="107"/>
                  </a:lnTo>
                  <a:lnTo>
                    <a:pt x="274" y="113"/>
                  </a:lnTo>
                  <a:lnTo>
                    <a:pt x="272" y="116"/>
                  </a:lnTo>
                  <a:lnTo>
                    <a:pt x="272" y="117"/>
                  </a:lnTo>
                  <a:lnTo>
                    <a:pt x="272" y="117"/>
                  </a:lnTo>
                  <a:lnTo>
                    <a:pt x="271" y="119"/>
                  </a:lnTo>
                  <a:lnTo>
                    <a:pt x="271" y="120"/>
                  </a:lnTo>
                  <a:lnTo>
                    <a:pt x="272" y="122"/>
                  </a:lnTo>
                  <a:lnTo>
                    <a:pt x="275" y="123"/>
                  </a:lnTo>
                  <a:lnTo>
                    <a:pt x="275" y="123"/>
                  </a:lnTo>
                  <a:lnTo>
                    <a:pt x="282" y="123"/>
                  </a:lnTo>
                  <a:lnTo>
                    <a:pt x="285" y="125"/>
                  </a:lnTo>
                  <a:lnTo>
                    <a:pt x="285" y="1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Freeform 1410"/>
            <p:cNvSpPr>
              <a:spLocks/>
            </p:cNvSpPr>
            <p:nvPr/>
          </p:nvSpPr>
          <p:spPr bwMode="auto">
            <a:xfrm>
              <a:off x="2262188" y="1721279"/>
              <a:ext cx="11113" cy="17463"/>
            </a:xfrm>
            <a:custGeom>
              <a:avLst/>
              <a:gdLst>
                <a:gd name="T0" fmla="*/ 6 w 7"/>
                <a:gd name="T1" fmla="*/ 10 h 11"/>
                <a:gd name="T2" fmla="*/ 6 w 7"/>
                <a:gd name="T3" fmla="*/ 10 h 11"/>
                <a:gd name="T4" fmla="*/ 4 w 7"/>
                <a:gd name="T5" fmla="*/ 11 h 11"/>
                <a:gd name="T6" fmla="*/ 3 w 7"/>
                <a:gd name="T7" fmla="*/ 10 h 11"/>
                <a:gd name="T8" fmla="*/ 0 w 7"/>
                <a:gd name="T9" fmla="*/ 8 h 11"/>
                <a:gd name="T10" fmla="*/ 0 w 7"/>
                <a:gd name="T11" fmla="*/ 5 h 11"/>
                <a:gd name="T12" fmla="*/ 0 w 7"/>
                <a:gd name="T13" fmla="*/ 5 h 11"/>
                <a:gd name="T14" fmla="*/ 0 w 7"/>
                <a:gd name="T15" fmla="*/ 1 h 11"/>
                <a:gd name="T16" fmla="*/ 2 w 7"/>
                <a:gd name="T17" fmla="*/ 0 h 11"/>
                <a:gd name="T18" fmla="*/ 4 w 7"/>
                <a:gd name="T19" fmla="*/ 0 h 11"/>
                <a:gd name="T20" fmla="*/ 4 w 7"/>
                <a:gd name="T21" fmla="*/ 0 h 11"/>
                <a:gd name="T22" fmla="*/ 6 w 7"/>
                <a:gd name="T23" fmla="*/ 1 h 11"/>
                <a:gd name="T24" fmla="*/ 7 w 7"/>
                <a:gd name="T25" fmla="*/ 4 h 11"/>
                <a:gd name="T26" fmla="*/ 6 w 7"/>
                <a:gd name="T27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11">
                  <a:moveTo>
                    <a:pt x="6" y="10"/>
                  </a:moveTo>
                  <a:lnTo>
                    <a:pt x="6" y="10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7" y="4"/>
                  </a:lnTo>
                  <a:lnTo>
                    <a:pt x="6" y="10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4" name="Freeform 1630"/>
            <p:cNvSpPr>
              <a:spLocks/>
            </p:cNvSpPr>
            <p:nvPr/>
          </p:nvSpPr>
          <p:spPr bwMode="auto">
            <a:xfrm>
              <a:off x="2425700" y="5210604"/>
              <a:ext cx="163513" cy="1096963"/>
            </a:xfrm>
            <a:custGeom>
              <a:avLst/>
              <a:gdLst>
                <a:gd name="T0" fmla="*/ 61 w 103"/>
                <a:gd name="T1" fmla="*/ 690 h 691"/>
                <a:gd name="T2" fmla="*/ 35 w 103"/>
                <a:gd name="T3" fmla="*/ 688 h 691"/>
                <a:gd name="T4" fmla="*/ 23 w 103"/>
                <a:gd name="T5" fmla="*/ 684 h 691"/>
                <a:gd name="T6" fmla="*/ 20 w 103"/>
                <a:gd name="T7" fmla="*/ 669 h 691"/>
                <a:gd name="T8" fmla="*/ 20 w 103"/>
                <a:gd name="T9" fmla="*/ 652 h 691"/>
                <a:gd name="T10" fmla="*/ 14 w 103"/>
                <a:gd name="T11" fmla="*/ 652 h 691"/>
                <a:gd name="T12" fmla="*/ 6 w 103"/>
                <a:gd name="T13" fmla="*/ 656 h 691"/>
                <a:gd name="T14" fmla="*/ 1 w 103"/>
                <a:gd name="T15" fmla="*/ 651 h 691"/>
                <a:gd name="T16" fmla="*/ 1 w 103"/>
                <a:gd name="T17" fmla="*/ 629 h 691"/>
                <a:gd name="T18" fmla="*/ 14 w 103"/>
                <a:gd name="T19" fmla="*/ 610 h 691"/>
                <a:gd name="T20" fmla="*/ 19 w 103"/>
                <a:gd name="T21" fmla="*/ 598 h 691"/>
                <a:gd name="T22" fmla="*/ 26 w 103"/>
                <a:gd name="T23" fmla="*/ 571 h 691"/>
                <a:gd name="T24" fmla="*/ 28 w 103"/>
                <a:gd name="T25" fmla="*/ 564 h 691"/>
                <a:gd name="T26" fmla="*/ 28 w 103"/>
                <a:gd name="T27" fmla="*/ 535 h 691"/>
                <a:gd name="T28" fmla="*/ 28 w 103"/>
                <a:gd name="T29" fmla="*/ 529 h 691"/>
                <a:gd name="T30" fmla="*/ 35 w 103"/>
                <a:gd name="T31" fmla="*/ 520 h 691"/>
                <a:gd name="T32" fmla="*/ 28 w 103"/>
                <a:gd name="T33" fmla="*/ 513 h 691"/>
                <a:gd name="T34" fmla="*/ 28 w 103"/>
                <a:gd name="T35" fmla="*/ 512 h 691"/>
                <a:gd name="T36" fmla="*/ 38 w 103"/>
                <a:gd name="T37" fmla="*/ 509 h 691"/>
                <a:gd name="T38" fmla="*/ 32 w 103"/>
                <a:gd name="T39" fmla="*/ 503 h 691"/>
                <a:gd name="T40" fmla="*/ 23 w 103"/>
                <a:gd name="T41" fmla="*/ 494 h 691"/>
                <a:gd name="T42" fmla="*/ 26 w 103"/>
                <a:gd name="T43" fmla="*/ 487 h 691"/>
                <a:gd name="T44" fmla="*/ 29 w 103"/>
                <a:gd name="T45" fmla="*/ 478 h 691"/>
                <a:gd name="T46" fmla="*/ 23 w 103"/>
                <a:gd name="T47" fmla="*/ 461 h 691"/>
                <a:gd name="T48" fmla="*/ 26 w 103"/>
                <a:gd name="T49" fmla="*/ 441 h 691"/>
                <a:gd name="T50" fmla="*/ 29 w 103"/>
                <a:gd name="T51" fmla="*/ 415 h 691"/>
                <a:gd name="T52" fmla="*/ 32 w 103"/>
                <a:gd name="T53" fmla="*/ 403 h 691"/>
                <a:gd name="T54" fmla="*/ 36 w 103"/>
                <a:gd name="T55" fmla="*/ 390 h 691"/>
                <a:gd name="T56" fmla="*/ 36 w 103"/>
                <a:gd name="T57" fmla="*/ 357 h 691"/>
                <a:gd name="T58" fmla="*/ 41 w 103"/>
                <a:gd name="T59" fmla="*/ 341 h 691"/>
                <a:gd name="T60" fmla="*/ 48 w 103"/>
                <a:gd name="T61" fmla="*/ 331 h 691"/>
                <a:gd name="T62" fmla="*/ 51 w 103"/>
                <a:gd name="T63" fmla="*/ 315 h 691"/>
                <a:gd name="T64" fmla="*/ 54 w 103"/>
                <a:gd name="T65" fmla="*/ 300 h 691"/>
                <a:gd name="T66" fmla="*/ 54 w 103"/>
                <a:gd name="T67" fmla="*/ 280 h 691"/>
                <a:gd name="T68" fmla="*/ 51 w 103"/>
                <a:gd name="T69" fmla="*/ 242 h 691"/>
                <a:gd name="T70" fmla="*/ 51 w 103"/>
                <a:gd name="T71" fmla="*/ 225 h 691"/>
                <a:gd name="T72" fmla="*/ 72 w 103"/>
                <a:gd name="T73" fmla="*/ 152 h 691"/>
                <a:gd name="T74" fmla="*/ 75 w 103"/>
                <a:gd name="T75" fmla="*/ 128 h 691"/>
                <a:gd name="T76" fmla="*/ 80 w 103"/>
                <a:gd name="T77" fmla="*/ 121 h 691"/>
                <a:gd name="T78" fmla="*/ 101 w 103"/>
                <a:gd name="T79" fmla="*/ 96 h 691"/>
                <a:gd name="T80" fmla="*/ 103 w 103"/>
                <a:gd name="T81" fmla="*/ 90 h 691"/>
                <a:gd name="T82" fmla="*/ 91 w 103"/>
                <a:gd name="T83" fmla="*/ 87 h 691"/>
                <a:gd name="T84" fmla="*/ 90 w 103"/>
                <a:gd name="T85" fmla="*/ 81 h 691"/>
                <a:gd name="T86" fmla="*/ 80 w 103"/>
                <a:gd name="T87" fmla="*/ 47 h 691"/>
                <a:gd name="T88" fmla="*/ 80 w 103"/>
                <a:gd name="T89" fmla="*/ 35 h 691"/>
                <a:gd name="T90" fmla="*/ 70 w 103"/>
                <a:gd name="T91" fmla="*/ 21 h 691"/>
                <a:gd name="T92" fmla="*/ 68 w 103"/>
                <a:gd name="T93" fmla="*/ 10 h 691"/>
                <a:gd name="T94" fmla="*/ 65 w 103"/>
                <a:gd name="T95" fmla="*/ 0 h 691"/>
                <a:gd name="T96" fmla="*/ 46 w 103"/>
                <a:gd name="T97" fmla="*/ 12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3" h="691">
                  <a:moveTo>
                    <a:pt x="70" y="691"/>
                  </a:moveTo>
                  <a:lnTo>
                    <a:pt x="70" y="691"/>
                  </a:lnTo>
                  <a:lnTo>
                    <a:pt x="61" y="690"/>
                  </a:lnTo>
                  <a:lnTo>
                    <a:pt x="51" y="688"/>
                  </a:lnTo>
                  <a:lnTo>
                    <a:pt x="51" y="688"/>
                  </a:lnTo>
                  <a:lnTo>
                    <a:pt x="35" y="688"/>
                  </a:lnTo>
                  <a:lnTo>
                    <a:pt x="28" y="687"/>
                  </a:lnTo>
                  <a:lnTo>
                    <a:pt x="25" y="685"/>
                  </a:lnTo>
                  <a:lnTo>
                    <a:pt x="23" y="684"/>
                  </a:lnTo>
                  <a:lnTo>
                    <a:pt x="23" y="684"/>
                  </a:lnTo>
                  <a:lnTo>
                    <a:pt x="20" y="677"/>
                  </a:lnTo>
                  <a:lnTo>
                    <a:pt x="20" y="669"/>
                  </a:lnTo>
                  <a:lnTo>
                    <a:pt x="20" y="656"/>
                  </a:lnTo>
                  <a:lnTo>
                    <a:pt x="20" y="656"/>
                  </a:lnTo>
                  <a:lnTo>
                    <a:pt x="20" y="652"/>
                  </a:lnTo>
                  <a:lnTo>
                    <a:pt x="19" y="651"/>
                  </a:lnTo>
                  <a:lnTo>
                    <a:pt x="17" y="651"/>
                  </a:lnTo>
                  <a:lnTo>
                    <a:pt x="14" y="652"/>
                  </a:lnTo>
                  <a:lnTo>
                    <a:pt x="14" y="652"/>
                  </a:lnTo>
                  <a:lnTo>
                    <a:pt x="9" y="656"/>
                  </a:lnTo>
                  <a:lnTo>
                    <a:pt x="6" y="656"/>
                  </a:lnTo>
                  <a:lnTo>
                    <a:pt x="3" y="655"/>
                  </a:lnTo>
                  <a:lnTo>
                    <a:pt x="3" y="655"/>
                  </a:lnTo>
                  <a:lnTo>
                    <a:pt x="1" y="651"/>
                  </a:lnTo>
                  <a:lnTo>
                    <a:pt x="0" y="642"/>
                  </a:lnTo>
                  <a:lnTo>
                    <a:pt x="0" y="633"/>
                  </a:lnTo>
                  <a:lnTo>
                    <a:pt x="1" y="629"/>
                  </a:lnTo>
                  <a:lnTo>
                    <a:pt x="4" y="625"/>
                  </a:lnTo>
                  <a:lnTo>
                    <a:pt x="4" y="625"/>
                  </a:lnTo>
                  <a:lnTo>
                    <a:pt x="14" y="610"/>
                  </a:lnTo>
                  <a:lnTo>
                    <a:pt x="17" y="604"/>
                  </a:lnTo>
                  <a:lnTo>
                    <a:pt x="19" y="598"/>
                  </a:lnTo>
                  <a:lnTo>
                    <a:pt x="19" y="598"/>
                  </a:lnTo>
                  <a:lnTo>
                    <a:pt x="20" y="585"/>
                  </a:lnTo>
                  <a:lnTo>
                    <a:pt x="22" y="578"/>
                  </a:lnTo>
                  <a:lnTo>
                    <a:pt x="26" y="571"/>
                  </a:lnTo>
                  <a:lnTo>
                    <a:pt x="26" y="571"/>
                  </a:lnTo>
                  <a:lnTo>
                    <a:pt x="28" y="568"/>
                  </a:lnTo>
                  <a:lnTo>
                    <a:pt x="28" y="564"/>
                  </a:lnTo>
                  <a:lnTo>
                    <a:pt x="29" y="552"/>
                  </a:lnTo>
                  <a:lnTo>
                    <a:pt x="28" y="542"/>
                  </a:lnTo>
                  <a:lnTo>
                    <a:pt x="28" y="535"/>
                  </a:lnTo>
                  <a:lnTo>
                    <a:pt x="28" y="535"/>
                  </a:lnTo>
                  <a:lnTo>
                    <a:pt x="26" y="532"/>
                  </a:lnTo>
                  <a:lnTo>
                    <a:pt x="28" y="529"/>
                  </a:lnTo>
                  <a:lnTo>
                    <a:pt x="30" y="526"/>
                  </a:lnTo>
                  <a:lnTo>
                    <a:pt x="33" y="522"/>
                  </a:lnTo>
                  <a:lnTo>
                    <a:pt x="35" y="520"/>
                  </a:lnTo>
                  <a:lnTo>
                    <a:pt x="33" y="519"/>
                  </a:lnTo>
                  <a:lnTo>
                    <a:pt x="33" y="519"/>
                  </a:lnTo>
                  <a:lnTo>
                    <a:pt x="28" y="513"/>
                  </a:lnTo>
                  <a:lnTo>
                    <a:pt x="26" y="513"/>
                  </a:lnTo>
                  <a:lnTo>
                    <a:pt x="28" y="512"/>
                  </a:lnTo>
                  <a:lnTo>
                    <a:pt x="28" y="512"/>
                  </a:lnTo>
                  <a:lnTo>
                    <a:pt x="33" y="510"/>
                  </a:lnTo>
                  <a:lnTo>
                    <a:pt x="38" y="509"/>
                  </a:lnTo>
                  <a:lnTo>
                    <a:pt x="38" y="509"/>
                  </a:lnTo>
                  <a:lnTo>
                    <a:pt x="36" y="506"/>
                  </a:lnTo>
                  <a:lnTo>
                    <a:pt x="36" y="506"/>
                  </a:lnTo>
                  <a:lnTo>
                    <a:pt x="32" y="503"/>
                  </a:lnTo>
                  <a:lnTo>
                    <a:pt x="28" y="500"/>
                  </a:lnTo>
                  <a:lnTo>
                    <a:pt x="25" y="496"/>
                  </a:lnTo>
                  <a:lnTo>
                    <a:pt x="23" y="494"/>
                  </a:lnTo>
                  <a:lnTo>
                    <a:pt x="25" y="491"/>
                  </a:lnTo>
                  <a:lnTo>
                    <a:pt x="25" y="491"/>
                  </a:lnTo>
                  <a:lnTo>
                    <a:pt x="26" y="487"/>
                  </a:lnTo>
                  <a:lnTo>
                    <a:pt x="29" y="486"/>
                  </a:lnTo>
                  <a:lnTo>
                    <a:pt x="30" y="483"/>
                  </a:lnTo>
                  <a:lnTo>
                    <a:pt x="29" y="478"/>
                  </a:lnTo>
                  <a:lnTo>
                    <a:pt x="29" y="478"/>
                  </a:lnTo>
                  <a:lnTo>
                    <a:pt x="25" y="467"/>
                  </a:lnTo>
                  <a:lnTo>
                    <a:pt x="23" y="461"/>
                  </a:lnTo>
                  <a:lnTo>
                    <a:pt x="23" y="455"/>
                  </a:lnTo>
                  <a:lnTo>
                    <a:pt x="23" y="455"/>
                  </a:lnTo>
                  <a:lnTo>
                    <a:pt x="26" y="441"/>
                  </a:lnTo>
                  <a:lnTo>
                    <a:pt x="28" y="423"/>
                  </a:lnTo>
                  <a:lnTo>
                    <a:pt x="28" y="423"/>
                  </a:lnTo>
                  <a:lnTo>
                    <a:pt x="29" y="415"/>
                  </a:lnTo>
                  <a:lnTo>
                    <a:pt x="30" y="407"/>
                  </a:lnTo>
                  <a:lnTo>
                    <a:pt x="30" y="407"/>
                  </a:lnTo>
                  <a:lnTo>
                    <a:pt x="32" y="403"/>
                  </a:lnTo>
                  <a:lnTo>
                    <a:pt x="33" y="397"/>
                  </a:lnTo>
                  <a:lnTo>
                    <a:pt x="36" y="390"/>
                  </a:lnTo>
                  <a:lnTo>
                    <a:pt x="36" y="390"/>
                  </a:lnTo>
                  <a:lnTo>
                    <a:pt x="38" y="386"/>
                  </a:lnTo>
                  <a:lnTo>
                    <a:pt x="38" y="377"/>
                  </a:lnTo>
                  <a:lnTo>
                    <a:pt x="36" y="357"/>
                  </a:lnTo>
                  <a:lnTo>
                    <a:pt x="36" y="357"/>
                  </a:lnTo>
                  <a:lnTo>
                    <a:pt x="38" y="348"/>
                  </a:lnTo>
                  <a:lnTo>
                    <a:pt x="41" y="341"/>
                  </a:lnTo>
                  <a:lnTo>
                    <a:pt x="43" y="335"/>
                  </a:lnTo>
                  <a:lnTo>
                    <a:pt x="48" y="331"/>
                  </a:lnTo>
                  <a:lnTo>
                    <a:pt x="48" y="331"/>
                  </a:lnTo>
                  <a:lnTo>
                    <a:pt x="49" y="328"/>
                  </a:lnTo>
                  <a:lnTo>
                    <a:pt x="51" y="323"/>
                  </a:lnTo>
                  <a:lnTo>
                    <a:pt x="51" y="315"/>
                  </a:lnTo>
                  <a:lnTo>
                    <a:pt x="52" y="307"/>
                  </a:lnTo>
                  <a:lnTo>
                    <a:pt x="54" y="300"/>
                  </a:lnTo>
                  <a:lnTo>
                    <a:pt x="54" y="300"/>
                  </a:lnTo>
                  <a:lnTo>
                    <a:pt x="54" y="297"/>
                  </a:lnTo>
                  <a:lnTo>
                    <a:pt x="55" y="293"/>
                  </a:lnTo>
                  <a:lnTo>
                    <a:pt x="54" y="280"/>
                  </a:lnTo>
                  <a:lnTo>
                    <a:pt x="52" y="258"/>
                  </a:lnTo>
                  <a:lnTo>
                    <a:pt x="52" y="258"/>
                  </a:lnTo>
                  <a:lnTo>
                    <a:pt x="51" y="242"/>
                  </a:lnTo>
                  <a:lnTo>
                    <a:pt x="49" y="233"/>
                  </a:lnTo>
                  <a:lnTo>
                    <a:pt x="51" y="225"/>
                  </a:lnTo>
                  <a:lnTo>
                    <a:pt x="51" y="225"/>
                  </a:lnTo>
                  <a:lnTo>
                    <a:pt x="62" y="189"/>
                  </a:lnTo>
                  <a:lnTo>
                    <a:pt x="72" y="152"/>
                  </a:lnTo>
                  <a:lnTo>
                    <a:pt x="72" y="152"/>
                  </a:lnTo>
                  <a:lnTo>
                    <a:pt x="72" y="145"/>
                  </a:lnTo>
                  <a:lnTo>
                    <a:pt x="74" y="136"/>
                  </a:lnTo>
                  <a:lnTo>
                    <a:pt x="75" y="128"/>
                  </a:lnTo>
                  <a:lnTo>
                    <a:pt x="78" y="123"/>
                  </a:lnTo>
                  <a:lnTo>
                    <a:pt x="80" y="121"/>
                  </a:lnTo>
                  <a:lnTo>
                    <a:pt x="80" y="121"/>
                  </a:lnTo>
                  <a:lnTo>
                    <a:pt x="87" y="113"/>
                  </a:lnTo>
                  <a:lnTo>
                    <a:pt x="96" y="105"/>
                  </a:lnTo>
                  <a:lnTo>
                    <a:pt x="101" y="96"/>
                  </a:lnTo>
                  <a:lnTo>
                    <a:pt x="103" y="93"/>
                  </a:lnTo>
                  <a:lnTo>
                    <a:pt x="103" y="90"/>
                  </a:lnTo>
                  <a:lnTo>
                    <a:pt x="103" y="90"/>
                  </a:lnTo>
                  <a:lnTo>
                    <a:pt x="98" y="89"/>
                  </a:lnTo>
                  <a:lnTo>
                    <a:pt x="96" y="89"/>
                  </a:lnTo>
                  <a:lnTo>
                    <a:pt x="91" y="87"/>
                  </a:lnTo>
                  <a:lnTo>
                    <a:pt x="91" y="84"/>
                  </a:lnTo>
                  <a:lnTo>
                    <a:pt x="90" y="81"/>
                  </a:lnTo>
                  <a:lnTo>
                    <a:pt x="90" y="81"/>
                  </a:lnTo>
                  <a:lnTo>
                    <a:pt x="85" y="63"/>
                  </a:lnTo>
                  <a:lnTo>
                    <a:pt x="80" y="47"/>
                  </a:lnTo>
                  <a:lnTo>
                    <a:pt x="80" y="47"/>
                  </a:lnTo>
                  <a:lnTo>
                    <a:pt x="78" y="41"/>
                  </a:lnTo>
                  <a:lnTo>
                    <a:pt x="78" y="38"/>
                  </a:lnTo>
                  <a:lnTo>
                    <a:pt x="80" y="35"/>
                  </a:lnTo>
                  <a:lnTo>
                    <a:pt x="77" y="31"/>
                  </a:lnTo>
                  <a:lnTo>
                    <a:pt x="77" y="31"/>
                  </a:lnTo>
                  <a:lnTo>
                    <a:pt x="70" y="21"/>
                  </a:lnTo>
                  <a:lnTo>
                    <a:pt x="68" y="16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70" y="3"/>
                  </a:lnTo>
                  <a:lnTo>
                    <a:pt x="68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58" y="3"/>
                  </a:lnTo>
                  <a:lnTo>
                    <a:pt x="46" y="12"/>
                  </a:lnTo>
                  <a:lnTo>
                    <a:pt x="70" y="691"/>
                  </a:lnTo>
                  <a:close/>
                </a:path>
              </a:pathLst>
            </a:custGeom>
            <a:solidFill>
              <a:srgbClr val="0DA0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Freeform 1631"/>
            <p:cNvSpPr>
              <a:spLocks/>
            </p:cNvSpPr>
            <p:nvPr/>
          </p:nvSpPr>
          <p:spPr bwMode="auto">
            <a:xfrm>
              <a:off x="2425700" y="5210604"/>
              <a:ext cx="163513" cy="1096963"/>
            </a:xfrm>
            <a:custGeom>
              <a:avLst/>
              <a:gdLst>
                <a:gd name="T0" fmla="*/ 61 w 103"/>
                <a:gd name="T1" fmla="*/ 690 h 691"/>
                <a:gd name="T2" fmla="*/ 35 w 103"/>
                <a:gd name="T3" fmla="*/ 688 h 691"/>
                <a:gd name="T4" fmla="*/ 23 w 103"/>
                <a:gd name="T5" fmla="*/ 684 h 691"/>
                <a:gd name="T6" fmla="*/ 20 w 103"/>
                <a:gd name="T7" fmla="*/ 669 h 691"/>
                <a:gd name="T8" fmla="*/ 20 w 103"/>
                <a:gd name="T9" fmla="*/ 652 h 691"/>
                <a:gd name="T10" fmla="*/ 14 w 103"/>
                <a:gd name="T11" fmla="*/ 652 h 691"/>
                <a:gd name="T12" fmla="*/ 6 w 103"/>
                <a:gd name="T13" fmla="*/ 656 h 691"/>
                <a:gd name="T14" fmla="*/ 1 w 103"/>
                <a:gd name="T15" fmla="*/ 651 h 691"/>
                <a:gd name="T16" fmla="*/ 1 w 103"/>
                <a:gd name="T17" fmla="*/ 629 h 691"/>
                <a:gd name="T18" fmla="*/ 14 w 103"/>
                <a:gd name="T19" fmla="*/ 610 h 691"/>
                <a:gd name="T20" fmla="*/ 19 w 103"/>
                <a:gd name="T21" fmla="*/ 598 h 691"/>
                <a:gd name="T22" fmla="*/ 26 w 103"/>
                <a:gd name="T23" fmla="*/ 571 h 691"/>
                <a:gd name="T24" fmla="*/ 28 w 103"/>
                <a:gd name="T25" fmla="*/ 564 h 691"/>
                <a:gd name="T26" fmla="*/ 28 w 103"/>
                <a:gd name="T27" fmla="*/ 535 h 691"/>
                <a:gd name="T28" fmla="*/ 28 w 103"/>
                <a:gd name="T29" fmla="*/ 529 h 691"/>
                <a:gd name="T30" fmla="*/ 35 w 103"/>
                <a:gd name="T31" fmla="*/ 520 h 691"/>
                <a:gd name="T32" fmla="*/ 28 w 103"/>
                <a:gd name="T33" fmla="*/ 513 h 691"/>
                <a:gd name="T34" fmla="*/ 28 w 103"/>
                <a:gd name="T35" fmla="*/ 512 h 691"/>
                <a:gd name="T36" fmla="*/ 38 w 103"/>
                <a:gd name="T37" fmla="*/ 509 h 691"/>
                <a:gd name="T38" fmla="*/ 32 w 103"/>
                <a:gd name="T39" fmla="*/ 503 h 691"/>
                <a:gd name="T40" fmla="*/ 23 w 103"/>
                <a:gd name="T41" fmla="*/ 494 h 691"/>
                <a:gd name="T42" fmla="*/ 26 w 103"/>
                <a:gd name="T43" fmla="*/ 487 h 691"/>
                <a:gd name="T44" fmla="*/ 29 w 103"/>
                <a:gd name="T45" fmla="*/ 478 h 691"/>
                <a:gd name="T46" fmla="*/ 23 w 103"/>
                <a:gd name="T47" fmla="*/ 461 h 691"/>
                <a:gd name="T48" fmla="*/ 26 w 103"/>
                <a:gd name="T49" fmla="*/ 441 h 691"/>
                <a:gd name="T50" fmla="*/ 29 w 103"/>
                <a:gd name="T51" fmla="*/ 415 h 691"/>
                <a:gd name="T52" fmla="*/ 32 w 103"/>
                <a:gd name="T53" fmla="*/ 403 h 691"/>
                <a:gd name="T54" fmla="*/ 36 w 103"/>
                <a:gd name="T55" fmla="*/ 390 h 691"/>
                <a:gd name="T56" fmla="*/ 36 w 103"/>
                <a:gd name="T57" fmla="*/ 357 h 691"/>
                <a:gd name="T58" fmla="*/ 41 w 103"/>
                <a:gd name="T59" fmla="*/ 341 h 691"/>
                <a:gd name="T60" fmla="*/ 48 w 103"/>
                <a:gd name="T61" fmla="*/ 331 h 691"/>
                <a:gd name="T62" fmla="*/ 51 w 103"/>
                <a:gd name="T63" fmla="*/ 315 h 691"/>
                <a:gd name="T64" fmla="*/ 54 w 103"/>
                <a:gd name="T65" fmla="*/ 300 h 691"/>
                <a:gd name="T66" fmla="*/ 54 w 103"/>
                <a:gd name="T67" fmla="*/ 280 h 691"/>
                <a:gd name="T68" fmla="*/ 51 w 103"/>
                <a:gd name="T69" fmla="*/ 242 h 691"/>
                <a:gd name="T70" fmla="*/ 51 w 103"/>
                <a:gd name="T71" fmla="*/ 225 h 691"/>
                <a:gd name="T72" fmla="*/ 72 w 103"/>
                <a:gd name="T73" fmla="*/ 152 h 691"/>
                <a:gd name="T74" fmla="*/ 75 w 103"/>
                <a:gd name="T75" fmla="*/ 128 h 691"/>
                <a:gd name="T76" fmla="*/ 80 w 103"/>
                <a:gd name="T77" fmla="*/ 121 h 691"/>
                <a:gd name="T78" fmla="*/ 101 w 103"/>
                <a:gd name="T79" fmla="*/ 96 h 691"/>
                <a:gd name="T80" fmla="*/ 103 w 103"/>
                <a:gd name="T81" fmla="*/ 90 h 691"/>
                <a:gd name="T82" fmla="*/ 91 w 103"/>
                <a:gd name="T83" fmla="*/ 87 h 691"/>
                <a:gd name="T84" fmla="*/ 90 w 103"/>
                <a:gd name="T85" fmla="*/ 81 h 691"/>
                <a:gd name="T86" fmla="*/ 80 w 103"/>
                <a:gd name="T87" fmla="*/ 47 h 691"/>
                <a:gd name="T88" fmla="*/ 80 w 103"/>
                <a:gd name="T89" fmla="*/ 35 h 691"/>
                <a:gd name="T90" fmla="*/ 70 w 103"/>
                <a:gd name="T91" fmla="*/ 21 h 691"/>
                <a:gd name="T92" fmla="*/ 68 w 103"/>
                <a:gd name="T93" fmla="*/ 10 h 691"/>
                <a:gd name="T94" fmla="*/ 65 w 103"/>
                <a:gd name="T95" fmla="*/ 0 h 691"/>
                <a:gd name="T96" fmla="*/ 46 w 103"/>
                <a:gd name="T97" fmla="*/ 12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3" h="691">
                  <a:moveTo>
                    <a:pt x="70" y="691"/>
                  </a:moveTo>
                  <a:lnTo>
                    <a:pt x="70" y="691"/>
                  </a:lnTo>
                  <a:lnTo>
                    <a:pt x="61" y="690"/>
                  </a:lnTo>
                  <a:lnTo>
                    <a:pt x="51" y="688"/>
                  </a:lnTo>
                  <a:lnTo>
                    <a:pt x="51" y="688"/>
                  </a:lnTo>
                  <a:lnTo>
                    <a:pt x="35" y="688"/>
                  </a:lnTo>
                  <a:lnTo>
                    <a:pt x="28" y="687"/>
                  </a:lnTo>
                  <a:lnTo>
                    <a:pt x="25" y="685"/>
                  </a:lnTo>
                  <a:lnTo>
                    <a:pt x="23" y="684"/>
                  </a:lnTo>
                  <a:lnTo>
                    <a:pt x="23" y="684"/>
                  </a:lnTo>
                  <a:lnTo>
                    <a:pt x="20" y="677"/>
                  </a:lnTo>
                  <a:lnTo>
                    <a:pt x="20" y="669"/>
                  </a:lnTo>
                  <a:lnTo>
                    <a:pt x="20" y="656"/>
                  </a:lnTo>
                  <a:lnTo>
                    <a:pt x="20" y="656"/>
                  </a:lnTo>
                  <a:lnTo>
                    <a:pt x="20" y="652"/>
                  </a:lnTo>
                  <a:lnTo>
                    <a:pt x="19" y="651"/>
                  </a:lnTo>
                  <a:lnTo>
                    <a:pt x="17" y="651"/>
                  </a:lnTo>
                  <a:lnTo>
                    <a:pt x="14" y="652"/>
                  </a:lnTo>
                  <a:lnTo>
                    <a:pt x="14" y="652"/>
                  </a:lnTo>
                  <a:lnTo>
                    <a:pt x="9" y="656"/>
                  </a:lnTo>
                  <a:lnTo>
                    <a:pt x="6" y="656"/>
                  </a:lnTo>
                  <a:lnTo>
                    <a:pt x="3" y="655"/>
                  </a:lnTo>
                  <a:lnTo>
                    <a:pt x="3" y="655"/>
                  </a:lnTo>
                  <a:lnTo>
                    <a:pt x="1" y="651"/>
                  </a:lnTo>
                  <a:lnTo>
                    <a:pt x="0" y="642"/>
                  </a:lnTo>
                  <a:lnTo>
                    <a:pt x="0" y="633"/>
                  </a:lnTo>
                  <a:lnTo>
                    <a:pt x="1" y="629"/>
                  </a:lnTo>
                  <a:lnTo>
                    <a:pt x="4" y="625"/>
                  </a:lnTo>
                  <a:lnTo>
                    <a:pt x="4" y="625"/>
                  </a:lnTo>
                  <a:lnTo>
                    <a:pt x="14" y="610"/>
                  </a:lnTo>
                  <a:lnTo>
                    <a:pt x="17" y="604"/>
                  </a:lnTo>
                  <a:lnTo>
                    <a:pt x="19" y="598"/>
                  </a:lnTo>
                  <a:lnTo>
                    <a:pt x="19" y="598"/>
                  </a:lnTo>
                  <a:lnTo>
                    <a:pt x="20" y="585"/>
                  </a:lnTo>
                  <a:lnTo>
                    <a:pt x="22" y="578"/>
                  </a:lnTo>
                  <a:lnTo>
                    <a:pt x="26" y="571"/>
                  </a:lnTo>
                  <a:lnTo>
                    <a:pt x="26" y="571"/>
                  </a:lnTo>
                  <a:lnTo>
                    <a:pt x="28" y="568"/>
                  </a:lnTo>
                  <a:lnTo>
                    <a:pt x="28" y="564"/>
                  </a:lnTo>
                  <a:lnTo>
                    <a:pt x="29" y="552"/>
                  </a:lnTo>
                  <a:lnTo>
                    <a:pt x="28" y="542"/>
                  </a:lnTo>
                  <a:lnTo>
                    <a:pt x="28" y="535"/>
                  </a:lnTo>
                  <a:lnTo>
                    <a:pt x="28" y="535"/>
                  </a:lnTo>
                  <a:lnTo>
                    <a:pt x="26" y="532"/>
                  </a:lnTo>
                  <a:lnTo>
                    <a:pt x="28" y="529"/>
                  </a:lnTo>
                  <a:lnTo>
                    <a:pt x="30" y="526"/>
                  </a:lnTo>
                  <a:lnTo>
                    <a:pt x="33" y="522"/>
                  </a:lnTo>
                  <a:lnTo>
                    <a:pt x="35" y="520"/>
                  </a:lnTo>
                  <a:lnTo>
                    <a:pt x="33" y="519"/>
                  </a:lnTo>
                  <a:lnTo>
                    <a:pt x="33" y="519"/>
                  </a:lnTo>
                  <a:lnTo>
                    <a:pt x="28" y="513"/>
                  </a:lnTo>
                  <a:lnTo>
                    <a:pt x="26" y="513"/>
                  </a:lnTo>
                  <a:lnTo>
                    <a:pt x="28" y="512"/>
                  </a:lnTo>
                  <a:lnTo>
                    <a:pt x="28" y="512"/>
                  </a:lnTo>
                  <a:lnTo>
                    <a:pt x="33" y="510"/>
                  </a:lnTo>
                  <a:lnTo>
                    <a:pt x="38" y="509"/>
                  </a:lnTo>
                  <a:lnTo>
                    <a:pt x="38" y="509"/>
                  </a:lnTo>
                  <a:lnTo>
                    <a:pt x="36" y="506"/>
                  </a:lnTo>
                  <a:lnTo>
                    <a:pt x="36" y="506"/>
                  </a:lnTo>
                  <a:lnTo>
                    <a:pt x="32" y="503"/>
                  </a:lnTo>
                  <a:lnTo>
                    <a:pt x="28" y="500"/>
                  </a:lnTo>
                  <a:lnTo>
                    <a:pt x="25" y="496"/>
                  </a:lnTo>
                  <a:lnTo>
                    <a:pt x="23" y="494"/>
                  </a:lnTo>
                  <a:lnTo>
                    <a:pt x="25" y="491"/>
                  </a:lnTo>
                  <a:lnTo>
                    <a:pt x="25" y="491"/>
                  </a:lnTo>
                  <a:lnTo>
                    <a:pt x="26" y="487"/>
                  </a:lnTo>
                  <a:lnTo>
                    <a:pt x="29" y="486"/>
                  </a:lnTo>
                  <a:lnTo>
                    <a:pt x="30" y="483"/>
                  </a:lnTo>
                  <a:lnTo>
                    <a:pt x="29" y="478"/>
                  </a:lnTo>
                  <a:lnTo>
                    <a:pt x="29" y="478"/>
                  </a:lnTo>
                  <a:lnTo>
                    <a:pt x="25" y="467"/>
                  </a:lnTo>
                  <a:lnTo>
                    <a:pt x="23" y="461"/>
                  </a:lnTo>
                  <a:lnTo>
                    <a:pt x="23" y="455"/>
                  </a:lnTo>
                  <a:lnTo>
                    <a:pt x="23" y="455"/>
                  </a:lnTo>
                  <a:lnTo>
                    <a:pt x="26" y="441"/>
                  </a:lnTo>
                  <a:lnTo>
                    <a:pt x="28" y="423"/>
                  </a:lnTo>
                  <a:lnTo>
                    <a:pt x="28" y="423"/>
                  </a:lnTo>
                  <a:lnTo>
                    <a:pt x="29" y="415"/>
                  </a:lnTo>
                  <a:lnTo>
                    <a:pt x="30" y="407"/>
                  </a:lnTo>
                  <a:lnTo>
                    <a:pt x="30" y="407"/>
                  </a:lnTo>
                  <a:lnTo>
                    <a:pt x="32" y="403"/>
                  </a:lnTo>
                  <a:lnTo>
                    <a:pt x="33" y="397"/>
                  </a:lnTo>
                  <a:lnTo>
                    <a:pt x="36" y="390"/>
                  </a:lnTo>
                  <a:lnTo>
                    <a:pt x="36" y="390"/>
                  </a:lnTo>
                  <a:lnTo>
                    <a:pt x="38" y="386"/>
                  </a:lnTo>
                  <a:lnTo>
                    <a:pt x="38" y="377"/>
                  </a:lnTo>
                  <a:lnTo>
                    <a:pt x="36" y="357"/>
                  </a:lnTo>
                  <a:lnTo>
                    <a:pt x="36" y="357"/>
                  </a:lnTo>
                  <a:lnTo>
                    <a:pt x="38" y="348"/>
                  </a:lnTo>
                  <a:lnTo>
                    <a:pt x="41" y="341"/>
                  </a:lnTo>
                  <a:lnTo>
                    <a:pt x="43" y="335"/>
                  </a:lnTo>
                  <a:lnTo>
                    <a:pt x="48" y="331"/>
                  </a:lnTo>
                  <a:lnTo>
                    <a:pt x="48" y="331"/>
                  </a:lnTo>
                  <a:lnTo>
                    <a:pt x="49" y="328"/>
                  </a:lnTo>
                  <a:lnTo>
                    <a:pt x="51" y="323"/>
                  </a:lnTo>
                  <a:lnTo>
                    <a:pt x="51" y="315"/>
                  </a:lnTo>
                  <a:lnTo>
                    <a:pt x="52" y="307"/>
                  </a:lnTo>
                  <a:lnTo>
                    <a:pt x="54" y="300"/>
                  </a:lnTo>
                  <a:lnTo>
                    <a:pt x="54" y="300"/>
                  </a:lnTo>
                  <a:lnTo>
                    <a:pt x="54" y="297"/>
                  </a:lnTo>
                  <a:lnTo>
                    <a:pt x="55" y="293"/>
                  </a:lnTo>
                  <a:lnTo>
                    <a:pt x="54" y="280"/>
                  </a:lnTo>
                  <a:lnTo>
                    <a:pt x="52" y="258"/>
                  </a:lnTo>
                  <a:lnTo>
                    <a:pt x="52" y="258"/>
                  </a:lnTo>
                  <a:lnTo>
                    <a:pt x="51" y="242"/>
                  </a:lnTo>
                  <a:lnTo>
                    <a:pt x="49" y="233"/>
                  </a:lnTo>
                  <a:lnTo>
                    <a:pt x="51" y="225"/>
                  </a:lnTo>
                  <a:lnTo>
                    <a:pt x="51" y="225"/>
                  </a:lnTo>
                  <a:lnTo>
                    <a:pt x="62" y="189"/>
                  </a:lnTo>
                  <a:lnTo>
                    <a:pt x="72" y="152"/>
                  </a:lnTo>
                  <a:lnTo>
                    <a:pt x="72" y="152"/>
                  </a:lnTo>
                  <a:lnTo>
                    <a:pt x="72" y="145"/>
                  </a:lnTo>
                  <a:lnTo>
                    <a:pt x="74" y="136"/>
                  </a:lnTo>
                  <a:lnTo>
                    <a:pt x="75" y="128"/>
                  </a:lnTo>
                  <a:lnTo>
                    <a:pt x="78" y="123"/>
                  </a:lnTo>
                  <a:lnTo>
                    <a:pt x="80" y="121"/>
                  </a:lnTo>
                  <a:lnTo>
                    <a:pt x="80" y="121"/>
                  </a:lnTo>
                  <a:lnTo>
                    <a:pt x="87" y="113"/>
                  </a:lnTo>
                  <a:lnTo>
                    <a:pt x="96" y="105"/>
                  </a:lnTo>
                  <a:lnTo>
                    <a:pt x="101" y="96"/>
                  </a:lnTo>
                  <a:lnTo>
                    <a:pt x="103" y="93"/>
                  </a:lnTo>
                  <a:lnTo>
                    <a:pt x="103" y="90"/>
                  </a:lnTo>
                  <a:lnTo>
                    <a:pt x="103" y="90"/>
                  </a:lnTo>
                  <a:lnTo>
                    <a:pt x="98" y="89"/>
                  </a:lnTo>
                  <a:lnTo>
                    <a:pt x="96" y="89"/>
                  </a:lnTo>
                  <a:lnTo>
                    <a:pt x="91" y="87"/>
                  </a:lnTo>
                  <a:lnTo>
                    <a:pt x="91" y="84"/>
                  </a:lnTo>
                  <a:lnTo>
                    <a:pt x="90" y="81"/>
                  </a:lnTo>
                  <a:lnTo>
                    <a:pt x="90" y="81"/>
                  </a:lnTo>
                  <a:lnTo>
                    <a:pt x="85" y="63"/>
                  </a:lnTo>
                  <a:lnTo>
                    <a:pt x="80" y="47"/>
                  </a:lnTo>
                  <a:lnTo>
                    <a:pt x="80" y="47"/>
                  </a:lnTo>
                  <a:lnTo>
                    <a:pt x="78" y="41"/>
                  </a:lnTo>
                  <a:lnTo>
                    <a:pt x="78" y="38"/>
                  </a:lnTo>
                  <a:lnTo>
                    <a:pt x="80" y="35"/>
                  </a:lnTo>
                  <a:lnTo>
                    <a:pt x="77" y="31"/>
                  </a:lnTo>
                  <a:lnTo>
                    <a:pt x="77" y="31"/>
                  </a:lnTo>
                  <a:lnTo>
                    <a:pt x="70" y="21"/>
                  </a:lnTo>
                  <a:lnTo>
                    <a:pt x="68" y="16"/>
                  </a:lnTo>
                  <a:lnTo>
                    <a:pt x="68" y="10"/>
                  </a:lnTo>
                  <a:lnTo>
                    <a:pt x="68" y="10"/>
                  </a:lnTo>
                  <a:lnTo>
                    <a:pt x="70" y="3"/>
                  </a:lnTo>
                  <a:lnTo>
                    <a:pt x="68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58" y="3"/>
                  </a:lnTo>
                  <a:lnTo>
                    <a:pt x="46" y="1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6" name="Freeform 1632"/>
            <p:cNvSpPr>
              <a:spLocks noEditPoints="1"/>
            </p:cNvSpPr>
            <p:nvPr/>
          </p:nvSpPr>
          <p:spPr bwMode="auto">
            <a:xfrm>
              <a:off x="2424113" y="5209016"/>
              <a:ext cx="166688" cy="1101725"/>
            </a:xfrm>
            <a:custGeom>
              <a:avLst/>
              <a:gdLst>
                <a:gd name="T0" fmla="*/ 68 w 105"/>
                <a:gd name="T1" fmla="*/ 0 h 694"/>
                <a:gd name="T2" fmla="*/ 68 w 105"/>
                <a:gd name="T3" fmla="*/ 1 h 694"/>
                <a:gd name="T4" fmla="*/ 69 w 105"/>
                <a:gd name="T5" fmla="*/ 4 h 694"/>
                <a:gd name="T6" fmla="*/ 69 w 105"/>
                <a:gd name="T7" fmla="*/ 20 h 694"/>
                <a:gd name="T8" fmla="*/ 81 w 105"/>
                <a:gd name="T9" fmla="*/ 36 h 694"/>
                <a:gd name="T10" fmla="*/ 78 w 105"/>
                <a:gd name="T11" fmla="*/ 42 h 694"/>
                <a:gd name="T12" fmla="*/ 82 w 105"/>
                <a:gd name="T13" fmla="*/ 56 h 694"/>
                <a:gd name="T14" fmla="*/ 92 w 105"/>
                <a:gd name="T15" fmla="*/ 85 h 694"/>
                <a:gd name="T16" fmla="*/ 91 w 105"/>
                <a:gd name="T17" fmla="*/ 85 h 694"/>
                <a:gd name="T18" fmla="*/ 94 w 105"/>
                <a:gd name="T19" fmla="*/ 90 h 694"/>
                <a:gd name="T20" fmla="*/ 104 w 105"/>
                <a:gd name="T21" fmla="*/ 97 h 694"/>
                <a:gd name="T22" fmla="*/ 92 w 105"/>
                <a:gd name="T23" fmla="*/ 108 h 694"/>
                <a:gd name="T24" fmla="*/ 82 w 105"/>
                <a:gd name="T25" fmla="*/ 119 h 694"/>
                <a:gd name="T26" fmla="*/ 76 w 105"/>
                <a:gd name="T27" fmla="*/ 133 h 694"/>
                <a:gd name="T28" fmla="*/ 75 w 105"/>
                <a:gd name="T29" fmla="*/ 149 h 694"/>
                <a:gd name="T30" fmla="*/ 72 w 105"/>
                <a:gd name="T31" fmla="*/ 164 h 694"/>
                <a:gd name="T32" fmla="*/ 65 w 105"/>
                <a:gd name="T33" fmla="*/ 178 h 694"/>
                <a:gd name="T34" fmla="*/ 60 w 105"/>
                <a:gd name="T35" fmla="*/ 203 h 694"/>
                <a:gd name="T36" fmla="*/ 52 w 105"/>
                <a:gd name="T37" fmla="*/ 232 h 694"/>
                <a:gd name="T38" fmla="*/ 52 w 105"/>
                <a:gd name="T39" fmla="*/ 232 h 694"/>
                <a:gd name="T40" fmla="*/ 55 w 105"/>
                <a:gd name="T41" fmla="*/ 262 h 694"/>
                <a:gd name="T42" fmla="*/ 55 w 105"/>
                <a:gd name="T43" fmla="*/ 262 h 694"/>
                <a:gd name="T44" fmla="*/ 56 w 105"/>
                <a:gd name="T45" fmla="*/ 292 h 694"/>
                <a:gd name="T46" fmla="*/ 56 w 105"/>
                <a:gd name="T47" fmla="*/ 303 h 694"/>
                <a:gd name="T48" fmla="*/ 53 w 105"/>
                <a:gd name="T49" fmla="*/ 323 h 694"/>
                <a:gd name="T50" fmla="*/ 50 w 105"/>
                <a:gd name="T51" fmla="*/ 332 h 694"/>
                <a:gd name="T52" fmla="*/ 40 w 105"/>
                <a:gd name="T53" fmla="*/ 349 h 694"/>
                <a:gd name="T54" fmla="*/ 39 w 105"/>
                <a:gd name="T55" fmla="*/ 358 h 694"/>
                <a:gd name="T56" fmla="*/ 39 w 105"/>
                <a:gd name="T57" fmla="*/ 379 h 694"/>
                <a:gd name="T58" fmla="*/ 39 w 105"/>
                <a:gd name="T59" fmla="*/ 391 h 694"/>
                <a:gd name="T60" fmla="*/ 36 w 105"/>
                <a:gd name="T61" fmla="*/ 389 h 694"/>
                <a:gd name="T62" fmla="*/ 36 w 105"/>
                <a:gd name="T63" fmla="*/ 395 h 694"/>
                <a:gd name="T64" fmla="*/ 30 w 105"/>
                <a:gd name="T65" fmla="*/ 424 h 694"/>
                <a:gd name="T66" fmla="*/ 27 w 105"/>
                <a:gd name="T67" fmla="*/ 429 h 694"/>
                <a:gd name="T68" fmla="*/ 23 w 105"/>
                <a:gd name="T69" fmla="*/ 453 h 694"/>
                <a:gd name="T70" fmla="*/ 23 w 105"/>
                <a:gd name="T71" fmla="*/ 459 h 694"/>
                <a:gd name="T72" fmla="*/ 29 w 105"/>
                <a:gd name="T73" fmla="*/ 473 h 694"/>
                <a:gd name="T74" fmla="*/ 26 w 105"/>
                <a:gd name="T75" fmla="*/ 495 h 694"/>
                <a:gd name="T76" fmla="*/ 24 w 105"/>
                <a:gd name="T77" fmla="*/ 492 h 694"/>
                <a:gd name="T78" fmla="*/ 27 w 105"/>
                <a:gd name="T79" fmla="*/ 501 h 694"/>
                <a:gd name="T80" fmla="*/ 34 w 105"/>
                <a:gd name="T81" fmla="*/ 513 h 694"/>
                <a:gd name="T82" fmla="*/ 27 w 105"/>
                <a:gd name="T83" fmla="*/ 511 h 694"/>
                <a:gd name="T84" fmla="*/ 29 w 105"/>
                <a:gd name="T85" fmla="*/ 517 h 694"/>
                <a:gd name="T86" fmla="*/ 29 w 105"/>
                <a:gd name="T87" fmla="*/ 534 h 694"/>
                <a:gd name="T88" fmla="*/ 26 w 105"/>
                <a:gd name="T89" fmla="*/ 533 h 694"/>
                <a:gd name="T90" fmla="*/ 27 w 105"/>
                <a:gd name="T91" fmla="*/ 542 h 694"/>
                <a:gd name="T92" fmla="*/ 30 w 105"/>
                <a:gd name="T93" fmla="*/ 568 h 694"/>
                <a:gd name="T94" fmla="*/ 24 w 105"/>
                <a:gd name="T95" fmla="*/ 581 h 694"/>
                <a:gd name="T96" fmla="*/ 17 w 105"/>
                <a:gd name="T97" fmla="*/ 611 h 694"/>
                <a:gd name="T98" fmla="*/ 8 w 105"/>
                <a:gd name="T99" fmla="*/ 623 h 694"/>
                <a:gd name="T100" fmla="*/ 5 w 105"/>
                <a:gd name="T101" fmla="*/ 627 h 694"/>
                <a:gd name="T102" fmla="*/ 2 w 105"/>
                <a:gd name="T103" fmla="*/ 641 h 694"/>
                <a:gd name="T104" fmla="*/ 8 w 105"/>
                <a:gd name="T105" fmla="*/ 656 h 694"/>
                <a:gd name="T106" fmla="*/ 7 w 105"/>
                <a:gd name="T107" fmla="*/ 659 h 694"/>
                <a:gd name="T108" fmla="*/ 21 w 105"/>
                <a:gd name="T109" fmla="*/ 652 h 694"/>
                <a:gd name="T110" fmla="*/ 20 w 105"/>
                <a:gd name="T111" fmla="*/ 653 h 694"/>
                <a:gd name="T112" fmla="*/ 20 w 105"/>
                <a:gd name="T113" fmla="*/ 652 h 694"/>
                <a:gd name="T114" fmla="*/ 20 w 105"/>
                <a:gd name="T115" fmla="*/ 657 h 694"/>
                <a:gd name="T116" fmla="*/ 20 w 105"/>
                <a:gd name="T117" fmla="*/ 663 h 694"/>
                <a:gd name="T118" fmla="*/ 23 w 105"/>
                <a:gd name="T119" fmla="*/ 678 h 694"/>
                <a:gd name="T120" fmla="*/ 31 w 105"/>
                <a:gd name="T121" fmla="*/ 688 h 694"/>
                <a:gd name="T122" fmla="*/ 46 w 105"/>
                <a:gd name="T123" fmla="*/ 688 h 694"/>
                <a:gd name="T124" fmla="*/ 62 w 105"/>
                <a:gd name="T125" fmla="*/ 689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5" h="694">
                  <a:moveTo>
                    <a:pt x="53" y="7"/>
                  </a:moveTo>
                  <a:lnTo>
                    <a:pt x="53" y="7"/>
                  </a:lnTo>
                  <a:lnTo>
                    <a:pt x="47" y="11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55" y="9"/>
                  </a:lnTo>
                  <a:lnTo>
                    <a:pt x="53" y="7"/>
                  </a:lnTo>
                  <a:close/>
                  <a:moveTo>
                    <a:pt x="68" y="0"/>
                  </a:moveTo>
                  <a:lnTo>
                    <a:pt x="68" y="0"/>
                  </a:lnTo>
                  <a:lnTo>
                    <a:pt x="68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57" y="4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8" y="1"/>
                  </a:lnTo>
                  <a:lnTo>
                    <a:pt x="68" y="1"/>
                  </a:lnTo>
                  <a:lnTo>
                    <a:pt x="68" y="0"/>
                  </a:lnTo>
                  <a:close/>
                  <a:moveTo>
                    <a:pt x="71" y="14"/>
                  </a:moveTo>
                  <a:lnTo>
                    <a:pt x="71" y="13"/>
                  </a:lnTo>
                  <a:lnTo>
                    <a:pt x="71" y="13"/>
                  </a:lnTo>
                  <a:lnTo>
                    <a:pt x="71" y="13"/>
                  </a:lnTo>
                  <a:lnTo>
                    <a:pt x="72" y="4"/>
                  </a:lnTo>
                  <a:lnTo>
                    <a:pt x="69" y="4"/>
                  </a:lnTo>
                  <a:lnTo>
                    <a:pt x="69" y="4"/>
                  </a:lnTo>
                  <a:lnTo>
                    <a:pt x="68" y="11"/>
                  </a:lnTo>
                  <a:lnTo>
                    <a:pt x="68" y="11"/>
                  </a:lnTo>
                  <a:lnTo>
                    <a:pt x="68" y="13"/>
                  </a:lnTo>
                  <a:lnTo>
                    <a:pt x="68" y="14"/>
                  </a:lnTo>
                  <a:lnTo>
                    <a:pt x="71" y="14"/>
                  </a:lnTo>
                  <a:close/>
                  <a:moveTo>
                    <a:pt x="76" y="27"/>
                  </a:moveTo>
                  <a:lnTo>
                    <a:pt x="76" y="27"/>
                  </a:lnTo>
                  <a:lnTo>
                    <a:pt x="71" y="19"/>
                  </a:lnTo>
                  <a:lnTo>
                    <a:pt x="69" y="20"/>
                  </a:lnTo>
                  <a:lnTo>
                    <a:pt x="69" y="20"/>
                  </a:lnTo>
                  <a:lnTo>
                    <a:pt x="73" y="29"/>
                  </a:lnTo>
                  <a:lnTo>
                    <a:pt x="76" y="27"/>
                  </a:lnTo>
                  <a:close/>
                  <a:moveTo>
                    <a:pt x="81" y="42"/>
                  </a:moveTo>
                  <a:lnTo>
                    <a:pt x="81" y="42"/>
                  </a:lnTo>
                  <a:lnTo>
                    <a:pt x="81" y="39"/>
                  </a:lnTo>
                  <a:lnTo>
                    <a:pt x="81" y="39"/>
                  </a:lnTo>
                  <a:lnTo>
                    <a:pt x="81" y="36"/>
                  </a:lnTo>
                  <a:lnTo>
                    <a:pt x="81" y="36"/>
                  </a:lnTo>
                  <a:lnTo>
                    <a:pt x="81" y="35"/>
                  </a:lnTo>
                  <a:lnTo>
                    <a:pt x="79" y="32"/>
                  </a:lnTo>
                  <a:lnTo>
                    <a:pt x="76" y="33"/>
                  </a:lnTo>
                  <a:lnTo>
                    <a:pt x="76" y="33"/>
                  </a:lnTo>
                  <a:lnTo>
                    <a:pt x="79" y="36"/>
                  </a:lnTo>
                  <a:lnTo>
                    <a:pt x="79" y="36"/>
                  </a:lnTo>
                  <a:lnTo>
                    <a:pt x="78" y="39"/>
                  </a:lnTo>
                  <a:lnTo>
                    <a:pt x="78" y="39"/>
                  </a:lnTo>
                  <a:lnTo>
                    <a:pt x="78" y="42"/>
                  </a:lnTo>
                  <a:lnTo>
                    <a:pt x="81" y="42"/>
                  </a:lnTo>
                  <a:close/>
                  <a:moveTo>
                    <a:pt x="85" y="55"/>
                  </a:moveTo>
                  <a:lnTo>
                    <a:pt x="85" y="55"/>
                  </a:lnTo>
                  <a:lnTo>
                    <a:pt x="82" y="46"/>
                  </a:lnTo>
                  <a:lnTo>
                    <a:pt x="81" y="46"/>
                  </a:lnTo>
                  <a:lnTo>
                    <a:pt x="79" y="46"/>
                  </a:lnTo>
                  <a:lnTo>
                    <a:pt x="79" y="48"/>
                  </a:lnTo>
                  <a:lnTo>
                    <a:pt x="79" y="48"/>
                  </a:lnTo>
                  <a:lnTo>
                    <a:pt x="82" y="56"/>
                  </a:lnTo>
                  <a:lnTo>
                    <a:pt x="85" y="55"/>
                  </a:lnTo>
                  <a:close/>
                  <a:moveTo>
                    <a:pt x="89" y="69"/>
                  </a:moveTo>
                  <a:lnTo>
                    <a:pt x="89" y="69"/>
                  </a:lnTo>
                  <a:lnTo>
                    <a:pt x="86" y="61"/>
                  </a:lnTo>
                  <a:lnTo>
                    <a:pt x="84" y="61"/>
                  </a:lnTo>
                  <a:lnTo>
                    <a:pt x="84" y="61"/>
                  </a:lnTo>
                  <a:lnTo>
                    <a:pt x="86" y="71"/>
                  </a:lnTo>
                  <a:lnTo>
                    <a:pt x="89" y="69"/>
                  </a:lnTo>
                  <a:close/>
                  <a:moveTo>
                    <a:pt x="92" y="85"/>
                  </a:moveTo>
                  <a:lnTo>
                    <a:pt x="92" y="85"/>
                  </a:lnTo>
                  <a:lnTo>
                    <a:pt x="92" y="82"/>
                  </a:lnTo>
                  <a:lnTo>
                    <a:pt x="92" y="82"/>
                  </a:lnTo>
                  <a:lnTo>
                    <a:pt x="91" y="75"/>
                  </a:lnTo>
                  <a:lnTo>
                    <a:pt x="88" y="75"/>
                  </a:lnTo>
                  <a:lnTo>
                    <a:pt x="88" y="75"/>
                  </a:lnTo>
                  <a:lnTo>
                    <a:pt x="89" y="82"/>
                  </a:lnTo>
                  <a:lnTo>
                    <a:pt x="89" y="82"/>
                  </a:lnTo>
                  <a:lnTo>
                    <a:pt x="91" y="85"/>
                  </a:lnTo>
                  <a:lnTo>
                    <a:pt x="92" y="85"/>
                  </a:lnTo>
                  <a:close/>
                  <a:moveTo>
                    <a:pt x="105" y="91"/>
                  </a:moveTo>
                  <a:lnTo>
                    <a:pt x="104" y="91"/>
                  </a:lnTo>
                  <a:lnTo>
                    <a:pt x="104" y="91"/>
                  </a:lnTo>
                  <a:lnTo>
                    <a:pt x="102" y="88"/>
                  </a:lnTo>
                  <a:lnTo>
                    <a:pt x="99" y="88"/>
                  </a:lnTo>
                  <a:lnTo>
                    <a:pt x="99" y="88"/>
                  </a:lnTo>
                  <a:lnTo>
                    <a:pt x="95" y="88"/>
                  </a:lnTo>
                  <a:lnTo>
                    <a:pt x="94" y="90"/>
                  </a:lnTo>
                  <a:lnTo>
                    <a:pt x="94" y="90"/>
                  </a:lnTo>
                  <a:lnTo>
                    <a:pt x="99" y="91"/>
                  </a:lnTo>
                  <a:lnTo>
                    <a:pt x="99" y="91"/>
                  </a:lnTo>
                  <a:lnTo>
                    <a:pt x="102" y="93"/>
                  </a:lnTo>
                  <a:lnTo>
                    <a:pt x="102" y="93"/>
                  </a:lnTo>
                  <a:lnTo>
                    <a:pt x="105" y="91"/>
                  </a:lnTo>
                  <a:close/>
                  <a:moveTo>
                    <a:pt x="98" y="106"/>
                  </a:moveTo>
                  <a:lnTo>
                    <a:pt x="98" y="106"/>
                  </a:lnTo>
                  <a:lnTo>
                    <a:pt x="104" y="97"/>
                  </a:lnTo>
                  <a:lnTo>
                    <a:pt x="101" y="97"/>
                  </a:lnTo>
                  <a:lnTo>
                    <a:pt x="101" y="97"/>
                  </a:lnTo>
                  <a:lnTo>
                    <a:pt x="95" y="104"/>
                  </a:lnTo>
                  <a:lnTo>
                    <a:pt x="98" y="106"/>
                  </a:lnTo>
                  <a:close/>
                  <a:moveTo>
                    <a:pt x="88" y="117"/>
                  </a:moveTo>
                  <a:lnTo>
                    <a:pt x="88" y="117"/>
                  </a:lnTo>
                  <a:lnTo>
                    <a:pt x="94" y="110"/>
                  </a:lnTo>
                  <a:lnTo>
                    <a:pt x="92" y="108"/>
                  </a:lnTo>
                  <a:lnTo>
                    <a:pt x="92" y="108"/>
                  </a:lnTo>
                  <a:lnTo>
                    <a:pt x="85" y="116"/>
                  </a:lnTo>
                  <a:lnTo>
                    <a:pt x="88" y="117"/>
                  </a:lnTo>
                  <a:close/>
                  <a:moveTo>
                    <a:pt x="78" y="129"/>
                  </a:moveTo>
                  <a:lnTo>
                    <a:pt x="78" y="129"/>
                  </a:lnTo>
                  <a:lnTo>
                    <a:pt x="79" y="126"/>
                  </a:lnTo>
                  <a:lnTo>
                    <a:pt x="82" y="123"/>
                  </a:lnTo>
                  <a:lnTo>
                    <a:pt x="82" y="123"/>
                  </a:lnTo>
                  <a:lnTo>
                    <a:pt x="84" y="122"/>
                  </a:lnTo>
                  <a:lnTo>
                    <a:pt x="82" y="119"/>
                  </a:lnTo>
                  <a:lnTo>
                    <a:pt x="82" y="119"/>
                  </a:lnTo>
                  <a:lnTo>
                    <a:pt x="81" y="120"/>
                  </a:lnTo>
                  <a:lnTo>
                    <a:pt x="81" y="120"/>
                  </a:lnTo>
                  <a:lnTo>
                    <a:pt x="78" y="124"/>
                  </a:lnTo>
                  <a:lnTo>
                    <a:pt x="76" y="127"/>
                  </a:lnTo>
                  <a:lnTo>
                    <a:pt x="78" y="129"/>
                  </a:lnTo>
                  <a:close/>
                  <a:moveTo>
                    <a:pt x="76" y="143"/>
                  </a:moveTo>
                  <a:lnTo>
                    <a:pt x="76" y="143"/>
                  </a:lnTo>
                  <a:lnTo>
                    <a:pt x="76" y="133"/>
                  </a:lnTo>
                  <a:lnTo>
                    <a:pt x="75" y="133"/>
                  </a:lnTo>
                  <a:lnTo>
                    <a:pt x="75" y="133"/>
                  </a:lnTo>
                  <a:lnTo>
                    <a:pt x="73" y="143"/>
                  </a:lnTo>
                  <a:lnTo>
                    <a:pt x="76" y="143"/>
                  </a:lnTo>
                  <a:close/>
                  <a:moveTo>
                    <a:pt x="72" y="159"/>
                  </a:moveTo>
                  <a:lnTo>
                    <a:pt x="72" y="159"/>
                  </a:lnTo>
                  <a:lnTo>
                    <a:pt x="73" y="153"/>
                  </a:lnTo>
                  <a:lnTo>
                    <a:pt x="73" y="153"/>
                  </a:lnTo>
                  <a:lnTo>
                    <a:pt x="75" y="149"/>
                  </a:lnTo>
                  <a:lnTo>
                    <a:pt x="72" y="148"/>
                  </a:lnTo>
                  <a:lnTo>
                    <a:pt x="72" y="148"/>
                  </a:lnTo>
                  <a:lnTo>
                    <a:pt x="72" y="153"/>
                  </a:lnTo>
                  <a:lnTo>
                    <a:pt x="72" y="153"/>
                  </a:lnTo>
                  <a:lnTo>
                    <a:pt x="71" y="158"/>
                  </a:lnTo>
                  <a:lnTo>
                    <a:pt x="72" y="159"/>
                  </a:lnTo>
                  <a:close/>
                  <a:moveTo>
                    <a:pt x="69" y="174"/>
                  </a:moveTo>
                  <a:lnTo>
                    <a:pt x="69" y="174"/>
                  </a:lnTo>
                  <a:lnTo>
                    <a:pt x="72" y="164"/>
                  </a:lnTo>
                  <a:lnTo>
                    <a:pt x="69" y="162"/>
                  </a:lnTo>
                  <a:lnTo>
                    <a:pt x="69" y="162"/>
                  </a:lnTo>
                  <a:lnTo>
                    <a:pt x="66" y="172"/>
                  </a:lnTo>
                  <a:lnTo>
                    <a:pt x="69" y="174"/>
                  </a:lnTo>
                  <a:close/>
                  <a:moveTo>
                    <a:pt x="65" y="188"/>
                  </a:moveTo>
                  <a:lnTo>
                    <a:pt x="65" y="188"/>
                  </a:lnTo>
                  <a:lnTo>
                    <a:pt x="68" y="178"/>
                  </a:lnTo>
                  <a:lnTo>
                    <a:pt x="65" y="178"/>
                  </a:lnTo>
                  <a:lnTo>
                    <a:pt x="65" y="178"/>
                  </a:lnTo>
                  <a:lnTo>
                    <a:pt x="62" y="187"/>
                  </a:lnTo>
                  <a:lnTo>
                    <a:pt x="65" y="188"/>
                  </a:lnTo>
                  <a:close/>
                  <a:moveTo>
                    <a:pt x="60" y="203"/>
                  </a:moveTo>
                  <a:lnTo>
                    <a:pt x="60" y="203"/>
                  </a:lnTo>
                  <a:lnTo>
                    <a:pt x="63" y="192"/>
                  </a:lnTo>
                  <a:lnTo>
                    <a:pt x="60" y="192"/>
                  </a:lnTo>
                  <a:lnTo>
                    <a:pt x="60" y="192"/>
                  </a:lnTo>
                  <a:lnTo>
                    <a:pt x="57" y="201"/>
                  </a:lnTo>
                  <a:lnTo>
                    <a:pt x="60" y="203"/>
                  </a:lnTo>
                  <a:close/>
                  <a:moveTo>
                    <a:pt x="56" y="217"/>
                  </a:moveTo>
                  <a:lnTo>
                    <a:pt x="56" y="217"/>
                  </a:lnTo>
                  <a:lnTo>
                    <a:pt x="59" y="207"/>
                  </a:lnTo>
                  <a:lnTo>
                    <a:pt x="56" y="207"/>
                  </a:lnTo>
                  <a:lnTo>
                    <a:pt x="56" y="207"/>
                  </a:lnTo>
                  <a:lnTo>
                    <a:pt x="53" y="217"/>
                  </a:lnTo>
                  <a:lnTo>
                    <a:pt x="56" y="217"/>
                  </a:lnTo>
                  <a:close/>
                  <a:moveTo>
                    <a:pt x="52" y="232"/>
                  </a:moveTo>
                  <a:lnTo>
                    <a:pt x="52" y="232"/>
                  </a:lnTo>
                  <a:lnTo>
                    <a:pt x="53" y="227"/>
                  </a:lnTo>
                  <a:lnTo>
                    <a:pt x="53" y="227"/>
                  </a:lnTo>
                  <a:lnTo>
                    <a:pt x="55" y="221"/>
                  </a:lnTo>
                  <a:lnTo>
                    <a:pt x="52" y="221"/>
                  </a:lnTo>
                  <a:lnTo>
                    <a:pt x="52" y="221"/>
                  </a:lnTo>
                  <a:lnTo>
                    <a:pt x="50" y="226"/>
                  </a:lnTo>
                  <a:lnTo>
                    <a:pt x="50" y="226"/>
                  </a:lnTo>
                  <a:lnTo>
                    <a:pt x="50" y="232"/>
                  </a:lnTo>
                  <a:lnTo>
                    <a:pt x="52" y="232"/>
                  </a:lnTo>
                  <a:close/>
                  <a:moveTo>
                    <a:pt x="53" y="246"/>
                  </a:moveTo>
                  <a:lnTo>
                    <a:pt x="53" y="246"/>
                  </a:lnTo>
                  <a:lnTo>
                    <a:pt x="52" y="236"/>
                  </a:lnTo>
                  <a:lnTo>
                    <a:pt x="49" y="236"/>
                  </a:lnTo>
                  <a:lnTo>
                    <a:pt x="49" y="236"/>
                  </a:lnTo>
                  <a:lnTo>
                    <a:pt x="50" y="248"/>
                  </a:lnTo>
                  <a:lnTo>
                    <a:pt x="53" y="246"/>
                  </a:lnTo>
                  <a:close/>
                  <a:moveTo>
                    <a:pt x="55" y="262"/>
                  </a:moveTo>
                  <a:lnTo>
                    <a:pt x="55" y="262"/>
                  </a:lnTo>
                  <a:lnTo>
                    <a:pt x="53" y="259"/>
                  </a:lnTo>
                  <a:lnTo>
                    <a:pt x="53" y="259"/>
                  </a:lnTo>
                  <a:lnTo>
                    <a:pt x="53" y="252"/>
                  </a:lnTo>
                  <a:lnTo>
                    <a:pt x="50" y="252"/>
                  </a:lnTo>
                  <a:lnTo>
                    <a:pt x="50" y="252"/>
                  </a:lnTo>
                  <a:lnTo>
                    <a:pt x="52" y="259"/>
                  </a:lnTo>
                  <a:lnTo>
                    <a:pt x="52" y="259"/>
                  </a:lnTo>
                  <a:lnTo>
                    <a:pt x="52" y="262"/>
                  </a:lnTo>
                  <a:lnTo>
                    <a:pt x="55" y="262"/>
                  </a:lnTo>
                  <a:close/>
                  <a:moveTo>
                    <a:pt x="56" y="276"/>
                  </a:moveTo>
                  <a:lnTo>
                    <a:pt x="56" y="276"/>
                  </a:lnTo>
                  <a:lnTo>
                    <a:pt x="55" y="266"/>
                  </a:lnTo>
                  <a:lnTo>
                    <a:pt x="52" y="266"/>
                  </a:lnTo>
                  <a:lnTo>
                    <a:pt x="52" y="266"/>
                  </a:lnTo>
                  <a:lnTo>
                    <a:pt x="53" y="276"/>
                  </a:lnTo>
                  <a:lnTo>
                    <a:pt x="56" y="276"/>
                  </a:lnTo>
                  <a:close/>
                  <a:moveTo>
                    <a:pt x="56" y="292"/>
                  </a:moveTo>
                  <a:lnTo>
                    <a:pt x="56" y="292"/>
                  </a:lnTo>
                  <a:lnTo>
                    <a:pt x="56" y="282"/>
                  </a:lnTo>
                  <a:lnTo>
                    <a:pt x="53" y="282"/>
                  </a:lnTo>
                  <a:lnTo>
                    <a:pt x="53" y="282"/>
                  </a:lnTo>
                  <a:lnTo>
                    <a:pt x="55" y="292"/>
                  </a:lnTo>
                  <a:lnTo>
                    <a:pt x="56" y="292"/>
                  </a:lnTo>
                  <a:close/>
                  <a:moveTo>
                    <a:pt x="55" y="307"/>
                  </a:moveTo>
                  <a:lnTo>
                    <a:pt x="55" y="307"/>
                  </a:lnTo>
                  <a:lnTo>
                    <a:pt x="56" y="303"/>
                  </a:lnTo>
                  <a:lnTo>
                    <a:pt x="56" y="303"/>
                  </a:lnTo>
                  <a:lnTo>
                    <a:pt x="56" y="297"/>
                  </a:lnTo>
                  <a:lnTo>
                    <a:pt x="55" y="297"/>
                  </a:lnTo>
                  <a:lnTo>
                    <a:pt x="55" y="297"/>
                  </a:lnTo>
                  <a:lnTo>
                    <a:pt x="53" y="301"/>
                  </a:lnTo>
                  <a:lnTo>
                    <a:pt x="53" y="301"/>
                  </a:lnTo>
                  <a:lnTo>
                    <a:pt x="52" y="307"/>
                  </a:lnTo>
                  <a:lnTo>
                    <a:pt x="55" y="307"/>
                  </a:lnTo>
                  <a:close/>
                  <a:moveTo>
                    <a:pt x="53" y="323"/>
                  </a:moveTo>
                  <a:lnTo>
                    <a:pt x="53" y="323"/>
                  </a:lnTo>
                  <a:lnTo>
                    <a:pt x="53" y="313"/>
                  </a:lnTo>
                  <a:lnTo>
                    <a:pt x="52" y="313"/>
                  </a:lnTo>
                  <a:lnTo>
                    <a:pt x="52" y="313"/>
                  </a:lnTo>
                  <a:lnTo>
                    <a:pt x="50" y="321"/>
                  </a:lnTo>
                  <a:lnTo>
                    <a:pt x="53" y="323"/>
                  </a:lnTo>
                  <a:close/>
                  <a:moveTo>
                    <a:pt x="46" y="336"/>
                  </a:moveTo>
                  <a:lnTo>
                    <a:pt x="46" y="336"/>
                  </a:lnTo>
                  <a:lnTo>
                    <a:pt x="50" y="332"/>
                  </a:lnTo>
                  <a:lnTo>
                    <a:pt x="50" y="332"/>
                  </a:lnTo>
                  <a:lnTo>
                    <a:pt x="52" y="327"/>
                  </a:lnTo>
                  <a:lnTo>
                    <a:pt x="49" y="327"/>
                  </a:lnTo>
                  <a:lnTo>
                    <a:pt x="49" y="327"/>
                  </a:lnTo>
                  <a:lnTo>
                    <a:pt x="47" y="330"/>
                  </a:lnTo>
                  <a:lnTo>
                    <a:pt x="47" y="330"/>
                  </a:lnTo>
                  <a:lnTo>
                    <a:pt x="44" y="334"/>
                  </a:lnTo>
                  <a:lnTo>
                    <a:pt x="46" y="336"/>
                  </a:lnTo>
                  <a:close/>
                  <a:moveTo>
                    <a:pt x="40" y="349"/>
                  </a:moveTo>
                  <a:lnTo>
                    <a:pt x="40" y="349"/>
                  </a:lnTo>
                  <a:lnTo>
                    <a:pt x="43" y="340"/>
                  </a:lnTo>
                  <a:lnTo>
                    <a:pt x="42" y="339"/>
                  </a:lnTo>
                  <a:lnTo>
                    <a:pt x="42" y="339"/>
                  </a:lnTo>
                  <a:lnTo>
                    <a:pt x="37" y="349"/>
                  </a:lnTo>
                  <a:lnTo>
                    <a:pt x="40" y="349"/>
                  </a:lnTo>
                  <a:close/>
                  <a:moveTo>
                    <a:pt x="39" y="365"/>
                  </a:moveTo>
                  <a:lnTo>
                    <a:pt x="39" y="365"/>
                  </a:lnTo>
                  <a:lnTo>
                    <a:pt x="39" y="358"/>
                  </a:lnTo>
                  <a:lnTo>
                    <a:pt x="39" y="358"/>
                  </a:lnTo>
                  <a:lnTo>
                    <a:pt x="39" y="355"/>
                  </a:lnTo>
                  <a:lnTo>
                    <a:pt x="36" y="355"/>
                  </a:lnTo>
                  <a:lnTo>
                    <a:pt x="36" y="355"/>
                  </a:lnTo>
                  <a:lnTo>
                    <a:pt x="36" y="358"/>
                  </a:lnTo>
                  <a:lnTo>
                    <a:pt x="36" y="358"/>
                  </a:lnTo>
                  <a:lnTo>
                    <a:pt x="36" y="365"/>
                  </a:lnTo>
                  <a:lnTo>
                    <a:pt x="39" y="365"/>
                  </a:lnTo>
                  <a:close/>
                  <a:moveTo>
                    <a:pt x="39" y="379"/>
                  </a:moveTo>
                  <a:lnTo>
                    <a:pt x="39" y="379"/>
                  </a:lnTo>
                  <a:lnTo>
                    <a:pt x="39" y="369"/>
                  </a:lnTo>
                  <a:lnTo>
                    <a:pt x="36" y="369"/>
                  </a:lnTo>
                  <a:lnTo>
                    <a:pt x="36" y="369"/>
                  </a:lnTo>
                  <a:lnTo>
                    <a:pt x="37" y="379"/>
                  </a:lnTo>
                  <a:lnTo>
                    <a:pt x="39" y="379"/>
                  </a:lnTo>
                  <a:close/>
                  <a:moveTo>
                    <a:pt x="36" y="395"/>
                  </a:moveTo>
                  <a:lnTo>
                    <a:pt x="36" y="395"/>
                  </a:lnTo>
                  <a:lnTo>
                    <a:pt x="39" y="391"/>
                  </a:lnTo>
                  <a:lnTo>
                    <a:pt x="39" y="391"/>
                  </a:lnTo>
                  <a:lnTo>
                    <a:pt x="39" y="388"/>
                  </a:lnTo>
                  <a:lnTo>
                    <a:pt x="39" y="388"/>
                  </a:lnTo>
                  <a:lnTo>
                    <a:pt x="40" y="385"/>
                  </a:lnTo>
                  <a:lnTo>
                    <a:pt x="37" y="385"/>
                  </a:lnTo>
                  <a:lnTo>
                    <a:pt x="37" y="385"/>
                  </a:lnTo>
                  <a:lnTo>
                    <a:pt x="37" y="388"/>
                  </a:lnTo>
                  <a:lnTo>
                    <a:pt x="37" y="388"/>
                  </a:lnTo>
                  <a:lnTo>
                    <a:pt x="36" y="389"/>
                  </a:lnTo>
                  <a:lnTo>
                    <a:pt x="36" y="389"/>
                  </a:lnTo>
                  <a:lnTo>
                    <a:pt x="36" y="389"/>
                  </a:lnTo>
                  <a:lnTo>
                    <a:pt x="37" y="389"/>
                  </a:lnTo>
                  <a:lnTo>
                    <a:pt x="36" y="389"/>
                  </a:lnTo>
                  <a:lnTo>
                    <a:pt x="36" y="389"/>
                  </a:lnTo>
                  <a:lnTo>
                    <a:pt x="37" y="389"/>
                  </a:lnTo>
                  <a:lnTo>
                    <a:pt x="36" y="389"/>
                  </a:lnTo>
                  <a:lnTo>
                    <a:pt x="36" y="389"/>
                  </a:lnTo>
                  <a:lnTo>
                    <a:pt x="34" y="394"/>
                  </a:lnTo>
                  <a:lnTo>
                    <a:pt x="36" y="395"/>
                  </a:lnTo>
                  <a:close/>
                  <a:moveTo>
                    <a:pt x="33" y="408"/>
                  </a:moveTo>
                  <a:lnTo>
                    <a:pt x="33" y="408"/>
                  </a:lnTo>
                  <a:lnTo>
                    <a:pt x="34" y="400"/>
                  </a:lnTo>
                  <a:lnTo>
                    <a:pt x="33" y="398"/>
                  </a:lnTo>
                  <a:lnTo>
                    <a:pt x="33" y="398"/>
                  </a:lnTo>
                  <a:lnTo>
                    <a:pt x="30" y="408"/>
                  </a:lnTo>
                  <a:lnTo>
                    <a:pt x="33" y="408"/>
                  </a:lnTo>
                  <a:close/>
                  <a:moveTo>
                    <a:pt x="30" y="424"/>
                  </a:moveTo>
                  <a:lnTo>
                    <a:pt x="30" y="424"/>
                  </a:lnTo>
                  <a:lnTo>
                    <a:pt x="33" y="414"/>
                  </a:lnTo>
                  <a:lnTo>
                    <a:pt x="30" y="414"/>
                  </a:lnTo>
                  <a:lnTo>
                    <a:pt x="30" y="414"/>
                  </a:lnTo>
                  <a:lnTo>
                    <a:pt x="29" y="424"/>
                  </a:lnTo>
                  <a:lnTo>
                    <a:pt x="30" y="424"/>
                  </a:lnTo>
                  <a:close/>
                  <a:moveTo>
                    <a:pt x="29" y="439"/>
                  </a:moveTo>
                  <a:lnTo>
                    <a:pt x="29" y="439"/>
                  </a:lnTo>
                  <a:lnTo>
                    <a:pt x="30" y="429"/>
                  </a:lnTo>
                  <a:lnTo>
                    <a:pt x="27" y="429"/>
                  </a:lnTo>
                  <a:lnTo>
                    <a:pt x="27" y="429"/>
                  </a:lnTo>
                  <a:lnTo>
                    <a:pt x="26" y="439"/>
                  </a:lnTo>
                  <a:lnTo>
                    <a:pt x="29" y="439"/>
                  </a:lnTo>
                  <a:close/>
                  <a:moveTo>
                    <a:pt x="26" y="455"/>
                  </a:moveTo>
                  <a:lnTo>
                    <a:pt x="26" y="455"/>
                  </a:lnTo>
                  <a:lnTo>
                    <a:pt x="27" y="445"/>
                  </a:lnTo>
                  <a:lnTo>
                    <a:pt x="26" y="443"/>
                  </a:lnTo>
                  <a:lnTo>
                    <a:pt x="26" y="443"/>
                  </a:lnTo>
                  <a:lnTo>
                    <a:pt x="23" y="453"/>
                  </a:lnTo>
                  <a:lnTo>
                    <a:pt x="26" y="455"/>
                  </a:lnTo>
                  <a:close/>
                  <a:moveTo>
                    <a:pt x="27" y="468"/>
                  </a:moveTo>
                  <a:lnTo>
                    <a:pt x="27" y="468"/>
                  </a:lnTo>
                  <a:lnTo>
                    <a:pt x="26" y="463"/>
                  </a:lnTo>
                  <a:lnTo>
                    <a:pt x="26" y="459"/>
                  </a:lnTo>
                  <a:lnTo>
                    <a:pt x="26" y="459"/>
                  </a:lnTo>
                  <a:lnTo>
                    <a:pt x="23" y="459"/>
                  </a:lnTo>
                  <a:lnTo>
                    <a:pt x="23" y="459"/>
                  </a:lnTo>
                  <a:lnTo>
                    <a:pt x="23" y="459"/>
                  </a:lnTo>
                  <a:lnTo>
                    <a:pt x="23" y="463"/>
                  </a:lnTo>
                  <a:lnTo>
                    <a:pt x="24" y="469"/>
                  </a:lnTo>
                  <a:lnTo>
                    <a:pt x="27" y="468"/>
                  </a:lnTo>
                  <a:close/>
                  <a:moveTo>
                    <a:pt x="33" y="484"/>
                  </a:moveTo>
                  <a:lnTo>
                    <a:pt x="33" y="482"/>
                  </a:lnTo>
                  <a:lnTo>
                    <a:pt x="33" y="482"/>
                  </a:lnTo>
                  <a:lnTo>
                    <a:pt x="31" y="478"/>
                  </a:lnTo>
                  <a:lnTo>
                    <a:pt x="31" y="478"/>
                  </a:lnTo>
                  <a:lnTo>
                    <a:pt x="29" y="473"/>
                  </a:lnTo>
                  <a:lnTo>
                    <a:pt x="27" y="473"/>
                  </a:lnTo>
                  <a:lnTo>
                    <a:pt x="27" y="473"/>
                  </a:lnTo>
                  <a:lnTo>
                    <a:pt x="29" y="479"/>
                  </a:lnTo>
                  <a:lnTo>
                    <a:pt x="29" y="479"/>
                  </a:lnTo>
                  <a:lnTo>
                    <a:pt x="30" y="482"/>
                  </a:lnTo>
                  <a:lnTo>
                    <a:pt x="30" y="482"/>
                  </a:lnTo>
                  <a:lnTo>
                    <a:pt x="33" y="484"/>
                  </a:lnTo>
                  <a:close/>
                  <a:moveTo>
                    <a:pt x="26" y="495"/>
                  </a:moveTo>
                  <a:lnTo>
                    <a:pt x="26" y="495"/>
                  </a:lnTo>
                  <a:lnTo>
                    <a:pt x="26" y="495"/>
                  </a:lnTo>
                  <a:lnTo>
                    <a:pt x="27" y="494"/>
                  </a:lnTo>
                  <a:lnTo>
                    <a:pt x="27" y="494"/>
                  </a:lnTo>
                  <a:lnTo>
                    <a:pt x="29" y="491"/>
                  </a:lnTo>
                  <a:lnTo>
                    <a:pt x="30" y="488"/>
                  </a:lnTo>
                  <a:lnTo>
                    <a:pt x="29" y="487"/>
                  </a:lnTo>
                  <a:lnTo>
                    <a:pt x="29" y="487"/>
                  </a:lnTo>
                  <a:lnTo>
                    <a:pt x="26" y="489"/>
                  </a:lnTo>
                  <a:lnTo>
                    <a:pt x="24" y="492"/>
                  </a:lnTo>
                  <a:lnTo>
                    <a:pt x="24" y="492"/>
                  </a:lnTo>
                  <a:lnTo>
                    <a:pt x="24" y="495"/>
                  </a:lnTo>
                  <a:lnTo>
                    <a:pt x="24" y="495"/>
                  </a:lnTo>
                  <a:lnTo>
                    <a:pt x="24" y="497"/>
                  </a:lnTo>
                  <a:lnTo>
                    <a:pt x="26" y="495"/>
                  </a:lnTo>
                  <a:close/>
                  <a:moveTo>
                    <a:pt x="37" y="505"/>
                  </a:moveTo>
                  <a:lnTo>
                    <a:pt x="37" y="505"/>
                  </a:lnTo>
                  <a:lnTo>
                    <a:pt x="29" y="500"/>
                  </a:lnTo>
                  <a:lnTo>
                    <a:pt x="27" y="501"/>
                  </a:lnTo>
                  <a:lnTo>
                    <a:pt x="27" y="501"/>
                  </a:lnTo>
                  <a:lnTo>
                    <a:pt x="36" y="507"/>
                  </a:lnTo>
                  <a:lnTo>
                    <a:pt x="37" y="505"/>
                  </a:lnTo>
                  <a:close/>
                  <a:moveTo>
                    <a:pt x="29" y="514"/>
                  </a:moveTo>
                  <a:lnTo>
                    <a:pt x="29" y="514"/>
                  </a:lnTo>
                  <a:lnTo>
                    <a:pt x="30" y="513"/>
                  </a:lnTo>
                  <a:lnTo>
                    <a:pt x="30" y="513"/>
                  </a:lnTo>
                  <a:lnTo>
                    <a:pt x="34" y="513"/>
                  </a:lnTo>
                  <a:lnTo>
                    <a:pt x="34" y="513"/>
                  </a:lnTo>
                  <a:lnTo>
                    <a:pt x="37" y="513"/>
                  </a:lnTo>
                  <a:lnTo>
                    <a:pt x="39" y="511"/>
                  </a:lnTo>
                  <a:lnTo>
                    <a:pt x="37" y="510"/>
                  </a:lnTo>
                  <a:lnTo>
                    <a:pt x="37" y="510"/>
                  </a:lnTo>
                  <a:lnTo>
                    <a:pt x="36" y="510"/>
                  </a:lnTo>
                  <a:lnTo>
                    <a:pt x="36" y="510"/>
                  </a:lnTo>
                  <a:lnTo>
                    <a:pt x="31" y="511"/>
                  </a:lnTo>
                  <a:lnTo>
                    <a:pt x="31" y="511"/>
                  </a:lnTo>
                  <a:lnTo>
                    <a:pt x="27" y="511"/>
                  </a:lnTo>
                  <a:lnTo>
                    <a:pt x="29" y="514"/>
                  </a:lnTo>
                  <a:close/>
                  <a:moveTo>
                    <a:pt x="36" y="524"/>
                  </a:moveTo>
                  <a:lnTo>
                    <a:pt x="36" y="524"/>
                  </a:lnTo>
                  <a:lnTo>
                    <a:pt x="36" y="523"/>
                  </a:lnTo>
                  <a:lnTo>
                    <a:pt x="36" y="523"/>
                  </a:lnTo>
                  <a:lnTo>
                    <a:pt x="36" y="520"/>
                  </a:lnTo>
                  <a:lnTo>
                    <a:pt x="36" y="520"/>
                  </a:lnTo>
                  <a:lnTo>
                    <a:pt x="31" y="515"/>
                  </a:lnTo>
                  <a:lnTo>
                    <a:pt x="29" y="517"/>
                  </a:lnTo>
                  <a:lnTo>
                    <a:pt x="29" y="517"/>
                  </a:lnTo>
                  <a:lnTo>
                    <a:pt x="33" y="521"/>
                  </a:lnTo>
                  <a:lnTo>
                    <a:pt x="33" y="521"/>
                  </a:lnTo>
                  <a:lnTo>
                    <a:pt x="34" y="523"/>
                  </a:lnTo>
                  <a:lnTo>
                    <a:pt x="33" y="523"/>
                  </a:lnTo>
                  <a:lnTo>
                    <a:pt x="36" y="524"/>
                  </a:lnTo>
                  <a:close/>
                  <a:moveTo>
                    <a:pt x="30" y="536"/>
                  </a:moveTo>
                  <a:lnTo>
                    <a:pt x="30" y="536"/>
                  </a:lnTo>
                  <a:lnTo>
                    <a:pt x="29" y="534"/>
                  </a:lnTo>
                  <a:lnTo>
                    <a:pt x="29" y="534"/>
                  </a:lnTo>
                  <a:lnTo>
                    <a:pt x="29" y="533"/>
                  </a:lnTo>
                  <a:lnTo>
                    <a:pt x="29" y="533"/>
                  </a:lnTo>
                  <a:lnTo>
                    <a:pt x="30" y="531"/>
                  </a:lnTo>
                  <a:lnTo>
                    <a:pt x="31" y="529"/>
                  </a:lnTo>
                  <a:lnTo>
                    <a:pt x="30" y="527"/>
                  </a:lnTo>
                  <a:lnTo>
                    <a:pt x="30" y="527"/>
                  </a:lnTo>
                  <a:lnTo>
                    <a:pt x="27" y="530"/>
                  </a:lnTo>
                  <a:lnTo>
                    <a:pt x="26" y="533"/>
                  </a:lnTo>
                  <a:lnTo>
                    <a:pt x="26" y="533"/>
                  </a:lnTo>
                  <a:lnTo>
                    <a:pt x="27" y="536"/>
                  </a:lnTo>
                  <a:lnTo>
                    <a:pt x="27" y="537"/>
                  </a:lnTo>
                  <a:lnTo>
                    <a:pt x="30" y="536"/>
                  </a:lnTo>
                  <a:close/>
                  <a:moveTo>
                    <a:pt x="31" y="552"/>
                  </a:moveTo>
                  <a:lnTo>
                    <a:pt x="31" y="552"/>
                  </a:lnTo>
                  <a:lnTo>
                    <a:pt x="30" y="542"/>
                  </a:lnTo>
                  <a:lnTo>
                    <a:pt x="27" y="542"/>
                  </a:lnTo>
                  <a:lnTo>
                    <a:pt x="27" y="542"/>
                  </a:lnTo>
                  <a:lnTo>
                    <a:pt x="29" y="552"/>
                  </a:lnTo>
                  <a:lnTo>
                    <a:pt x="31" y="552"/>
                  </a:lnTo>
                  <a:close/>
                  <a:moveTo>
                    <a:pt x="30" y="568"/>
                  </a:moveTo>
                  <a:lnTo>
                    <a:pt x="30" y="568"/>
                  </a:lnTo>
                  <a:lnTo>
                    <a:pt x="31" y="556"/>
                  </a:lnTo>
                  <a:lnTo>
                    <a:pt x="29" y="556"/>
                  </a:lnTo>
                  <a:lnTo>
                    <a:pt x="29" y="556"/>
                  </a:lnTo>
                  <a:lnTo>
                    <a:pt x="27" y="566"/>
                  </a:lnTo>
                  <a:lnTo>
                    <a:pt x="30" y="568"/>
                  </a:lnTo>
                  <a:close/>
                  <a:moveTo>
                    <a:pt x="24" y="581"/>
                  </a:moveTo>
                  <a:lnTo>
                    <a:pt x="24" y="581"/>
                  </a:lnTo>
                  <a:lnTo>
                    <a:pt x="27" y="572"/>
                  </a:lnTo>
                  <a:lnTo>
                    <a:pt x="29" y="572"/>
                  </a:lnTo>
                  <a:lnTo>
                    <a:pt x="26" y="571"/>
                  </a:lnTo>
                  <a:lnTo>
                    <a:pt x="26" y="571"/>
                  </a:lnTo>
                  <a:lnTo>
                    <a:pt x="26" y="571"/>
                  </a:lnTo>
                  <a:lnTo>
                    <a:pt x="21" y="581"/>
                  </a:lnTo>
                  <a:lnTo>
                    <a:pt x="24" y="581"/>
                  </a:lnTo>
                  <a:close/>
                  <a:moveTo>
                    <a:pt x="21" y="595"/>
                  </a:moveTo>
                  <a:lnTo>
                    <a:pt x="21" y="595"/>
                  </a:lnTo>
                  <a:lnTo>
                    <a:pt x="23" y="586"/>
                  </a:lnTo>
                  <a:lnTo>
                    <a:pt x="20" y="585"/>
                  </a:lnTo>
                  <a:lnTo>
                    <a:pt x="20" y="585"/>
                  </a:lnTo>
                  <a:lnTo>
                    <a:pt x="18" y="595"/>
                  </a:lnTo>
                  <a:lnTo>
                    <a:pt x="21" y="595"/>
                  </a:lnTo>
                  <a:close/>
                  <a:moveTo>
                    <a:pt x="17" y="611"/>
                  </a:moveTo>
                  <a:lnTo>
                    <a:pt x="17" y="611"/>
                  </a:lnTo>
                  <a:lnTo>
                    <a:pt x="20" y="605"/>
                  </a:lnTo>
                  <a:lnTo>
                    <a:pt x="21" y="601"/>
                  </a:lnTo>
                  <a:lnTo>
                    <a:pt x="18" y="601"/>
                  </a:lnTo>
                  <a:lnTo>
                    <a:pt x="18" y="601"/>
                  </a:lnTo>
                  <a:lnTo>
                    <a:pt x="17" y="605"/>
                  </a:lnTo>
                  <a:lnTo>
                    <a:pt x="14" y="610"/>
                  </a:lnTo>
                  <a:lnTo>
                    <a:pt x="17" y="611"/>
                  </a:lnTo>
                  <a:close/>
                  <a:moveTo>
                    <a:pt x="8" y="623"/>
                  </a:moveTo>
                  <a:lnTo>
                    <a:pt x="8" y="623"/>
                  </a:lnTo>
                  <a:lnTo>
                    <a:pt x="14" y="615"/>
                  </a:lnTo>
                  <a:lnTo>
                    <a:pt x="13" y="614"/>
                  </a:lnTo>
                  <a:lnTo>
                    <a:pt x="13" y="614"/>
                  </a:lnTo>
                  <a:lnTo>
                    <a:pt x="5" y="621"/>
                  </a:lnTo>
                  <a:lnTo>
                    <a:pt x="8" y="623"/>
                  </a:lnTo>
                  <a:close/>
                  <a:moveTo>
                    <a:pt x="2" y="636"/>
                  </a:moveTo>
                  <a:lnTo>
                    <a:pt x="2" y="636"/>
                  </a:lnTo>
                  <a:lnTo>
                    <a:pt x="4" y="631"/>
                  </a:lnTo>
                  <a:lnTo>
                    <a:pt x="5" y="627"/>
                  </a:lnTo>
                  <a:lnTo>
                    <a:pt x="2" y="626"/>
                  </a:lnTo>
                  <a:lnTo>
                    <a:pt x="2" y="626"/>
                  </a:lnTo>
                  <a:lnTo>
                    <a:pt x="1" y="631"/>
                  </a:lnTo>
                  <a:lnTo>
                    <a:pt x="0" y="636"/>
                  </a:lnTo>
                  <a:lnTo>
                    <a:pt x="2" y="636"/>
                  </a:lnTo>
                  <a:close/>
                  <a:moveTo>
                    <a:pt x="2" y="650"/>
                  </a:moveTo>
                  <a:lnTo>
                    <a:pt x="2" y="650"/>
                  </a:lnTo>
                  <a:lnTo>
                    <a:pt x="2" y="641"/>
                  </a:lnTo>
                  <a:lnTo>
                    <a:pt x="2" y="641"/>
                  </a:lnTo>
                  <a:lnTo>
                    <a:pt x="0" y="641"/>
                  </a:lnTo>
                  <a:lnTo>
                    <a:pt x="0" y="641"/>
                  </a:lnTo>
                  <a:lnTo>
                    <a:pt x="0" y="641"/>
                  </a:lnTo>
                  <a:lnTo>
                    <a:pt x="1" y="652"/>
                  </a:lnTo>
                  <a:lnTo>
                    <a:pt x="2" y="650"/>
                  </a:lnTo>
                  <a:close/>
                  <a:moveTo>
                    <a:pt x="11" y="655"/>
                  </a:moveTo>
                  <a:lnTo>
                    <a:pt x="11" y="655"/>
                  </a:lnTo>
                  <a:lnTo>
                    <a:pt x="8" y="656"/>
                  </a:lnTo>
                  <a:lnTo>
                    <a:pt x="8" y="656"/>
                  </a:lnTo>
                  <a:lnTo>
                    <a:pt x="7" y="657"/>
                  </a:lnTo>
                  <a:lnTo>
                    <a:pt x="7" y="657"/>
                  </a:lnTo>
                  <a:lnTo>
                    <a:pt x="5" y="656"/>
                  </a:lnTo>
                  <a:lnTo>
                    <a:pt x="5" y="655"/>
                  </a:lnTo>
                  <a:lnTo>
                    <a:pt x="2" y="656"/>
                  </a:lnTo>
                  <a:lnTo>
                    <a:pt x="4" y="657"/>
                  </a:lnTo>
                  <a:lnTo>
                    <a:pt x="4" y="657"/>
                  </a:lnTo>
                  <a:lnTo>
                    <a:pt x="5" y="659"/>
                  </a:lnTo>
                  <a:lnTo>
                    <a:pt x="7" y="659"/>
                  </a:lnTo>
                  <a:lnTo>
                    <a:pt x="7" y="659"/>
                  </a:lnTo>
                  <a:lnTo>
                    <a:pt x="10" y="657"/>
                  </a:lnTo>
                  <a:lnTo>
                    <a:pt x="10" y="657"/>
                  </a:lnTo>
                  <a:lnTo>
                    <a:pt x="13" y="656"/>
                  </a:lnTo>
                  <a:lnTo>
                    <a:pt x="11" y="655"/>
                  </a:lnTo>
                  <a:close/>
                  <a:moveTo>
                    <a:pt x="23" y="657"/>
                  </a:moveTo>
                  <a:lnTo>
                    <a:pt x="23" y="657"/>
                  </a:lnTo>
                  <a:lnTo>
                    <a:pt x="23" y="657"/>
                  </a:lnTo>
                  <a:lnTo>
                    <a:pt x="21" y="652"/>
                  </a:lnTo>
                  <a:lnTo>
                    <a:pt x="21" y="652"/>
                  </a:lnTo>
                  <a:lnTo>
                    <a:pt x="21" y="650"/>
                  </a:lnTo>
                  <a:lnTo>
                    <a:pt x="21" y="650"/>
                  </a:lnTo>
                  <a:lnTo>
                    <a:pt x="20" y="650"/>
                  </a:lnTo>
                  <a:lnTo>
                    <a:pt x="20" y="650"/>
                  </a:lnTo>
                  <a:lnTo>
                    <a:pt x="15" y="652"/>
                  </a:lnTo>
                  <a:lnTo>
                    <a:pt x="17" y="653"/>
                  </a:lnTo>
                  <a:lnTo>
                    <a:pt x="17" y="653"/>
                  </a:lnTo>
                  <a:lnTo>
                    <a:pt x="20" y="653"/>
                  </a:lnTo>
                  <a:lnTo>
                    <a:pt x="20" y="653"/>
                  </a:lnTo>
                  <a:lnTo>
                    <a:pt x="20" y="653"/>
                  </a:lnTo>
                  <a:lnTo>
                    <a:pt x="20" y="653"/>
                  </a:lnTo>
                  <a:lnTo>
                    <a:pt x="20" y="653"/>
                  </a:lnTo>
                  <a:lnTo>
                    <a:pt x="20" y="653"/>
                  </a:lnTo>
                  <a:lnTo>
                    <a:pt x="20" y="652"/>
                  </a:lnTo>
                  <a:lnTo>
                    <a:pt x="20" y="653"/>
                  </a:lnTo>
                  <a:lnTo>
                    <a:pt x="20" y="653"/>
                  </a:lnTo>
                  <a:lnTo>
                    <a:pt x="20" y="652"/>
                  </a:lnTo>
                  <a:lnTo>
                    <a:pt x="20" y="653"/>
                  </a:lnTo>
                  <a:lnTo>
                    <a:pt x="20" y="653"/>
                  </a:lnTo>
                  <a:lnTo>
                    <a:pt x="20" y="653"/>
                  </a:lnTo>
                  <a:lnTo>
                    <a:pt x="20" y="653"/>
                  </a:lnTo>
                  <a:lnTo>
                    <a:pt x="20" y="653"/>
                  </a:lnTo>
                  <a:lnTo>
                    <a:pt x="20" y="653"/>
                  </a:lnTo>
                  <a:lnTo>
                    <a:pt x="20" y="653"/>
                  </a:lnTo>
                  <a:lnTo>
                    <a:pt x="20" y="653"/>
                  </a:lnTo>
                  <a:lnTo>
                    <a:pt x="20" y="657"/>
                  </a:lnTo>
                  <a:lnTo>
                    <a:pt x="20" y="657"/>
                  </a:lnTo>
                  <a:lnTo>
                    <a:pt x="23" y="657"/>
                  </a:lnTo>
                  <a:close/>
                  <a:moveTo>
                    <a:pt x="23" y="673"/>
                  </a:moveTo>
                  <a:lnTo>
                    <a:pt x="23" y="673"/>
                  </a:lnTo>
                  <a:lnTo>
                    <a:pt x="21" y="668"/>
                  </a:lnTo>
                  <a:lnTo>
                    <a:pt x="21" y="668"/>
                  </a:lnTo>
                  <a:lnTo>
                    <a:pt x="21" y="663"/>
                  </a:lnTo>
                  <a:lnTo>
                    <a:pt x="20" y="663"/>
                  </a:lnTo>
                  <a:lnTo>
                    <a:pt x="20" y="663"/>
                  </a:lnTo>
                  <a:lnTo>
                    <a:pt x="20" y="668"/>
                  </a:lnTo>
                  <a:lnTo>
                    <a:pt x="20" y="668"/>
                  </a:lnTo>
                  <a:lnTo>
                    <a:pt x="20" y="673"/>
                  </a:lnTo>
                  <a:lnTo>
                    <a:pt x="23" y="673"/>
                  </a:lnTo>
                  <a:close/>
                  <a:moveTo>
                    <a:pt x="27" y="686"/>
                  </a:moveTo>
                  <a:lnTo>
                    <a:pt x="27" y="686"/>
                  </a:lnTo>
                  <a:lnTo>
                    <a:pt x="24" y="684"/>
                  </a:lnTo>
                  <a:lnTo>
                    <a:pt x="24" y="684"/>
                  </a:lnTo>
                  <a:lnTo>
                    <a:pt x="23" y="678"/>
                  </a:lnTo>
                  <a:lnTo>
                    <a:pt x="20" y="678"/>
                  </a:lnTo>
                  <a:lnTo>
                    <a:pt x="20" y="678"/>
                  </a:lnTo>
                  <a:lnTo>
                    <a:pt x="23" y="685"/>
                  </a:lnTo>
                  <a:lnTo>
                    <a:pt x="23" y="685"/>
                  </a:lnTo>
                  <a:lnTo>
                    <a:pt x="26" y="688"/>
                  </a:lnTo>
                  <a:lnTo>
                    <a:pt x="27" y="686"/>
                  </a:lnTo>
                  <a:close/>
                  <a:moveTo>
                    <a:pt x="42" y="688"/>
                  </a:moveTo>
                  <a:lnTo>
                    <a:pt x="42" y="688"/>
                  </a:lnTo>
                  <a:lnTo>
                    <a:pt x="31" y="688"/>
                  </a:lnTo>
                  <a:lnTo>
                    <a:pt x="30" y="689"/>
                  </a:lnTo>
                  <a:lnTo>
                    <a:pt x="30" y="689"/>
                  </a:lnTo>
                  <a:lnTo>
                    <a:pt x="42" y="691"/>
                  </a:lnTo>
                  <a:lnTo>
                    <a:pt x="42" y="688"/>
                  </a:lnTo>
                  <a:close/>
                  <a:moveTo>
                    <a:pt x="56" y="689"/>
                  </a:moveTo>
                  <a:lnTo>
                    <a:pt x="56" y="689"/>
                  </a:lnTo>
                  <a:lnTo>
                    <a:pt x="52" y="688"/>
                  </a:lnTo>
                  <a:lnTo>
                    <a:pt x="52" y="688"/>
                  </a:lnTo>
                  <a:lnTo>
                    <a:pt x="46" y="688"/>
                  </a:lnTo>
                  <a:lnTo>
                    <a:pt x="46" y="691"/>
                  </a:lnTo>
                  <a:lnTo>
                    <a:pt x="46" y="691"/>
                  </a:lnTo>
                  <a:lnTo>
                    <a:pt x="52" y="691"/>
                  </a:lnTo>
                  <a:lnTo>
                    <a:pt x="52" y="691"/>
                  </a:lnTo>
                  <a:lnTo>
                    <a:pt x="56" y="691"/>
                  </a:lnTo>
                  <a:lnTo>
                    <a:pt x="56" y="689"/>
                  </a:lnTo>
                  <a:close/>
                  <a:moveTo>
                    <a:pt x="72" y="692"/>
                  </a:moveTo>
                  <a:lnTo>
                    <a:pt x="72" y="692"/>
                  </a:lnTo>
                  <a:lnTo>
                    <a:pt x="62" y="689"/>
                  </a:lnTo>
                  <a:lnTo>
                    <a:pt x="60" y="692"/>
                  </a:lnTo>
                  <a:lnTo>
                    <a:pt x="60" y="692"/>
                  </a:lnTo>
                  <a:lnTo>
                    <a:pt x="71" y="694"/>
                  </a:lnTo>
                  <a:lnTo>
                    <a:pt x="72" y="6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Freeform 1633"/>
            <p:cNvSpPr>
              <a:spLocks noEditPoints="1"/>
            </p:cNvSpPr>
            <p:nvPr/>
          </p:nvSpPr>
          <p:spPr bwMode="auto">
            <a:xfrm>
              <a:off x="2549525" y="6323441"/>
              <a:ext cx="4763" cy="104775"/>
            </a:xfrm>
            <a:custGeom>
              <a:avLst/>
              <a:gdLst>
                <a:gd name="T0" fmla="*/ 3 w 3"/>
                <a:gd name="T1" fmla="*/ 0 h 66"/>
                <a:gd name="T2" fmla="*/ 0 w 3"/>
                <a:gd name="T3" fmla="*/ 0 h 66"/>
                <a:gd name="T4" fmla="*/ 0 w 3"/>
                <a:gd name="T5" fmla="*/ 5 h 66"/>
                <a:gd name="T6" fmla="*/ 3 w 3"/>
                <a:gd name="T7" fmla="*/ 5 h 66"/>
                <a:gd name="T8" fmla="*/ 3 w 3"/>
                <a:gd name="T9" fmla="*/ 0 h 66"/>
                <a:gd name="T10" fmla="*/ 3 w 3"/>
                <a:gd name="T11" fmla="*/ 10 h 66"/>
                <a:gd name="T12" fmla="*/ 0 w 3"/>
                <a:gd name="T13" fmla="*/ 10 h 66"/>
                <a:gd name="T14" fmla="*/ 0 w 3"/>
                <a:gd name="T15" fmla="*/ 21 h 66"/>
                <a:gd name="T16" fmla="*/ 3 w 3"/>
                <a:gd name="T17" fmla="*/ 21 h 66"/>
                <a:gd name="T18" fmla="*/ 3 w 3"/>
                <a:gd name="T19" fmla="*/ 10 h 66"/>
                <a:gd name="T20" fmla="*/ 3 w 3"/>
                <a:gd name="T21" fmla="*/ 25 h 66"/>
                <a:gd name="T22" fmla="*/ 0 w 3"/>
                <a:gd name="T23" fmla="*/ 25 h 66"/>
                <a:gd name="T24" fmla="*/ 0 w 3"/>
                <a:gd name="T25" fmla="*/ 35 h 66"/>
                <a:gd name="T26" fmla="*/ 3 w 3"/>
                <a:gd name="T27" fmla="*/ 35 h 66"/>
                <a:gd name="T28" fmla="*/ 3 w 3"/>
                <a:gd name="T29" fmla="*/ 25 h 66"/>
                <a:gd name="T30" fmla="*/ 3 w 3"/>
                <a:gd name="T31" fmla="*/ 41 h 66"/>
                <a:gd name="T32" fmla="*/ 0 w 3"/>
                <a:gd name="T33" fmla="*/ 41 h 66"/>
                <a:gd name="T34" fmla="*/ 0 w 3"/>
                <a:gd name="T35" fmla="*/ 51 h 66"/>
                <a:gd name="T36" fmla="*/ 3 w 3"/>
                <a:gd name="T37" fmla="*/ 51 h 66"/>
                <a:gd name="T38" fmla="*/ 3 w 3"/>
                <a:gd name="T39" fmla="*/ 41 h 66"/>
                <a:gd name="T40" fmla="*/ 3 w 3"/>
                <a:gd name="T41" fmla="*/ 55 h 66"/>
                <a:gd name="T42" fmla="*/ 0 w 3"/>
                <a:gd name="T43" fmla="*/ 55 h 66"/>
                <a:gd name="T44" fmla="*/ 0 w 3"/>
                <a:gd name="T45" fmla="*/ 66 h 66"/>
                <a:gd name="T46" fmla="*/ 3 w 3"/>
                <a:gd name="T47" fmla="*/ 66 h 66"/>
                <a:gd name="T48" fmla="*/ 3 w 3"/>
                <a:gd name="T49" fmla="*/ 55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" h="66">
                  <a:moveTo>
                    <a:pt x="3" y="0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3" y="5"/>
                  </a:lnTo>
                  <a:lnTo>
                    <a:pt x="3" y="0"/>
                  </a:lnTo>
                  <a:close/>
                  <a:moveTo>
                    <a:pt x="3" y="10"/>
                  </a:moveTo>
                  <a:lnTo>
                    <a:pt x="0" y="10"/>
                  </a:lnTo>
                  <a:lnTo>
                    <a:pt x="0" y="21"/>
                  </a:lnTo>
                  <a:lnTo>
                    <a:pt x="3" y="21"/>
                  </a:lnTo>
                  <a:lnTo>
                    <a:pt x="3" y="10"/>
                  </a:lnTo>
                  <a:close/>
                  <a:moveTo>
                    <a:pt x="3" y="25"/>
                  </a:moveTo>
                  <a:lnTo>
                    <a:pt x="0" y="25"/>
                  </a:lnTo>
                  <a:lnTo>
                    <a:pt x="0" y="35"/>
                  </a:lnTo>
                  <a:lnTo>
                    <a:pt x="3" y="35"/>
                  </a:lnTo>
                  <a:lnTo>
                    <a:pt x="3" y="25"/>
                  </a:lnTo>
                  <a:close/>
                  <a:moveTo>
                    <a:pt x="3" y="41"/>
                  </a:moveTo>
                  <a:lnTo>
                    <a:pt x="0" y="41"/>
                  </a:lnTo>
                  <a:lnTo>
                    <a:pt x="0" y="51"/>
                  </a:lnTo>
                  <a:lnTo>
                    <a:pt x="3" y="51"/>
                  </a:lnTo>
                  <a:lnTo>
                    <a:pt x="3" y="41"/>
                  </a:lnTo>
                  <a:close/>
                  <a:moveTo>
                    <a:pt x="3" y="55"/>
                  </a:moveTo>
                  <a:lnTo>
                    <a:pt x="0" y="55"/>
                  </a:lnTo>
                  <a:lnTo>
                    <a:pt x="0" y="66"/>
                  </a:lnTo>
                  <a:lnTo>
                    <a:pt x="3" y="66"/>
                  </a:lnTo>
                  <a:lnTo>
                    <a:pt x="3" y="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" name="Freeform 1634"/>
            <p:cNvSpPr>
              <a:spLocks noEditPoints="1"/>
            </p:cNvSpPr>
            <p:nvPr/>
          </p:nvSpPr>
          <p:spPr bwMode="auto">
            <a:xfrm>
              <a:off x="2292350" y="4728004"/>
              <a:ext cx="639763" cy="942975"/>
            </a:xfrm>
            <a:custGeom>
              <a:avLst/>
              <a:gdLst>
                <a:gd name="T0" fmla="*/ 7 w 403"/>
                <a:gd name="T1" fmla="*/ 4 h 594"/>
                <a:gd name="T2" fmla="*/ 38 w 403"/>
                <a:gd name="T3" fmla="*/ 16 h 594"/>
                <a:gd name="T4" fmla="*/ 49 w 403"/>
                <a:gd name="T5" fmla="*/ 23 h 594"/>
                <a:gd name="T6" fmla="*/ 74 w 403"/>
                <a:gd name="T7" fmla="*/ 29 h 594"/>
                <a:gd name="T8" fmla="*/ 87 w 403"/>
                <a:gd name="T9" fmla="*/ 44 h 594"/>
                <a:gd name="T10" fmla="*/ 123 w 403"/>
                <a:gd name="T11" fmla="*/ 59 h 594"/>
                <a:gd name="T12" fmla="*/ 136 w 403"/>
                <a:gd name="T13" fmla="*/ 62 h 594"/>
                <a:gd name="T14" fmla="*/ 133 w 403"/>
                <a:gd name="T15" fmla="*/ 61 h 594"/>
                <a:gd name="T16" fmla="*/ 132 w 403"/>
                <a:gd name="T17" fmla="*/ 74 h 594"/>
                <a:gd name="T18" fmla="*/ 138 w 403"/>
                <a:gd name="T19" fmla="*/ 87 h 594"/>
                <a:gd name="T20" fmla="*/ 120 w 403"/>
                <a:gd name="T21" fmla="*/ 93 h 594"/>
                <a:gd name="T22" fmla="*/ 120 w 403"/>
                <a:gd name="T23" fmla="*/ 90 h 594"/>
                <a:gd name="T24" fmla="*/ 107 w 403"/>
                <a:gd name="T25" fmla="*/ 91 h 594"/>
                <a:gd name="T26" fmla="*/ 94 w 403"/>
                <a:gd name="T27" fmla="*/ 103 h 594"/>
                <a:gd name="T28" fmla="*/ 90 w 403"/>
                <a:gd name="T29" fmla="*/ 109 h 594"/>
                <a:gd name="T30" fmla="*/ 75 w 403"/>
                <a:gd name="T31" fmla="*/ 119 h 594"/>
                <a:gd name="T32" fmla="*/ 81 w 403"/>
                <a:gd name="T33" fmla="*/ 152 h 594"/>
                <a:gd name="T34" fmla="*/ 84 w 403"/>
                <a:gd name="T35" fmla="*/ 161 h 594"/>
                <a:gd name="T36" fmla="*/ 112 w 403"/>
                <a:gd name="T37" fmla="*/ 167 h 594"/>
                <a:gd name="T38" fmla="*/ 132 w 403"/>
                <a:gd name="T39" fmla="*/ 162 h 594"/>
                <a:gd name="T40" fmla="*/ 129 w 403"/>
                <a:gd name="T41" fmla="*/ 162 h 594"/>
                <a:gd name="T42" fmla="*/ 130 w 403"/>
                <a:gd name="T43" fmla="*/ 161 h 594"/>
                <a:gd name="T44" fmla="*/ 130 w 403"/>
                <a:gd name="T45" fmla="*/ 168 h 594"/>
                <a:gd name="T46" fmla="*/ 132 w 403"/>
                <a:gd name="T47" fmla="*/ 186 h 594"/>
                <a:gd name="T48" fmla="*/ 155 w 403"/>
                <a:gd name="T49" fmla="*/ 187 h 594"/>
                <a:gd name="T50" fmla="*/ 182 w 403"/>
                <a:gd name="T51" fmla="*/ 175 h 594"/>
                <a:gd name="T52" fmla="*/ 198 w 403"/>
                <a:gd name="T53" fmla="*/ 171 h 594"/>
                <a:gd name="T54" fmla="*/ 210 w 403"/>
                <a:gd name="T55" fmla="*/ 167 h 594"/>
                <a:gd name="T56" fmla="*/ 213 w 403"/>
                <a:gd name="T57" fmla="*/ 180 h 594"/>
                <a:gd name="T58" fmla="*/ 211 w 403"/>
                <a:gd name="T59" fmla="*/ 191 h 594"/>
                <a:gd name="T60" fmla="*/ 239 w 403"/>
                <a:gd name="T61" fmla="*/ 212 h 594"/>
                <a:gd name="T62" fmla="*/ 243 w 403"/>
                <a:gd name="T63" fmla="*/ 213 h 594"/>
                <a:gd name="T64" fmla="*/ 266 w 403"/>
                <a:gd name="T65" fmla="*/ 223 h 594"/>
                <a:gd name="T66" fmla="*/ 294 w 403"/>
                <a:gd name="T67" fmla="*/ 233 h 594"/>
                <a:gd name="T68" fmla="*/ 297 w 403"/>
                <a:gd name="T69" fmla="*/ 248 h 594"/>
                <a:gd name="T70" fmla="*/ 298 w 403"/>
                <a:gd name="T71" fmla="*/ 248 h 594"/>
                <a:gd name="T72" fmla="*/ 310 w 403"/>
                <a:gd name="T73" fmla="*/ 270 h 594"/>
                <a:gd name="T74" fmla="*/ 327 w 403"/>
                <a:gd name="T75" fmla="*/ 270 h 594"/>
                <a:gd name="T76" fmla="*/ 332 w 403"/>
                <a:gd name="T77" fmla="*/ 280 h 594"/>
                <a:gd name="T78" fmla="*/ 333 w 403"/>
                <a:gd name="T79" fmla="*/ 290 h 594"/>
                <a:gd name="T80" fmla="*/ 342 w 403"/>
                <a:gd name="T81" fmla="*/ 301 h 594"/>
                <a:gd name="T82" fmla="*/ 342 w 403"/>
                <a:gd name="T83" fmla="*/ 316 h 594"/>
                <a:gd name="T84" fmla="*/ 335 w 403"/>
                <a:gd name="T85" fmla="*/ 332 h 594"/>
                <a:gd name="T86" fmla="*/ 343 w 403"/>
                <a:gd name="T87" fmla="*/ 368 h 594"/>
                <a:gd name="T88" fmla="*/ 348 w 403"/>
                <a:gd name="T89" fmla="*/ 371 h 594"/>
                <a:gd name="T90" fmla="*/ 381 w 403"/>
                <a:gd name="T91" fmla="*/ 387 h 594"/>
                <a:gd name="T92" fmla="*/ 379 w 403"/>
                <a:gd name="T93" fmla="*/ 393 h 594"/>
                <a:gd name="T94" fmla="*/ 388 w 403"/>
                <a:gd name="T95" fmla="*/ 410 h 594"/>
                <a:gd name="T96" fmla="*/ 387 w 403"/>
                <a:gd name="T97" fmla="*/ 426 h 594"/>
                <a:gd name="T98" fmla="*/ 395 w 403"/>
                <a:gd name="T99" fmla="*/ 436 h 594"/>
                <a:gd name="T100" fmla="*/ 398 w 403"/>
                <a:gd name="T101" fmla="*/ 467 h 594"/>
                <a:gd name="T102" fmla="*/ 395 w 403"/>
                <a:gd name="T103" fmla="*/ 465 h 594"/>
                <a:gd name="T104" fmla="*/ 379 w 403"/>
                <a:gd name="T105" fmla="*/ 477 h 594"/>
                <a:gd name="T106" fmla="*/ 365 w 403"/>
                <a:gd name="T107" fmla="*/ 488 h 594"/>
                <a:gd name="T108" fmla="*/ 349 w 403"/>
                <a:gd name="T109" fmla="*/ 519 h 594"/>
                <a:gd name="T110" fmla="*/ 340 w 403"/>
                <a:gd name="T111" fmla="*/ 533 h 594"/>
                <a:gd name="T112" fmla="*/ 340 w 403"/>
                <a:gd name="T113" fmla="*/ 549 h 594"/>
                <a:gd name="T114" fmla="*/ 339 w 403"/>
                <a:gd name="T115" fmla="*/ 564 h 594"/>
                <a:gd name="T116" fmla="*/ 335 w 403"/>
                <a:gd name="T117" fmla="*/ 584 h 5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03" h="594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3" y="3"/>
                  </a:lnTo>
                  <a:lnTo>
                    <a:pt x="3" y="0"/>
                  </a:lnTo>
                  <a:close/>
                  <a:moveTo>
                    <a:pt x="17" y="6"/>
                  </a:moveTo>
                  <a:lnTo>
                    <a:pt x="17" y="6"/>
                  </a:lnTo>
                  <a:lnTo>
                    <a:pt x="9" y="3"/>
                  </a:lnTo>
                  <a:lnTo>
                    <a:pt x="7" y="4"/>
                  </a:lnTo>
                  <a:lnTo>
                    <a:pt x="7" y="4"/>
                  </a:lnTo>
                  <a:lnTo>
                    <a:pt x="16" y="9"/>
                  </a:lnTo>
                  <a:lnTo>
                    <a:pt x="17" y="6"/>
                  </a:lnTo>
                  <a:close/>
                  <a:moveTo>
                    <a:pt x="32" y="13"/>
                  </a:moveTo>
                  <a:lnTo>
                    <a:pt x="32" y="13"/>
                  </a:lnTo>
                  <a:lnTo>
                    <a:pt x="22" y="9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30" y="15"/>
                  </a:lnTo>
                  <a:lnTo>
                    <a:pt x="32" y="13"/>
                  </a:lnTo>
                  <a:close/>
                  <a:moveTo>
                    <a:pt x="45" y="20"/>
                  </a:moveTo>
                  <a:lnTo>
                    <a:pt x="45" y="20"/>
                  </a:lnTo>
                  <a:lnTo>
                    <a:pt x="38" y="16"/>
                  </a:lnTo>
                  <a:lnTo>
                    <a:pt x="38" y="16"/>
                  </a:lnTo>
                  <a:lnTo>
                    <a:pt x="36" y="16"/>
                  </a:lnTo>
                  <a:lnTo>
                    <a:pt x="35" y="17"/>
                  </a:lnTo>
                  <a:lnTo>
                    <a:pt x="35" y="17"/>
                  </a:lnTo>
                  <a:lnTo>
                    <a:pt x="36" y="19"/>
                  </a:lnTo>
                  <a:lnTo>
                    <a:pt x="36" y="19"/>
                  </a:lnTo>
                  <a:lnTo>
                    <a:pt x="43" y="22"/>
                  </a:lnTo>
                  <a:lnTo>
                    <a:pt x="45" y="20"/>
                  </a:lnTo>
                  <a:close/>
                  <a:moveTo>
                    <a:pt x="59" y="23"/>
                  </a:moveTo>
                  <a:lnTo>
                    <a:pt x="59" y="23"/>
                  </a:lnTo>
                  <a:lnTo>
                    <a:pt x="49" y="22"/>
                  </a:lnTo>
                  <a:lnTo>
                    <a:pt x="49" y="23"/>
                  </a:lnTo>
                  <a:lnTo>
                    <a:pt x="49" y="23"/>
                  </a:lnTo>
                  <a:lnTo>
                    <a:pt x="59" y="26"/>
                  </a:lnTo>
                  <a:lnTo>
                    <a:pt x="59" y="23"/>
                  </a:lnTo>
                  <a:close/>
                  <a:moveTo>
                    <a:pt x="74" y="29"/>
                  </a:moveTo>
                  <a:lnTo>
                    <a:pt x="74" y="29"/>
                  </a:lnTo>
                  <a:lnTo>
                    <a:pt x="70" y="26"/>
                  </a:lnTo>
                  <a:lnTo>
                    <a:pt x="64" y="25"/>
                  </a:lnTo>
                  <a:lnTo>
                    <a:pt x="64" y="26"/>
                  </a:lnTo>
                  <a:lnTo>
                    <a:pt x="64" y="26"/>
                  </a:lnTo>
                  <a:lnTo>
                    <a:pt x="68" y="28"/>
                  </a:lnTo>
                  <a:lnTo>
                    <a:pt x="71" y="31"/>
                  </a:lnTo>
                  <a:lnTo>
                    <a:pt x="74" y="29"/>
                  </a:lnTo>
                  <a:close/>
                  <a:moveTo>
                    <a:pt x="83" y="41"/>
                  </a:moveTo>
                  <a:lnTo>
                    <a:pt x="83" y="41"/>
                  </a:lnTo>
                  <a:lnTo>
                    <a:pt x="83" y="41"/>
                  </a:lnTo>
                  <a:lnTo>
                    <a:pt x="77" y="33"/>
                  </a:lnTo>
                  <a:lnTo>
                    <a:pt x="75" y="35"/>
                  </a:lnTo>
                  <a:lnTo>
                    <a:pt x="75" y="35"/>
                  </a:lnTo>
                  <a:lnTo>
                    <a:pt x="81" y="42"/>
                  </a:lnTo>
                  <a:lnTo>
                    <a:pt x="81" y="42"/>
                  </a:lnTo>
                  <a:lnTo>
                    <a:pt x="83" y="41"/>
                  </a:lnTo>
                  <a:close/>
                  <a:moveTo>
                    <a:pt x="96" y="49"/>
                  </a:moveTo>
                  <a:lnTo>
                    <a:pt x="96" y="49"/>
                  </a:lnTo>
                  <a:lnTo>
                    <a:pt x="87" y="44"/>
                  </a:lnTo>
                  <a:lnTo>
                    <a:pt x="85" y="46"/>
                  </a:lnTo>
                  <a:lnTo>
                    <a:pt x="85" y="46"/>
                  </a:lnTo>
                  <a:lnTo>
                    <a:pt x="94" y="51"/>
                  </a:lnTo>
                  <a:lnTo>
                    <a:pt x="96" y="49"/>
                  </a:lnTo>
                  <a:close/>
                  <a:moveTo>
                    <a:pt x="110" y="55"/>
                  </a:moveTo>
                  <a:lnTo>
                    <a:pt x="110" y="55"/>
                  </a:lnTo>
                  <a:lnTo>
                    <a:pt x="100" y="51"/>
                  </a:lnTo>
                  <a:lnTo>
                    <a:pt x="98" y="54"/>
                  </a:lnTo>
                  <a:lnTo>
                    <a:pt x="98" y="54"/>
                  </a:lnTo>
                  <a:lnTo>
                    <a:pt x="109" y="57"/>
                  </a:lnTo>
                  <a:lnTo>
                    <a:pt x="110" y="55"/>
                  </a:lnTo>
                  <a:close/>
                  <a:moveTo>
                    <a:pt x="123" y="59"/>
                  </a:moveTo>
                  <a:lnTo>
                    <a:pt x="123" y="59"/>
                  </a:lnTo>
                  <a:lnTo>
                    <a:pt x="119" y="59"/>
                  </a:lnTo>
                  <a:lnTo>
                    <a:pt x="114" y="57"/>
                  </a:lnTo>
                  <a:lnTo>
                    <a:pt x="114" y="57"/>
                  </a:lnTo>
                  <a:lnTo>
                    <a:pt x="113" y="59"/>
                  </a:lnTo>
                  <a:lnTo>
                    <a:pt x="113" y="59"/>
                  </a:lnTo>
                  <a:lnTo>
                    <a:pt x="113" y="59"/>
                  </a:lnTo>
                  <a:lnTo>
                    <a:pt x="119" y="61"/>
                  </a:lnTo>
                  <a:lnTo>
                    <a:pt x="123" y="62"/>
                  </a:lnTo>
                  <a:lnTo>
                    <a:pt x="123" y="59"/>
                  </a:lnTo>
                  <a:close/>
                  <a:moveTo>
                    <a:pt x="136" y="62"/>
                  </a:moveTo>
                  <a:lnTo>
                    <a:pt x="136" y="62"/>
                  </a:lnTo>
                  <a:lnTo>
                    <a:pt x="136" y="59"/>
                  </a:lnTo>
                  <a:lnTo>
                    <a:pt x="136" y="59"/>
                  </a:lnTo>
                  <a:lnTo>
                    <a:pt x="135" y="58"/>
                  </a:lnTo>
                  <a:lnTo>
                    <a:pt x="133" y="58"/>
                  </a:lnTo>
                  <a:lnTo>
                    <a:pt x="133" y="58"/>
                  </a:lnTo>
                  <a:lnTo>
                    <a:pt x="133" y="58"/>
                  </a:lnTo>
                  <a:lnTo>
                    <a:pt x="127" y="59"/>
                  </a:lnTo>
                  <a:lnTo>
                    <a:pt x="129" y="61"/>
                  </a:lnTo>
                  <a:lnTo>
                    <a:pt x="129" y="61"/>
                  </a:lnTo>
                  <a:lnTo>
                    <a:pt x="133" y="59"/>
                  </a:lnTo>
                  <a:lnTo>
                    <a:pt x="133" y="59"/>
                  </a:lnTo>
                  <a:lnTo>
                    <a:pt x="133" y="61"/>
                  </a:lnTo>
                  <a:lnTo>
                    <a:pt x="133" y="61"/>
                  </a:lnTo>
                  <a:lnTo>
                    <a:pt x="135" y="62"/>
                  </a:lnTo>
                  <a:lnTo>
                    <a:pt x="136" y="62"/>
                  </a:lnTo>
                  <a:close/>
                  <a:moveTo>
                    <a:pt x="135" y="77"/>
                  </a:moveTo>
                  <a:lnTo>
                    <a:pt x="135" y="77"/>
                  </a:lnTo>
                  <a:lnTo>
                    <a:pt x="133" y="75"/>
                  </a:lnTo>
                  <a:lnTo>
                    <a:pt x="135" y="74"/>
                  </a:lnTo>
                  <a:lnTo>
                    <a:pt x="135" y="74"/>
                  </a:lnTo>
                  <a:lnTo>
                    <a:pt x="136" y="68"/>
                  </a:lnTo>
                  <a:lnTo>
                    <a:pt x="133" y="67"/>
                  </a:lnTo>
                  <a:lnTo>
                    <a:pt x="133" y="67"/>
                  </a:lnTo>
                  <a:lnTo>
                    <a:pt x="132" y="74"/>
                  </a:lnTo>
                  <a:lnTo>
                    <a:pt x="132" y="74"/>
                  </a:lnTo>
                  <a:lnTo>
                    <a:pt x="132" y="75"/>
                  </a:lnTo>
                  <a:lnTo>
                    <a:pt x="132" y="75"/>
                  </a:lnTo>
                  <a:lnTo>
                    <a:pt x="132" y="78"/>
                  </a:lnTo>
                  <a:lnTo>
                    <a:pt x="135" y="77"/>
                  </a:lnTo>
                  <a:close/>
                  <a:moveTo>
                    <a:pt x="135" y="91"/>
                  </a:moveTo>
                  <a:lnTo>
                    <a:pt x="135" y="91"/>
                  </a:lnTo>
                  <a:lnTo>
                    <a:pt x="136" y="90"/>
                  </a:lnTo>
                  <a:lnTo>
                    <a:pt x="136" y="90"/>
                  </a:lnTo>
                  <a:lnTo>
                    <a:pt x="138" y="88"/>
                  </a:lnTo>
                  <a:lnTo>
                    <a:pt x="138" y="88"/>
                  </a:lnTo>
                  <a:lnTo>
                    <a:pt x="138" y="87"/>
                  </a:lnTo>
                  <a:lnTo>
                    <a:pt x="138" y="87"/>
                  </a:lnTo>
                  <a:lnTo>
                    <a:pt x="138" y="84"/>
                  </a:lnTo>
                  <a:lnTo>
                    <a:pt x="136" y="81"/>
                  </a:lnTo>
                  <a:lnTo>
                    <a:pt x="135" y="83"/>
                  </a:lnTo>
                  <a:lnTo>
                    <a:pt x="135" y="83"/>
                  </a:lnTo>
                  <a:lnTo>
                    <a:pt x="136" y="87"/>
                  </a:lnTo>
                  <a:lnTo>
                    <a:pt x="136" y="87"/>
                  </a:lnTo>
                  <a:lnTo>
                    <a:pt x="135" y="88"/>
                  </a:lnTo>
                  <a:lnTo>
                    <a:pt x="135" y="88"/>
                  </a:lnTo>
                  <a:lnTo>
                    <a:pt x="133" y="88"/>
                  </a:lnTo>
                  <a:lnTo>
                    <a:pt x="135" y="91"/>
                  </a:lnTo>
                  <a:close/>
                  <a:moveTo>
                    <a:pt x="120" y="93"/>
                  </a:moveTo>
                  <a:lnTo>
                    <a:pt x="120" y="93"/>
                  </a:lnTo>
                  <a:lnTo>
                    <a:pt x="120" y="93"/>
                  </a:lnTo>
                  <a:lnTo>
                    <a:pt x="120" y="93"/>
                  </a:lnTo>
                  <a:lnTo>
                    <a:pt x="126" y="91"/>
                  </a:lnTo>
                  <a:lnTo>
                    <a:pt x="126" y="91"/>
                  </a:lnTo>
                  <a:lnTo>
                    <a:pt x="129" y="91"/>
                  </a:lnTo>
                  <a:lnTo>
                    <a:pt x="129" y="88"/>
                  </a:lnTo>
                  <a:lnTo>
                    <a:pt x="129" y="88"/>
                  </a:lnTo>
                  <a:lnTo>
                    <a:pt x="126" y="88"/>
                  </a:lnTo>
                  <a:lnTo>
                    <a:pt x="126" y="88"/>
                  </a:lnTo>
                  <a:lnTo>
                    <a:pt x="123" y="88"/>
                  </a:lnTo>
                  <a:lnTo>
                    <a:pt x="120" y="90"/>
                  </a:lnTo>
                  <a:lnTo>
                    <a:pt x="119" y="91"/>
                  </a:lnTo>
                  <a:lnTo>
                    <a:pt x="120" y="93"/>
                  </a:lnTo>
                  <a:close/>
                  <a:moveTo>
                    <a:pt x="104" y="94"/>
                  </a:moveTo>
                  <a:lnTo>
                    <a:pt x="104" y="94"/>
                  </a:lnTo>
                  <a:lnTo>
                    <a:pt x="107" y="94"/>
                  </a:lnTo>
                  <a:lnTo>
                    <a:pt x="107" y="94"/>
                  </a:lnTo>
                  <a:lnTo>
                    <a:pt x="114" y="94"/>
                  </a:lnTo>
                  <a:lnTo>
                    <a:pt x="114" y="94"/>
                  </a:lnTo>
                  <a:lnTo>
                    <a:pt x="114" y="91"/>
                  </a:lnTo>
                  <a:lnTo>
                    <a:pt x="114" y="91"/>
                  </a:lnTo>
                  <a:lnTo>
                    <a:pt x="114" y="91"/>
                  </a:lnTo>
                  <a:lnTo>
                    <a:pt x="107" y="91"/>
                  </a:lnTo>
                  <a:lnTo>
                    <a:pt x="107" y="91"/>
                  </a:lnTo>
                  <a:lnTo>
                    <a:pt x="104" y="91"/>
                  </a:lnTo>
                  <a:lnTo>
                    <a:pt x="104" y="94"/>
                  </a:lnTo>
                  <a:close/>
                  <a:moveTo>
                    <a:pt x="94" y="103"/>
                  </a:moveTo>
                  <a:lnTo>
                    <a:pt x="94" y="103"/>
                  </a:lnTo>
                  <a:lnTo>
                    <a:pt x="97" y="99"/>
                  </a:lnTo>
                  <a:lnTo>
                    <a:pt x="100" y="96"/>
                  </a:lnTo>
                  <a:lnTo>
                    <a:pt x="98" y="94"/>
                  </a:lnTo>
                  <a:lnTo>
                    <a:pt x="98" y="94"/>
                  </a:lnTo>
                  <a:lnTo>
                    <a:pt x="94" y="97"/>
                  </a:lnTo>
                  <a:lnTo>
                    <a:pt x="93" y="101"/>
                  </a:lnTo>
                  <a:lnTo>
                    <a:pt x="94" y="103"/>
                  </a:lnTo>
                  <a:close/>
                  <a:moveTo>
                    <a:pt x="85" y="116"/>
                  </a:moveTo>
                  <a:lnTo>
                    <a:pt x="85" y="116"/>
                  </a:lnTo>
                  <a:lnTo>
                    <a:pt x="91" y="112"/>
                  </a:lnTo>
                  <a:lnTo>
                    <a:pt x="91" y="112"/>
                  </a:lnTo>
                  <a:lnTo>
                    <a:pt x="93" y="110"/>
                  </a:lnTo>
                  <a:lnTo>
                    <a:pt x="93" y="110"/>
                  </a:lnTo>
                  <a:lnTo>
                    <a:pt x="93" y="109"/>
                  </a:lnTo>
                  <a:lnTo>
                    <a:pt x="93" y="107"/>
                  </a:lnTo>
                  <a:lnTo>
                    <a:pt x="91" y="107"/>
                  </a:lnTo>
                  <a:lnTo>
                    <a:pt x="90" y="109"/>
                  </a:lnTo>
                  <a:lnTo>
                    <a:pt x="90" y="109"/>
                  </a:lnTo>
                  <a:lnTo>
                    <a:pt x="90" y="109"/>
                  </a:lnTo>
                  <a:lnTo>
                    <a:pt x="88" y="110"/>
                  </a:lnTo>
                  <a:lnTo>
                    <a:pt x="88" y="110"/>
                  </a:lnTo>
                  <a:lnTo>
                    <a:pt x="84" y="113"/>
                  </a:lnTo>
                  <a:lnTo>
                    <a:pt x="85" y="116"/>
                  </a:lnTo>
                  <a:close/>
                  <a:moveTo>
                    <a:pt x="74" y="123"/>
                  </a:moveTo>
                  <a:lnTo>
                    <a:pt x="74" y="123"/>
                  </a:lnTo>
                  <a:lnTo>
                    <a:pt x="75" y="122"/>
                  </a:lnTo>
                  <a:lnTo>
                    <a:pt x="75" y="122"/>
                  </a:lnTo>
                  <a:lnTo>
                    <a:pt x="81" y="119"/>
                  </a:lnTo>
                  <a:lnTo>
                    <a:pt x="80" y="116"/>
                  </a:lnTo>
                  <a:lnTo>
                    <a:pt x="80" y="116"/>
                  </a:lnTo>
                  <a:lnTo>
                    <a:pt x="75" y="119"/>
                  </a:lnTo>
                  <a:lnTo>
                    <a:pt x="75" y="119"/>
                  </a:lnTo>
                  <a:lnTo>
                    <a:pt x="71" y="122"/>
                  </a:lnTo>
                  <a:lnTo>
                    <a:pt x="74" y="123"/>
                  </a:lnTo>
                  <a:close/>
                  <a:moveTo>
                    <a:pt x="77" y="138"/>
                  </a:moveTo>
                  <a:lnTo>
                    <a:pt x="77" y="138"/>
                  </a:lnTo>
                  <a:lnTo>
                    <a:pt x="74" y="128"/>
                  </a:lnTo>
                  <a:lnTo>
                    <a:pt x="71" y="128"/>
                  </a:lnTo>
                  <a:lnTo>
                    <a:pt x="71" y="128"/>
                  </a:lnTo>
                  <a:lnTo>
                    <a:pt x="74" y="138"/>
                  </a:lnTo>
                  <a:lnTo>
                    <a:pt x="77" y="138"/>
                  </a:lnTo>
                  <a:close/>
                  <a:moveTo>
                    <a:pt x="81" y="152"/>
                  </a:moveTo>
                  <a:lnTo>
                    <a:pt x="81" y="152"/>
                  </a:lnTo>
                  <a:lnTo>
                    <a:pt x="78" y="142"/>
                  </a:lnTo>
                  <a:lnTo>
                    <a:pt x="75" y="142"/>
                  </a:lnTo>
                  <a:lnTo>
                    <a:pt x="75" y="142"/>
                  </a:lnTo>
                  <a:lnTo>
                    <a:pt x="78" y="152"/>
                  </a:lnTo>
                  <a:lnTo>
                    <a:pt x="81" y="152"/>
                  </a:lnTo>
                  <a:close/>
                  <a:moveTo>
                    <a:pt x="90" y="161"/>
                  </a:moveTo>
                  <a:lnTo>
                    <a:pt x="90" y="161"/>
                  </a:lnTo>
                  <a:lnTo>
                    <a:pt x="85" y="159"/>
                  </a:lnTo>
                  <a:lnTo>
                    <a:pt x="83" y="157"/>
                  </a:lnTo>
                  <a:lnTo>
                    <a:pt x="81" y="158"/>
                  </a:lnTo>
                  <a:lnTo>
                    <a:pt x="81" y="158"/>
                  </a:lnTo>
                  <a:lnTo>
                    <a:pt x="84" y="161"/>
                  </a:lnTo>
                  <a:lnTo>
                    <a:pt x="90" y="164"/>
                  </a:lnTo>
                  <a:lnTo>
                    <a:pt x="90" y="161"/>
                  </a:lnTo>
                  <a:close/>
                  <a:moveTo>
                    <a:pt x="104" y="165"/>
                  </a:moveTo>
                  <a:lnTo>
                    <a:pt x="104" y="165"/>
                  </a:lnTo>
                  <a:lnTo>
                    <a:pt x="96" y="162"/>
                  </a:lnTo>
                  <a:lnTo>
                    <a:pt x="94" y="165"/>
                  </a:lnTo>
                  <a:lnTo>
                    <a:pt x="94" y="165"/>
                  </a:lnTo>
                  <a:lnTo>
                    <a:pt x="104" y="168"/>
                  </a:lnTo>
                  <a:lnTo>
                    <a:pt x="104" y="165"/>
                  </a:lnTo>
                  <a:close/>
                  <a:moveTo>
                    <a:pt x="119" y="165"/>
                  </a:moveTo>
                  <a:lnTo>
                    <a:pt x="119" y="165"/>
                  </a:lnTo>
                  <a:lnTo>
                    <a:pt x="112" y="167"/>
                  </a:lnTo>
                  <a:lnTo>
                    <a:pt x="110" y="167"/>
                  </a:lnTo>
                  <a:lnTo>
                    <a:pt x="110" y="167"/>
                  </a:lnTo>
                  <a:lnTo>
                    <a:pt x="109" y="170"/>
                  </a:lnTo>
                  <a:lnTo>
                    <a:pt x="110" y="170"/>
                  </a:lnTo>
                  <a:lnTo>
                    <a:pt x="110" y="170"/>
                  </a:lnTo>
                  <a:lnTo>
                    <a:pt x="112" y="170"/>
                  </a:lnTo>
                  <a:lnTo>
                    <a:pt x="112" y="170"/>
                  </a:lnTo>
                  <a:lnTo>
                    <a:pt x="116" y="168"/>
                  </a:lnTo>
                  <a:lnTo>
                    <a:pt x="120" y="167"/>
                  </a:lnTo>
                  <a:lnTo>
                    <a:pt x="119" y="165"/>
                  </a:lnTo>
                  <a:close/>
                  <a:moveTo>
                    <a:pt x="132" y="162"/>
                  </a:moveTo>
                  <a:lnTo>
                    <a:pt x="132" y="162"/>
                  </a:lnTo>
                  <a:lnTo>
                    <a:pt x="132" y="161"/>
                  </a:lnTo>
                  <a:lnTo>
                    <a:pt x="132" y="159"/>
                  </a:lnTo>
                  <a:lnTo>
                    <a:pt x="132" y="159"/>
                  </a:lnTo>
                  <a:lnTo>
                    <a:pt x="130" y="159"/>
                  </a:lnTo>
                  <a:lnTo>
                    <a:pt x="130" y="159"/>
                  </a:lnTo>
                  <a:lnTo>
                    <a:pt x="130" y="159"/>
                  </a:lnTo>
                  <a:lnTo>
                    <a:pt x="127" y="159"/>
                  </a:lnTo>
                  <a:lnTo>
                    <a:pt x="127" y="159"/>
                  </a:lnTo>
                  <a:lnTo>
                    <a:pt x="123" y="162"/>
                  </a:lnTo>
                  <a:lnTo>
                    <a:pt x="125" y="165"/>
                  </a:lnTo>
                  <a:lnTo>
                    <a:pt x="125" y="165"/>
                  </a:lnTo>
                  <a:lnTo>
                    <a:pt x="129" y="162"/>
                  </a:lnTo>
                  <a:lnTo>
                    <a:pt x="129" y="162"/>
                  </a:lnTo>
                  <a:lnTo>
                    <a:pt x="130" y="162"/>
                  </a:lnTo>
                  <a:lnTo>
                    <a:pt x="130" y="161"/>
                  </a:lnTo>
                  <a:lnTo>
                    <a:pt x="130" y="161"/>
                  </a:lnTo>
                  <a:lnTo>
                    <a:pt x="130" y="161"/>
                  </a:lnTo>
                  <a:lnTo>
                    <a:pt x="130" y="161"/>
                  </a:lnTo>
                  <a:lnTo>
                    <a:pt x="130" y="161"/>
                  </a:lnTo>
                  <a:lnTo>
                    <a:pt x="130" y="161"/>
                  </a:lnTo>
                  <a:lnTo>
                    <a:pt x="130" y="161"/>
                  </a:lnTo>
                  <a:lnTo>
                    <a:pt x="130" y="161"/>
                  </a:lnTo>
                  <a:lnTo>
                    <a:pt x="130" y="161"/>
                  </a:lnTo>
                  <a:lnTo>
                    <a:pt x="130" y="161"/>
                  </a:lnTo>
                  <a:lnTo>
                    <a:pt x="130" y="161"/>
                  </a:lnTo>
                  <a:lnTo>
                    <a:pt x="130" y="161"/>
                  </a:lnTo>
                  <a:lnTo>
                    <a:pt x="130" y="161"/>
                  </a:lnTo>
                  <a:lnTo>
                    <a:pt x="130" y="161"/>
                  </a:lnTo>
                  <a:lnTo>
                    <a:pt x="130" y="161"/>
                  </a:lnTo>
                  <a:lnTo>
                    <a:pt x="130" y="162"/>
                  </a:lnTo>
                  <a:lnTo>
                    <a:pt x="132" y="162"/>
                  </a:lnTo>
                  <a:close/>
                  <a:moveTo>
                    <a:pt x="133" y="178"/>
                  </a:moveTo>
                  <a:lnTo>
                    <a:pt x="133" y="178"/>
                  </a:lnTo>
                  <a:lnTo>
                    <a:pt x="133" y="168"/>
                  </a:lnTo>
                  <a:lnTo>
                    <a:pt x="130" y="168"/>
                  </a:lnTo>
                  <a:lnTo>
                    <a:pt x="130" y="168"/>
                  </a:lnTo>
                  <a:lnTo>
                    <a:pt x="130" y="178"/>
                  </a:lnTo>
                  <a:lnTo>
                    <a:pt x="133" y="178"/>
                  </a:lnTo>
                  <a:close/>
                  <a:moveTo>
                    <a:pt x="140" y="187"/>
                  </a:moveTo>
                  <a:lnTo>
                    <a:pt x="140" y="187"/>
                  </a:lnTo>
                  <a:lnTo>
                    <a:pt x="136" y="186"/>
                  </a:lnTo>
                  <a:lnTo>
                    <a:pt x="136" y="186"/>
                  </a:lnTo>
                  <a:lnTo>
                    <a:pt x="135" y="184"/>
                  </a:lnTo>
                  <a:lnTo>
                    <a:pt x="135" y="184"/>
                  </a:lnTo>
                  <a:lnTo>
                    <a:pt x="133" y="183"/>
                  </a:lnTo>
                  <a:lnTo>
                    <a:pt x="132" y="184"/>
                  </a:lnTo>
                  <a:lnTo>
                    <a:pt x="132" y="184"/>
                  </a:lnTo>
                  <a:lnTo>
                    <a:pt x="132" y="186"/>
                  </a:lnTo>
                  <a:lnTo>
                    <a:pt x="132" y="186"/>
                  </a:lnTo>
                  <a:lnTo>
                    <a:pt x="133" y="187"/>
                  </a:lnTo>
                  <a:lnTo>
                    <a:pt x="135" y="188"/>
                  </a:lnTo>
                  <a:lnTo>
                    <a:pt x="135" y="188"/>
                  </a:lnTo>
                  <a:lnTo>
                    <a:pt x="140" y="188"/>
                  </a:lnTo>
                  <a:lnTo>
                    <a:pt x="140" y="187"/>
                  </a:lnTo>
                  <a:close/>
                  <a:moveTo>
                    <a:pt x="155" y="186"/>
                  </a:moveTo>
                  <a:lnTo>
                    <a:pt x="155" y="186"/>
                  </a:lnTo>
                  <a:lnTo>
                    <a:pt x="145" y="186"/>
                  </a:lnTo>
                  <a:lnTo>
                    <a:pt x="145" y="188"/>
                  </a:lnTo>
                  <a:lnTo>
                    <a:pt x="145" y="188"/>
                  </a:lnTo>
                  <a:lnTo>
                    <a:pt x="155" y="187"/>
                  </a:lnTo>
                  <a:lnTo>
                    <a:pt x="155" y="186"/>
                  </a:lnTo>
                  <a:close/>
                  <a:moveTo>
                    <a:pt x="169" y="183"/>
                  </a:moveTo>
                  <a:lnTo>
                    <a:pt x="169" y="183"/>
                  </a:lnTo>
                  <a:lnTo>
                    <a:pt x="161" y="184"/>
                  </a:lnTo>
                  <a:lnTo>
                    <a:pt x="161" y="184"/>
                  </a:lnTo>
                  <a:lnTo>
                    <a:pt x="161" y="187"/>
                  </a:lnTo>
                  <a:lnTo>
                    <a:pt x="162" y="187"/>
                  </a:lnTo>
                  <a:lnTo>
                    <a:pt x="162" y="187"/>
                  </a:lnTo>
                  <a:lnTo>
                    <a:pt x="167" y="186"/>
                  </a:lnTo>
                  <a:lnTo>
                    <a:pt x="171" y="184"/>
                  </a:lnTo>
                  <a:lnTo>
                    <a:pt x="169" y="183"/>
                  </a:lnTo>
                  <a:close/>
                  <a:moveTo>
                    <a:pt x="182" y="175"/>
                  </a:moveTo>
                  <a:lnTo>
                    <a:pt x="182" y="175"/>
                  </a:lnTo>
                  <a:lnTo>
                    <a:pt x="174" y="180"/>
                  </a:lnTo>
                  <a:lnTo>
                    <a:pt x="175" y="183"/>
                  </a:lnTo>
                  <a:lnTo>
                    <a:pt x="175" y="183"/>
                  </a:lnTo>
                  <a:lnTo>
                    <a:pt x="184" y="177"/>
                  </a:lnTo>
                  <a:lnTo>
                    <a:pt x="182" y="175"/>
                  </a:lnTo>
                  <a:close/>
                  <a:moveTo>
                    <a:pt x="197" y="168"/>
                  </a:moveTo>
                  <a:lnTo>
                    <a:pt x="197" y="168"/>
                  </a:lnTo>
                  <a:lnTo>
                    <a:pt x="188" y="172"/>
                  </a:lnTo>
                  <a:lnTo>
                    <a:pt x="188" y="175"/>
                  </a:lnTo>
                  <a:lnTo>
                    <a:pt x="188" y="175"/>
                  </a:lnTo>
                  <a:lnTo>
                    <a:pt x="198" y="171"/>
                  </a:lnTo>
                  <a:lnTo>
                    <a:pt x="197" y="168"/>
                  </a:lnTo>
                  <a:close/>
                  <a:moveTo>
                    <a:pt x="213" y="165"/>
                  </a:moveTo>
                  <a:lnTo>
                    <a:pt x="213" y="165"/>
                  </a:lnTo>
                  <a:lnTo>
                    <a:pt x="210" y="164"/>
                  </a:lnTo>
                  <a:lnTo>
                    <a:pt x="210" y="164"/>
                  </a:lnTo>
                  <a:lnTo>
                    <a:pt x="206" y="165"/>
                  </a:lnTo>
                  <a:lnTo>
                    <a:pt x="201" y="167"/>
                  </a:lnTo>
                  <a:lnTo>
                    <a:pt x="203" y="168"/>
                  </a:lnTo>
                  <a:lnTo>
                    <a:pt x="203" y="168"/>
                  </a:lnTo>
                  <a:lnTo>
                    <a:pt x="206" y="167"/>
                  </a:lnTo>
                  <a:lnTo>
                    <a:pt x="210" y="167"/>
                  </a:lnTo>
                  <a:lnTo>
                    <a:pt x="210" y="167"/>
                  </a:lnTo>
                  <a:lnTo>
                    <a:pt x="211" y="167"/>
                  </a:lnTo>
                  <a:lnTo>
                    <a:pt x="213" y="165"/>
                  </a:lnTo>
                  <a:close/>
                  <a:moveTo>
                    <a:pt x="214" y="181"/>
                  </a:moveTo>
                  <a:lnTo>
                    <a:pt x="214" y="181"/>
                  </a:lnTo>
                  <a:lnTo>
                    <a:pt x="216" y="174"/>
                  </a:lnTo>
                  <a:lnTo>
                    <a:pt x="216" y="174"/>
                  </a:lnTo>
                  <a:lnTo>
                    <a:pt x="214" y="170"/>
                  </a:lnTo>
                  <a:lnTo>
                    <a:pt x="213" y="171"/>
                  </a:lnTo>
                  <a:lnTo>
                    <a:pt x="213" y="171"/>
                  </a:lnTo>
                  <a:lnTo>
                    <a:pt x="213" y="174"/>
                  </a:lnTo>
                  <a:lnTo>
                    <a:pt x="213" y="174"/>
                  </a:lnTo>
                  <a:lnTo>
                    <a:pt x="213" y="180"/>
                  </a:lnTo>
                  <a:lnTo>
                    <a:pt x="214" y="181"/>
                  </a:lnTo>
                  <a:close/>
                  <a:moveTo>
                    <a:pt x="214" y="194"/>
                  </a:moveTo>
                  <a:lnTo>
                    <a:pt x="214" y="194"/>
                  </a:lnTo>
                  <a:lnTo>
                    <a:pt x="214" y="193"/>
                  </a:lnTo>
                  <a:lnTo>
                    <a:pt x="214" y="193"/>
                  </a:lnTo>
                  <a:lnTo>
                    <a:pt x="214" y="191"/>
                  </a:lnTo>
                  <a:lnTo>
                    <a:pt x="214" y="191"/>
                  </a:lnTo>
                  <a:lnTo>
                    <a:pt x="214" y="186"/>
                  </a:lnTo>
                  <a:lnTo>
                    <a:pt x="211" y="186"/>
                  </a:lnTo>
                  <a:lnTo>
                    <a:pt x="211" y="186"/>
                  </a:lnTo>
                  <a:lnTo>
                    <a:pt x="211" y="191"/>
                  </a:lnTo>
                  <a:lnTo>
                    <a:pt x="211" y="191"/>
                  </a:lnTo>
                  <a:lnTo>
                    <a:pt x="211" y="194"/>
                  </a:lnTo>
                  <a:lnTo>
                    <a:pt x="211" y="194"/>
                  </a:lnTo>
                  <a:lnTo>
                    <a:pt x="213" y="196"/>
                  </a:lnTo>
                  <a:lnTo>
                    <a:pt x="214" y="194"/>
                  </a:lnTo>
                  <a:close/>
                  <a:moveTo>
                    <a:pt x="226" y="204"/>
                  </a:moveTo>
                  <a:lnTo>
                    <a:pt x="226" y="204"/>
                  </a:lnTo>
                  <a:lnTo>
                    <a:pt x="219" y="199"/>
                  </a:lnTo>
                  <a:lnTo>
                    <a:pt x="217" y="200"/>
                  </a:lnTo>
                  <a:lnTo>
                    <a:pt x="217" y="200"/>
                  </a:lnTo>
                  <a:lnTo>
                    <a:pt x="224" y="207"/>
                  </a:lnTo>
                  <a:lnTo>
                    <a:pt x="226" y="204"/>
                  </a:lnTo>
                  <a:close/>
                  <a:moveTo>
                    <a:pt x="239" y="212"/>
                  </a:moveTo>
                  <a:lnTo>
                    <a:pt x="239" y="212"/>
                  </a:lnTo>
                  <a:lnTo>
                    <a:pt x="233" y="210"/>
                  </a:lnTo>
                  <a:lnTo>
                    <a:pt x="230" y="207"/>
                  </a:lnTo>
                  <a:lnTo>
                    <a:pt x="229" y="210"/>
                  </a:lnTo>
                  <a:lnTo>
                    <a:pt x="229" y="210"/>
                  </a:lnTo>
                  <a:lnTo>
                    <a:pt x="233" y="213"/>
                  </a:lnTo>
                  <a:lnTo>
                    <a:pt x="238" y="214"/>
                  </a:lnTo>
                  <a:lnTo>
                    <a:pt x="239" y="212"/>
                  </a:lnTo>
                  <a:close/>
                  <a:moveTo>
                    <a:pt x="253" y="214"/>
                  </a:moveTo>
                  <a:lnTo>
                    <a:pt x="253" y="214"/>
                  </a:lnTo>
                  <a:lnTo>
                    <a:pt x="253" y="214"/>
                  </a:lnTo>
                  <a:lnTo>
                    <a:pt x="243" y="213"/>
                  </a:lnTo>
                  <a:lnTo>
                    <a:pt x="243" y="214"/>
                  </a:lnTo>
                  <a:lnTo>
                    <a:pt x="243" y="214"/>
                  </a:lnTo>
                  <a:lnTo>
                    <a:pt x="252" y="217"/>
                  </a:lnTo>
                  <a:lnTo>
                    <a:pt x="253" y="217"/>
                  </a:lnTo>
                  <a:lnTo>
                    <a:pt x="253" y="214"/>
                  </a:lnTo>
                  <a:close/>
                  <a:moveTo>
                    <a:pt x="266" y="223"/>
                  </a:moveTo>
                  <a:lnTo>
                    <a:pt x="266" y="223"/>
                  </a:lnTo>
                  <a:lnTo>
                    <a:pt x="258" y="217"/>
                  </a:lnTo>
                  <a:lnTo>
                    <a:pt x="258" y="219"/>
                  </a:lnTo>
                  <a:lnTo>
                    <a:pt x="258" y="219"/>
                  </a:lnTo>
                  <a:lnTo>
                    <a:pt x="265" y="225"/>
                  </a:lnTo>
                  <a:lnTo>
                    <a:pt x="266" y="223"/>
                  </a:lnTo>
                  <a:close/>
                  <a:moveTo>
                    <a:pt x="280" y="229"/>
                  </a:moveTo>
                  <a:lnTo>
                    <a:pt x="280" y="229"/>
                  </a:lnTo>
                  <a:lnTo>
                    <a:pt x="275" y="229"/>
                  </a:lnTo>
                  <a:lnTo>
                    <a:pt x="271" y="228"/>
                  </a:lnTo>
                  <a:lnTo>
                    <a:pt x="271" y="226"/>
                  </a:lnTo>
                  <a:lnTo>
                    <a:pt x="269" y="229"/>
                  </a:lnTo>
                  <a:lnTo>
                    <a:pt x="269" y="229"/>
                  </a:lnTo>
                  <a:lnTo>
                    <a:pt x="269" y="229"/>
                  </a:lnTo>
                  <a:lnTo>
                    <a:pt x="274" y="232"/>
                  </a:lnTo>
                  <a:lnTo>
                    <a:pt x="280" y="232"/>
                  </a:lnTo>
                  <a:lnTo>
                    <a:pt x="280" y="229"/>
                  </a:lnTo>
                  <a:close/>
                  <a:moveTo>
                    <a:pt x="294" y="233"/>
                  </a:moveTo>
                  <a:lnTo>
                    <a:pt x="294" y="233"/>
                  </a:lnTo>
                  <a:lnTo>
                    <a:pt x="290" y="230"/>
                  </a:lnTo>
                  <a:lnTo>
                    <a:pt x="290" y="230"/>
                  </a:lnTo>
                  <a:lnTo>
                    <a:pt x="284" y="230"/>
                  </a:lnTo>
                  <a:lnTo>
                    <a:pt x="284" y="232"/>
                  </a:lnTo>
                  <a:lnTo>
                    <a:pt x="284" y="232"/>
                  </a:lnTo>
                  <a:lnTo>
                    <a:pt x="290" y="233"/>
                  </a:lnTo>
                  <a:lnTo>
                    <a:pt x="290" y="233"/>
                  </a:lnTo>
                  <a:lnTo>
                    <a:pt x="293" y="235"/>
                  </a:lnTo>
                  <a:lnTo>
                    <a:pt x="294" y="233"/>
                  </a:lnTo>
                  <a:close/>
                  <a:moveTo>
                    <a:pt x="298" y="248"/>
                  </a:moveTo>
                  <a:lnTo>
                    <a:pt x="297" y="248"/>
                  </a:lnTo>
                  <a:lnTo>
                    <a:pt x="297" y="248"/>
                  </a:lnTo>
                  <a:lnTo>
                    <a:pt x="295" y="243"/>
                  </a:lnTo>
                  <a:lnTo>
                    <a:pt x="295" y="243"/>
                  </a:lnTo>
                  <a:lnTo>
                    <a:pt x="297" y="239"/>
                  </a:lnTo>
                  <a:lnTo>
                    <a:pt x="294" y="239"/>
                  </a:lnTo>
                  <a:lnTo>
                    <a:pt x="294" y="239"/>
                  </a:lnTo>
                  <a:lnTo>
                    <a:pt x="294" y="243"/>
                  </a:lnTo>
                  <a:lnTo>
                    <a:pt x="294" y="243"/>
                  </a:lnTo>
                  <a:lnTo>
                    <a:pt x="294" y="246"/>
                  </a:lnTo>
                  <a:lnTo>
                    <a:pt x="295" y="249"/>
                  </a:lnTo>
                  <a:lnTo>
                    <a:pt x="295" y="249"/>
                  </a:lnTo>
                  <a:lnTo>
                    <a:pt x="298" y="248"/>
                  </a:lnTo>
                  <a:close/>
                  <a:moveTo>
                    <a:pt x="304" y="261"/>
                  </a:moveTo>
                  <a:lnTo>
                    <a:pt x="304" y="261"/>
                  </a:lnTo>
                  <a:lnTo>
                    <a:pt x="300" y="252"/>
                  </a:lnTo>
                  <a:lnTo>
                    <a:pt x="298" y="254"/>
                  </a:lnTo>
                  <a:lnTo>
                    <a:pt x="298" y="254"/>
                  </a:lnTo>
                  <a:lnTo>
                    <a:pt x="303" y="262"/>
                  </a:lnTo>
                  <a:lnTo>
                    <a:pt x="304" y="261"/>
                  </a:lnTo>
                  <a:close/>
                  <a:moveTo>
                    <a:pt x="314" y="271"/>
                  </a:moveTo>
                  <a:lnTo>
                    <a:pt x="314" y="271"/>
                  </a:lnTo>
                  <a:lnTo>
                    <a:pt x="311" y="271"/>
                  </a:lnTo>
                  <a:lnTo>
                    <a:pt x="310" y="270"/>
                  </a:lnTo>
                  <a:lnTo>
                    <a:pt x="310" y="270"/>
                  </a:lnTo>
                  <a:lnTo>
                    <a:pt x="307" y="265"/>
                  </a:lnTo>
                  <a:lnTo>
                    <a:pt x="306" y="267"/>
                  </a:lnTo>
                  <a:lnTo>
                    <a:pt x="306" y="267"/>
                  </a:lnTo>
                  <a:lnTo>
                    <a:pt x="307" y="271"/>
                  </a:lnTo>
                  <a:lnTo>
                    <a:pt x="307" y="271"/>
                  </a:lnTo>
                  <a:lnTo>
                    <a:pt x="310" y="272"/>
                  </a:lnTo>
                  <a:lnTo>
                    <a:pt x="314" y="274"/>
                  </a:lnTo>
                  <a:lnTo>
                    <a:pt x="314" y="271"/>
                  </a:lnTo>
                  <a:close/>
                  <a:moveTo>
                    <a:pt x="330" y="271"/>
                  </a:moveTo>
                  <a:lnTo>
                    <a:pt x="330" y="271"/>
                  </a:lnTo>
                  <a:lnTo>
                    <a:pt x="327" y="270"/>
                  </a:lnTo>
                  <a:lnTo>
                    <a:pt x="327" y="270"/>
                  </a:lnTo>
                  <a:lnTo>
                    <a:pt x="326" y="270"/>
                  </a:lnTo>
                  <a:lnTo>
                    <a:pt x="326" y="270"/>
                  </a:lnTo>
                  <a:lnTo>
                    <a:pt x="319" y="271"/>
                  </a:lnTo>
                  <a:lnTo>
                    <a:pt x="319" y="274"/>
                  </a:lnTo>
                  <a:lnTo>
                    <a:pt x="319" y="274"/>
                  </a:lnTo>
                  <a:lnTo>
                    <a:pt x="326" y="272"/>
                  </a:lnTo>
                  <a:lnTo>
                    <a:pt x="327" y="272"/>
                  </a:lnTo>
                  <a:lnTo>
                    <a:pt x="329" y="272"/>
                  </a:lnTo>
                  <a:lnTo>
                    <a:pt x="330" y="271"/>
                  </a:lnTo>
                  <a:close/>
                  <a:moveTo>
                    <a:pt x="332" y="287"/>
                  </a:moveTo>
                  <a:lnTo>
                    <a:pt x="332" y="287"/>
                  </a:lnTo>
                  <a:lnTo>
                    <a:pt x="332" y="280"/>
                  </a:lnTo>
                  <a:lnTo>
                    <a:pt x="332" y="280"/>
                  </a:lnTo>
                  <a:lnTo>
                    <a:pt x="332" y="277"/>
                  </a:lnTo>
                  <a:lnTo>
                    <a:pt x="330" y="277"/>
                  </a:lnTo>
                  <a:lnTo>
                    <a:pt x="330" y="277"/>
                  </a:lnTo>
                  <a:lnTo>
                    <a:pt x="330" y="280"/>
                  </a:lnTo>
                  <a:lnTo>
                    <a:pt x="330" y="280"/>
                  </a:lnTo>
                  <a:lnTo>
                    <a:pt x="330" y="287"/>
                  </a:lnTo>
                  <a:lnTo>
                    <a:pt x="332" y="287"/>
                  </a:lnTo>
                  <a:close/>
                  <a:moveTo>
                    <a:pt x="342" y="296"/>
                  </a:moveTo>
                  <a:lnTo>
                    <a:pt x="342" y="296"/>
                  </a:lnTo>
                  <a:lnTo>
                    <a:pt x="337" y="293"/>
                  </a:lnTo>
                  <a:lnTo>
                    <a:pt x="333" y="290"/>
                  </a:lnTo>
                  <a:lnTo>
                    <a:pt x="332" y="293"/>
                  </a:lnTo>
                  <a:lnTo>
                    <a:pt x="332" y="293"/>
                  </a:lnTo>
                  <a:lnTo>
                    <a:pt x="336" y="294"/>
                  </a:lnTo>
                  <a:lnTo>
                    <a:pt x="340" y="297"/>
                  </a:lnTo>
                  <a:lnTo>
                    <a:pt x="342" y="296"/>
                  </a:lnTo>
                  <a:close/>
                  <a:moveTo>
                    <a:pt x="345" y="312"/>
                  </a:moveTo>
                  <a:lnTo>
                    <a:pt x="345" y="312"/>
                  </a:lnTo>
                  <a:lnTo>
                    <a:pt x="345" y="306"/>
                  </a:lnTo>
                  <a:lnTo>
                    <a:pt x="345" y="306"/>
                  </a:lnTo>
                  <a:lnTo>
                    <a:pt x="345" y="300"/>
                  </a:lnTo>
                  <a:lnTo>
                    <a:pt x="342" y="301"/>
                  </a:lnTo>
                  <a:lnTo>
                    <a:pt x="342" y="301"/>
                  </a:lnTo>
                  <a:lnTo>
                    <a:pt x="343" y="306"/>
                  </a:lnTo>
                  <a:lnTo>
                    <a:pt x="343" y="306"/>
                  </a:lnTo>
                  <a:lnTo>
                    <a:pt x="342" y="310"/>
                  </a:lnTo>
                  <a:lnTo>
                    <a:pt x="345" y="312"/>
                  </a:lnTo>
                  <a:close/>
                  <a:moveTo>
                    <a:pt x="339" y="326"/>
                  </a:moveTo>
                  <a:lnTo>
                    <a:pt x="339" y="326"/>
                  </a:lnTo>
                  <a:lnTo>
                    <a:pt x="340" y="325"/>
                  </a:lnTo>
                  <a:lnTo>
                    <a:pt x="340" y="325"/>
                  </a:lnTo>
                  <a:lnTo>
                    <a:pt x="342" y="320"/>
                  </a:lnTo>
                  <a:lnTo>
                    <a:pt x="343" y="316"/>
                  </a:lnTo>
                  <a:lnTo>
                    <a:pt x="342" y="316"/>
                  </a:lnTo>
                  <a:lnTo>
                    <a:pt x="342" y="316"/>
                  </a:lnTo>
                  <a:lnTo>
                    <a:pt x="337" y="323"/>
                  </a:lnTo>
                  <a:lnTo>
                    <a:pt x="337" y="323"/>
                  </a:lnTo>
                  <a:lnTo>
                    <a:pt x="337" y="325"/>
                  </a:lnTo>
                  <a:lnTo>
                    <a:pt x="339" y="326"/>
                  </a:lnTo>
                  <a:close/>
                  <a:moveTo>
                    <a:pt x="339" y="339"/>
                  </a:moveTo>
                  <a:lnTo>
                    <a:pt x="339" y="339"/>
                  </a:lnTo>
                  <a:lnTo>
                    <a:pt x="337" y="332"/>
                  </a:lnTo>
                  <a:lnTo>
                    <a:pt x="337" y="332"/>
                  </a:lnTo>
                  <a:lnTo>
                    <a:pt x="337" y="330"/>
                  </a:lnTo>
                  <a:lnTo>
                    <a:pt x="335" y="329"/>
                  </a:lnTo>
                  <a:lnTo>
                    <a:pt x="335" y="329"/>
                  </a:lnTo>
                  <a:lnTo>
                    <a:pt x="335" y="332"/>
                  </a:lnTo>
                  <a:lnTo>
                    <a:pt x="335" y="332"/>
                  </a:lnTo>
                  <a:lnTo>
                    <a:pt x="336" y="340"/>
                  </a:lnTo>
                  <a:lnTo>
                    <a:pt x="339" y="339"/>
                  </a:lnTo>
                  <a:close/>
                  <a:moveTo>
                    <a:pt x="342" y="354"/>
                  </a:moveTo>
                  <a:lnTo>
                    <a:pt x="342" y="354"/>
                  </a:lnTo>
                  <a:lnTo>
                    <a:pt x="340" y="343"/>
                  </a:lnTo>
                  <a:lnTo>
                    <a:pt x="337" y="345"/>
                  </a:lnTo>
                  <a:lnTo>
                    <a:pt x="337" y="345"/>
                  </a:lnTo>
                  <a:lnTo>
                    <a:pt x="339" y="355"/>
                  </a:lnTo>
                  <a:lnTo>
                    <a:pt x="342" y="354"/>
                  </a:lnTo>
                  <a:close/>
                  <a:moveTo>
                    <a:pt x="343" y="368"/>
                  </a:moveTo>
                  <a:lnTo>
                    <a:pt x="343" y="368"/>
                  </a:lnTo>
                  <a:lnTo>
                    <a:pt x="343" y="367"/>
                  </a:lnTo>
                  <a:lnTo>
                    <a:pt x="343" y="367"/>
                  </a:lnTo>
                  <a:lnTo>
                    <a:pt x="342" y="359"/>
                  </a:lnTo>
                  <a:lnTo>
                    <a:pt x="339" y="359"/>
                  </a:lnTo>
                  <a:lnTo>
                    <a:pt x="339" y="359"/>
                  </a:lnTo>
                  <a:lnTo>
                    <a:pt x="340" y="367"/>
                  </a:lnTo>
                  <a:lnTo>
                    <a:pt x="340" y="367"/>
                  </a:lnTo>
                  <a:lnTo>
                    <a:pt x="342" y="369"/>
                  </a:lnTo>
                  <a:lnTo>
                    <a:pt x="343" y="368"/>
                  </a:lnTo>
                  <a:close/>
                  <a:moveTo>
                    <a:pt x="358" y="372"/>
                  </a:moveTo>
                  <a:lnTo>
                    <a:pt x="358" y="372"/>
                  </a:lnTo>
                  <a:lnTo>
                    <a:pt x="348" y="371"/>
                  </a:lnTo>
                  <a:lnTo>
                    <a:pt x="346" y="372"/>
                  </a:lnTo>
                  <a:lnTo>
                    <a:pt x="346" y="372"/>
                  </a:lnTo>
                  <a:lnTo>
                    <a:pt x="358" y="375"/>
                  </a:lnTo>
                  <a:lnTo>
                    <a:pt x="358" y="372"/>
                  </a:lnTo>
                  <a:close/>
                  <a:moveTo>
                    <a:pt x="372" y="374"/>
                  </a:moveTo>
                  <a:lnTo>
                    <a:pt x="372" y="374"/>
                  </a:lnTo>
                  <a:lnTo>
                    <a:pt x="362" y="372"/>
                  </a:lnTo>
                  <a:lnTo>
                    <a:pt x="362" y="375"/>
                  </a:lnTo>
                  <a:lnTo>
                    <a:pt x="362" y="375"/>
                  </a:lnTo>
                  <a:lnTo>
                    <a:pt x="372" y="377"/>
                  </a:lnTo>
                  <a:lnTo>
                    <a:pt x="372" y="374"/>
                  </a:lnTo>
                  <a:close/>
                  <a:moveTo>
                    <a:pt x="381" y="387"/>
                  </a:moveTo>
                  <a:lnTo>
                    <a:pt x="381" y="387"/>
                  </a:lnTo>
                  <a:lnTo>
                    <a:pt x="377" y="377"/>
                  </a:lnTo>
                  <a:lnTo>
                    <a:pt x="375" y="378"/>
                  </a:lnTo>
                  <a:lnTo>
                    <a:pt x="375" y="378"/>
                  </a:lnTo>
                  <a:lnTo>
                    <a:pt x="379" y="387"/>
                  </a:lnTo>
                  <a:lnTo>
                    <a:pt x="381" y="387"/>
                  </a:lnTo>
                  <a:close/>
                  <a:moveTo>
                    <a:pt x="385" y="400"/>
                  </a:moveTo>
                  <a:lnTo>
                    <a:pt x="385" y="400"/>
                  </a:lnTo>
                  <a:lnTo>
                    <a:pt x="384" y="397"/>
                  </a:lnTo>
                  <a:lnTo>
                    <a:pt x="382" y="393"/>
                  </a:lnTo>
                  <a:lnTo>
                    <a:pt x="382" y="393"/>
                  </a:lnTo>
                  <a:lnTo>
                    <a:pt x="379" y="393"/>
                  </a:lnTo>
                  <a:lnTo>
                    <a:pt x="379" y="393"/>
                  </a:lnTo>
                  <a:lnTo>
                    <a:pt x="379" y="393"/>
                  </a:lnTo>
                  <a:lnTo>
                    <a:pt x="381" y="398"/>
                  </a:lnTo>
                  <a:lnTo>
                    <a:pt x="384" y="403"/>
                  </a:lnTo>
                  <a:lnTo>
                    <a:pt x="385" y="400"/>
                  </a:lnTo>
                  <a:close/>
                  <a:moveTo>
                    <a:pt x="391" y="414"/>
                  </a:moveTo>
                  <a:lnTo>
                    <a:pt x="391" y="414"/>
                  </a:lnTo>
                  <a:lnTo>
                    <a:pt x="391" y="409"/>
                  </a:lnTo>
                  <a:lnTo>
                    <a:pt x="390" y="404"/>
                  </a:lnTo>
                  <a:lnTo>
                    <a:pt x="387" y="406"/>
                  </a:lnTo>
                  <a:lnTo>
                    <a:pt x="387" y="406"/>
                  </a:lnTo>
                  <a:lnTo>
                    <a:pt x="388" y="410"/>
                  </a:lnTo>
                  <a:lnTo>
                    <a:pt x="390" y="414"/>
                  </a:lnTo>
                  <a:lnTo>
                    <a:pt x="391" y="414"/>
                  </a:lnTo>
                  <a:close/>
                  <a:moveTo>
                    <a:pt x="388" y="429"/>
                  </a:moveTo>
                  <a:lnTo>
                    <a:pt x="388" y="429"/>
                  </a:lnTo>
                  <a:lnTo>
                    <a:pt x="388" y="429"/>
                  </a:lnTo>
                  <a:lnTo>
                    <a:pt x="390" y="427"/>
                  </a:lnTo>
                  <a:lnTo>
                    <a:pt x="390" y="427"/>
                  </a:lnTo>
                  <a:lnTo>
                    <a:pt x="391" y="423"/>
                  </a:lnTo>
                  <a:lnTo>
                    <a:pt x="391" y="420"/>
                  </a:lnTo>
                  <a:lnTo>
                    <a:pt x="390" y="420"/>
                  </a:lnTo>
                  <a:lnTo>
                    <a:pt x="390" y="420"/>
                  </a:lnTo>
                  <a:lnTo>
                    <a:pt x="387" y="426"/>
                  </a:lnTo>
                  <a:lnTo>
                    <a:pt x="387" y="426"/>
                  </a:lnTo>
                  <a:lnTo>
                    <a:pt x="385" y="429"/>
                  </a:lnTo>
                  <a:lnTo>
                    <a:pt x="385" y="429"/>
                  </a:lnTo>
                  <a:lnTo>
                    <a:pt x="388" y="429"/>
                  </a:lnTo>
                  <a:close/>
                  <a:moveTo>
                    <a:pt x="400" y="438"/>
                  </a:moveTo>
                  <a:lnTo>
                    <a:pt x="400" y="438"/>
                  </a:lnTo>
                  <a:lnTo>
                    <a:pt x="395" y="435"/>
                  </a:lnTo>
                  <a:lnTo>
                    <a:pt x="395" y="435"/>
                  </a:lnTo>
                  <a:lnTo>
                    <a:pt x="391" y="432"/>
                  </a:lnTo>
                  <a:lnTo>
                    <a:pt x="390" y="435"/>
                  </a:lnTo>
                  <a:lnTo>
                    <a:pt x="390" y="435"/>
                  </a:lnTo>
                  <a:lnTo>
                    <a:pt x="395" y="436"/>
                  </a:lnTo>
                  <a:lnTo>
                    <a:pt x="395" y="436"/>
                  </a:lnTo>
                  <a:lnTo>
                    <a:pt x="397" y="439"/>
                  </a:lnTo>
                  <a:lnTo>
                    <a:pt x="400" y="438"/>
                  </a:lnTo>
                  <a:close/>
                  <a:moveTo>
                    <a:pt x="403" y="452"/>
                  </a:moveTo>
                  <a:lnTo>
                    <a:pt x="403" y="452"/>
                  </a:lnTo>
                  <a:lnTo>
                    <a:pt x="401" y="442"/>
                  </a:lnTo>
                  <a:lnTo>
                    <a:pt x="398" y="443"/>
                  </a:lnTo>
                  <a:lnTo>
                    <a:pt x="398" y="443"/>
                  </a:lnTo>
                  <a:lnTo>
                    <a:pt x="401" y="453"/>
                  </a:lnTo>
                  <a:lnTo>
                    <a:pt x="403" y="452"/>
                  </a:lnTo>
                  <a:close/>
                  <a:moveTo>
                    <a:pt x="398" y="467"/>
                  </a:moveTo>
                  <a:lnTo>
                    <a:pt x="398" y="467"/>
                  </a:lnTo>
                  <a:lnTo>
                    <a:pt x="401" y="464"/>
                  </a:lnTo>
                  <a:lnTo>
                    <a:pt x="401" y="464"/>
                  </a:lnTo>
                  <a:lnTo>
                    <a:pt x="403" y="461"/>
                  </a:lnTo>
                  <a:lnTo>
                    <a:pt x="403" y="461"/>
                  </a:lnTo>
                  <a:lnTo>
                    <a:pt x="403" y="458"/>
                  </a:lnTo>
                  <a:lnTo>
                    <a:pt x="401" y="458"/>
                  </a:lnTo>
                  <a:lnTo>
                    <a:pt x="401" y="458"/>
                  </a:lnTo>
                  <a:lnTo>
                    <a:pt x="401" y="461"/>
                  </a:lnTo>
                  <a:lnTo>
                    <a:pt x="401" y="461"/>
                  </a:lnTo>
                  <a:lnTo>
                    <a:pt x="400" y="462"/>
                  </a:lnTo>
                  <a:lnTo>
                    <a:pt x="400" y="462"/>
                  </a:lnTo>
                  <a:lnTo>
                    <a:pt x="395" y="465"/>
                  </a:lnTo>
                  <a:lnTo>
                    <a:pt x="398" y="467"/>
                  </a:lnTo>
                  <a:close/>
                  <a:moveTo>
                    <a:pt x="385" y="477"/>
                  </a:moveTo>
                  <a:lnTo>
                    <a:pt x="385" y="477"/>
                  </a:lnTo>
                  <a:lnTo>
                    <a:pt x="394" y="471"/>
                  </a:lnTo>
                  <a:lnTo>
                    <a:pt x="392" y="468"/>
                  </a:lnTo>
                  <a:lnTo>
                    <a:pt x="392" y="468"/>
                  </a:lnTo>
                  <a:lnTo>
                    <a:pt x="384" y="474"/>
                  </a:lnTo>
                  <a:lnTo>
                    <a:pt x="385" y="477"/>
                  </a:lnTo>
                  <a:close/>
                  <a:moveTo>
                    <a:pt x="374" y="485"/>
                  </a:moveTo>
                  <a:lnTo>
                    <a:pt x="374" y="485"/>
                  </a:lnTo>
                  <a:lnTo>
                    <a:pt x="381" y="480"/>
                  </a:lnTo>
                  <a:lnTo>
                    <a:pt x="379" y="477"/>
                  </a:lnTo>
                  <a:lnTo>
                    <a:pt x="379" y="477"/>
                  </a:lnTo>
                  <a:lnTo>
                    <a:pt x="372" y="484"/>
                  </a:lnTo>
                  <a:lnTo>
                    <a:pt x="374" y="485"/>
                  </a:lnTo>
                  <a:close/>
                  <a:moveTo>
                    <a:pt x="362" y="495"/>
                  </a:moveTo>
                  <a:lnTo>
                    <a:pt x="362" y="495"/>
                  </a:lnTo>
                  <a:lnTo>
                    <a:pt x="366" y="490"/>
                  </a:lnTo>
                  <a:lnTo>
                    <a:pt x="366" y="490"/>
                  </a:lnTo>
                  <a:lnTo>
                    <a:pt x="369" y="488"/>
                  </a:lnTo>
                  <a:lnTo>
                    <a:pt x="368" y="487"/>
                  </a:lnTo>
                  <a:lnTo>
                    <a:pt x="368" y="487"/>
                  </a:lnTo>
                  <a:lnTo>
                    <a:pt x="365" y="488"/>
                  </a:lnTo>
                  <a:lnTo>
                    <a:pt x="365" y="488"/>
                  </a:lnTo>
                  <a:lnTo>
                    <a:pt x="359" y="494"/>
                  </a:lnTo>
                  <a:lnTo>
                    <a:pt x="362" y="495"/>
                  </a:lnTo>
                  <a:close/>
                  <a:moveTo>
                    <a:pt x="353" y="507"/>
                  </a:moveTo>
                  <a:lnTo>
                    <a:pt x="353" y="507"/>
                  </a:lnTo>
                  <a:lnTo>
                    <a:pt x="359" y="498"/>
                  </a:lnTo>
                  <a:lnTo>
                    <a:pt x="356" y="497"/>
                  </a:lnTo>
                  <a:lnTo>
                    <a:pt x="356" y="497"/>
                  </a:lnTo>
                  <a:lnTo>
                    <a:pt x="350" y="506"/>
                  </a:lnTo>
                  <a:lnTo>
                    <a:pt x="353" y="507"/>
                  </a:lnTo>
                  <a:close/>
                  <a:moveTo>
                    <a:pt x="346" y="522"/>
                  </a:moveTo>
                  <a:lnTo>
                    <a:pt x="346" y="522"/>
                  </a:lnTo>
                  <a:lnTo>
                    <a:pt x="349" y="519"/>
                  </a:lnTo>
                  <a:lnTo>
                    <a:pt x="350" y="514"/>
                  </a:lnTo>
                  <a:lnTo>
                    <a:pt x="350" y="514"/>
                  </a:lnTo>
                  <a:lnTo>
                    <a:pt x="352" y="511"/>
                  </a:lnTo>
                  <a:lnTo>
                    <a:pt x="349" y="511"/>
                  </a:lnTo>
                  <a:lnTo>
                    <a:pt x="349" y="511"/>
                  </a:lnTo>
                  <a:lnTo>
                    <a:pt x="348" y="514"/>
                  </a:lnTo>
                  <a:lnTo>
                    <a:pt x="348" y="514"/>
                  </a:lnTo>
                  <a:lnTo>
                    <a:pt x="346" y="517"/>
                  </a:lnTo>
                  <a:lnTo>
                    <a:pt x="345" y="519"/>
                  </a:lnTo>
                  <a:lnTo>
                    <a:pt x="346" y="522"/>
                  </a:lnTo>
                  <a:close/>
                  <a:moveTo>
                    <a:pt x="340" y="533"/>
                  </a:moveTo>
                  <a:lnTo>
                    <a:pt x="340" y="533"/>
                  </a:lnTo>
                  <a:lnTo>
                    <a:pt x="340" y="527"/>
                  </a:lnTo>
                  <a:lnTo>
                    <a:pt x="340" y="527"/>
                  </a:lnTo>
                  <a:lnTo>
                    <a:pt x="343" y="524"/>
                  </a:lnTo>
                  <a:lnTo>
                    <a:pt x="340" y="523"/>
                  </a:lnTo>
                  <a:lnTo>
                    <a:pt x="340" y="523"/>
                  </a:lnTo>
                  <a:lnTo>
                    <a:pt x="339" y="524"/>
                  </a:lnTo>
                  <a:lnTo>
                    <a:pt x="339" y="527"/>
                  </a:lnTo>
                  <a:lnTo>
                    <a:pt x="339" y="527"/>
                  </a:lnTo>
                  <a:lnTo>
                    <a:pt x="339" y="533"/>
                  </a:lnTo>
                  <a:lnTo>
                    <a:pt x="340" y="533"/>
                  </a:lnTo>
                  <a:close/>
                  <a:moveTo>
                    <a:pt x="340" y="549"/>
                  </a:moveTo>
                  <a:lnTo>
                    <a:pt x="340" y="549"/>
                  </a:lnTo>
                  <a:lnTo>
                    <a:pt x="340" y="539"/>
                  </a:lnTo>
                  <a:lnTo>
                    <a:pt x="337" y="537"/>
                  </a:lnTo>
                  <a:lnTo>
                    <a:pt x="337" y="537"/>
                  </a:lnTo>
                  <a:lnTo>
                    <a:pt x="337" y="548"/>
                  </a:lnTo>
                  <a:lnTo>
                    <a:pt x="340" y="549"/>
                  </a:lnTo>
                  <a:close/>
                  <a:moveTo>
                    <a:pt x="339" y="564"/>
                  </a:moveTo>
                  <a:lnTo>
                    <a:pt x="339" y="564"/>
                  </a:lnTo>
                  <a:lnTo>
                    <a:pt x="340" y="553"/>
                  </a:lnTo>
                  <a:lnTo>
                    <a:pt x="337" y="553"/>
                  </a:lnTo>
                  <a:lnTo>
                    <a:pt x="337" y="553"/>
                  </a:lnTo>
                  <a:lnTo>
                    <a:pt x="336" y="564"/>
                  </a:lnTo>
                  <a:lnTo>
                    <a:pt x="339" y="564"/>
                  </a:lnTo>
                  <a:close/>
                  <a:moveTo>
                    <a:pt x="335" y="578"/>
                  </a:moveTo>
                  <a:lnTo>
                    <a:pt x="335" y="578"/>
                  </a:lnTo>
                  <a:lnTo>
                    <a:pt x="337" y="569"/>
                  </a:lnTo>
                  <a:lnTo>
                    <a:pt x="337" y="569"/>
                  </a:lnTo>
                  <a:lnTo>
                    <a:pt x="335" y="568"/>
                  </a:lnTo>
                  <a:lnTo>
                    <a:pt x="335" y="568"/>
                  </a:lnTo>
                  <a:lnTo>
                    <a:pt x="335" y="568"/>
                  </a:lnTo>
                  <a:lnTo>
                    <a:pt x="333" y="578"/>
                  </a:lnTo>
                  <a:lnTo>
                    <a:pt x="335" y="578"/>
                  </a:lnTo>
                  <a:close/>
                  <a:moveTo>
                    <a:pt x="333" y="594"/>
                  </a:moveTo>
                  <a:lnTo>
                    <a:pt x="333" y="594"/>
                  </a:lnTo>
                  <a:lnTo>
                    <a:pt x="335" y="584"/>
                  </a:lnTo>
                  <a:lnTo>
                    <a:pt x="332" y="584"/>
                  </a:lnTo>
                  <a:lnTo>
                    <a:pt x="332" y="584"/>
                  </a:lnTo>
                  <a:lnTo>
                    <a:pt x="330" y="594"/>
                  </a:lnTo>
                  <a:lnTo>
                    <a:pt x="333" y="5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Freeform 1635"/>
            <p:cNvSpPr>
              <a:spLocks noEditPoints="1"/>
            </p:cNvSpPr>
            <p:nvPr/>
          </p:nvSpPr>
          <p:spPr bwMode="auto">
            <a:xfrm>
              <a:off x="2239963" y="4767691"/>
              <a:ext cx="150813" cy="109538"/>
            </a:xfrm>
            <a:custGeom>
              <a:avLst/>
              <a:gdLst>
                <a:gd name="T0" fmla="*/ 92 w 95"/>
                <a:gd name="T1" fmla="*/ 0 h 69"/>
                <a:gd name="T2" fmla="*/ 95 w 95"/>
                <a:gd name="T3" fmla="*/ 16 h 69"/>
                <a:gd name="T4" fmla="*/ 95 w 95"/>
                <a:gd name="T5" fmla="*/ 11 h 69"/>
                <a:gd name="T6" fmla="*/ 94 w 95"/>
                <a:gd name="T7" fmla="*/ 6 h 69"/>
                <a:gd name="T8" fmla="*/ 94 w 95"/>
                <a:gd name="T9" fmla="*/ 16 h 69"/>
                <a:gd name="T10" fmla="*/ 85 w 95"/>
                <a:gd name="T11" fmla="*/ 27 h 69"/>
                <a:gd name="T12" fmla="*/ 91 w 95"/>
                <a:gd name="T13" fmla="*/ 19 h 69"/>
                <a:gd name="T14" fmla="*/ 75 w 95"/>
                <a:gd name="T15" fmla="*/ 39 h 69"/>
                <a:gd name="T16" fmla="*/ 78 w 95"/>
                <a:gd name="T17" fmla="*/ 34 h 69"/>
                <a:gd name="T18" fmla="*/ 81 w 95"/>
                <a:gd name="T19" fmla="*/ 29 h 69"/>
                <a:gd name="T20" fmla="*/ 76 w 95"/>
                <a:gd name="T21" fmla="*/ 34 h 69"/>
                <a:gd name="T22" fmla="*/ 61 w 95"/>
                <a:gd name="T23" fmla="*/ 43 h 69"/>
                <a:gd name="T24" fmla="*/ 69 w 95"/>
                <a:gd name="T25" fmla="*/ 37 h 69"/>
                <a:gd name="T26" fmla="*/ 61 w 95"/>
                <a:gd name="T27" fmla="*/ 43 h 69"/>
                <a:gd name="T28" fmla="*/ 46 w 95"/>
                <a:gd name="T29" fmla="*/ 48 h 69"/>
                <a:gd name="T30" fmla="*/ 55 w 95"/>
                <a:gd name="T31" fmla="*/ 43 h 69"/>
                <a:gd name="T32" fmla="*/ 46 w 95"/>
                <a:gd name="T33" fmla="*/ 48 h 69"/>
                <a:gd name="T34" fmla="*/ 42 w 95"/>
                <a:gd name="T35" fmla="*/ 50 h 69"/>
                <a:gd name="T36" fmla="*/ 34 w 95"/>
                <a:gd name="T37" fmla="*/ 58 h 69"/>
                <a:gd name="T38" fmla="*/ 26 w 95"/>
                <a:gd name="T39" fmla="*/ 69 h 69"/>
                <a:gd name="T40" fmla="*/ 32 w 95"/>
                <a:gd name="T41" fmla="*/ 69 h 69"/>
                <a:gd name="T42" fmla="*/ 33 w 95"/>
                <a:gd name="T43" fmla="*/ 68 h 69"/>
                <a:gd name="T44" fmla="*/ 33 w 95"/>
                <a:gd name="T45" fmla="*/ 63 h 69"/>
                <a:gd name="T46" fmla="*/ 30 w 95"/>
                <a:gd name="T47" fmla="*/ 66 h 69"/>
                <a:gd name="T48" fmla="*/ 29 w 95"/>
                <a:gd name="T49" fmla="*/ 68 h 69"/>
                <a:gd name="T50" fmla="*/ 11 w 95"/>
                <a:gd name="T51" fmla="*/ 63 h 69"/>
                <a:gd name="T52" fmla="*/ 16 w 95"/>
                <a:gd name="T53" fmla="*/ 66 h 69"/>
                <a:gd name="T54" fmla="*/ 21 w 95"/>
                <a:gd name="T55" fmla="*/ 66 h 69"/>
                <a:gd name="T56" fmla="*/ 13 w 95"/>
                <a:gd name="T57" fmla="*/ 62 h 69"/>
                <a:gd name="T58" fmla="*/ 1 w 95"/>
                <a:gd name="T59" fmla="*/ 59 h 69"/>
                <a:gd name="T60" fmla="*/ 1 w 95"/>
                <a:gd name="T61" fmla="*/ 63 h 69"/>
                <a:gd name="T62" fmla="*/ 8 w 95"/>
                <a:gd name="T63" fmla="*/ 62 h 69"/>
                <a:gd name="T64" fmla="*/ 1 w 95"/>
                <a:gd name="T65" fmla="*/ 61 h 69"/>
                <a:gd name="T66" fmla="*/ 3 w 95"/>
                <a:gd name="T67" fmla="*/ 63 h 69"/>
                <a:gd name="T68" fmla="*/ 3 w 95"/>
                <a:gd name="T69" fmla="*/ 48 h 69"/>
                <a:gd name="T70" fmla="*/ 5 w 95"/>
                <a:gd name="T71" fmla="*/ 50 h 69"/>
                <a:gd name="T72" fmla="*/ 5 w 95"/>
                <a:gd name="T73" fmla="*/ 50 h 69"/>
                <a:gd name="T74" fmla="*/ 5 w 95"/>
                <a:gd name="T75" fmla="*/ 50 h 69"/>
                <a:gd name="T76" fmla="*/ 5 w 95"/>
                <a:gd name="T77" fmla="*/ 50 h 69"/>
                <a:gd name="T78" fmla="*/ 5 w 95"/>
                <a:gd name="T79" fmla="*/ 50 h 69"/>
                <a:gd name="T80" fmla="*/ 4 w 95"/>
                <a:gd name="T81" fmla="*/ 52 h 69"/>
                <a:gd name="T82" fmla="*/ 5 w 95"/>
                <a:gd name="T83" fmla="*/ 55 h 69"/>
                <a:gd name="T84" fmla="*/ 7 w 95"/>
                <a:gd name="T85" fmla="*/ 52 h 69"/>
                <a:gd name="T86" fmla="*/ 8 w 95"/>
                <a:gd name="T87" fmla="*/ 50 h 69"/>
                <a:gd name="T88" fmla="*/ 4 w 95"/>
                <a:gd name="T89" fmla="*/ 45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95" h="69">
                  <a:moveTo>
                    <a:pt x="95" y="0"/>
                  </a:moveTo>
                  <a:lnTo>
                    <a:pt x="95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5" y="0"/>
                  </a:lnTo>
                  <a:close/>
                  <a:moveTo>
                    <a:pt x="95" y="16"/>
                  </a:moveTo>
                  <a:lnTo>
                    <a:pt x="95" y="16"/>
                  </a:lnTo>
                  <a:lnTo>
                    <a:pt x="95" y="11"/>
                  </a:lnTo>
                  <a:lnTo>
                    <a:pt x="95" y="11"/>
                  </a:lnTo>
                  <a:lnTo>
                    <a:pt x="95" y="6"/>
                  </a:lnTo>
                  <a:lnTo>
                    <a:pt x="94" y="6"/>
                  </a:lnTo>
                  <a:lnTo>
                    <a:pt x="94" y="6"/>
                  </a:lnTo>
                  <a:lnTo>
                    <a:pt x="94" y="11"/>
                  </a:lnTo>
                  <a:lnTo>
                    <a:pt x="94" y="11"/>
                  </a:lnTo>
                  <a:lnTo>
                    <a:pt x="94" y="16"/>
                  </a:lnTo>
                  <a:lnTo>
                    <a:pt x="95" y="16"/>
                  </a:lnTo>
                  <a:close/>
                  <a:moveTo>
                    <a:pt x="85" y="27"/>
                  </a:moveTo>
                  <a:lnTo>
                    <a:pt x="85" y="27"/>
                  </a:lnTo>
                  <a:lnTo>
                    <a:pt x="94" y="20"/>
                  </a:lnTo>
                  <a:lnTo>
                    <a:pt x="91" y="19"/>
                  </a:lnTo>
                  <a:lnTo>
                    <a:pt x="91" y="19"/>
                  </a:lnTo>
                  <a:lnTo>
                    <a:pt x="84" y="26"/>
                  </a:lnTo>
                  <a:lnTo>
                    <a:pt x="85" y="27"/>
                  </a:lnTo>
                  <a:close/>
                  <a:moveTo>
                    <a:pt x="75" y="39"/>
                  </a:moveTo>
                  <a:lnTo>
                    <a:pt x="75" y="39"/>
                  </a:lnTo>
                  <a:lnTo>
                    <a:pt x="76" y="37"/>
                  </a:lnTo>
                  <a:lnTo>
                    <a:pt x="78" y="34"/>
                  </a:lnTo>
                  <a:lnTo>
                    <a:pt x="78" y="34"/>
                  </a:lnTo>
                  <a:lnTo>
                    <a:pt x="82" y="32"/>
                  </a:lnTo>
                  <a:lnTo>
                    <a:pt x="81" y="29"/>
                  </a:lnTo>
                  <a:lnTo>
                    <a:pt x="81" y="29"/>
                  </a:lnTo>
                  <a:lnTo>
                    <a:pt x="76" y="34"/>
                  </a:lnTo>
                  <a:lnTo>
                    <a:pt x="76" y="34"/>
                  </a:lnTo>
                  <a:lnTo>
                    <a:pt x="74" y="36"/>
                  </a:lnTo>
                  <a:lnTo>
                    <a:pt x="75" y="39"/>
                  </a:lnTo>
                  <a:close/>
                  <a:moveTo>
                    <a:pt x="61" y="43"/>
                  </a:moveTo>
                  <a:lnTo>
                    <a:pt x="61" y="43"/>
                  </a:lnTo>
                  <a:lnTo>
                    <a:pt x="69" y="40"/>
                  </a:lnTo>
                  <a:lnTo>
                    <a:pt x="69" y="37"/>
                  </a:lnTo>
                  <a:lnTo>
                    <a:pt x="69" y="37"/>
                  </a:lnTo>
                  <a:lnTo>
                    <a:pt x="59" y="42"/>
                  </a:lnTo>
                  <a:lnTo>
                    <a:pt x="61" y="43"/>
                  </a:lnTo>
                  <a:close/>
                  <a:moveTo>
                    <a:pt x="46" y="48"/>
                  </a:moveTo>
                  <a:lnTo>
                    <a:pt x="46" y="48"/>
                  </a:lnTo>
                  <a:lnTo>
                    <a:pt x="46" y="48"/>
                  </a:lnTo>
                  <a:lnTo>
                    <a:pt x="55" y="45"/>
                  </a:lnTo>
                  <a:lnTo>
                    <a:pt x="55" y="43"/>
                  </a:lnTo>
                  <a:lnTo>
                    <a:pt x="55" y="43"/>
                  </a:lnTo>
                  <a:lnTo>
                    <a:pt x="45" y="45"/>
                  </a:lnTo>
                  <a:lnTo>
                    <a:pt x="45" y="46"/>
                  </a:lnTo>
                  <a:lnTo>
                    <a:pt x="46" y="48"/>
                  </a:lnTo>
                  <a:close/>
                  <a:moveTo>
                    <a:pt x="37" y="59"/>
                  </a:moveTo>
                  <a:lnTo>
                    <a:pt x="37" y="59"/>
                  </a:lnTo>
                  <a:lnTo>
                    <a:pt x="42" y="50"/>
                  </a:lnTo>
                  <a:lnTo>
                    <a:pt x="40" y="49"/>
                  </a:lnTo>
                  <a:lnTo>
                    <a:pt x="40" y="49"/>
                  </a:lnTo>
                  <a:lnTo>
                    <a:pt x="34" y="58"/>
                  </a:lnTo>
                  <a:lnTo>
                    <a:pt x="37" y="59"/>
                  </a:lnTo>
                  <a:close/>
                  <a:moveTo>
                    <a:pt x="26" y="69"/>
                  </a:moveTo>
                  <a:lnTo>
                    <a:pt x="26" y="69"/>
                  </a:lnTo>
                  <a:lnTo>
                    <a:pt x="29" y="69"/>
                  </a:lnTo>
                  <a:lnTo>
                    <a:pt x="29" y="69"/>
                  </a:lnTo>
                  <a:lnTo>
                    <a:pt x="32" y="69"/>
                  </a:lnTo>
                  <a:lnTo>
                    <a:pt x="32" y="69"/>
                  </a:lnTo>
                  <a:lnTo>
                    <a:pt x="33" y="68"/>
                  </a:lnTo>
                  <a:lnTo>
                    <a:pt x="33" y="68"/>
                  </a:lnTo>
                  <a:lnTo>
                    <a:pt x="36" y="63"/>
                  </a:lnTo>
                  <a:lnTo>
                    <a:pt x="33" y="63"/>
                  </a:lnTo>
                  <a:lnTo>
                    <a:pt x="33" y="63"/>
                  </a:lnTo>
                  <a:lnTo>
                    <a:pt x="32" y="66"/>
                  </a:lnTo>
                  <a:lnTo>
                    <a:pt x="30" y="66"/>
                  </a:lnTo>
                  <a:lnTo>
                    <a:pt x="30" y="66"/>
                  </a:lnTo>
                  <a:lnTo>
                    <a:pt x="30" y="66"/>
                  </a:lnTo>
                  <a:lnTo>
                    <a:pt x="29" y="68"/>
                  </a:lnTo>
                  <a:lnTo>
                    <a:pt x="29" y="68"/>
                  </a:lnTo>
                  <a:lnTo>
                    <a:pt x="27" y="66"/>
                  </a:lnTo>
                  <a:lnTo>
                    <a:pt x="26" y="69"/>
                  </a:lnTo>
                  <a:close/>
                  <a:moveTo>
                    <a:pt x="11" y="63"/>
                  </a:moveTo>
                  <a:lnTo>
                    <a:pt x="13" y="63"/>
                  </a:lnTo>
                  <a:lnTo>
                    <a:pt x="13" y="63"/>
                  </a:lnTo>
                  <a:lnTo>
                    <a:pt x="16" y="66"/>
                  </a:lnTo>
                  <a:lnTo>
                    <a:pt x="21" y="68"/>
                  </a:lnTo>
                  <a:lnTo>
                    <a:pt x="21" y="66"/>
                  </a:lnTo>
                  <a:lnTo>
                    <a:pt x="21" y="66"/>
                  </a:lnTo>
                  <a:lnTo>
                    <a:pt x="17" y="63"/>
                  </a:lnTo>
                  <a:lnTo>
                    <a:pt x="14" y="62"/>
                  </a:lnTo>
                  <a:lnTo>
                    <a:pt x="13" y="62"/>
                  </a:lnTo>
                  <a:lnTo>
                    <a:pt x="11" y="63"/>
                  </a:lnTo>
                  <a:close/>
                  <a:moveTo>
                    <a:pt x="1" y="59"/>
                  </a:moveTo>
                  <a:lnTo>
                    <a:pt x="1" y="59"/>
                  </a:lnTo>
                  <a:lnTo>
                    <a:pt x="0" y="62"/>
                  </a:lnTo>
                  <a:lnTo>
                    <a:pt x="0" y="65"/>
                  </a:lnTo>
                  <a:lnTo>
                    <a:pt x="1" y="63"/>
                  </a:lnTo>
                  <a:lnTo>
                    <a:pt x="3" y="63"/>
                  </a:lnTo>
                  <a:lnTo>
                    <a:pt x="3" y="63"/>
                  </a:lnTo>
                  <a:lnTo>
                    <a:pt x="8" y="62"/>
                  </a:lnTo>
                  <a:lnTo>
                    <a:pt x="8" y="61"/>
                  </a:lnTo>
                  <a:lnTo>
                    <a:pt x="8" y="61"/>
                  </a:lnTo>
                  <a:lnTo>
                    <a:pt x="1" y="61"/>
                  </a:lnTo>
                  <a:lnTo>
                    <a:pt x="1" y="62"/>
                  </a:lnTo>
                  <a:lnTo>
                    <a:pt x="3" y="63"/>
                  </a:lnTo>
                  <a:lnTo>
                    <a:pt x="3" y="63"/>
                  </a:lnTo>
                  <a:lnTo>
                    <a:pt x="4" y="59"/>
                  </a:lnTo>
                  <a:lnTo>
                    <a:pt x="1" y="59"/>
                  </a:lnTo>
                  <a:close/>
                  <a:moveTo>
                    <a:pt x="3" y="48"/>
                  </a:moveTo>
                  <a:lnTo>
                    <a:pt x="3" y="48"/>
                  </a:lnTo>
                  <a:lnTo>
                    <a:pt x="4" y="49"/>
                  </a:lnTo>
                  <a:lnTo>
                    <a:pt x="5" y="50"/>
                  </a:lnTo>
                  <a:lnTo>
                    <a:pt x="5" y="50"/>
                  </a:lnTo>
                  <a:lnTo>
                    <a:pt x="5" y="50"/>
                  </a:lnTo>
                  <a:lnTo>
                    <a:pt x="5" y="50"/>
                  </a:lnTo>
                  <a:lnTo>
                    <a:pt x="5" y="50"/>
                  </a:lnTo>
                  <a:lnTo>
                    <a:pt x="5" y="50"/>
                  </a:lnTo>
                  <a:lnTo>
                    <a:pt x="5" y="50"/>
                  </a:lnTo>
                  <a:lnTo>
                    <a:pt x="5" y="50"/>
                  </a:lnTo>
                  <a:lnTo>
                    <a:pt x="5" y="50"/>
                  </a:lnTo>
                  <a:lnTo>
                    <a:pt x="5" y="50"/>
                  </a:lnTo>
                  <a:lnTo>
                    <a:pt x="5" y="50"/>
                  </a:lnTo>
                  <a:lnTo>
                    <a:pt x="5" y="50"/>
                  </a:lnTo>
                  <a:lnTo>
                    <a:pt x="5" y="50"/>
                  </a:lnTo>
                  <a:lnTo>
                    <a:pt x="5" y="50"/>
                  </a:lnTo>
                  <a:lnTo>
                    <a:pt x="4" y="52"/>
                  </a:lnTo>
                  <a:lnTo>
                    <a:pt x="4" y="52"/>
                  </a:lnTo>
                  <a:lnTo>
                    <a:pt x="3" y="53"/>
                  </a:lnTo>
                  <a:lnTo>
                    <a:pt x="5" y="55"/>
                  </a:lnTo>
                  <a:lnTo>
                    <a:pt x="5" y="55"/>
                  </a:lnTo>
                  <a:lnTo>
                    <a:pt x="7" y="53"/>
                  </a:lnTo>
                  <a:lnTo>
                    <a:pt x="7" y="53"/>
                  </a:lnTo>
                  <a:lnTo>
                    <a:pt x="7" y="52"/>
                  </a:lnTo>
                  <a:lnTo>
                    <a:pt x="7" y="52"/>
                  </a:lnTo>
                  <a:lnTo>
                    <a:pt x="8" y="50"/>
                  </a:lnTo>
                  <a:lnTo>
                    <a:pt x="8" y="50"/>
                  </a:lnTo>
                  <a:lnTo>
                    <a:pt x="7" y="48"/>
                  </a:lnTo>
                  <a:lnTo>
                    <a:pt x="7" y="48"/>
                  </a:lnTo>
                  <a:lnTo>
                    <a:pt x="4" y="45"/>
                  </a:lnTo>
                  <a:lnTo>
                    <a:pt x="3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0" name="Freeform 1636"/>
            <p:cNvSpPr>
              <a:spLocks noEditPoints="1"/>
            </p:cNvSpPr>
            <p:nvPr/>
          </p:nvSpPr>
          <p:spPr bwMode="auto">
            <a:xfrm>
              <a:off x="2519363" y="5024866"/>
              <a:ext cx="14288" cy="123825"/>
            </a:xfrm>
            <a:custGeom>
              <a:avLst/>
              <a:gdLst>
                <a:gd name="T0" fmla="*/ 6 w 9"/>
                <a:gd name="T1" fmla="*/ 3 h 78"/>
                <a:gd name="T2" fmla="*/ 6 w 9"/>
                <a:gd name="T3" fmla="*/ 3 h 78"/>
                <a:gd name="T4" fmla="*/ 6 w 9"/>
                <a:gd name="T5" fmla="*/ 0 h 78"/>
                <a:gd name="T6" fmla="*/ 3 w 9"/>
                <a:gd name="T7" fmla="*/ 0 h 78"/>
                <a:gd name="T8" fmla="*/ 3 w 9"/>
                <a:gd name="T9" fmla="*/ 0 h 78"/>
                <a:gd name="T10" fmla="*/ 3 w 9"/>
                <a:gd name="T11" fmla="*/ 3 h 78"/>
                <a:gd name="T12" fmla="*/ 6 w 9"/>
                <a:gd name="T13" fmla="*/ 3 h 78"/>
                <a:gd name="T14" fmla="*/ 8 w 9"/>
                <a:gd name="T15" fmla="*/ 17 h 78"/>
                <a:gd name="T16" fmla="*/ 8 w 9"/>
                <a:gd name="T17" fmla="*/ 17 h 78"/>
                <a:gd name="T18" fmla="*/ 6 w 9"/>
                <a:gd name="T19" fmla="*/ 7 h 78"/>
                <a:gd name="T20" fmla="*/ 5 w 9"/>
                <a:gd name="T21" fmla="*/ 9 h 78"/>
                <a:gd name="T22" fmla="*/ 5 w 9"/>
                <a:gd name="T23" fmla="*/ 9 h 78"/>
                <a:gd name="T24" fmla="*/ 6 w 9"/>
                <a:gd name="T25" fmla="*/ 17 h 78"/>
                <a:gd name="T26" fmla="*/ 8 w 9"/>
                <a:gd name="T27" fmla="*/ 17 h 78"/>
                <a:gd name="T28" fmla="*/ 8 w 9"/>
                <a:gd name="T29" fmla="*/ 33 h 78"/>
                <a:gd name="T30" fmla="*/ 8 w 9"/>
                <a:gd name="T31" fmla="*/ 33 h 78"/>
                <a:gd name="T32" fmla="*/ 8 w 9"/>
                <a:gd name="T33" fmla="*/ 29 h 78"/>
                <a:gd name="T34" fmla="*/ 8 w 9"/>
                <a:gd name="T35" fmla="*/ 29 h 78"/>
                <a:gd name="T36" fmla="*/ 9 w 9"/>
                <a:gd name="T37" fmla="*/ 25 h 78"/>
                <a:gd name="T38" fmla="*/ 9 w 9"/>
                <a:gd name="T39" fmla="*/ 25 h 78"/>
                <a:gd name="T40" fmla="*/ 9 w 9"/>
                <a:gd name="T41" fmla="*/ 23 h 78"/>
                <a:gd name="T42" fmla="*/ 6 w 9"/>
                <a:gd name="T43" fmla="*/ 23 h 78"/>
                <a:gd name="T44" fmla="*/ 6 w 9"/>
                <a:gd name="T45" fmla="*/ 23 h 78"/>
                <a:gd name="T46" fmla="*/ 6 w 9"/>
                <a:gd name="T47" fmla="*/ 25 h 78"/>
                <a:gd name="T48" fmla="*/ 6 w 9"/>
                <a:gd name="T49" fmla="*/ 25 h 78"/>
                <a:gd name="T50" fmla="*/ 6 w 9"/>
                <a:gd name="T51" fmla="*/ 29 h 78"/>
                <a:gd name="T52" fmla="*/ 6 w 9"/>
                <a:gd name="T53" fmla="*/ 29 h 78"/>
                <a:gd name="T54" fmla="*/ 5 w 9"/>
                <a:gd name="T55" fmla="*/ 33 h 78"/>
                <a:gd name="T56" fmla="*/ 8 w 9"/>
                <a:gd name="T57" fmla="*/ 33 h 78"/>
                <a:gd name="T58" fmla="*/ 6 w 9"/>
                <a:gd name="T59" fmla="*/ 48 h 78"/>
                <a:gd name="T60" fmla="*/ 6 w 9"/>
                <a:gd name="T61" fmla="*/ 48 h 78"/>
                <a:gd name="T62" fmla="*/ 6 w 9"/>
                <a:gd name="T63" fmla="*/ 38 h 78"/>
                <a:gd name="T64" fmla="*/ 5 w 9"/>
                <a:gd name="T65" fmla="*/ 38 h 78"/>
                <a:gd name="T66" fmla="*/ 5 w 9"/>
                <a:gd name="T67" fmla="*/ 38 h 78"/>
                <a:gd name="T68" fmla="*/ 3 w 9"/>
                <a:gd name="T69" fmla="*/ 48 h 78"/>
                <a:gd name="T70" fmla="*/ 6 w 9"/>
                <a:gd name="T71" fmla="*/ 48 h 78"/>
                <a:gd name="T72" fmla="*/ 5 w 9"/>
                <a:gd name="T73" fmla="*/ 64 h 78"/>
                <a:gd name="T74" fmla="*/ 5 w 9"/>
                <a:gd name="T75" fmla="*/ 64 h 78"/>
                <a:gd name="T76" fmla="*/ 6 w 9"/>
                <a:gd name="T77" fmla="*/ 54 h 78"/>
                <a:gd name="T78" fmla="*/ 3 w 9"/>
                <a:gd name="T79" fmla="*/ 54 h 78"/>
                <a:gd name="T80" fmla="*/ 3 w 9"/>
                <a:gd name="T81" fmla="*/ 54 h 78"/>
                <a:gd name="T82" fmla="*/ 2 w 9"/>
                <a:gd name="T83" fmla="*/ 62 h 78"/>
                <a:gd name="T84" fmla="*/ 5 w 9"/>
                <a:gd name="T85" fmla="*/ 64 h 78"/>
                <a:gd name="T86" fmla="*/ 5 w 9"/>
                <a:gd name="T87" fmla="*/ 77 h 78"/>
                <a:gd name="T88" fmla="*/ 5 w 9"/>
                <a:gd name="T89" fmla="*/ 77 h 78"/>
                <a:gd name="T90" fmla="*/ 3 w 9"/>
                <a:gd name="T91" fmla="*/ 74 h 78"/>
                <a:gd name="T92" fmla="*/ 2 w 9"/>
                <a:gd name="T93" fmla="*/ 69 h 78"/>
                <a:gd name="T94" fmla="*/ 2 w 9"/>
                <a:gd name="T95" fmla="*/ 69 h 78"/>
                <a:gd name="T96" fmla="*/ 2 w 9"/>
                <a:gd name="T97" fmla="*/ 68 h 78"/>
                <a:gd name="T98" fmla="*/ 0 w 9"/>
                <a:gd name="T99" fmla="*/ 68 h 78"/>
                <a:gd name="T100" fmla="*/ 0 w 9"/>
                <a:gd name="T101" fmla="*/ 68 h 78"/>
                <a:gd name="T102" fmla="*/ 0 w 9"/>
                <a:gd name="T103" fmla="*/ 69 h 78"/>
                <a:gd name="T104" fmla="*/ 0 w 9"/>
                <a:gd name="T105" fmla="*/ 69 h 78"/>
                <a:gd name="T106" fmla="*/ 0 w 9"/>
                <a:gd name="T107" fmla="*/ 74 h 78"/>
                <a:gd name="T108" fmla="*/ 2 w 9"/>
                <a:gd name="T109" fmla="*/ 78 h 78"/>
                <a:gd name="T110" fmla="*/ 5 w 9"/>
                <a:gd name="T111" fmla="*/ 7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" h="78">
                  <a:moveTo>
                    <a:pt x="6" y="3"/>
                  </a:moveTo>
                  <a:lnTo>
                    <a:pt x="6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3"/>
                  </a:lnTo>
                  <a:lnTo>
                    <a:pt x="6" y="3"/>
                  </a:lnTo>
                  <a:close/>
                  <a:moveTo>
                    <a:pt x="8" y="17"/>
                  </a:moveTo>
                  <a:lnTo>
                    <a:pt x="8" y="17"/>
                  </a:lnTo>
                  <a:lnTo>
                    <a:pt x="6" y="7"/>
                  </a:lnTo>
                  <a:lnTo>
                    <a:pt x="5" y="9"/>
                  </a:lnTo>
                  <a:lnTo>
                    <a:pt x="5" y="9"/>
                  </a:lnTo>
                  <a:lnTo>
                    <a:pt x="6" y="17"/>
                  </a:lnTo>
                  <a:lnTo>
                    <a:pt x="8" y="17"/>
                  </a:lnTo>
                  <a:close/>
                  <a:moveTo>
                    <a:pt x="8" y="33"/>
                  </a:moveTo>
                  <a:lnTo>
                    <a:pt x="8" y="33"/>
                  </a:lnTo>
                  <a:lnTo>
                    <a:pt x="8" y="29"/>
                  </a:lnTo>
                  <a:lnTo>
                    <a:pt x="8" y="29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9" y="23"/>
                  </a:lnTo>
                  <a:lnTo>
                    <a:pt x="6" y="23"/>
                  </a:lnTo>
                  <a:lnTo>
                    <a:pt x="6" y="23"/>
                  </a:lnTo>
                  <a:lnTo>
                    <a:pt x="6" y="25"/>
                  </a:lnTo>
                  <a:lnTo>
                    <a:pt x="6" y="25"/>
                  </a:lnTo>
                  <a:lnTo>
                    <a:pt x="6" y="29"/>
                  </a:lnTo>
                  <a:lnTo>
                    <a:pt x="6" y="29"/>
                  </a:lnTo>
                  <a:lnTo>
                    <a:pt x="5" y="33"/>
                  </a:lnTo>
                  <a:lnTo>
                    <a:pt x="8" y="33"/>
                  </a:lnTo>
                  <a:close/>
                  <a:moveTo>
                    <a:pt x="6" y="48"/>
                  </a:moveTo>
                  <a:lnTo>
                    <a:pt x="6" y="48"/>
                  </a:lnTo>
                  <a:lnTo>
                    <a:pt x="6" y="38"/>
                  </a:lnTo>
                  <a:lnTo>
                    <a:pt x="5" y="38"/>
                  </a:lnTo>
                  <a:lnTo>
                    <a:pt x="5" y="38"/>
                  </a:lnTo>
                  <a:lnTo>
                    <a:pt x="3" y="48"/>
                  </a:lnTo>
                  <a:lnTo>
                    <a:pt x="6" y="48"/>
                  </a:lnTo>
                  <a:close/>
                  <a:moveTo>
                    <a:pt x="5" y="64"/>
                  </a:moveTo>
                  <a:lnTo>
                    <a:pt x="5" y="64"/>
                  </a:lnTo>
                  <a:lnTo>
                    <a:pt x="6" y="54"/>
                  </a:lnTo>
                  <a:lnTo>
                    <a:pt x="3" y="54"/>
                  </a:lnTo>
                  <a:lnTo>
                    <a:pt x="3" y="54"/>
                  </a:lnTo>
                  <a:lnTo>
                    <a:pt x="2" y="62"/>
                  </a:lnTo>
                  <a:lnTo>
                    <a:pt x="5" y="64"/>
                  </a:lnTo>
                  <a:close/>
                  <a:moveTo>
                    <a:pt x="5" y="77"/>
                  </a:moveTo>
                  <a:lnTo>
                    <a:pt x="5" y="77"/>
                  </a:lnTo>
                  <a:lnTo>
                    <a:pt x="3" y="74"/>
                  </a:lnTo>
                  <a:lnTo>
                    <a:pt x="2" y="69"/>
                  </a:lnTo>
                  <a:lnTo>
                    <a:pt x="2" y="69"/>
                  </a:lnTo>
                  <a:lnTo>
                    <a:pt x="2" y="6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0" y="74"/>
                  </a:lnTo>
                  <a:lnTo>
                    <a:pt x="2" y="78"/>
                  </a:lnTo>
                  <a:lnTo>
                    <a:pt x="5" y="7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Freeform 1637"/>
            <p:cNvSpPr>
              <a:spLocks noEditPoints="1"/>
            </p:cNvSpPr>
            <p:nvPr/>
          </p:nvSpPr>
          <p:spPr bwMode="auto">
            <a:xfrm>
              <a:off x="2527300" y="5178854"/>
              <a:ext cx="26988" cy="31750"/>
            </a:xfrm>
            <a:custGeom>
              <a:avLst/>
              <a:gdLst>
                <a:gd name="T0" fmla="*/ 13 w 17"/>
                <a:gd name="T1" fmla="*/ 10 h 20"/>
                <a:gd name="T2" fmla="*/ 13 w 17"/>
                <a:gd name="T3" fmla="*/ 10 h 20"/>
                <a:gd name="T4" fmla="*/ 16 w 17"/>
                <a:gd name="T5" fmla="*/ 6 h 20"/>
                <a:gd name="T6" fmla="*/ 17 w 17"/>
                <a:gd name="T7" fmla="*/ 1 h 20"/>
                <a:gd name="T8" fmla="*/ 17 w 17"/>
                <a:gd name="T9" fmla="*/ 1 h 20"/>
                <a:gd name="T10" fmla="*/ 17 w 17"/>
                <a:gd name="T11" fmla="*/ 0 h 20"/>
                <a:gd name="T12" fmla="*/ 14 w 17"/>
                <a:gd name="T13" fmla="*/ 0 h 20"/>
                <a:gd name="T14" fmla="*/ 14 w 17"/>
                <a:gd name="T15" fmla="*/ 1 h 20"/>
                <a:gd name="T16" fmla="*/ 14 w 17"/>
                <a:gd name="T17" fmla="*/ 1 h 20"/>
                <a:gd name="T18" fmla="*/ 13 w 17"/>
                <a:gd name="T19" fmla="*/ 4 h 20"/>
                <a:gd name="T20" fmla="*/ 10 w 17"/>
                <a:gd name="T21" fmla="*/ 9 h 20"/>
                <a:gd name="T22" fmla="*/ 13 w 17"/>
                <a:gd name="T23" fmla="*/ 10 h 20"/>
                <a:gd name="T24" fmla="*/ 1 w 17"/>
                <a:gd name="T25" fmla="*/ 20 h 20"/>
                <a:gd name="T26" fmla="*/ 1 w 17"/>
                <a:gd name="T27" fmla="*/ 20 h 20"/>
                <a:gd name="T28" fmla="*/ 10 w 17"/>
                <a:gd name="T29" fmla="*/ 13 h 20"/>
                <a:gd name="T30" fmla="*/ 7 w 17"/>
                <a:gd name="T31" fmla="*/ 12 h 20"/>
                <a:gd name="T32" fmla="*/ 7 w 17"/>
                <a:gd name="T33" fmla="*/ 12 h 20"/>
                <a:gd name="T34" fmla="*/ 3 w 17"/>
                <a:gd name="T35" fmla="*/ 17 h 20"/>
                <a:gd name="T36" fmla="*/ 3 w 17"/>
                <a:gd name="T37" fmla="*/ 17 h 20"/>
                <a:gd name="T38" fmla="*/ 0 w 17"/>
                <a:gd name="T39" fmla="*/ 19 h 20"/>
                <a:gd name="T40" fmla="*/ 1 w 17"/>
                <a:gd name="T4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20">
                  <a:moveTo>
                    <a:pt x="13" y="10"/>
                  </a:moveTo>
                  <a:lnTo>
                    <a:pt x="13" y="10"/>
                  </a:lnTo>
                  <a:lnTo>
                    <a:pt x="16" y="6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3" y="4"/>
                  </a:lnTo>
                  <a:lnTo>
                    <a:pt x="10" y="9"/>
                  </a:lnTo>
                  <a:lnTo>
                    <a:pt x="13" y="10"/>
                  </a:lnTo>
                  <a:close/>
                  <a:moveTo>
                    <a:pt x="1" y="20"/>
                  </a:moveTo>
                  <a:lnTo>
                    <a:pt x="1" y="20"/>
                  </a:lnTo>
                  <a:lnTo>
                    <a:pt x="10" y="13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3" y="17"/>
                  </a:lnTo>
                  <a:lnTo>
                    <a:pt x="3" y="17"/>
                  </a:lnTo>
                  <a:lnTo>
                    <a:pt x="0" y="19"/>
                  </a:lnTo>
                  <a:lnTo>
                    <a:pt x="1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2" name="Freeform 1638"/>
            <p:cNvSpPr>
              <a:spLocks noEditPoints="1"/>
            </p:cNvSpPr>
            <p:nvPr/>
          </p:nvSpPr>
          <p:spPr bwMode="auto">
            <a:xfrm>
              <a:off x="2844800" y="5548741"/>
              <a:ext cx="119063" cy="85725"/>
            </a:xfrm>
            <a:custGeom>
              <a:avLst/>
              <a:gdLst>
                <a:gd name="T0" fmla="*/ 1 w 75"/>
                <a:gd name="T1" fmla="*/ 0 h 54"/>
                <a:gd name="T2" fmla="*/ 0 w 75"/>
                <a:gd name="T3" fmla="*/ 0 h 54"/>
                <a:gd name="T4" fmla="*/ 0 w 75"/>
                <a:gd name="T5" fmla="*/ 2 h 54"/>
                <a:gd name="T6" fmla="*/ 0 w 75"/>
                <a:gd name="T7" fmla="*/ 3 h 54"/>
                <a:gd name="T8" fmla="*/ 1 w 75"/>
                <a:gd name="T9" fmla="*/ 0 h 54"/>
                <a:gd name="T10" fmla="*/ 16 w 75"/>
                <a:gd name="T11" fmla="*/ 6 h 54"/>
                <a:gd name="T12" fmla="*/ 16 w 75"/>
                <a:gd name="T13" fmla="*/ 6 h 54"/>
                <a:gd name="T14" fmla="*/ 14 w 75"/>
                <a:gd name="T15" fmla="*/ 5 h 54"/>
                <a:gd name="T16" fmla="*/ 14 w 75"/>
                <a:gd name="T17" fmla="*/ 5 h 54"/>
                <a:gd name="T18" fmla="*/ 5 w 75"/>
                <a:gd name="T19" fmla="*/ 2 h 54"/>
                <a:gd name="T20" fmla="*/ 5 w 75"/>
                <a:gd name="T21" fmla="*/ 5 h 54"/>
                <a:gd name="T22" fmla="*/ 5 w 75"/>
                <a:gd name="T23" fmla="*/ 5 h 54"/>
                <a:gd name="T24" fmla="*/ 11 w 75"/>
                <a:gd name="T25" fmla="*/ 7 h 54"/>
                <a:gd name="T26" fmla="*/ 11 w 75"/>
                <a:gd name="T27" fmla="*/ 7 h 54"/>
                <a:gd name="T28" fmla="*/ 14 w 75"/>
                <a:gd name="T29" fmla="*/ 9 h 54"/>
                <a:gd name="T30" fmla="*/ 16 w 75"/>
                <a:gd name="T31" fmla="*/ 6 h 54"/>
                <a:gd name="T32" fmla="*/ 27 w 75"/>
                <a:gd name="T33" fmla="*/ 15 h 54"/>
                <a:gd name="T34" fmla="*/ 27 w 75"/>
                <a:gd name="T35" fmla="*/ 15 h 54"/>
                <a:gd name="T36" fmla="*/ 20 w 75"/>
                <a:gd name="T37" fmla="*/ 9 h 54"/>
                <a:gd name="T38" fmla="*/ 18 w 75"/>
                <a:gd name="T39" fmla="*/ 12 h 54"/>
                <a:gd name="T40" fmla="*/ 18 w 75"/>
                <a:gd name="T41" fmla="*/ 12 h 54"/>
                <a:gd name="T42" fmla="*/ 27 w 75"/>
                <a:gd name="T43" fmla="*/ 16 h 54"/>
                <a:gd name="T44" fmla="*/ 27 w 75"/>
                <a:gd name="T45" fmla="*/ 15 h 54"/>
                <a:gd name="T46" fmla="*/ 42 w 75"/>
                <a:gd name="T47" fmla="*/ 22 h 54"/>
                <a:gd name="T48" fmla="*/ 42 w 75"/>
                <a:gd name="T49" fmla="*/ 22 h 54"/>
                <a:gd name="T50" fmla="*/ 31 w 75"/>
                <a:gd name="T51" fmla="*/ 18 h 54"/>
                <a:gd name="T52" fmla="*/ 31 w 75"/>
                <a:gd name="T53" fmla="*/ 19 h 54"/>
                <a:gd name="T54" fmla="*/ 31 w 75"/>
                <a:gd name="T55" fmla="*/ 19 h 54"/>
                <a:gd name="T56" fmla="*/ 40 w 75"/>
                <a:gd name="T57" fmla="*/ 25 h 54"/>
                <a:gd name="T58" fmla="*/ 42 w 75"/>
                <a:gd name="T59" fmla="*/ 22 h 54"/>
                <a:gd name="T60" fmla="*/ 53 w 75"/>
                <a:gd name="T61" fmla="*/ 32 h 54"/>
                <a:gd name="T62" fmla="*/ 53 w 75"/>
                <a:gd name="T63" fmla="*/ 32 h 54"/>
                <a:gd name="T64" fmla="*/ 50 w 75"/>
                <a:gd name="T65" fmla="*/ 28 h 54"/>
                <a:gd name="T66" fmla="*/ 46 w 75"/>
                <a:gd name="T67" fmla="*/ 25 h 54"/>
                <a:gd name="T68" fmla="*/ 44 w 75"/>
                <a:gd name="T69" fmla="*/ 26 h 54"/>
                <a:gd name="T70" fmla="*/ 44 w 75"/>
                <a:gd name="T71" fmla="*/ 26 h 54"/>
                <a:gd name="T72" fmla="*/ 49 w 75"/>
                <a:gd name="T73" fmla="*/ 29 h 54"/>
                <a:gd name="T74" fmla="*/ 52 w 75"/>
                <a:gd name="T75" fmla="*/ 34 h 54"/>
                <a:gd name="T76" fmla="*/ 53 w 75"/>
                <a:gd name="T77" fmla="*/ 32 h 54"/>
                <a:gd name="T78" fmla="*/ 63 w 75"/>
                <a:gd name="T79" fmla="*/ 42 h 54"/>
                <a:gd name="T80" fmla="*/ 63 w 75"/>
                <a:gd name="T81" fmla="*/ 42 h 54"/>
                <a:gd name="T82" fmla="*/ 59 w 75"/>
                <a:gd name="T83" fmla="*/ 39 h 54"/>
                <a:gd name="T84" fmla="*/ 59 w 75"/>
                <a:gd name="T85" fmla="*/ 39 h 54"/>
                <a:gd name="T86" fmla="*/ 56 w 75"/>
                <a:gd name="T87" fmla="*/ 36 h 54"/>
                <a:gd name="T88" fmla="*/ 55 w 75"/>
                <a:gd name="T89" fmla="*/ 38 h 54"/>
                <a:gd name="T90" fmla="*/ 55 w 75"/>
                <a:gd name="T91" fmla="*/ 38 h 54"/>
                <a:gd name="T92" fmla="*/ 58 w 75"/>
                <a:gd name="T93" fmla="*/ 41 h 54"/>
                <a:gd name="T94" fmla="*/ 58 w 75"/>
                <a:gd name="T95" fmla="*/ 41 h 54"/>
                <a:gd name="T96" fmla="*/ 60 w 75"/>
                <a:gd name="T97" fmla="*/ 45 h 54"/>
                <a:gd name="T98" fmla="*/ 63 w 75"/>
                <a:gd name="T99" fmla="*/ 42 h 54"/>
                <a:gd name="T100" fmla="*/ 75 w 75"/>
                <a:gd name="T101" fmla="*/ 52 h 54"/>
                <a:gd name="T102" fmla="*/ 75 w 75"/>
                <a:gd name="T103" fmla="*/ 52 h 54"/>
                <a:gd name="T104" fmla="*/ 66 w 75"/>
                <a:gd name="T105" fmla="*/ 47 h 54"/>
                <a:gd name="T106" fmla="*/ 65 w 75"/>
                <a:gd name="T107" fmla="*/ 48 h 54"/>
                <a:gd name="T108" fmla="*/ 65 w 75"/>
                <a:gd name="T109" fmla="*/ 48 h 54"/>
                <a:gd name="T110" fmla="*/ 73 w 75"/>
                <a:gd name="T111" fmla="*/ 54 h 54"/>
                <a:gd name="T112" fmla="*/ 75 w 75"/>
                <a:gd name="T113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5" h="54">
                  <a:moveTo>
                    <a:pt x="1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0"/>
                  </a:lnTo>
                  <a:close/>
                  <a:moveTo>
                    <a:pt x="16" y="6"/>
                  </a:moveTo>
                  <a:lnTo>
                    <a:pt x="16" y="6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5" y="2"/>
                  </a:lnTo>
                  <a:lnTo>
                    <a:pt x="5" y="5"/>
                  </a:lnTo>
                  <a:lnTo>
                    <a:pt x="5" y="5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4" y="9"/>
                  </a:lnTo>
                  <a:lnTo>
                    <a:pt x="16" y="6"/>
                  </a:lnTo>
                  <a:close/>
                  <a:moveTo>
                    <a:pt x="27" y="15"/>
                  </a:moveTo>
                  <a:lnTo>
                    <a:pt x="27" y="15"/>
                  </a:lnTo>
                  <a:lnTo>
                    <a:pt x="20" y="9"/>
                  </a:lnTo>
                  <a:lnTo>
                    <a:pt x="18" y="12"/>
                  </a:lnTo>
                  <a:lnTo>
                    <a:pt x="18" y="12"/>
                  </a:lnTo>
                  <a:lnTo>
                    <a:pt x="27" y="16"/>
                  </a:lnTo>
                  <a:lnTo>
                    <a:pt x="27" y="15"/>
                  </a:lnTo>
                  <a:close/>
                  <a:moveTo>
                    <a:pt x="42" y="22"/>
                  </a:moveTo>
                  <a:lnTo>
                    <a:pt x="42" y="22"/>
                  </a:lnTo>
                  <a:lnTo>
                    <a:pt x="31" y="18"/>
                  </a:lnTo>
                  <a:lnTo>
                    <a:pt x="31" y="19"/>
                  </a:lnTo>
                  <a:lnTo>
                    <a:pt x="31" y="19"/>
                  </a:lnTo>
                  <a:lnTo>
                    <a:pt x="40" y="25"/>
                  </a:lnTo>
                  <a:lnTo>
                    <a:pt x="42" y="22"/>
                  </a:lnTo>
                  <a:close/>
                  <a:moveTo>
                    <a:pt x="53" y="32"/>
                  </a:moveTo>
                  <a:lnTo>
                    <a:pt x="53" y="32"/>
                  </a:lnTo>
                  <a:lnTo>
                    <a:pt x="50" y="28"/>
                  </a:lnTo>
                  <a:lnTo>
                    <a:pt x="46" y="25"/>
                  </a:lnTo>
                  <a:lnTo>
                    <a:pt x="44" y="26"/>
                  </a:lnTo>
                  <a:lnTo>
                    <a:pt x="44" y="26"/>
                  </a:lnTo>
                  <a:lnTo>
                    <a:pt x="49" y="29"/>
                  </a:lnTo>
                  <a:lnTo>
                    <a:pt x="52" y="34"/>
                  </a:lnTo>
                  <a:lnTo>
                    <a:pt x="53" y="32"/>
                  </a:lnTo>
                  <a:close/>
                  <a:moveTo>
                    <a:pt x="63" y="42"/>
                  </a:moveTo>
                  <a:lnTo>
                    <a:pt x="63" y="42"/>
                  </a:lnTo>
                  <a:lnTo>
                    <a:pt x="59" y="39"/>
                  </a:lnTo>
                  <a:lnTo>
                    <a:pt x="59" y="39"/>
                  </a:lnTo>
                  <a:lnTo>
                    <a:pt x="56" y="36"/>
                  </a:lnTo>
                  <a:lnTo>
                    <a:pt x="55" y="38"/>
                  </a:lnTo>
                  <a:lnTo>
                    <a:pt x="55" y="38"/>
                  </a:lnTo>
                  <a:lnTo>
                    <a:pt x="58" y="41"/>
                  </a:lnTo>
                  <a:lnTo>
                    <a:pt x="58" y="41"/>
                  </a:lnTo>
                  <a:lnTo>
                    <a:pt x="60" y="45"/>
                  </a:lnTo>
                  <a:lnTo>
                    <a:pt x="63" y="42"/>
                  </a:lnTo>
                  <a:close/>
                  <a:moveTo>
                    <a:pt x="75" y="52"/>
                  </a:moveTo>
                  <a:lnTo>
                    <a:pt x="75" y="52"/>
                  </a:lnTo>
                  <a:lnTo>
                    <a:pt x="66" y="47"/>
                  </a:lnTo>
                  <a:lnTo>
                    <a:pt x="65" y="48"/>
                  </a:lnTo>
                  <a:lnTo>
                    <a:pt x="65" y="48"/>
                  </a:lnTo>
                  <a:lnTo>
                    <a:pt x="73" y="54"/>
                  </a:lnTo>
                  <a:lnTo>
                    <a:pt x="75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Freeform 1639"/>
            <p:cNvSpPr>
              <a:spLocks noEditPoints="1"/>
            </p:cNvSpPr>
            <p:nvPr/>
          </p:nvSpPr>
          <p:spPr bwMode="auto">
            <a:xfrm>
              <a:off x="2578100" y="5313791"/>
              <a:ext cx="333375" cy="158750"/>
            </a:xfrm>
            <a:custGeom>
              <a:avLst/>
              <a:gdLst>
                <a:gd name="T0" fmla="*/ 1 w 210"/>
                <a:gd name="T1" fmla="*/ 25 h 100"/>
                <a:gd name="T2" fmla="*/ 21 w 210"/>
                <a:gd name="T3" fmla="*/ 9 h 100"/>
                <a:gd name="T4" fmla="*/ 11 w 210"/>
                <a:gd name="T5" fmla="*/ 13 h 100"/>
                <a:gd name="T6" fmla="*/ 21 w 210"/>
                <a:gd name="T7" fmla="*/ 11 h 100"/>
                <a:gd name="T8" fmla="*/ 26 w 210"/>
                <a:gd name="T9" fmla="*/ 9 h 100"/>
                <a:gd name="T10" fmla="*/ 36 w 210"/>
                <a:gd name="T11" fmla="*/ 11 h 100"/>
                <a:gd name="T12" fmla="*/ 42 w 210"/>
                <a:gd name="T13" fmla="*/ 12 h 100"/>
                <a:gd name="T14" fmla="*/ 50 w 210"/>
                <a:gd name="T15" fmla="*/ 16 h 100"/>
                <a:gd name="T16" fmla="*/ 58 w 210"/>
                <a:gd name="T17" fmla="*/ 3 h 100"/>
                <a:gd name="T18" fmla="*/ 56 w 210"/>
                <a:gd name="T19" fmla="*/ 12 h 100"/>
                <a:gd name="T20" fmla="*/ 60 w 210"/>
                <a:gd name="T21" fmla="*/ 5 h 100"/>
                <a:gd name="T22" fmla="*/ 68 w 210"/>
                <a:gd name="T23" fmla="*/ 0 h 100"/>
                <a:gd name="T24" fmla="*/ 65 w 210"/>
                <a:gd name="T25" fmla="*/ 3 h 100"/>
                <a:gd name="T26" fmla="*/ 75 w 210"/>
                <a:gd name="T27" fmla="*/ 0 h 100"/>
                <a:gd name="T28" fmla="*/ 79 w 210"/>
                <a:gd name="T29" fmla="*/ 5 h 100"/>
                <a:gd name="T30" fmla="*/ 100 w 210"/>
                <a:gd name="T31" fmla="*/ 18 h 100"/>
                <a:gd name="T32" fmla="*/ 94 w 210"/>
                <a:gd name="T33" fmla="*/ 11 h 100"/>
                <a:gd name="T34" fmla="*/ 97 w 210"/>
                <a:gd name="T35" fmla="*/ 18 h 100"/>
                <a:gd name="T36" fmla="*/ 114 w 210"/>
                <a:gd name="T37" fmla="*/ 19 h 100"/>
                <a:gd name="T38" fmla="*/ 107 w 210"/>
                <a:gd name="T39" fmla="*/ 15 h 100"/>
                <a:gd name="T40" fmla="*/ 104 w 210"/>
                <a:gd name="T41" fmla="*/ 18 h 100"/>
                <a:gd name="T42" fmla="*/ 107 w 210"/>
                <a:gd name="T43" fmla="*/ 18 h 100"/>
                <a:gd name="T44" fmla="*/ 111 w 210"/>
                <a:gd name="T45" fmla="*/ 21 h 100"/>
                <a:gd name="T46" fmla="*/ 117 w 210"/>
                <a:gd name="T47" fmla="*/ 24 h 100"/>
                <a:gd name="T48" fmla="*/ 123 w 210"/>
                <a:gd name="T49" fmla="*/ 32 h 100"/>
                <a:gd name="T50" fmla="*/ 130 w 210"/>
                <a:gd name="T51" fmla="*/ 40 h 100"/>
                <a:gd name="T52" fmla="*/ 128 w 210"/>
                <a:gd name="T53" fmla="*/ 41 h 100"/>
                <a:gd name="T54" fmla="*/ 146 w 210"/>
                <a:gd name="T55" fmla="*/ 50 h 100"/>
                <a:gd name="T56" fmla="*/ 136 w 210"/>
                <a:gd name="T57" fmla="*/ 47 h 100"/>
                <a:gd name="T58" fmla="*/ 159 w 210"/>
                <a:gd name="T59" fmla="*/ 58 h 100"/>
                <a:gd name="T60" fmla="*/ 157 w 210"/>
                <a:gd name="T61" fmla="*/ 60 h 100"/>
                <a:gd name="T62" fmla="*/ 160 w 210"/>
                <a:gd name="T63" fmla="*/ 64 h 100"/>
                <a:gd name="T64" fmla="*/ 156 w 210"/>
                <a:gd name="T65" fmla="*/ 74 h 100"/>
                <a:gd name="T66" fmla="*/ 152 w 210"/>
                <a:gd name="T67" fmla="*/ 77 h 100"/>
                <a:gd name="T68" fmla="*/ 157 w 210"/>
                <a:gd name="T69" fmla="*/ 95 h 100"/>
                <a:gd name="T70" fmla="*/ 150 w 210"/>
                <a:gd name="T71" fmla="*/ 92 h 100"/>
                <a:gd name="T72" fmla="*/ 152 w 210"/>
                <a:gd name="T73" fmla="*/ 96 h 100"/>
                <a:gd name="T74" fmla="*/ 173 w 210"/>
                <a:gd name="T75" fmla="*/ 95 h 100"/>
                <a:gd name="T76" fmla="*/ 163 w 210"/>
                <a:gd name="T77" fmla="*/ 95 h 100"/>
                <a:gd name="T78" fmla="*/ 165 w 210"/>
                <a:gd name="T79" fmla="*/ 98 h 100"/>
                <a:gd name="T80" fmla="*/ 188 w 210"/>
                <a:gd name="T81" fmla="*/ 96 h 100"/>
                <a:gd name="T82" fmla="*/ 185 w 210"/>
                <a:gd name="T83" fmla="*/ 93 h 100"/>
                <a:gd name="T84" fmla="*/ 178 w 210"/>
                <a:gd name="T85" fmla="*/ 95 h 100"/>
                <a:gd name="T86" fmla="*/ 182 w 210"/>
                <a:gd name="T87" fmla="*/ 95 h 100"/>
                <a:gd name="T88" fmla="*/ 185 w 210"/>
                <a:gd name="T89" fmla="*/ 98 h 100"/>
                <a:gd name="T90" fmla="*/ 192 w 210"/>
                <a:gd name="T91" fmla="*/ 95 h 100"/>
                <a:gd name="T92" fmla="*/ 191 w 210"/>
                <a:gd name="T93" fmla="*/ 100 h 100"/>
                <a:gd name="T94" fmla="*/ 197 w 210"/>
                <a:gd name="T95" fmla="*/ 90 h 100"/>
                <a:gd name="T96" fmla="*/ 195 w 210"/>
                <a:gd name="T97" fmla="*/ 84 h 100"/>
                <a:gd name="T98" fmla="*/ 199 w 210"/>
                <a:gd name="T99" fmla="*/ 76 h 100"/>
                <a:gd name="T100" fmla="*/ 204 w 210"/>
                <a:gd name="T101" fmla="*/ 7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10" h="100">
                  <a:moveTo>
                    <a:pt x="7" y="16"/>
                  </a:moveTo>
                  <a:lnTo>
                    <a:pt x="7" y="16"/>
                  </a:lnTo>
                  <a:lnTo>
                    <a:pt x="0" y="22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8" y="19"/>
                  </a:lnTo>
                  <a:lnTo>
                    <a:pt x="7" y="16"/>
                  </a:lnTo>
                  <a:close/>
                  <a:moveTo>
                    <a:pt x="21" y="9"/>
                  </a:moveTo>
                  <a:lnTo>
                    <a:pt x="21" y="9"/>
                  </a:lnTo>
                  <a:lnTo>
                    <a:pt x="18" y="9"/>
                  </a:lnTo>
                  <a:lnTo>
                    <a:pt x="18" y="9"/>
                  </a:lnTo>
                  <a:lnTo>
                    <a:pt x="11" y="13"/>
                  </a:lnTo>
                  <a:lnTo>
                    <a:pt x="13" y="16"/>
                  </a:lnTo>
                  <a:lnTo>
                    <a:pt x="13" y="16"/>
                  </a:lnTo>
                  <a:lnTo>
                    <a:pt x="20" y="11"/>
                  </a:lnTo>
                  <a:lnTo>
                    <a:pt x="21" y="11"/>
                  </a:lnTo>
                  <a:lnTo>
                    <a:pt x="21" y="9"/>
                  </a:lnTo>
                  <a:close/>
                  <a:moveTo>
                    <a:pt x="36" y="11"/>
                  </a:moveTo>
                  <a:lnTo>
                    <a:pt x="36" y="11"/>
                  </a:lnTo>
                  <a:lnTo>
                    <a:pt x="26" y="9"/>
                  </a:lnTo>
                  <a:lnTo>
                    <a:pt x="26" y="11"/>
                  </a:lnTo>
                  <a:lnTo>
                    <a:pt x="26" y="11"/>
                  </a:lnTo>
                  <a:lnTo>
                    <a:pt x="36" y="13"/>
                  </a:lnTo>
                  <a:lnTo>
                    <a:pt x="36" y="11"/>
                  </a:lnTo>
                  <a:close/>
                  <a:moveTo>
                    <a:pt x="50" y="13"/>
                  </a:moveTo>
                  <a:lnTo>
                    <a:pt x="50" y="13"/>
                  </a:lnTo>
                  <a:lnTo>
                    <a:pt x="50" y="13"/>
                  </a:lnTo>
                  <a:lnTo>
                    <a:pt x="42" y="12"/>
                  </a:lnTo>
                  <a:lnTo>
                    <a:pt x="40" y="13"/>
                  </a:lnTo>
                  <a:lnTo>
                    <a:pt x="40" y="13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50" y="13"/>
                  </a:lnTo>
                  <a:close/>
                  <a:moveTo>
                    <a:pt x="59" y="2"/>
                  </a:moveTo>
                  <a:lnTo>
                    <a:pt x="59" y="2"/>
                  </a:lnTo>
                  <a:lnTo>
                    <a:pt x="58" y="3"/>
                  </a:lnTo>
                  <a:lnTo>
                    <a:pt x="58" y="3"/>
                  </a:lnTo>
                  <a:lnTo>
                    <a:pt x="55" y="8"/>
                  </a:lnTo>
                  <a:lnTo>
                    <a:pt x="53" y="12"/>
                  </a:lnTo>
                  <a:lnTo>
                    <a:pt x="56" y="12"/>
                  </a:lnTo>
                  <a:lnTo>
                    <a:pt x="56" y="12"/>
                  </a:lnTo>
                  <a:lnTo>
                    <a:pt x="58" y="9"/>
                  </a:lnTo>
                  <a:lnTo>
                    <a:pt x="59" y="5"/>
                  </a:lnTo>
                  <a:lnTo>
                    <a:pt x="60" y="5"/>
                  </a:lnTo>
                  <a:lnTo>
                    <a:pt x="59" y="2"/>
                  </a:lnTo>
                  <a:close/>
                  <a:moveTo>
                    <a:pt x="75" y="0"/>
                  </a:moveTo>
                  <a:lnTo>
                    <a:pt x="75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5" y="0"/>
                  </a:lnTo>
                  <a:lnTo>
                    <a:pt x="65" y="3"/>
                  </a:lnTo>
                  <a:lnTo>
                    <a:pt x="65" y="3"/>
                  </a:lnTo>
                  <a:lnTo>
                    <a:pt x="68" y="3"/>
                  </a:lnTo>
                  <a:lnTo>
                    <a:pt x="68" y="3"/>
                  </a:lnTo>
                  <a:lnTo>
                    <a:pt x="75" y="3"/>
                  </a:lnTo>
                  <a:lnTo>
                    <a:pt x="75" y="0"/>
                  </a:lnTo>
                  <a:close/>
                  <a:moveTo>
                    <a:pt x="89" y="6"/>
                  </a:moveTo>
                  <a:lnTo>
                    <a:pt x="89" y="6"/>
                  </a:lnTo>
                  <a:lnTo>
                    <a:pt x="79" y="2"/>
                  </a:lnTo>
                  <a:lnTo>
                    <a:pt x="79" y="5"/>
                  </a:lnTo>
                  <a:lnTo>
                    <a:pt x="79" y="5"/>
                  </a:lnTo>
                  <a:lnTo>
                    <a:pt x="88" y="9"/>
                  </a:lnTo>
                  <a:lnTo>
                    <a:pt x="89" y="6"/>
                  </a:lnTo>
                  <a:close/>
                  <a:moveTo>
                    <a:pt x="100" y="18"/>
                  </a:moveTo>
                  <a:lnTo>
                    <a:pt x="100" y="18"/>
                  </a:lnTo>
                  <a:lnTo>
                    <a:pt x="98" y="15"/>
                  </a:lnTo>
                  <a:lnTo>
                    <a:pt x="98" y="15"/>
                  </a:lnTo>
                  <a:lnTo>
                    <a:pt x="94" y="11"/>
                  </a:lnTo>
                  <a:lnTo>
                    <a:pt x="92" y="12"/>
                  </a:lnTo>
                  <a:lnTo>
                    <a:pt x="92" y="12"/>
                  </a:lnTo>
                  <a:lnTo>
                    <a:pt x="97" y="18"/>
                  </a:lnTo>
                  <a:lnTo>
                    <a:pt x="97" y="18"/>
                  </a:lnTo>
                  <a:lnTo>
                    <a:pt x="98" y="19"/>
                  </a:lnTo>
                  <a:lnTo>
                    <a:pt x="100" y="18"/>
                  </a:lnTo>
                  <a:close/>
                  <a:moveTo>
                    <a:pt x="114" y="19"/>
                  </a:moveTo>
                  <a:lnTo>
                    <a:pt x="114" y="19"/>
                  </a:lnTo>
                  <a:lnTo>
                    <a:pt x="111" y="16"/>
                  </a:lnTo>
                  <a:lnTo>
                    <a:pt x="111" y="16"/>
                  </a:lnTo>
                  <a:lnTo>
                    <a:pt x="107" y="15"/>
                  </a:lnTo>
                  <a:lnTo>
                    <a:pt x="107" y="15"/>
                  </a:lnTo>
                  <a:lnTo>
                    <a:pt x="107" y="15"/>
                  </a:lnTo>
                  <a:lnTo>
                    <a:pt x="104" y="16"/>
                  </a:lnTo>
                  <a:lnTo>
                    <a:pt x="104" y="18"/>
                  </a:lnTo>
                  <a:lnTo>
                    <a:pt x="104" y="18"/>
                  </a:lnTo>
                  <a:lnTo>
                    <a:pt x="107" y="18"/>
                  </a:lnTo>
                  <a:lnTo>
                    <a:pt x="107" y="18"/>
                  </a:lnTo>
                  <a:lnTo>
                    <a:pt x="107" y="18"/>
                  </a:lnTo>
                  <a:lnTo>
                    <a:pt x="107" y="18"/>
                  </a:lnTo>
                  <a:lnTo>
                    <a:pt x="107" y="18"/>
                  </a:lnTo>
                  <a:lnTo>
                    <a:pt x="110" y="18"/>
                  </a:lnTo>
                  <a:lnTo>
                    <a:pt x="110" y="18"/>
                  </a:lnTo>
                  <a:lnTo>
                    <a:pt x="111" y="21"/>
                  </a:lnTo>
                  <a:lnTo>
                    <a:pt x="114" y="19"/>
                  </a:lnTo>
                  <a:close/>
                  <a:moveTo>
                    <a:pt x="123" y="32"/>
                  </a:moveTo>
                  <a:lnTo>
                    <a:pt x="123" y="32"/>
                  </a:lnTo>
                  <a:lnTo>
                    <a:pt x="117" y="24"/>
                  </a:lnTo>
                  <a:lnTo>
                    <a:pt x="114" y="25"/>
                  </a:lnTo>
                  <a:lnTo>
                    <a:pt x="114" y="25"/>
                  </a:lnTo>
                  <a:lnTo>
                    <a:pt x="121" y="34"/>
                  </a:lnTo>
                  <a:lnTo>
                    <a:pt x="123" y="32"/>
                  </a:lnTo>
                  <a:close/>
                  <a:moveTo>
                    <a:pt x="133" y="42"/>
                  </a:moveTo>
                  <a:lnTo>
                    <a:pt x="133" y="42"/>
                  </a:lnTo>
                  <a:lnTo>
                    <a:pt x="130" y="40"/>
                  </a:lnTo>
                  <a:lnTo>
                    <a:pt x="130" y="40"/>
                  </a:lnTo>
                  <a:lnTo>
                    <a:pt x="126" y="35"/>
                  </a:lnTo>
                  <a:lnTo>
                    <a:pt x="124" y="37"/>
                  </a:lnTo>
                  <a:lnTo>
                    <a:pt x="124" y="37"/>
                  </a:lnTo>
                  <a:lnTo>
                    <a:pt x="128" y="41"/>
                  </a:lnTo>
                  <a:lnTo>
                    <a:pt x="128" y="41"/>
                  </a:lnTo>
                  <a:lnTo>
                    <a:pt x="131" y="44"/>
                  </a:lnTo>
                  <a:lnTo>
                    <a:pt x="133" y="42"/>
                  </a:lnTo>
                  <a:close/>
                  <a:moveTo>
                    <a:pt x="146" y="50"/>
                  </a:moveTo>
                  <a:lnTo>
                    <a:pt x="146" y="50"/>
                  </a:lnTo>
                  <a:lnTo>
                    <a:pt x="137" y="45"/>
                  </a:lnTo>
                  <a:lnTo>
                    <a:pt x="136" y="47"/>
                  </a:lnTo>
                  <a:lnTo>
                    <a:pt x="136" y="47"/>
                  </a:lnTo>
                  <a:lnTo>
                    <a:pt x="144" y="53"/>
                  </a:lnTo>
                  <a:lnTo>
                    <a:pt x="146" y="50"/>
                  </a:lnTo>
                  <a:close/>
                  <a:moveTo>
                    <a:pt x="159" y="58"/>
                  </a:moveTo>
                  <a:lnTo>
                    <a:pt x="159" y="58"/>
                  </a:lnTo>
                  <a:lnTo>
                    <a:pt x="150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57" y="60"/>
                  </a:lnTo>
                  <a:lnTo>
                    <a:pt x="159" y="58"/>
                  </a:lnTo>
                  <a:close/>
                  <a:moveTo>
                    <a:pt x="156" y="74"/>
                  </a:moveTo>
                  <a:lnTo>
                    <a:pt x="156" y="74"/>
                  </a:lnTo>
                  <a:lnTo>
                    <a:pt x="160" y="64"/>
                  </a:lnTo>
                  <a:lnTo>
                    <a:pt x="157" y="64"/>
                  </a:lnTo>
                  <a:lnTo>
                    <a:pt x="157" y="64"/>
                  </a:lnTo>
                  <a:lnTo>
                    <a:pt x="155" y="73"/>
                  </a:lnTo>
                  <a:lnTo>
                    <a:pt x="156" y="74"/>
                  </a:lnTo>
                  <a:close/>
                  <a:moveTo>
                    <a:pt x="150" y="87"/>
                  </a:moveTo>
                  <a:lnTo>
                    <a:pt x="150" y="87"/>
                  </a:lnTo>
                  <a:lnTo>
                    <a:pt x="155" y="79"/>
                  </a:lnTo>
                  <a:lnTo>
                    <a:pt x="152" y="77"/>
                  </a:lnTo>
                  <a:lnTo>
                    <a:pt x="152" y="77"/>
                  </a:lnTo>
                  <a:lnTo>
                    <a:pt x="147" y="87"/>
                  </a:lnTo>
                  <a:lnTo>
                    <a:pt x="150" y="87"/>
                  </a:lnTo>
                  <a:close/>
                  <a:moveTo>
                    <a:pt x="157" y="95"/>
                  </a:moveTo>
                  <a:lnTo>
                    <a:pt x="157" y="95"/>
                  </a:lnTo>
                  <a:lnTo>
                    <a:pt x="153" y="93"/>
                  </a:lnTo>
                  <a:lnTo>
                    <a:pt x="153" y="93"/>
                  </a:lnTo>
                  <a:lnTo>
                    <a:pt x="150" y="92"/>
                  </a:lnTo>
                  <a:lnTo>
                    <a:pt x="147" y="93"/>
                  </a:lnTo>
                  <a:lnTo>
                    <a:pt x="147" y="93"/>
                  </a:lnTo>
                  <a:lnTo>
                    <a:pt x="149" y="95"/>
                  </a:lnTo>
                  <a:lnTo>
                    <a:pt x="152" y="96"/>
                  </a:lnTo>
                  <a:lnTo>
                    <a:pt x="152" y="96"/>
                  </a:lnTo>
                  <a:lnTo>
                    <a:pt x="157" y="98"/>
                  </a:lnTo>
                  <a:lnTo>
                    <a:pt x="157" y="95"/>
                  </a:lnTo>
                  <a:close/>
                  <a:moveTo>
                    <a:pt x="173" y="95"/>
                  </a:moveTo>
                  <a:lnTo>
                    <a:pt x="173" y="95"/>
                  </a:lnTo>
                  <a:lnTo>
                    <a:pt x="165" y="95"/>
                  </a:lnTo>
                  <a:lnTo>
                    <a:pt x="165" y="95"/>
                  </a:lnTo>
                  <a:lnTo>
                    <a:pt x="163" y="95"/>
                  </a:lnTo>
                  <a:lnTo>
                    <a:pt x="163" y="98"/>
                  </a:lnTo>
                  <a:lnTo>
                    <a:pt x="163" y="98"/>
                  </a:lnTo>
                  <a:lnTo>
                    <a:pt x="165" y="98"/>
                  </a:lnTo>
                  <a:lnTo>
                    <a:pt x="165" y="98"/>
                  </a:lnTo>
                  <a:lnTo>
                    <a:pt x="173" y="98"/>
                  </a:lnTo>
                  <a:lnTo>
                    <a:pt x="173" y="95"/>
                  </a:lnTo>
                  <a:lnTo>
                    <a:pt x="173" y="95"/>
                  </a:lnTo>
                  <a:close/>
                  <a:moveTo>
                    <a:pt x="188" y="96"/>
                  </a:moveTo>
                  <a:lnTo>
                    <a:pt x="188" y="96"/>
                  </a:lnTo>
                  <a:lnTo>
                    <a:pt x="188" y="96"/>
                  </a:lnTo>
                  <a:lnTo>
                    <a:pt x="185" y="93"/>
                  </a:lnTo>
                  <a:lnTo>
                    <a:pt x="185" y="93"/>
                  </a:lnTo>
                  <a:lnTo>
                    <a:pt x="182" y="92"/>
                  </a:lnTo>
                  <a:lnTo>
                    <a:pt x="182" y="92"/>
                  </a:lnTo>
                  <a:lnTo>
                    <a:pt x="179" y="93"/>
                  </a:lnTo>
                  <a:lnTo>
                    <a:pt x="178" y="95"/>
                  </a:lnTo>
                  <a:lnTo>
                    <a:pt x="178" y="96"/>
                  </a:lnTo>
                  <a:lnTo>
                    <a:pt x="178" y="96"/>
                  </a:lnTo>
                  <a:lnTo>
                    <a:pt x="182" y="95"/>
                  </a:lnTo>
                  <a:lnTo>
                    <a:pt x="182" y="95"/>
                  </a:lnTo>
                  <a:lnTo>
                    <a:pt x="184" y="96"/>
                  </a:lnTo>
                  <a:lnTo>
                    <a:pt x="184" y="96"/>
                  </a:lnTo>
                  <a:lnTo>
                    <a:pt x="185" y="98"/>
                  </a:lnTo>
                  <a:lnTo>
                    <a:pt x="185" y="98"/>
                  </a:lnTo>
                  <a:lnTo>
                    <a:pt x="188" y="96"/>
                  </a:lnTo>
                  <a:close/>
                  <a:moveTo>
                    <a:pt x="194" y="90"/>
                  </a:moveTo>
                  <a:lnTo>
                    <a:pt x="194" y="90"/>
                  </a:lnTo>
                  <a:lnTo>
                    <a:pt x="192" y="95"/>
                  </a:lnTo>
                  <a:lnTo>
                    <a:pt x="192" y="95"/>
                  </a:lnTo>
                  <a:lnTo>
                    <a:pt x="189" y="98"/>
                  </a:lnTo>
                  <a:lnTo>
                    <a:pt x="191" y="100"/>
                  </a:lnTo>
                  <a:lnTo>
                    <a:pt x="191" y="100"/>
                  </a:lnTo>
                  <a:lnTo>
                    <a:pt x="194" y="99"/>
                  </a:lnTo>
                  <a:lnTo>
                    <a:pt x="195" y="96"/>
                  </a:lnTo>
                  <a:lnTo>
                    <a:pt x="195" y="96"/>
                  </a:lnTo>
                  <a:lnTo>
                    <a:pt x="197" y="90"/>
                  </a:lnTo>
                  <a:lnTo>
                    <a:pt x="194" y="90"/>
                  </a:lnTo>
                  <a:close/>
                  <a:moveTo>
                    <a:pt x="199" y="76"/>
                  </a:moveTo>
                  <a:lnTo>
                    <a:pt x="199" y="76"/>
                  </a:lnTo>
                  <a:lnTo>
                    <a:pt x="195" y="84"/>
                  </a:lnTo>
                  <a:lnTo>
                    <a:pt x="198" y="86"/>
                  </a:lnTo>
                  <a:lnTo>
                    <a:pt x="198" y="86"/>
                  </a:lnTo>
                  <a:lnTo>
                    <a:pt x="202" y="77"/>
                  </a:lnTo>
                  <a:lnTo>
                    <a:pt x="199" y="76"/>
                  </a:lnTo>
                  <a:close/>
                  <a:moveTo>
                    <a:pt x="207" y="63"/>
                  </a:moveTo>
                  <a:lnTo>
                    <a:pt x="207" y="63"/>
                  </a:lnTo>
                  <a:lnTo>
                    <a:pt x="202" y="71"/>
                  </a:lnTo>
                  <a:lnTo>
                    <a:pt x="204" y="73"/>
                  </a:lnTo>
                  <a:lnTo>
                    <a:pt x="204" y="73"/>
                  </a:lnTo>
                  <a:lnTo>
                    <a:pt x="210" y="63"/>
                  </a:lnTo>
                  <a:lnTo>
                    <a:pt x="207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4" name="Freeform 1640"/>
            <p:cNvSpPr>
              <a:spLocks noEditPoints="1"/>
            </p:cNvSpPr>
            <p:nvPr/>
          </p:nvSpPr>
          <p:spPr bwMode="auto">
            <a:xfrm>
              <a:off x="2713038" y="5231241"/>
              <a:ext cx="112713" cy="92075"/>
            </a:xfrm>
            <a:custGeom>
              <a:avLst/>
              <a:gdLst>
                <a:gd name="T0" fmla="*/ 68 w 71"/>
                <a:gd name="T1" fmla="*/ 9 h 58"/>
                <a:gd name="T2" fmla="*/ 71 w 71"/>
                <a:gd name="T3" fmla="*/ 9 h 58"/>
                <a:gd name="T4" fmla="*/ 70 w 71"/>
                <a:gd name="T5" fmla="*/ 8 h 58"/>
                <a:gd name="T6" fmla="*/ 55 w 71"/>
                <a:gd name="T7" fmla="*/ 2 h 58"/>
                <a:gd name="T8" fmla="*/ 57 w 71"/>
                <a:gd name="T9" fmla="*/ 2 h 58"/>
                <a:gd name="T10" fmla="*/ 59 w 71"/>
                <a:gd name="T11" fmla="*/ 3 h 58"/>
                <a:gd name="T12" fmla="*/ 64 w 71"/>
                <a:gd name="T13" fmla="*/ 6 h 58"/>
                <a:gd name="T14" fmla="*/ 65 w 71"/>
                <a:gd name="T15" fmla="*/ 5 h 58"/>
                <a:gd name="T16" fmla="*/ 61 w 71"/>
                <a:gd name="T17" fmla="*/ 2 h 58"/>
                <a:gd name="T18" fmla="*/ 58 w 71"/>
                <a:gd name="T19" fmla="*/ 0 h 58"/>
                <a:gd name="T20" fmla="*/ 55 w 71"/>
                <a:gd name="T21" fmla="*/ 2 h 58"/>
                <a:gd name="T22" fmla="*/ 41 w 71"/>
                <a:gd name="T23" fmla="*/ 6 h 58"/>
                <a:gd name="T24" fmla="*/ 51 w 71"/>
                <a:gd name="T25" fmla="*/ 0 h 58"/>
                <a:gd name="T26" fmla="*/ 41 w 71"/>
                <a:gd name="T27" fmla="*/ 3 h 58"/>
                <a:gd name="T28" fmla="*/ 26 w 71"/>
                <a:gd name="T29" fmla="*/ 9 h 58"/>
                <a:gd name="T30" fmla="*/ 30 w 71"/>
                <a:gd name="T31" fmla="*/ 9 h 58"/>
                <a:gd name="T32" fmla="*/ 35 w 71"/>
                <a:gd name="T33" fmla="*/ 8 h 58"/>
                <a:gd name="T34" fmla="*/ 35 w 71"/>
                <a:gd name="T35" fmla="*/ 5 h 58"/>
                <a:gd name="T36" fmla="*/ 35 w 71"/>
                <a:gd name="T37" fmla="*/ 6 h 58"/>
                <a:gd name="T38" fmla="*/ 30 w 71"/>
                <a:gd name="T39" fmla="*/ 6 h 58"/>
                <a:gd name="T40" fmla="*/ 26 w 71"/>
                <a:gd name="T41" fmla="*/ 9 h 58"/>
                <a:gd name="T42" fmla="*/ 12 w 71"/>
                <a:gd name="T43" fmla="*/ 5 h 58"/>
                <a:gd name="T44" fmla="*/ 20 w 71"/>
                <a:gd name="T45" fmla="*/ 8 h 58"/>
                <a:gd name="T46" fmla="*/ 22 w 71"/>
                <a:gd name="T47" fmla="*/ 5 h 58"/>
                <a:gd name="T48" fmla="*/ 12 w 71"/>
                <a:gd name="T49" fmla="*/ 2 h 58"/>
                <a:gd name="T50" fmla="*/ 3 w 71"/>
                <a:gd name="T51" fmla="*/ 13 h 58"/>
                <a:gd name="T52" fmla="*/ 4 w 71"/>
                <a:gd name="T53" fmla="*/ 8 h 58"/>
                <a:gd name="T54" fmla="*/ 6 w 71"/>
                <a:gd name="T55" fmla="*/ 3 h 58"/>
                <a:gd name="T56" fmla="*/ 3 w 71"/>
                <a:gd name="T57" fmla="*/ 8 h 58"/>
                <a:gd name="T58" fmla="*/ 3 w 71"/>
                <a:gd name="T59" fmla="*/ 13 h 58"/>
                <a:gd name="T60" fmla="*/ 3 w 71"/>
                <a:gd name="T61" fmla="*/ 28 h 58"/>
                <a:gd name="T62" fmla="*/ 3 w 71"/>
                <a:gd name="T63" fmla="*/ 22 h 58"/>
                <a:gd name="T64" fmla="*/ 0 w 71"/>
                <a:gd name="T65" fmla="*/ 18 h 58"/>
                <a:gd name="T66" fmla="*/ 0 w 71"/>
                <a:gd name="T67" fmla="*/ 22 h 58"/>
                <a:gd name="T68" fmla="*/ 0 w 71"/>
                <a:gd name="T69" fmla="*/ 28 h 58"/>
                <a:gd name="T70" fmla="*/ 3 w 71"/>
                <a:gd name="T71" fmla="*/ 44 h 58"/>
                <a:gd name="T72" fmla="*/ 3 w 71"/>
                <a:gd name="T73" fmla="*/ 34 h 58"/>
                <a:gd name="T74" fmla="*/ 0 w 71"/>
                <a:gd name="T75" fmla="*/ 34 h 58"/>
                <a:gd name="T76" fmla="*/ 3 w 71"/>
                <a:gd name="T77" fmla="*/ 44 h 58"/>
                <a:gd name="T78" fmla="*/ 3 w 71"/>
                <a:gd name="T79" fmla="*/ 58 h 58"/>
                <a:gd name="T80" fmla="*/ 0 w 71"/>
                <a:gd name="T81" fmla="*/ 48 h 58"/>
                <a:gd name="T82" fmla="*/ 0 w 71"/>
                <a:gd name="T83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1" h="58">
                  <a:moveTo>
                    <a:pt x="68" y="9"/>
                  </a:moveTo>
                  <a:lnTo>
                    <a:pt x="68" y="9"/>
                  </a:lnTo>
                  <a:lnTo>
                    <a:pt x="70" y="10"/>
                  </a:lnTo>
                  <a:lnTo>
                    <a:pt x="71" y="9"/>
                  </a:lnTo>
                  <a:lnTo>
                    <a:pt x="71" y="9"/>
                  </a:lnTo>
                  <a:lnTo>
                    <a:pt x="70" y="8"/>
                  </a:lnTo>
                  <a:lnTo>
                    <a:pt x="68" y="9"/>
                  </a:lnTo>
                  <a:close/>
                  <a:moveTo>
                    <a:pt x="55" y="2"/>
                  </a:moveTo>
                  <a:lnTo>
                    <a:pt x="55" y="2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64" y="6"/>
                  </a:lnTo>
                  <a:lnTo>
                    <a:pt x="65" y="5"/>
                  </a:lnTo>
                  <a:lnTo>
                    <a:pt x="65" y="5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5" y="0"/>
                  </a:lnTo>
                  <a:lnTo>
                    <a:pt x="55" y="2"/>
                  </a:lnTo>
                  <a:close/>
                  <a:moveTo>
                    <a:pt x="41" y="6"/>
                  </a:moveTo>
                  <a:lnTo>
                    <a:pt x="41" y="6"/>
                  </a:lnTo>
                  <a:lnTo>
                    <a:pt x="51" y="3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41" y="3"/>
                  </a:lnTo>
                  <a:lnTo>
                    <a:pt x="41" y="6"/>
                  </a:lnTo>
                  <a:close/>
                  <a:moveTo>
                    <a:pt x="26" y="9"/>
                  </a:moveTo>
                  <a:lnTo>
                    <a:pt x="26" y="9"/>
                  </a:lnTo>
                  <a:lnTo>
                    <a:pt x="30" y="9"/>
                  </a:lnTo>
                  <a:lnTo>
                    <a:pt x="30" y="9"/>
                  </a:lnTo>
                  <a:lnTo>
                    <a:pt x="35" y="8"/>
                  </a:lnTo>
                  <a:lnTo>
                    <a:pt x="36" y="8"/>
                  </a:lnTo>
                  <a:lnTo>
                    <a:pt x="35" y="5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0" y="6"/>
                  </a:lnTo>
                  <a:lnTo>
                    <a:pt x="30" y="6"/>
                  </a:lnTo>
                  <a:lnTo>
                    <a:pt x="26" y="6"/>
                  </a:lnTo>
                  <a:lnTo>
                    <a:pt x="26" y="9"/>
                  </a:lnTo>
                  <a:close/>
                  <a:moveTo>
                    <a:pt x="12" y="5"/>
                  </a:moveTo>
                  <a:lnTo>
                    <a:pt x="12" y="5"/>
                  </a:lnTo>
                  <a:lnTo>
                    <a:pt x="12" y="5"/>
                  </a:lnTo>
                  <a:lnTo>
                    <a:pt x="20" y="8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5"/>
                  </a:lnTo>
                  <a:close/>
                  <a:moveTo>
                    <a:pt x="3" y="13"/>
                  </a:moveTo>
                  <a:lnTo>
                    <a:pt x="3" y="13"/>
                  </a:lnTo>
                  <a:lnTo>
                    <a:pt x="4" y="8"/>
                  </a:lnTo>
                  <a:lnTo>
                    <a:pt x="7" y="5"/>
                  </a:lnTo>
                  <a:lnTo>
                    <a:pt x="6" y="3"/>
                  </a:lnTo>
                  <a:lnTo>
                    <a:pt x="6" y="3"/>
                  </a:lnTo>
                  <a:lnTo>
                    <a:pt x="3" y="8"/>
                  </a:lnTo>
                  <a:lnTo>
                    <a:pt x="1" y="13"/>
                  </a:lnTo>
                  <a:lnTo>
                    <a:pt x="3" y="13"/>
                  </a:lnTo>
                  <a:close/>
                  <a:moveTo>
                    <a:pt x="3" y="28"/>
                  </a:moveTo>
                  <a:lnTo>
                    <a:pt x="3" y="28"/>
                  </a:lnTo>
                  <a:lnTo>
                    <a:pt x="3" y="22"/>
                  </a:lnTo>
                  <a:lnTo>
                    <a:pt x="3" y="22"/>
                  </a:lnTo>
                  <a:lnTo>
                    <a:pt x="3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8"/>
                  </a:lnTo>
                  <a:lnTo>
                    <a:pt x="3" y="28"/>
                  </a:lnTo>
                  <a:close/>
                  <a:moveTo>
                    <a:pt x="3" y="44"/>
                  </a:moveTo>
                  <a:lnTo>
                    <a:pt x="3" y="44"/>
                  </a:lnTo>
                  <a:lnTo>
                    <a:pt x="3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44"/>
                  </a:lnTo>
                  <a:lnTo>
                    <a:pt x="3" y="44"/>
                  </a:lnTo>
                  <a:close/>
                  <a:moveTo>
                    <a:pt x="3" y="58"/>
                  </a:moveTo>
                  <a:lnTo>
                    <a:pt x="3" y="58"/>
                  </a:lnTo>
                  <a:lnTo>
                    <a:pt x="3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58"/>
                  </a:lnTo>
                  <a:lnTo>
                    <a:pt x="3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Freeform 1641"/>
            <p:cNvSpPr>
              <a:spLocks noEditPoints="1"/>
            </p:cNvSpPr>
            <p:nvPr/>
          </p:nvSpPr>
          <p:spPr bwMode="auto">
            <a:xfrm>
              <a:off x="2506663" y="4629579"/>
              <a:ext cx="487363" cy="241300"/>
            </a:xfrm>
            <a:custGeom>
              <a:avLst/>
              <a:gdLst>
                <a:gd name="T0" fmla="*/ 299 w 307"/>
                <a:gd name="T1" fmla="*/ 26 h 152"/>
                <a:gd name="T2" fmla="*/ 297 w 307"/>
                <a:gd name="T3" fmla="*/ 30 h 152"/>
                <a:gd name="T4" fmla="*/ 281 w 307"/>
                <a:gd name="T5" fmla="*/ 49 h 152"/>
                <a:gd name="T6" fmla="*/ 265 w 307"/>
                <a:gd name="T7" fmla="*/ 53 h 152"/>
                <a:gd name="T8" fmla="*/ 275 w 307"/>
                <a:gd name="T9" fmla="*/ 49 h 152"/>
                <a:gd name="T10" fmla="*/ 265 w 307"/>
                <a:gd name="T11" fmla="*/ 53 h 152"/>
                <a:gd name="T12" fmla="*/ 250 w 307"/>
                <a:gd name="T13" fmla="*/ 48 h 152"/>
                <a:gd name="T14" fmla="*/ 237 w 307"/>
                <a:gd name="T15" fmla="*/ 49 h 152"/>
                <a:gd name="T16" fmla="*/ 242 w 307"/>
                <a:gd name="T17" fmla="*/ 46 h 152"/>
                <a:gd name="T18" fmla="*/ 221 w 307"/>
                <a:gd name="T19" fmla="*/ 55 h 152"/>
                <a:gd name="T20" fmla="*/ 221 w 307"/>
                <a:gd name="T21" fmla="*/ 55 h 152"/>
                <a:gd name="T22" fmla="*/ 207 w 307"/>
                <a:gd name="T23" fmla="*/ 56 h 152"/>
                <a:gd name="T24" fmla="*/ 201 w 307"/>
                <a:gd name="T25" fmla="*/ 58 h 152"/>
                <a:gd name="T26" fmla="*/ 179 w 307"/>
                <a:gd name="T27" fmla="*/ 64 h 152"/>
                <a:gd name="T28" fmla="*/ 189 w 307"/>
                <a:gd name="T29" fmla="*/ 66 h 152"/>
                <a:gd name="T30" fmla="*/ 179 w 307"/>
                <a:gd name="T31" fmla="*/ 64 h 152"/>
                <a:gd name="T32" fmla="*/ 175 w 307"/>
                <a:gd name="T33" fmla="*/ 49 h 152"/>
                <a:gd name="T34" fmla="*/ 172 w 307"/>
                <a:gd name="T35" fmla="*/ 45 h 152"/>
                <a:gd name="T36" fmla="*/ 172 w 307"/>
                <a:gd name="T37" fmla="*/ 35 h 152"/>
                <a:gd name="T38" fmla="*/ 175 w 307"/>
                <a:gd name="T39" fmla="*/ 30 h 152"/>
                <a:gd name="T40" fmla="*/ 168 w 307"/>
                <a:gd name="T41" fmla="*/ 6 h 152"/>
                <a:gd name="T42" fmla="*/ 169 w 307"/>
                <a:gd name="T43" fmla="*/ 4 h 152"/>
                <a:gd name="T44" fmla="*/ 162 w 307"/>
                <a:gd name="T45" fmla="*/ 3 h 152"/>
                <a:gd name="T46" fmla="*/ 163 w 307"/>
                <a:gd name="T47" fmla="*/ 0 h 152"/>
                <a:gd name="T48" fmla="*/ 156 w 307"/>
                <a:gd name="T49" fmla="*/ 6 h 152"/>
                <a:gd name="T50" fmla="*/ 156 w 307"/>
                <a:gd name="T51" fmla="*/ 11 h 152"/>
                <a:gd name="T52" fmla="*/ 149 w 307"/>
                <a:gd name="T53" fmla="*/ 19 h 152"/>
                <a:gd name="T54" fmla="*/ 133 w 307"/>
                <a:gd name="T55" fmla="*/ 20 h 152"/>
                <a:gd name="T56" fmla="*/ 127 w 307"/>
                <a:gd name="T57" fmla="*/ 20 h 152"/>
                <a:gd name="T58" fmla="*/ 107 w 307"/>
                <a:gd name="T59" fmla="*/ 23 h 152"/>
                <a:gd name="T60" fmla="*/ 104 w 307"/>
                <a:gd name="T61" fmla="*/ 20 h 152"/>
                <a:gd name="T62" fmla="*/ 95 w 307"/>
                <a:gd name="T63" fmla="*/ 17 h 152"/>
                <a:gd name="T64" fmla="*/ 95 w 307"/>
                <a:gd name="T65" fmla="*/ 14 h 152"/>
                <a:gd name="T66" fmla="*/ 95 w 307"/>
                <a:gd name="T67" fmla="*/ 32 h 152"/>
                <a:gd name="T68" fmla="*/ 95 w 307"/>
                <a:gd name="T69" fmla="*/ 32 h 152"/>
                <a:gd name="T70" fmla="*/ 101 w 307"/>
                <a:gd name="T71" fmla="*/ 46 h 152"/>
                <a:gd name="T72" fmla="*/ 105 w 307"/>
                <a:gd name="T73" fmla="*/ 51 h 152"/>
                <a:gd name="T74" fmla="*/ 100 w 307"/>
                <a:gd name="T75" fmla="*/ 59 h 152"/>
                <a:gd name="T76" fmla="*/ 95 w 307"/>
                <a:gd name="T77" fmla="*/ 61 h 152"/>
                <a:gd name="T78" fmla="*/ 72 w 307"/>
                <a:gd name="T79" fmla="*/ 72 h 152"/>
                <a:gd name="T80" fmla="*/ 74 w 307"/>
                <a:gd name="T81" fmla="*/ 69 h 152"/>
                <a:gd name="T82" fmla="*/ 68 w 307"/>
                <a:gd name="T83" fmla="*/ 68 h 152"/>
                <a:gd name="T84" fmla="*/ 52 w 307"/>
                <a:gd name="T85" fmla="*/ 55 h 152"/>
                <a:gd name="T86" fmla="*/ 55 w 307"/>
                <a:gd name="T87" fmla="*/ 59 h 152"/>
                <a:gd name="T88" fmla="*/ 55 w 307"/>
                <a:gd name="T89" fmla="*/ 53 h 152"/>
                <a:gd name="T90" fmla="*/ 40 w 307"/>
                <a:gd name="T91" fmla="*/ 59 h 152"/>
                <a:gd name="T92" fmla="*/ 45 w 307"/>
                <a:gd name="T93" fmla="*/ 56 h 152"/>
                <a:gd name="T94" fmla="*/ 39 w 307"/>
                <a:gd name="T95" fmla="*/ 53 h 152"/>
                <a:gd name="T96" fmla="*/ 32 w 307"/>
                <a:gd name="T97" fmla="*/ 68 h 152"/>
                <a:gd name="T98" fmla="*/ 40 w 307"/>
                <a:gd name="T99" fmla="*/ 66 h 152"/>
                <a:gd name="T100" fmla="*/ 33 w 307"/>
                <a:gd name="T101" fmla="*/ 66 h 152"/>
                <a:gd name="T102" fmla="*/ 23 w 307"/>
                <a:gd name="T103" fmla="*/ 68 h 152"/>
                <a:gd name="T104" fmla="*/ 23 w 307"/>
                <a:gd name="T105" fmla="*/ 65 h 152"/>
                <a:gd name="T106" fmla="*/ 11 w 307"/>
                <a:gd name="T107" fmla="*/ 81 h 152"/>
                <a:gd name="T108" fmla="*/ 13 w 307"/>
                <a:gd name="T109" fmla="*/ 72 h 152"/>
                <a:gd name="T110" fmla="*/ 8 w 307"/>
                <a:gd name="T111" fmla="*/ 82 h 152"/>
                <a:gd name="T112" fmla="*/ 11 w 307"/>
                <a:gd name="T113" fmla="*/ 87 h 152"/>
                <a:gd name="T114" fmla="*/ 20 w 307"/>
                <a:gd name="T115" fmla="*/ 108 h 152"/>
                <a:gd name="T116" fmla="*/ 17 w 307"/>
                <a:gd name="T117" fmla="*/ 108 h 152"/>
                <a:gd name="T118" fmla="*/ 16 w 307"/>
                <a:gd name="T119" fmla="*/ 113 h 152"/>
                <a:gd name="T120" fmla="*/ 10 w 307"/>
                <a:gd name="T121" fmla="*/ 127 h 152"/>
                <a:gd name="T122" fmla="*/ 5 w 307"/>
                <a:gd name="T123" fmla="*/ 14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7" h="152">
                  <a:moveTo>
                    <a:pt x="302" y="27"/>
                  </a:moveTo>
                  <a:lnTo>
                    <a:pt x="302" y="27"/>
                  </a:lnTo>
                  <a:lnTo>
                    <a:pt x="307" y="19"/>
                  </a:lnTo>
                  <a:lnTo>
                    <a:pt x="304" y="17"/>
                  </a:lnTo>
                  <a:lnTo>
                    <a:pt x="304" y="17"/>
                  </a:lnTo>
                  <a:lnTo>
                    <a:pt x="299" y="26"/>
                  </a:lnTo>
                  <a:lnTo>
                    <a:pt x="302" y="27"/>
                  </a:lnTo>
                  <a:close/>
                  <a:moveTo>
                    <a:pt x="294" y="40"/>
                  </a:moveTo>
                  <a:lnTo>
                    <a:pt x="294" y="40"/>
                  </a:lnTo>
                  <a:lnTo>
                    <a:pt x="294" y="40"/>
                  </a:lnTo>
                  <a:lnTo>
                    <a:pt x="299" y="32"/>
                  </a:lnTo>
                  <a:lnTo>
                    <a:pt x="297" y="30"/>
                  </a:lnTo>
                  <a:lnTo>
                    <a:pt x="297" y="30"/>
                  </a:lnTo>
                  <a:lnTo>
                    <a:pt x="292" y="37"/>
                  </a:lnTo>
                  <a:lnTo>
                    <a:pt x="291" y="39"/>
                  </a:lnTo>
                  <a:lnTo>
                    <a:pt x="294" y="40"/>
                  </a:lnTo>
                  <a:close/>
                  <a:moveTo>
                    <a:pt x="281" y="49"/>
                  </a:moveTo>
                  <a:lnTo>
                    <a:pt x="281" y="49"/>
                  </a:lnTo>
                  <a:lnTo>
                    <a:pt x="289" y="45"/>
                  </a:lnTo>
                  <a:lnTo>
                    <a:pt x="288" y="42"/>
                  </a:lnTo>
                  <a:lnTo>
                    <a:pt x="288" y="42"/>
                  </a:lnTo>
                  <a:lnTo>
                    <a:pt x="279" y="48"/>
                  </a:lnTo>
                  <a:lnTo>
                    <a:pt x="281" y="49"/>
                  </a:lnTo>
                  <a:close/>
                  <a:moveTo>
                    <a:pt x="265" y="53"/>
                  </a:moveTo>
                  <a:lnTo>
                    <a:pt x="265" y="53"/>
                  </a:lnTo>
                  <a:lnTo>
                    <a:pt x="269" y="53"/>
                  </a:lnTo>
                  <a:lnTo>
                    <a:pt x="269" y="53"/>
                  </a:lnTo>
                  <a:lnTo>
                    <a:pt x="269" y="53"/>
                  </a:lnTo>
                  <a:lnTo>
                    <a:pt x="275" y="52"/>
                  </a:lnTo>
                  <a:lnTo>
                    <a:pt x="275" y="49"/>
                  </a:lnTo>
                  <a:lnTo>
                    <a:pt x="275" y="49"/>
                  </a:lnTo>
                  <a:lnTo>
                    <a:pt x="269" y="51"/>
                  </a:lnTo>
                  <a:lnTo>
                    <a:pt x="269" y="51"/>
                  </a:lnTo>
                  <a:lnTo>
                    <a:pt x="269" y="51"/>
                  </a:lnTo>
                  <a:lnTo>
                    <a:pt x="266" y="51"/>
                  </a:lnTo>
                  <a:lnTo>
                    <a:pt x="265" y="53"/>
                  </a:lnTo>
                  <a:close/>
                  <a:moveTo>
                    <a:pt x="250" y="49"/>
                  </a:moveTo>
                  <a:lnTo>
                    <a:pt x="250" y="49"/>
                  </a:lnTo>
                  <a:lnTo>
                    <a:pt x="260" y="52"/>
                  </a:lnTo>
                  <a:lnTo>
                    <a:pt x="260" y="49"/>
                  </a:lnTo>
                  <a:lnTo>
                    <a:pt x="260" y="49"/>
                  </a:lnTo>
                  <a:lnTo>
                    <a:pt x="250" y="48"/>
                  </a:lnTo>
                  <a:lnTo>
                    <a:pt x="250" y="49"/>
                  </a:lnTo>
                  <a:lnTo>
                    <a:pt x="250" y="49"/>
                  </a:lnTo>
                  <a:close/>
                  <a:moveTo>
                    <a:pt x="236" y="49"/>
                  </a:moveTo>
                  <a:lnTo>
                    <a:pt x="236" y="49"/>
                  </a:lnTo>
                  <a:lnTo>
                    <a:pt x="237" y="49"/>
                  </a:lnTo>
                  <a:lnTo>
                    <a:pt x="237" y="49"/>
                  </a:lnTo>
                  <a:lnTo>
                    <a:pt x="242" y="49"/>
                  </a:lnTo>
                  <a:lnTo>
                    <a:pt x="242" y="49"/>
                  </a:lnTo>
                  <a:lnTo>
                    <a:pt x="246" y="49"/>
                  </a:lnTo>
                  <a:lnTo>
                    <a:pt x="246" y="46"/>
                  </a:lnTo>
                  <a:lnTo>
                    <a:pt x="246" y="46"/>
                  </a:lnTo>
                  <a:lnTo>
                    <a:pt x="242" y="46"/>
                  </a:lnTo>
                  <a:lnTo>
                    <a:pt x="242" y="46"/>
                  </a:lnTo>
                  <a:lnTo>
                    <a:pt x="237" y="46"/>
                  </a:lnTo>
                  <a:lnTo>
                    <a:pt x="237" y="46"/>
                  </a:lnTo>
                  <a:lnTo>
                    <a:pt x="236" y="48"/>
                  </a:lnTo>
                  <a:lnTo>
                    <a:pt x="236" y="49"/>
                  </a:lnTo>
                  <a:close/>
                  <a:moveTo>
                    <a:pt x="221" y="55"/>
                  </a:moveTo>
                  <a:lnTo>
                    <a:pt x="221" y="55"/>
                  </a:lnTo>
                  <a:lnTo>
                    <a:pt x="231" y="51"/>
                  </a:lnTo>
                  <a:lnTo>
                    <a:pt x="230" y="49"/>
                  </a:lnTo>
                  <a:lnTo>
                    <a:pt x="230" y="49"/>
                  </a:lnTo>
                  <a:lnTo>
                    <a:pt x="220" y="52"/>
                  </a:lnTo>
                  <a:lnTo>
                    <a:pt x="221" y="55"/>
                  </a:lnTo>
                  <a:close/>
                  <a:moveTo>
                    <a:pt x="207" y="59"/>
                  </a:moveTo>
                  <a:lnTo>
                    <a:pt x="207" y="59"/>
                  </a:lnTo>
                  <a:lnTo>
                    <a:pt x="217" y="56"/>
                  </a:lnTo>
                  <a:lnTo>
                    <a:pt x="215" y="53"/>
                  </a:lnTo>
                  <a:lnTo>
                    <a:pt x="215" y="53"/>
                  </a:lnTo>
                  <a:lnTo>
                    <a:pt x="207" y="56"/>
                  </a:lnTo>
                  <a:lnTo>
                    <a:pt x="207" y="59"/>
                  </a:lnTo>
                  <a:close/>
                  <a:moveTo>
                    <a:pt x="195" y="66"/>
                  </a:moveTo>
                  <a:lnTo>
                    <a:pt x="195" y="66"/>
                  </a:lnTo>
                  <a:lnTo>
                    <a:pt x="198" y="62"/>
                  </a:lnTo>
                  <a:lnTo>
                    <a:pt x="202" y="61"/>
                  </a:lnTo>
                  <a:lnTo>
                    <a:pt x="201" y="58"/>
                  </a:lnTo>
                  <a:lnTo>
                    <a:pt x="201" y="58"/>
                  </a:lnTo>
                  <a:lnTo>
                    <a:pt x="198" y="59"/>
                  </a:lnTo>
                  <a:lnTo>
                    <a:pt x="197" y="61"/>
                  </a:lnTo>
                  <a:lnTo>
                    <a:pt x="192" y="64"/>
                  </a:lnTo>
                  <a:lnTo>
                    <a:pt x="195" y="66"/>
                  </a:lnTo>
                  <a:close/>
                  <a:moveTo>
                    <a:pt x="179" y="64"/>
                  </a:moveTo>
                  <a:lnTo>
                    <a:pt x="179" y="64"/>
                  </a:lnTo>
                  <a:lnTo>
                    <a:pt x="184" y="68"/>
                  </a:lnTo>
                  <a:lnTo>
                    <a:pt x="188" y="69"/>
                  </a:lnTo>
                  <a:lnTo>
                    <a:pt x="188" y="69"/>
                  </a:lnTo>
                  <a:lnTo>
                    <a:pt x="189" y="69"/>
                  </a:lnTo>
                  <a:lnTo>
                    <a:pt x="189" y="66"/>
                  </a:lnTo>
                  <a:lnTo>
                    <a:pt x="189" y="66"/>
                  </a:lnTo>
                  <a:lnTo>
                    <a:pt x="188" y="66"/>
                  </a:lnTo>
                  <a:lnTo>
                    <a:pt x="188" y="66"/>
                  </a:lnTo>
                  <a:lnTo>
                    <a:pt x="185" y="65"/>
                  </a:lnTo>
                  <a:lnTo>
                    <a:pt x="182" y="62"/>
                  </a:lnTo>
                  <a:lnTo>
                    <a:pt x="179" y="64"/>
                  </a:lnTo>
                  <a:close/>
                  <a:moveTo>
                    <a:pt x="173" y="51"/>
                  </a:moveTo>
                  <a:lnTo>
                    <a:pt x="173" y="51"/>
                  </a:lnTo>
                  <a:lnTo>
                    <a:pt x="176" y="59"/>
                  </a:lnTo>
                  <a:lnTo>
                    <a:pt x="179" y="59"/>
                  </a:lnTo>
                  <a:lnTo>
                    <a:pt x="179" y="59"/>
                  </a:lnTo>
                  <a:lnTo>
                    <a:pt x="175" y="49"/>
                  </a:lnTo>
                  <a:lnTo>
                    <a:pt x="173" y="51"/>
                  </a:lnTo>
                  <a:close/>
                  <a:moveTo>
                    <a:pt x="172" y="35"/>
                  </a:moveTo>
                  <a:lnTo>
                    <a:pt x="172" y="35"/>
                  </a:lnTo>
                  <a:lnTo>
                    <a:pt x="172" y="37"/>
                  </a:lnTo>
                  <a:lnTo>
                    <a:pt x="172" y="37"/>
                  </a:lnTo>
                  <a:lnTo>
                    <a:pt x="172" y="45"/>
                  </a:lnTo>
                  <a:lnTo>
                    <a:pt x="175" y="45"/>
                  </a:lnTo>
                  <a:lnTo>
                    <a:pt x="175" y="45"/>
                  </a:lnTo>
                  <a:lnTo>
                    <a:pt x="175" y="37"/>
                  </a:lnTo>
                  <a:lnTo>
                    <a:pt x="175" y="37"/>
                  </a:lnTo>
                  <a:lnTo>
                    <a:pt x="175" y="35"/>
                  </a:lnTo>
                  <a:lnTo>
                    <a:pt x="172" y="35"/>
                  </a:lnTo>
                  <a:close/>
                  <a:moveTo>
                    <a:pt x="172" y="20"/>
                  </a:moveTo>
                  <a:lnTo>
                    <a:pt x="172" y="20"/>
                  </a:lnTo>
                  <a:lnTo>
                    <a:pt x="172" y="22"/>
                  </a:lnTo>
                  <a:lnTo>
                    <a:pt x="172" y="22"/>
                  </a:lnTo>
                  <a:lnTo>
                    <a:pt x="172" y="29"/>
                  </a:lnTo>
                  <a:lnTo>
                    <a:pt x="175" y="30"/>
                  </a:lnTo>
                  <a:lnTo>
                    <a:pt x="175" y="30"/>
                  </a:lnTo>
                  <a:lnTo>
                    <a:pt x="175" y="22"/>
                  </a:lnTo>
                  <a:lnTo>
                    <a:pt x="175" y="22"/>
                  </a:lnTo>
                  <a:lnTo>
                    <a:pt x="175" y="19"/>
                  </a:lnTo>
                  <a:lnTo>
                    <a:pt x="172" y="20"/>
                  </a:lnTo>
                  <a:close/>
                  <a:moveTo>
                    <a:pt x="168" y="6"/>
                  </a:moveTo>
                  <a:lnTo>
                    <a:pt x="168" y="6"/>
                  </a:lnTo>
                  <a:lnTo>
                    <a:pt x="172" y="14"/>
                  </a:lnTo>
                  <a:lnTo>
                    <a:pt x="173" y="14"/>
                  </a:lnTo>
                  <a:lnTo>
                    <a:pt x="173" y="14"/>
                  </a:lnTo>
                  <a:lnTo>
                    <a:pt x="172" y="9"/>
                  </a:lnTo>
                  <a:lnTo>
                    <a:pt x="169" y="4"/>
                  </a:lnTo>
                  <a:lnTo>
                    <a:pt x="168" y="6"/>
                  </a:lnTo>
                  <a:close/>
                  <a:moveTo>
                    <a:pt x="158" y="7"/>
                  </a:moveTo>
                  <a:lnTo>
                    <a:pt x="158" y="7"/>
                  </a:lnTo>
                  <a:lnTo>
                    <a:pt x="160" y="3"/>
                  </a:lnTo>
                  <a:lnTo>
                    <a:pt x="160" y="3"/>
                  </a:lnTo>
                  <a:lnTo>
                    <a:pt x="162" y="3"/>
                  </a:lnTo>
                  <a:lnTo>
                    <a:pt x="162" y="3"/>
                  </a:lnTo>
                  <a:lnTo>
                    <a:pt x="162" y="3"/>
                  </a:lnTo>
                  <a:lnTo>
                    <a:pt x="163" y="3"/>
                  </a:lnTo>
                  <a:lnTo>
                    <a:pt x="165" y="1"/>
                  </a:lnTo>
                  <a:lnTo>
                    <a:pt x="165" y="1"/>
                  </a:lnTo>
                  <a:lnTo>
                    <a:pt x="163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59" y="0"/>
                  </a:lnTo>
                  <a:lnTo>
                    <a:pt x="158" y="1"/>
                  </a:lnTo>
                  <a:lnTo>
                    <a:pt x="158" y="1"/>
                  </a:lnTo>
                  <a:lnTo>
                    <a:pt x="156" y="6"/>
                  </a:lnTo>
                  <a:lnTo>
                    <a:pt x="158" y="7"/>
                  </a:lnTo>
                  <a:close/>
                  <a:moveTo>
                    <a:pt x="149" y="19"/>
                  </a:moveTo>
                  <a:lnTo>
                    <a:pt x="149" y="19"/>
                  </a:lnTo>
                  <a:lnTo>
                    <a:pt x="149" y="19"/>
                  </a:lnTo>
                  <a:lnTo>
                    <a:pt x="153" y="16"/>
                  </a:lnTo>
                  <a:lnTo>
                    <a:pt x="156" y="11"/>
                  </a:lnTo>
                  <a:lnTo>
                    <a:pt x="153" y="10"/>
                  </a:lnTo>
                  <a:lnTo>
                    <a:pt x="153" y="10"/>
                  </a:lnTo>
                  <a:lnTo>
                    <a:pt x="150" y="13"/>
                  </a:lnTo>
                  <a:lnTo>
                    <a:pt x="147" y="16"/>
                  </a:lnTo>
                  <a:lnTo>
                    <a:pt x="147" y="17"/>
                  </a:lnTo>
                  <a:lnTo>
                    <a:pt x="149" y="19"/>
                  </a:lnTo>
                  <a:close/>
                  <a:moveTo>
                    <a:pt x="133" y="22"/>
                  </a:moveTo>
                  <a:lnTo>
                    <a:pt x="133" y="22"/>
                  </a:lnTo>
                  <a:lnTo>
                    <a:pt x="143" y="20"/>
                  </a:lnTo>
                  <a:lnTo>
                    <a:pt x="143" y="19"/>
                  </a:lnTo>
                  <a:lnTo>
                    <a:pt x="143" y="19"/>
                  </a:lnTo>
                  <a:lnTo>
                    <a:pt x="133" y="20"/>
                  </a:lnTo>
                  <a:lnTo>
                    <a:pt x="133" y="22"/>
                  </a:lnTo>
                  <a:close/>
                  <a:moveTo>
                    <a:pt x="118" y="23"/>
                  </a:moveTo>
                  <a:lnTo>
                    <a:pt x="118" y="23"/>
                  </a:lnTo>
                  <a:lnTo>
                    <a:pt x="129" y="23"/>
                  </a:lnTo>
                  <a:lnTo>
                    <a:pt x="127" y="20"/>
                  </a:lnTo>
                  <a:lnTo>
                    <a:pt x="127" y="20"/>
                  </a:lnTo>
                  <a:lnTo>
                    <a:pt x="117" y="20"/>
                  </a:lnTo>
                  <a:lnTo>
                    <a:pt x="118" y="23"/>
                  </a:lnTo>
                  <a:close/>
                  <a:moveTo>
                    <a:pt x="103" y="22"/>
                  </a:moveTo>
                  <a:lnTo>
                    <a:pt x="103" y="22"/>
                  </a:lnTo>
                  <a:lnTo>
                    <a:pt x="107" y="23"/>
                  </a:lnTo>
                  <a:lnTo>
                    <a:pt x="107" y="23"/>
                  </a:lnTo>
                  <a:lnTo>
                    <a:pt x="113" y="23"/>
                  </a:lnTo>
                  <a:lnTo>
                    <a:pt x="113" y="20"/>
                  </a:lnTo>
                  <a:lnTo>
                    <a:pt x="113" y="20"/>
                  </a:lnTo>
                  <a:lnTo>
                    <a:pt x="107" y="20"/>
                  </a:lnTo>
                  <a:lnTo>
                    <a:pt x="107" y="20"/>
                  </a:lnTo>
                  <a:lnTo>
                    <a:pt x="104" y="20"/>
                  </a:lnTo>
                  <a:lnTo>
                    <a:pt x="103" y="22"/>
                  </a:lnTo>
                  <a:close/>
                  <a:moveTo>
                    <a:pt x="91" y="19"/>
                  </a:moveTo>
                  <a:lnTo>
                    <a:pt x="92" y="17"/>
                  </a:lnTo>
                  <a:lnTo>
                    <a:pt x="92" y="17"/>
                  </a:lnTo>
                  <a:lnTo>
                    <a:pt x="95" y="17"/>
                  </a:lnTo>
                  <a:lnTo>
                    <a:pt x="95" y="17"/>
                  </a:lnTo>
                  <a:lnTo>
                    <a:pt x="98" y="19"/>
                  </a:lnTo>
                  <a:lnTo>
                    <a:pt x="100" y="16"/>
                  </a:lnTo>
                  <a:lnTo>
                    <a:pt x="100" y="16"/>
                  </a:lnTo>
                  <a:lnTo>
                    <a:pt x="98" y="14"/>
                  </a:lnTo>
                  <a:lnTo>
                    <a:pt x="95" y="14"/>
                  </a:lnTo>
                  <a:lnTo>
                    <a:pt x="95" y="14"/>
                  </a:lnTo>
                  <a:lnTo>
                    <a:pt x="91" y="16"/>
                  </a:lnTo>
                  <a:lnTo>
                    <a:pt x="91" y="16"/>
                  </a:lnTo>
                  <a:lnTo>
                    <a:pt x="89" y="17"/>
                  </a:lnTo>
                  <a:lnTo>
                    <a:pt x="91" y="19"/>
                  </a:lnTo>
                  <a:close/>
                  <a:moveTo>
                    <a:pt x="95" y="32"/>
                  </a:moveTo>
                  <a:lnTo>
                    <a:pt x="95" y="32"/>
                  </a:lnTo>
                  <a:lnTo>
                    <a:pt x="91" y="23"/>
                  </a:lnTo>
                  <a:lnTo>
                    <a:pt x="89" y="23"/>
                  </a:lnTo>
                  <a:lnTo>
                    <a:pt x="89" y="23"/>
                  </a:lnTo>
                  <a:lnTo>
                    <a:pt x="91" y="27"/>
                  </a:lnTo>
                  <a:lnTo>
                    <a:pt x="92" y="33"/>
                  </a:lnTo>
                  <a:lnTo>
                    <a:pt x="95" y="32"/>
                  </a:lnTo>
                  <a:close/>
                  <a:moveTo>
                    <a:pt x="103" y="45"/>
                  </a:moveTo>
                  <a:lnTo>
                    <a:pt x="103" y="45"/>
                  </a:lnTo>
                  <a:lnTo>
                    <a:pt x="98" y="36"/>
                  </a:lnTo>
                  <a:lnTo>
                    <a:pt x="95" y="37"/>
                  </a:lnTo>
                  <a:lnTo>
                    <a:pt x="95" y="37"/>
                  </a:lnTo>
                  <a:lnTo>
                    <a:pt x="101" y="46"/>
                  </a:lnTo>
                  <a:lnTo>
                    <a:pt x="103" y="45"/>
                  </a:lnTo>
                  <a:close/>
                  <a:moveTo>
                    <a:pt x="100" y="59"/>
                  </a:moveTo>
                  <a:lnTo>
                    <a:pt x="100" y="59"/>
                  </a:lnTo>
                  <a:lnTo>
                    <a:pt x="104" y="56"/>
                  </a:lnTo>
                  <a:lnTo>
                    <a:pt x="105" y="52"/>
                  </a:lnTo>
                  <a:lnTo>
                    <a:pt x="105" y="51"/>
                  </a:lnTo>
                  <a:lnTo>
                    <a:pt x="103" y="51"/>
                  </a:lnTo>
                  <a:lnTo>
                    <a:pt x="103" y="52"/>
                  </a:lnTo>
                  <a:lnTo>
                    <a:pt x="103" y="52"/>
                  </a:lnTo>
                  <a:lnTo>
                    <a:pt x="101" y="55"/>
                  </a:lnTo>
                  <a:lnTo>
                    <a:pt x="98" y="58"/>
                  </a:lnTo>
                  <a:lnTo>
                    <a:pt x="100" y="59"/>
                  </a:lnTo>
                  <a:close/>
                  <a:moveTo>
                    <a:pt x="87" y="68"/>
                  </a:moveTo>
                  <a:lnTo>
                    <a:pt x="87" y="68"/>
                  </a:lnTo>
                  <a:lnTo>
                    <a:pt x="92" y="65"/>
                  </a:lnTo>
                  <a:lnTo>
                    <a:pt x="92" y="65"/>
                  </a:lnTo>
                  <a:lnTo>
                    <a:pt x="97" y="64"/>
                  </a:lnTo>
                  <a:lnTo>
                    <a:pt x="95" y="61"/>
                  </a:lnTo>
                  <a:lnTo>
                    <a:pt x="95" y="61"/>
                  </a:lnTo>
                  <a:lnTo>
                    <a:pt x="91" y="64"/>
                  </a:lnTo>
                  <a:lnTo>
                    <a:pt x="91" y="64"/>
                  </a:lnTo>
                  <a:lnTo>
                    <a:pt x="87" y="66"/>
                  </a:lnTo>
                  <a:lnTo>
                    <a:pt x="87" y="68"/>
                  </a:lnTo>
                  <a:close/>
                  <a:moveTo>
                    <a:pt x="72" y="72"/>
                  </a:moveTo>
                  <a:lnTo>
                    <a:pt x="74" y="72"/>
                  </a:lnTo>
                  <a:lnTo>
                    <a:pt x="74" y="72"/>
                  </a:lnTo>
                  <a:lnTo>
                    <a:pt x="82" y="71"/>
                  </a:lnTo>
                  <a:lnTo>
                    <a:pt x="82" y="68"/>
                  </a:lnTo>
                  <a:lnTo>
                    <a:pt x="82" y="68"/>
                  </a:lnTo>
                  <a:lnTo>
                    <a:pt x="74" y="69"/>
                  </a:lnTo>
                  <a:lnTo>
                    <a:pt x="72" y="69"/>
                  </a:lnTo>
                  <a:lnTo>
                    <a:pt x="72" y="72"/>
                  </a:lnTo>
                  <a:close/>
                  <a:moveTo>
                    <a:pt x="59" y="64"/>
                  </a:moveTo>
                  <a:lnTo>
                    <a:pt x="59" y="64"/>
                  </a:lnTo>
                  <a:lnTo>
                    <a:pt x="66" y="69"/>
                  </a:lnTo>
                  <a:lnTo>
                    <a:pt x="68" y="68"/>
                  </a:lnTo>
                  <a:lnTo>
                    <a:pt x="68" y="68"/>
                  </a:lnTo>
                  <a:lnTo>
                    <a:pt x="61" y="62"/>
                  </a:lnTo>
                  <a:lnTo>
                    <a:pt x="59" y="64"/>
                  </a:lnTo>
                  <a:close/>
                  <a:moveTo>
                    <a:pt x="49" y="55"/>
                  </a:moveTo>
                  <a:lnTo>
                    <a:pt x="49" y="55"/>
                  </a:lnTo>
                  <a:lnTo>
                    <a:pt x="52" y="55"/>
                  </a:lnTo>
                  <a:lnTo>
                    <a:pt x="52" y="55"/>
                  </a:lnTo>
                  <a:lnTo>
                    <a:pt x="53" y="55"/>
                  </a:lnTo>
                  <a:lnTo>
                    <a:pt x="53" y="55"/>
                  </a:lnTo>
                  <a:lnTo>
                    <a:pt x="53" y="56"/>
                  </a:lnTo>
                  <a:lnTo>
                    <a:pt x="53" y="56"/>
                  </a:lnTo>
                  <a:lnTo>
                    <a:pt x="55" y="59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55" y="53"/>
                  </a:lnTo>
                  <a:lnTo>
                    <a:pt x="55" y="53"/>
                  </a:lnTo>
                  <a:lnTo>
                    <a:pt x="52" y="52"/>
                  </a:lnTo>
                  <a:lnTo>
                    <a:pt x="52" y="52"/>
                  </a:lnTo>
                  <a:lnTo>
                    <a:pt x="49" y="52"/>
                  </a:lnTo>
                  <a:lnTo>
                    <a:pt x="49" y="55"/>
                  </a:lnTo>
                  <a:close/>
                  <a:moveTo>
                    <a:pt x="40" y="59"/>
                  </a:moveTo>
                  <a:lnTo>
                    <a:pt x="40" y="59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0" y="56"/>
                  </a:lnTo>
                  <a:lnTo>
                    <a:pt x="42" y="56"/>
                  </a:lnTo>
                  <a:lnTo>
                    <a:pt x="42" y="56"/>
                  </a:lnTo>
                  <a:lnTo>
                    <a:pt x="45" y="56"/>
                  </a:lnTo>
                  <a:lnTo>
                    <a:pt x="45" y="53"/>
                  </a:lnTo>
                  <a:lnTo>
                    <a:pt x="45" y="53"/>
                  </a:lnTo>
                  <a:lnTo>
                    <a:pt x="42" y="53"/>
                  </a:lnTo>
                  <a:lnTo>
                    <a:pt x="42" y="53"/>
                  </a:lnTo>
                  <a:lnTo>
                    <a:pt x="39" y="53"/>
                  </a:lnTo>
                  <a:lnTo>
                    <a:pt x="39" y="53"/>
                  </a:lnTo>
                  <a:lnTo>
                    <a:pt x="37" y="56"/>
                  </a:lnTo>
                  <a:lnTo>
                    <a:pt x="37" y="56"/>
                  </a:lnTo>
                  <a:lnTo>
                    <a:pt x="37" y="61"/>
                  </a:lnTo>
                  <a:lnTo>
                    <a:pt x="40" y="59"/>
                  </a:lnTo>
                  <a:close/>
                  <a:moveTo>
                    <a:pt x="32" y="68"/>
                  </a:moveTo>
                  <a:lnTo>
                    <a:pt x="32" y="68"/>
                  </a:lnTo>
                  <a:lnTo>
                    <a:pt x="33" y="68"/>
                  </a:lnTo>
                  <a:lnTo>
                    <a:pt x="33" y="68"/>
                  </a:lnTo>
                  <a:lnTo>
                    <a:pt x="39" y="68"/>
                  </a:lnTo>
                  <a:lnTo>
                    <a:pt x="39" y="68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42" y="65"/>
                  </a:lnTo>
                  <a:lnTo>
                    <a:pt x="39" y="65"/>
                  </a:lnTo>
                  <a:lnTo>
                    <a:pt x="39" y="65"/>
                  </a:lnTo>
                  <a:lnTo>
                    <a:pt x="39" y="65"/>
                  </a:lnTo>
                  <a:lnTo>
                    <a:pt x="33" y="66"/>
                  </a:lnTo>
                  <a:lnTo>
                    <a:pt x="33" y="66"/>
                  </a:lnTo>
                  <a:lnTo>
                    <a:pt x="32" y="66"/>
                  </a:lnTo>
                  <a:lnTo>
                    <a:pt x="32" y="68"/>
                  </a:lnTo>
                  <a:close/>
                  <a:moveTo>
                    <a:pt x="19" y="71"/>
                  </a:moveTo>
                  <a:lnTo>
                    <a:pt x="19" y="71"/>
                  </a:lnTo>
                  <a:lnTo>
                    <a:pt x="20" y="68"/>
                  </a:lnTo>
                  <a:lnTo>
                    <a:pt x="23" y="68"/>
                  </a:lnTo>
                  <a:lnTo>
                    <a:pt x="24" y="68"/>
                  </a:lnTo>
                  <a:lnTo>
                    <a:pt x="26" y="68"/>
                  </a:lnTo>
                  <a:lnTo>
                    <a:pt x="26" y="65"/>
                  </a:lnTo>
                  <a:lnTo>
                    <a:pt x="26" y="65"/>
                  </a:lnTo>
                  <a:lnTo>
                    <a:pt x="26" y="65"/>
                  </a:lnTo>
                  <a:lnTo>
                    <a:pt x="23" y="65"/>
                  </a:lnTo>
                  <a:lnTo>
                    <a:pt x="23" y="65"/>
                  </a:lnTo>
                  <a:lnTo>
                    <a:pt x="20" y="66"/>
                  </a:lnTo>
                  <a:lnTo>
                    <a:pt x="16" y="68"/>
                  </a:lnTo>
                  <a:lnTo>
                    <a:pt x="19" y="71"/>
                  </a:lnTo>
                  <a:close/>
                  <a:moveTo>
                    <a:pt x="11" y="81"/>
                  </a:moveTo>
                  <a:lnTo>
                    <a:pt x="11" y="81"/>
                  </a:lnTo>
                  <a:lnTo>
                    <a:pt x="10" y="79"/>
                  </a:lnTo>
                  <a:lnTo>
                    <a:pt x="10" y="79"/>
                  </a:lnTo>
                  <a:lnTo>
                    <a:pt x="11" y="78"/>
                  </a:lnTo>
                  <a:lnTo>
                    <a:pt x="11" y="78"/>
                  </a:lnTo>
                  <a:lnTo>
                    <a:pt x="14" y="74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8" y="77"/>
                  </a:lnTo>
                  <a:lnTo>
                    <a:pt x="8" y="77"/>
                  </a:lnTo>
                  <a:lnTo>
                    <a:pt x="8" y="79"/>
                  </a:lnTo>
                  <a:lnTo>
                    <a:pt x="8" y="79"/>
                  </a:lnTo>
                  <a:lnTo>
                    <a:pt x="8" y="82"/>
                  </a:lnTo>
                  <a:lnTo>
                    <a:pt x="11" y="81"/>
                  </a:lnTo>
                  <a:close/>
                  <a:moveTo>
                    <a:pt x="20" y="93"/>
                  </a:moveTo>
                  <a:lnTo>
                    <a:pt x="20" y="93"/>
                  </a:lnTo>
                  <a:lnTo>
                    <a:pt x="17" y="88"/>
                  </a:lnTo>
                  <a:lnTo>
                    <a:pt x="14" y="85"/>
                  </a:lnTo>
                  <a:lnTo>
                    <a:pt x="11" y="87"/>
                  </a:lnTo>
                  <a:lnTo>
                    <a:pt x="11" y="87"/>
                  </a:lnTo>
                  <a:lnTo>
                    <a:pt x="16" y="90"/>
                  </a:lnTo>
                  <a:lnTo>
                    <a:pt x="17" y="94"/>
                  </a:lnTo>
                  <a:lnTo>
                    <a:pt x="20" y="93"/>
                  </a:lnTo>
                  <a:close/>
                  <a:moveTo>
                    <a:pt x="20" y="108"/>
                  </a:moveTo>
                  <a:lnTo>
                    <a:pt x="20" y="108"/>
                  </a:lnTo>
                  <a:lnTo>
                    <a:pt x="21" y="98"/>
                  </a:lnTo>
                  <a:lnTo>
                    <a:pt x="21" y="98"/>
                  </a:lnTo>
                  <a:lnTo>
                    <a:pt x="19" y="98"/>
                  </a:lnTo>
                  <a:lnTo>
                    <a:pt x="19" y="98"/>
                  </a:lnTo>
                  <a:lnTo>
                    <a:pt x="19" y="98"/>
                  </a:lnTo>
                  <a:lnTo>
                    <a:pt x="17" y="108"/>
                  </a:lnTo>
                  <a:lnTo>
                    <a:pt x="20" y="108"/>
                  </a:lnTo>
                  <a:close/>
                  <a:moveTo>
                    <a:pt x="14" y="123"/>
                  </a:moveTo>
                  <a:lnTo>
                    <a:pt x="14" y="123"/>
                  </a:lnTo>
                  <a:lnTo>
                    <a:pt x="19" y="114"/>
                  </a:lnTo>
                  <a:lnTo>
                    <a:pt x="16" y="113"/>
                  </a:lnTo>
                  <a:lnTo>
                    <a:pt x="16" y="113"/>
                  </a:lnTo>
                  <a:lnTo>
                    <a:pt x="11" y="121"/>
                  </a:lnTo>
                  <a:lnTo>
                    <a:pt x="14" y="123"/>
                  </a:lnTo>
                  <a:close/>
                  <a:moveTo>
                    <a:pt x="7" y="137"/>
                  </a:moveTo>
                  <a:lnTo>
                    <a:pt x="7" y="137"/>
                  </a:lnTo>
                  <a:lnTo>
                    <a:pt x="11" y="127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5" y="136"/>
                  </a:lnTo>
                  <a:lnTo>
                    <a:pt x="7" y="137"/>
                  </a:lnTo>
                  <a:close/>
                  <a:moveTo>
                    <a:pt x="3" y="152"/>
                  </a:moveTo>
                  <a:lnTo>
                    <a:pt x="3" y="152"/>
                  </a:lnTo>
                  <a:lnTo>
                    <a:pt x="5" y="142"/>
                  </a:lnTo>
                  <a:lnTo>
                    <a:pt x="4" y="140"/>
                  </a:lnTo>
                  <a:lnTo>
                    <a:pt x="4" y="140"/>
                  </a:lnTo>
                  <a:lnTo>
                    <a:pt x="0" y="150"/>
                  </a:lnTo>
                  <a:lnTo>
                    <a:pt x="3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6" name="Freeform 1642"/>
            <p:cNvSpPr>
              <a:spLocks noEditPoints="1"/>
            </p:cNvSpPr>
            <p:nvPr/>
          </p:nvSpPr>
          <p:spPr bwMode="auto">
            <a:xfrm>
              <a:off x="2908300" y="4613704"/>
              <a:ext cx="23813" cy="96838"/>
            </a:xfrm>
            <a:custGeom>
              <a:avLst/>
              <a:gdLst>
                <a:gd name="T0" fmla="*/ 7 w 15"/>
                <a:gd name="T1" fmla="*/ 5 h 61"/>
                <a:gd name="T2" fmla="*/ 7 w 15"/>
                <a:gd name="T3" fmla="*/ 5 h 61"/>
                <a:gd name="T4" fmla="*/ 10 w 15"/>
                <a:gd name="T5" fmla="*/ 1 h 61"/>
                <a:gd name="T6" fmla="*/ 7 w 15"/>
                <a:gd name="T7" fmla="*/ 0 h 61"/>
                <a:gd name="T8" fmla="*/ 7 w 15"/>
                <a:gd name="T9" fmla="*/ 0 h 61"/>
                <a:gd name="T10" fmla="*/ 6 w 15"/>
                <a:gd name="T11" fmla="*/ 4 h 61"/>
                <a:gd name="T12" fmla="*/ 7 w 15"/>
                <a:gd name="T13" fmla="*/ 5 h 61"/>
                <a:gd name="T14" fmla="*/ 4 w 15"/>
                <a:gd name="T15" fmla="*/ 19 h 61"/>
                <a:gd name="T16" fmla="*/ 4 w 15"/>
                <a:gd name="T17" fmla="*/ 19 h 61"/>
                <a:gd name="T18" fmla="*/ 4 w 15"/>
                <a:gd name="T19" fmla="*/ 16 h 61"/>
                <a:gd name="T20" fmla="*/ 4 w 15"/>
                <a:gd name="T21" fmla="*/ 14 h 61"/>
                <a:gd name="T22" fmla="*/ 4 w 15"/>
                <a:gd name="T23" fmla="*/ 14 h 61"/>
                <a:gd name="T24" fmla="*/ 6 w 15"/>
                <a:gd name="T25" fmla="*/ 10 h 61"/>
                <a:gd name="T26" fmla="*/ 3 w 15"/>
                <a:gd name="T27" fmla="*/ 10 h 61"/>
                <a:gd name="T28" fmla="*/ 3 w 15"/>
                <a:gd name="T29" fmla="*/ 10 h 61"/>
                <a:gd name="T30" fmla="*/ 2 w 15"/>
                <a:gd name="T31" fmla="*/ 14 h 61"/>
                <a:gd name="T32" fmla="*/ 2 w 15"/>
                <a:gd name="T33" fmla="*/ 14 h 61"/>
                <a:gd name="T34" fmla="*/ 2 w 15"/>
                <a:gd name="T35" fmla="*/ 16 h 61"/>
                <a:gd name="T36" fmla="*/ 2 w 15"/>
                <a:gd name="T37" fmla="*/ 16 h 61"/>
                <a:gd name="T38" fmla="*/ 3 w 15"/>
                <a:gd name="T39" fmla="*/ 20 h 61"/>
                <a:gd name="T40" fmla="*/ 4 w 15"/>
                <a:gd name="T41" fmla="*/ 19 h 61"/>
                <a:gd name="T42" fmla="*/ 13 w 15"/>
                <a:gd name="T43" fmla="*/ 32 h 61"/>
                <a:gd name="T44" fmla="*/ 13 w 15"/>
                <a:gd name="T45" fmla="*/ 32 h 61"/>
                <a:gd name="T46" fmla="*/ 7 w 15"/>
                <a:gd name="T47" fmla="*/ 23 h 61"/>
                <a:gd name="T48" fmla="*/ 6 w 15"/>
                <a:gd name="T49" fmla="*/ 24 h 61"/>
                <a:gd name="T50" fmla="*/ 6 w 15"/>
                <a:gd name="T51" fmla="*/ 24 h 61"/>
                <a:gd name="T52" fmla="*/ 10 w 15"/>
                <a:gd name="T53" fmla="*/ 33 h 61"/>
                <a:gd name="T54" fmla="*/ 13 w 15"/>
                <a:gd name="T55" fmla="*/ 32 h 61"/>
                <a:gd name="T56" fmla="*/ 12 w 15"/>
                <a:gd name="T57" fmla="*/ 47 h 61"/>
                <a:gd name="T58" fmla="*/ 12 w 15"/>
                <a:gd name="T59" fmla="*/ 47 h 61"/>
                <a:gd name="T60" fmla="*/ 13 w 15"/>
                <a:gd name="T61" fmla="*/ 42 h 61"/>
                <a:gd name="T62" fmla="*/ 15 w 15"/>
                <a:gd name="T63" fmla="*/ 37 h 61"/>
                <a:gd name="T64" fmla="*/ 15 w 15"/>
                <a:gd name="T65" fmla="*/ 37 h 61"/>
                <a:gd name="T66" fmla="*/ 12 w 15"/>
                <a:gd name="T67" fmla="*/ 37 h 61"/>
                <a:gd name="T68" fmla="*/ 12 w 15"/>
                <a:gd name="T69" fmla="*/ 37 h 61"/>
                <a:gd name="T70" fmla="*/ 12 w 15"/>
                <a:gd name="T71" fmla="*/ 37 h 61"/>
                <a:gd name="T72" fmla="*/ 12 w 15"/>
                <a:gd name="T73" fmla="*/ 42 h 61"/>
                <a:gd name="T74" fmla="*/ 9 w 15"/>
                <a:gd name="T75" fmla="*/ 46 h 61"/>
                <a:gd name="T76" fmla="*/ 12 w 15"/>
                <a:gd name="T77" fmla="*/ 47 h 61"/>
                <a:gd name="T78" fmla="*/ 3 w 15"/>
                <a:gd name="T79" fmla="*/ 61 h 61"/>
                <a:gd name="T80" fmla="*/ 3 w 15"/>
                <a:gd name="T81" fmla="*/ 61 h 61"/>
                <a:gd name="T82" fmla="*/ 9 w 15"/>
                <a:gd name="T83" fmla="*/ 52 h 61"/>
                <a:gd name="T84" fmla="*/ 6 w 15"/>
                <a:gd name="T85" fmla="*/ 50 h 61"/>
                <a:gd name="T86" fmla="*/ 6 w 15"/>
                <a:gd name="T87" fmla="*/ 50 h 61"/>
                <a:gd name="T88" fmla="*/ 0 w 15"/>
                <a:gd name="T89" fmla="*/ 59 h 61"/>
                <a:gd name="T90" fmla="*/ 3 w 15"/>
                <a:gd name="T9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5" h="61">
                  <a:moveTo>
                    <a:pt x="7" y="5"/>
                  </a:moveTo>
                  <a:lnTo>
                    <a:pt x="7" y="5"/>
                  </a:lnTo>
                  <a:lnTo>
                    <a:pt x="10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6" y="4"/>
                  </a:lnTo>
                  <a:lnTo>
                    <a:pt x="7" y="5"/>
                  </a:lnTo>
                  <a:close/>
                  <a:moveTo>
                    <a:pt x="4" y="19"/>
                  </a:moveTo>
                  <a:lnTo>
                    <a:pt x="4" y="19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10"/>
                  </a:lnTo>
                  <a:lnTo>
                    <a:pt x="3" y="10"/>
                  </a:lnTo>
                  <a:lnTo>
                    <a:pt x="3" y="10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3" y="20"/>
                  </a:lnTo>
                  <a:lnTo>
                    <a:pt x="4" y="19"/>
                  </a:lnTo>
                  <a:close/>
                  <a:moveTo>
                    <a:pt x="13" y="32"/>
                  </a:moveTo>
                  <a:lnTo>
                    <a:pt x="13" y="32"/>
                  </a:lnTo>
                  <a:lnTo>
                    <a:pt x="7" y="23"/>
                  </a:lnTo>
                  <a:lnTo>
                    <a:pt x="6" y="24"/>
                  </a:lnTo>
                  <a:lnTo>
                    <a:pt x="6" y="24"/>
                  </a:lnTo>
                  <a:lnTo>
                    <a:pt x="10" y="33"/>
                  </a:lnTo>
                  <a:lnTo>
                    <a:pt x="13" y="32"/>
                  </a:lnTo>
                  <a:close/>
                  <a:moveTo>
                    <a:pt x="12" y="47"/>
                  </a:moveTo>
                  <a:lnTo>
                    <a:pt x="12" y="47"/>
                  </a:lnTo>
                  <a:lnTo>
                    <a:pt x="13" y="42"/>
                  </a:lnTo>
                  <a:lnTo>
                    <a:pt x="15" y="37"/>
                  </a:lnTo>
                  <a:lnTo>
                    <a:pt x="15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37"/>
                  </a:lnTo>
                  <a:lnTo>
                    <a:pt x="12" y="42"/>
                  </a:lnTo>
                  <a:lnTo>
                    <a:pt x="9" y="46"/>
                  </a:lnTo>
                  <a:lnTo>
                    <a:pt x="12" y="47"/>
                  </a:lnTo>
                  <a:close/>
                  <a:moveTo>
                    <a:pt x="3" y="61"/>
                  </a:moveTo>
                  <a:lnTo>
                    <a:pt x="3" y="61"/>
                  </a:lnTo>
                  <a:lnTo>
                    <a:pt x="9" y="52"/>
                  </a:lnTo>
                  <a:lnTo>
                    <a:pt x="6" y="50"/>
                  </a:lnTo>
                  <a:lnTo>
                    <a:pt x="6" y="50"/>
                  </a:lnTo>
                  <a:lnTo>
                    <a:pt x="0" y="59"/>
                  </a:lnTo>
                  <a:lnTo>
                    <a:pt x="3" y="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7" name="Freeform 1643"/>
            <p:cNvSpPr>
              <a:spLocks noEditPoints="1"/>
            </p:cNvSpPr>
            <p:nvPr/>
          </p:nvSpPr>
          <p:spPr bwMode="auto">
            <a:xfrm>
              <a:off x="2835275" y="4605766"/>
              <a:ext cx="47625" cy="101600"/>
            </a:xfrm>
            <a:custGeom>
              <a:avLst/>
              <a:gdLst>
                <a:gd name="T0" fmla="*/ 11 w 30"/>
                <a:gd name="T1" fmla="*/ 0 h 64"/>
                <a:gd name="T2" fmla="*/ 8 w 30"/>
                <a:gd name="T3" fmla="*/ 0 h 64"/>
                <a:gd name="T4" fmla="*/ 8 w 30"/>
                <a:gd name="T5" fmla="*/ 2 h 64"/>
                <a:gd name="T6" fmla="*/ 11 w 30"/>
                <a:gd name="T7" fmla="*/ 2 h 64"/>
                <a:gd name="T8" fmla="*/ 11 w 30"/>
                <a:gd name="T9" fmla="*/ 0 h 64"/>
                <a:gd name="T10" fmla="*/ 10 w 30"/>
                <a:gd name="T11" fmla="*/ 18 h 64"/>
                <a:gd name="T12" fmla="*/ 10 w 30"/>
                <a:gd name="T13" fmla="*/ 18 h 64"/>
                <a:gd name="T14" fmla="*/ 11 w 30"/>
                <a:gd name="T15" fmla="*/ 12 h 64"/>
                <a:gd name="T16" fmla="*/ 11 w 30"/>
                <a:gd name="T17" fmla="*/ 6 h 64"/>
                <a:gd name="T18" fmla="*/ 8 w 30"/>
                <a:gd name="T19" fmla="*/ 6 h 64"/>
                <a:gd name="T20" fmla="*/ 8 w 30"/>
                <a:gd name="T21" fmla="*/ 12 h 64"/>
                <a:gd name="T22" fmla="*/ 8 w 30"/>
                <a:gd name="T23" fmla="*/ 12 h 64"/>
                <a:gd name="T24" fmla="*/ 8 w 30"/>
                <a:gd name="T25" fmla="*/ 16 h 64"/>
                <a:gd name="T26" fmla="*/ 10 w 30"/>
                <a:gd name="T27" fmla="*/ 18 h 64"/>
                <a:gd name="T28" fmla="*/ 3 w 30"/>
                <a:gd name="T29" fmla="*/ 31 h 64"/>
                <a:gd name="T30" fmla="*/ 3 w 30"/>
                <a:gd name="T31" fmla="*/ 31 h 64"/>
                <a:gd name="T32" fmla="*/ 8 w 30"/>
                <a:gd name="T33" fmla="*/ 22 h 64"/>
                <a:gd name="T34" fmla="*/ 6 w 30"/>
                <a:gd name="T35" fmla="*/ 21 h 64"/>
                <a:gd name="T36" fmla="*/ 6 w 30"/>
                <a:gd name="T37" fmla="*/ 21 h 64"/>
                <a:gd name="T38" fmla="*/ 1 w 30"/>
                <a:gd name="T39" fmla="*/ 29 h 64"/>
                <a:gd name="T40" fmla="*/ 3 w 30"/>
                <a:gd name="T41" fmla="*/ 31 h 64"/>
                <a:gd name="T42" fmla="*/ 7 w 30"/>
                <a:gd name="T43" fmla="*/ 42 h 64"/>
                <a:gd name="T44" fmla="*/ 7 w 30"/>
                <a:gd name="T45" fmla="*/ 42 h 64"/>
                <a:gd name="T46" fmla="*/ 4 w 30"/>
                <a:gd name="T47" fmla="*/ 38 h 64"/>
                <a:gd name="T48" fmla="*/ 3 w 30"/>
                <a:gd name="T49" fmla="*/ 34 h 64"/>
                <a:gd name="T50" fmla="*/ 0 w 30"/>
                <a:gd name="T51" fmla="*/ 35 h 64"/>
                <a:gd name="T52" fmla="*/ 0 w 30"/>
                <a:gd name="T53" fmla="*/ 35 h 64"/>
                <a:gd name="T54" fmla="*/ 1 w 30"/>
                <a:gd name="T55" fmla="*/ 39 h 64"/>
                <a:gd name="T56" fmla="*/ 6 w 30"/>
                <a:gd name="T57" fmla="*/ 44 h 64"/>
                <a:gd name="T58" fmla="*/ 7 w 30"/>
                <a:gd name="T59" fmla="*/ 42 h 64"/>
                <a:gd name="T60" fmla="*/ 19 w 30"/>
                <a:gd name="T61" fmla="*/ 52 h 64"/>
                <a:gd name="T62" fmla="*/ 19 w 30"/>
                <a:gd name="T63" fmla="*/ 52 h 64"/>
                <a:gd name="T64" fmla="*/ 11 w 30"/>
                <a:gd name="T65" fmla="*/ 45 h 64"/>
                <a:gd name="T66" fmla="*/ 8 w 30"/>
                <a:gd name="T67" fmla="*/ 48 h 64"/>
                <a:gd name="T68" fmla="*/ 8 w 30"/>
                <a:gd name="T69" fmla="*/ 48 h 64"/>
                <a:gd name="T70" fmla="*/ 17 w 30"/>
                <a:gd name="T71" fmla="*/ 55 h 64"/>
                <a:gd name="T72" fmla="*/ 19 w 30"/>
                <a:gd name="T73" fmla="*/ 52 h 64"/>
                <a:gd name="T74" fmla="*/ 30 w 30"/>
                <a:gd name="T75" fmla="*/ 63 h 64"/>
                <a:gd name="T76" fmla="*/ 30 w 30"/>
                <a:gd name="T77" fmla="*/ 63 h 64"/>
                <a:gd name="T78" fmla="*/ 22 w 30"/>
                <a:gd name="T79" fmla="*/ 55 h 64"/>
                <a:gd name="T80" fmla="*/ 20 w 30"/>
                <a:gd name="T81" fmla="*/ 58 h 64"/>
                <a:gd name="T82" fmla="*/ 20 w 30"/>
                <a:gd name="T83" fmla="*/ 58 h 64"/>
                <a:gd name="T84" fmla="*/ 29 w 30"/>
                <a:gd name="T85" fmla="*/ 64 h 64"/>
                <a:gd name="T86" fmla="*/ 30 w 30"/>
                <a:gd name="T87" fmla="*/ 6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" h="64">
                  <a:moveTo>
                    <a:pt x="11" y="0"/>
                  </a:moveTo>
                  <a:lnTo>
                    <a:pt x="8" y="0"/>
                  </a:lnTo>
                  <a:lnTo>
                    <a:pt x="8" y="2"/>
                  </a:lnTo>
                  <a:lnTo>
                    <a:pt x="11" y="2"/>
                  </a:lnTo>
                  <a:lnTo>
                    <a:pt x="11" y="0"/>
                  </a:lnTo>
                  <a:close/>
                  <a:moveTo>
                    <a:pt x="10" y="18"/>
                  </a:moveTo>
                  <a:lnTo>
                    <a:pt x="10" y="18"/>
                  </a:lnTo>
                  <a:lnTo>
                    <a:pt x="11" y="12"/>
                  </a:lnTo>
                  <a:lnTo>
                    <a:pt x="11" y="6"/>
                  </a:lnTo>
                  <a:lnTo>
                    <a:pt x="8" y="6"/>
                  </a:lnTo>
                  <a:lnTo>
                    <a:pt x="8" y="12"/>
                  </a:lnTo>
                  <a:lnTo>
                    <a:pt x="8" y="12"/>
                  </a:lnTo>
                  <a:lnTo>
                    <a:pt x="8" y="16"/>
                  </a:lnTo>
                  <a:lnTo>
                    <a:pt x="10" y="18"/>
                  </a:lnTo>
                  <a:close/>
                  <a:moveTo>
                    <a:pt x="3" y="31"/>
                  </a:moveTo>
                  <a:lnTo>
                    <a:pt x="3" y="31"/>
                  </a:lnTo>
                  <a:lnTo>
                    <a:pt x="8" y="22"/>
                  </a:lnTo>
                  <a:lnTo>
                    <a:pt x="6" y="21"/>
                  </a:lnTo>
                  <a:lnTo>
                    <a:pt x="6" y="21"/>
                  </a:lnTo>
                  <a:lnTo>
                    <a:pt x="1" y="29"/>
                  </a:lnTo>
                  <a:lnTo>
                    <a:pt x="3" y="31"/>
                  </a:lnTo>
                  <a:close/>
                  <a:moveTo>
                    <a:pt x="7" y="42"/>
                  </a:moveTo>
                  <a:lnTo>
                    <a:pt x="7" y="42"/>
                  </a:lnTo>
                  <a:lnTo>
                    <a:pt x="4" y="38"/>
                  </a:lnTo>
                  <a:lnTo>
                    <a:pt x="3" y="34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1" y="39"/>
                  </a:lnTo>
                  <a:lnTo>
                    <a:pt x="6" y="44"/>
                  </a:lnTo>
                  <a:lnTo>
                    <a:pt x="7" y="42"/>
                  </a:lnTo>
                  <a:close/>
                  <a:moveTo>
                    <a:pt x="19" y="52"/>
                  </a:moveTo>
                  <a:lnTo>
                    <a:pt x="19" y="52"/>
                  </a:lnTo>
                  <a:lnTo>
                    <a:pt x="11" y="45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17" y="55"/>
                  </a:lnTo>
                  <a:lnTo>
                    <a:pt x="19" y="52"/>
                  </a:lnTo>
                  <a:close/>
                  <a:moveTo>
                    <a:pt x="30" y="63"/>
                  </a:moveTo>
                  <a:lnTo>
                    <a:pt x="30" y="63"/>
                  </a:lnTo>
                  <a:lnTo>
                    <a:pt x="22" y="55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29" y="64"/>
                  </a:lnTo>
                  <a:lnTo>
                    <a:pt x="30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Freeform 1644"/>
            <p:cNvSpPr>
              <a:spLocks noEditPoints="1"/>
            </p:cNvSpPr>
            <p:nvPr/>
          </p:nvSpPr>
          <p:spPr bwMode="auto">
            <a:xfrm>
              <a:off x="2738438" y="4548616"/>
              <a:ext cx="39688" cy="82550"/>
            </a:xfrm>
            <a:custGeom>
              <a:avLst/>
              <a:gdLst>
                <a:gd name="T0" fmla="*/ 22 w 25"/>
                <a:gd name="T1" fmla="*/ 3 h 52"/>
                <a:gd name="T2" fmla="*/ 23 w 25"/>
                <a:gd name="T3" fmla="*/ 0 h 52"/>
                <a:gd name="T4" fmla="*/ 20 w 25"/>
                <a:gd name="T5" fmla="*/ 2 h 52"/>
                <a:gd name="T6" fmla="*/ 10 w 25"/>
                <a:gd name="T7" fmla="*/ 12 h 52"/>
                <a:gd name="T8" fmla="*/ 10 w 25"/>
                <a:gd name="T9" fmla="*/ 12 h 52"/>
                <a:gd name="T10" fmla="*/ 12 w 25"/>
                <a:gd name="T11" fmla="*/ 9 h 52"/>
                <a:gd name="T12" fmla="*/ 16 w 25"/>
                <a:gd name="T13" fmla="*/ 4 h 52"/>
                <a:gd name="T14" fmla="*/ 10 w 25"/>
                <a:gd name="T15" fmla="*/ 7 h 52"/>
                <a:gd name="T16" fmla="*/ 9 w 25"/>
                <a:gd name="T17" fmla="*/ 9 h 52"/>
                <a:gd name="T18" fmla="*/ 10 w 25"/>
                <a:gd name="T19" fmla="*/ 12 h 52"/>
                <a:gd name="T20" fmla="*/ 22 w 25"/>
                <a:gd name="T21" fmla="*/ 19 h 52"/>
                <a:gd name="T22" fmla="*/ 20 w 25"/>
                <a:gd name="T23" fmla="*/ 18 h 52"/>
                <a:gd name="T24" fmla="*/ 17 w 25"/>
                <a:gd name="T25" fmla="*/ 15 h 52"/>
                <a:gd name="T26" fmla="*/ 12 w 25"/>
                <a:gd name="T27" fmla="*/ 15 h 52"/>
                <a:gd name="T28" fmla="*/ 16 w 25"/>
                <a:gd name="T29" fmla="*/ 16 h 52"/>
                <a:gd name="T30" fmla="*/ 19 w 25"/>
                <a:gd name="T31" fmla="*/ 19 h 52"/>
                <a:gd name="T32" fmla="*/ 22 w 25"/>
                <a:gd name="T33" fmla="*/ 19 h 52"/>
                <a:gd name="T34" fmla="*/ 12 w 25"/>
                <a:gd name="T35" fmla="*/ 31 h 52"/>
                <a:gd name="T36" fmla="*/ 17 w 25"/>
                <a:gd name="T37" fmla="*/ 23 h 52"/>
                <a:gd name="T38" fmla="*/ 10 w 25"/>
                <a:gd name="T39" fmla="*/ 29 h 52"/>
                <a:gd name="T40" fmla="*/ 3 w 25"/>
                <a:gd name="T41" fmla="*/ 42 h 52"/>
                <a:gd name="T42" fmla="*/ 3 w 25"/>
                <a:gd name="T43" fmla="*/ 42 h 52"/>
                <a:gd name="T44" fmla="*/ 4 w 25"/>
                <a:gd name="T45" fmla="*/ 38 h 52"/>
                <a:gd name="T46" fmla="*/ 7 w 25"/>
                <a:gd name="T47" fmla="*/ 35 h 52"/>
                <a:gd name="T48" fmla="*/ 6 w 25"/>
                <a:gd name="T49" fmla="*/ 32 h 52"/>
                <a:gd name="T50" fmla="*/ 3 w 25"/>
                <a:gd name="T51" fmla="*/ 36 h 52"/>
                <a:gd name="T52" fmla="*/ 0 w 25"/>
                <a:gd name="T53" fmla="*/ 42 h 52"/>
                <a:gd name="T54" fmla="*/ 3 w 25"/>
                <a:gd name="T55" fmla="*/ 42 h 52"/>
                <a:gd name="T56" fmla="*/ 13 w 25"/>
                <a:gd name="T57" fmla="*/ 52 h 52"/>
                <a:gd name="T58" fmla="*/ 13 w 25"/>
                <a:gd name="T59" fmla="*/ 51 h 52"/>
                <a:gd name="T60" fmla="*/ 12 w 25"/>
                <a:gd name="T61" fmla="*/ 49 h 52"/>
                <a:gd name="T62" fmla="*/ 3 w 25"/>
                <a:gd name="T63" fmla="*/ 48 h 52"/>
                <a:gd name="T64" fmla="*/ 9 w 25"/>
                <a:gd name="T65" fmla="*/ 51 h 52"/>
                <a:gd name="T66" fmla="*/ 10 w 25"/>
                <a:gd name="T67" fmla="*/ 52 h 52"/>
                <a:gd name="T68" fmla="*/ 12 w 25"/>
                <a:gd name="T69" fmla="*/ 52 h 52"/>
                <a:gd name="T70" fmla="*/ 12 w 25"/>
                <a:gd name="T71" fmla="*/ 52 h 52"/>
                <a:gd name="T72" fmla="*/ 12 w 25"/>
                <a:gd name="T73" fmla="*/ 52 h 52"/>
                <a:gd name="T74" fmla="*/ 13 w 25"/>
                <a:gd name="T7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5" h="52">
                  <a:moveTo>
                    <a:pt x="22" y="3"/>
                  </a:moveTo>
                  <a:lnTo>
                    <a:pt x="22" y="3"/>
                  </a:lnTo>
                  <a:lnTo>
                    <a:pt x="25" y="2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0" y="2"/>
                  </a:lnTo>
                  <a:lnTo>
                    <a:pt x="22" y="3"/>
                  </a:lnTo>
                  <a:close/>
                  <a:moveTo>
                    <a:pt x="10" y="12"/>
                  </a:moveTo>
                  <a:lnTo>
                    <a:pt x="10" y="12"/>
                  </a:lnTo>
                  <a:lnTo>
                    <a:pt x="10" y="12"/>
                  </a:lnTo>
                  <a:lnTo>
                    <a:pt x="12" y="9"/>
                  </a:lnTo>
                  <a:lnTo>
                    <a:pt x="12" y="9"/>
                  </a:lnTo>
                  <a:lnTo>
                    <a:pt x="17" y="6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9" y="9"/>
                  </a:lnTo>
                  <a:lnTo>
                    <a:pt x="7" y="10"/>
                  </a:lnTo>
                  <a:lnTo>
                    <a:pt x="10" y="12"/>
                  </a:lnTo>
                  <a:lnTo>
                    <a:pt x="10" y="12"/>
                  </a:lnTo>
                  <a:close/>
                  <a:moveTo>
                    <a:pt x="22" y="19"/>
                  </a:moveTo>
                  <a:lnTo>
                    <a:pt x="22" y="19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17" y="15"/>
                  </a:lnTo>
                  <a:lnTo>
                    <a:pt x="13" y="13"/>
                  </a:lnTo>
                  <a:lnTo>
                    <a:pt x="12" y="15"/>
                  </a:lnTo>
                  <a:lnTo>
                    <a:pt x="12" y="15"/>
                  </a:lnTo>
                  <a:lnTo>
                    <a:pt x="16" y="16"/>
                  </a:lnTo>
                  <a:lnTo>
                    <a:pt x="19" y="19"/>
                  </a:lnTo>
                  <a:lnTo>
                    <a:pt x="19" y="19"/>
                  </a:lnTo>
                  <a:lnTo>
                    <a:pt x="19" y="20"/>
                  </a:lnTo>
                  <a:lnTo>
                    <a:pt x="22" y="19"/>
                  </a:lnTo>
                  <a:close/>
                  <a:moveTo>
                    <a:pt x="12" y="31"/>
                  </a:moveTo>
                  <a:lnTo>
                    <a:pt x="12" y="31"/>
                  </a:lnTo>
                  <a:lnTo>
                    <a:pt x="20" y="25"/>
                  </a:lnTo>
                  <a:lnTo>
                    <a:pt x="17" y="23"/>
                  </a:lnTo>
                  <a:lnTo>
                    <a:pt x="17" y="23"/>
                  </a:lnTo>
                  <a:lnTo>
                    <a:pt x="10" y="29"/>
                  </a:lnTo>
                  <a:lnTo>
                    <a:pt x="12" y="31"/>
                  </a:lnTo>
                  <a:close/>
                  <a:moveTo>
                    <a:pt x="3" y="42"/>
                  </a:moveTo>
                  <a:lnTo>
                    <a:pt x="3" y="42"/>
                  </a:lnTo>
                  <a:lnTo>
                    <a:pt x="3" y="42"/>
                  </a:lnTo>
                  <a:lnTo>
                    <a:pt x="3" y="41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7" y="35"/>
                  </a:lnTo>
                  <a:lnTo>
                    <a:pt x="6" y="32"/>
                  </a:lnTo>
                  <a:lnTo>
                    <a:pt x="6" y="32"/>
                  </a:lnTo>
                  <a:lnTo>
                    <a:pt x="3" y="36"/>
                  </a:lnTo>
                  <a:lnTo>
                    <a:pt x="3" y="36"/>
                  </a:lnTo>
                  <a:lnTo>
                    <a:pt x="1" y="39"/>
                  </a:lnTo>
                  <a:lnTo>
                    <a:pt x="0" y="42"/>
                  </a:lnTo>
                  <a:lnTo>
                    <a:pt x="0" y="42"/>
                  </a:lnTo>
                  <a:lnTo>
                    <a:pt x="3" y="42"/>
                  </a:lnTo>
                  <a:close/>
                  <a:moveTo>
                    <a:pt x="13" y="52"/>
                  </a:moveTo>
                  <a:lnTo>
                    <a:pt x="13" y="52"/>
                  </a:lnTo>
                  <a:lnTo>
                    <a:pt x="13" y="51"/>
                  </a:lnTo>
                  <a:lnTo>
                    <a:pt x="13" y="51"/>
                  </a:lnTo>
                  <a:lnTo>
                    <a:pt x="12" y="49"/>
                  </a:lnTo>
                  <a:lnTo>
                    <a:pt x="12" y="49"/>
                  </a:lnTo>
                  <a:lnTo>
                    <a:pt x="4" y="45"/>
                  </a:lnTo>
                  <a:lnTo>
                    <a:pt x="3" y="48"/>
                  </a:lnTo>
                  <a:lnTo>
                    <a:pt x="3" y="48"/>
                  </a:lnTo>
                  <a:lnTo>
                    <a:pt x="9" y="51"/>
                  </a:lnTo>
                  <a:lnTo>
                    <a:pt x="9" y="51"/>
                  </a:lnTo>
                  <a:lnTo>
                    <a:pt x="10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2" y="52"/>
                  </a:lnTo>
                  <a:lnTo>
                    <a:pt x="13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Freeform 1645"/>
            <p:cNvSpPr>
              <a:spLocks noEditPoints="1"/>
            </p:cNvSpPr>
            <p:nvPr/>
          </p:nvSpPr>
          <p:spPr bwMode="auto">
            <a:xfrm>
              <a:off x="2436813" y="4470829"/>
              <a:ext cx="157163" cy="242888"/>
            </a:xfrm>
            <a:custGeom>
              <a:avLst/>
              <a:gdLst>
                <a:gd name="T0" fmla="*/ 18 w 99"/>
                <a:gd name="T1" fmla="*/ 4 h 153"/>
                <a:gd name="T2" fmla="*/ 22 w 99"/>
                <a:gd name="T3" fmla="*/ 0 h 153"/>
                <a:gd name="T4" fmla="*/ 16 w 99"/>
                <a:gd name="T5" fmla="*/ 1 h 153"/>
                <a:gd name="T6" fmla="*/ 6 w 99"/>
                <a:gd name="T7" fmla="*/ 19 h 153"/>
                <a:gd name="T8" fmla="*/ 9 w 99"/>
                <a:gd name="T9" fmla="*/ 9 h 153"/>
                <a:gd name="T10" fmla="*/ 5 w 99"/>
                <a:gd name="T11" fmla="*/ 17 h 153"/>
                <a:gd name="T12" fmla="*/ 3 w 99"/>
                <a:gd name="T13" fmla="*/ 33 h 153"/>
                <a:gd name="T14" fmla="*/ 3 w 99"/>
                <a:gd name="T15" fmla="*/ 23 h 153"/>
                <a:gd name="T16" fmla="*/ 9 w 99"/>
                <a:gd name="T17" fmla="*/ 46 h 153"/>
                <a:gd name="T18" fmla="*/ 5 w 99"/>
                <a:gd name="T19" fmla="*/ 38 h 153"/>
                <a:gd name="T20" fmla="*/ 2 w 99"/>
                <a:gd name="T21" fmla="*/ 39 h 153"/>
                <a:gd name="T22" fmla="*/ 5 w 99"/>
                <a:gd name="T23" fmla="*/ 42 h 153"/>
                <a:gd name="T24" fmla="*/ 10 w 99"/>
                <a:gd name="T25" fmla="*/ 61 h 153"/>
                <a:gd name="T26" fmla="*/ 9 w 99"/>
                <a:gd name="T27" fmla="*/ 58 h 153"/>
                <a:gd name="T28" fmla="*/ 6 w 99"/>
                <a:gd name="T29" fmla="*/ 51 h 153"/>
                <a:gd name="T30" fmla="*/ 7 w 99"/>
                <a:gd name="T31" fmla="*/ 62 h 153"/>
                <a:gd name="T32" fmla="*/ 19 w 99"/>
                <a:gd name="T33" fmla="*/ 71 h 153"/>
                <a:gd name="T34" fmla="*/ 10 w 99"/>
                <a:gd name="T35" fmla="*/ 67 h 153"/>
                <a:gd name="T36" fmla="*/ 19 w 99"/>
                <a:gd name="T37" fmla="*/ 74 h 153"/>
                <a:gd name="T38" fmla="*/ 34 w 99"/>
                <a:gd name="T39" fmla="*/ 74 h 153"/>
                <a:gd name="T40" fmla="*/ 23 w 99"/>
                <a:gd name="T41" fmla="*/ 75 h 153"/>
                <a:gd name="T42" fmla="*/ 25 w 99"/>
                <a:gd name="T43" fmla="*/ 75 h 153"/>
                <a:gd name="T44" fmla="*/ 49 w 99"/>
                <a:gd name="T45" fmla="*/ 77 h 153"/>
                <a:gd name="T46" fmla="*/ 38 w 99"/>
                <a:gd name="T47" fmla="*/ 77 h 153"/>
                <a:gd name="T48" fmla="*/ 49 w 99"/>
                <a:gd name="T49" fmla="*/ 77 h 153"/>
                <a:gd name="T50" fmla="*/ 54 w 99"/>
                <a:gd name="T51" fmla="*/ 78 h 153"/>
                <a:gd name="T52" fmla="*/ 63 w 99"/>
                <a:gd name="T53" fmla="*/ 84 h 153"/>
                <a:gd name="T54" fmla="*/ 77 w 99"/>
                <a:gd name="T55" fmla="*/ 84 h 153"/>
                <a:gd name="T56" fmla="*/ 73 w 99"/>
                <a:gd name="T57" fmla="*/ 84 h 153"/>
                <a:gd name="T58" fmla="*/ 68 w 99"/>
                <a:gd name="T59" fmla="*/ 85 h 153"/>
                <a:gd name="T60" fmla="*/ 77 w 99"/>
                <a:gd name="T61" fmla="*/ 87 h 153"/>
                <a:gd name="T62" fmla="*/ 78 w 99"/>
                <a:gd name="T63" fmla="*/ 84 h 153"/>
                <a:gd name="T64" fmla="*/ 93 w 99"/>
                <a:gd name="T65" fmla="*/ 84 h 153"/>
                <a:gd name="T66" fmla="*/ 91 w 99"/>
                <a:gd name="T67" fmla="*/ 82 h 153"/>
                <a:gd name="T68" fmla="*/ 83 w 99"/>
                <a:gd name="T69" fmla="*/ 84 h 153"/>
                <a:gd name="T70" fmla="*/ 90 w 99"/>
                <a:gd name="T71" fmla="*/ 84 h 153"/>
                <a:gd name="T72" fmla="*/ 90 w 99"/>
                <a:gd name="T73" fmla="*/ 84 h 153"/>
                <a:gd name="T74" fmla="*/ 90 w 99"/>
                <a:gd name="T75" fmla="*/ 84 h 153"/>
                <a:gd name="T76" fmla="*/ 90 w 99"/>
                <a:gd name="T77" fmla="*/ 84 h 153"/>
                <a:gd name="T78" fmla="*/ 90 w 99"/>
                <a:gd name="T79" fmla="*/ 84 h 153"/>
                <a:gd name="T80" fmla="*/ 90 w 99"/>
                <a:gd name="T81" fmla="*/ 84 h 153"/>
                <a:gd name="T82" fmla="*/ 90 w 99"/>
                <a:gd name="T83" fmla="*/ 84 h 153"/>
                <a:gd name="T84" fmla="*/ 86 w 99"/>
                <a:gd name="T85" fmla="*/ 98 h 153"/>
                <a:gd name="T86" fmla="*/ 89 w 99"/>
                <a:gd name="T87" fmla="*/ 88 h 153"/>
                <a:gd name="T88" fmla="*/ 81 w 99"/>
                <a:gd name="T89" fmla="*/ 111 h 153"/>
                <a:gd name="T90" fmla="*/ 81 w 99"/>
                <a:gd name="T91" fmla="*/ 107 h 153"/>
                <a:gd name="T92" fmla="*/ 80 w 99"/>
                <a:gd name="T93" fmla="*/ 101 h 153"/>
                <a:gd name="T94" fmla="*/ 78 w 99"/>
                <a:gd name="T95" fmla="*/ 107 h 153"/>
                <a:gd name="T96" fmla="*/ 81 w 99"/>
                <a:gd name="T97" fmla="*/ 111 h 153"/>
                <a:gd name="T98" fmla="*/ 86 w 99"/>
                <a:gd name="T99" fmla="*/ 122 h 153"/>
                <a:gd name="T100" fmla="*/ 81 w 99"/>
                <a:gd name="T101" fmla="*/ 117 h 153"/>
                <a:gd name="T102" fmla="*/ 83 w 99"/>
                <a:gd name="T103" fmla="*/ 123 h 153"/>
                <a:gd name="T104" fmla="*/ 91 w 99"/>
                <a:gd name="T105" fmla="*/ 140 h 153"/>
                <a:gd name="T106" fmla="*/ 89 w 99"/>
                <a:gd name="T107" fmla="*/ 130 h 153"/>
                <a:gd name="T108" fmla="*/ 87 w 99"/>
                <a:gd name="T109" fmla="*/ 136 h 153"/>
                <a:gd name="T110" fmla="*/ 99 w 99"/>
                <a:gd name="T111" fmla="*/ 153 h 153"/>
                <a:gd name="T112" fmla="*/ 94 w 99"/>
                <a:gd name="T113" fmla="*/ 143 h 153"/>
                <a:gd name="T114" fmla="*/ 96 w 99"/>
                <a:gd name="T115" fmla="*/ 151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9" h="153">
                  <a:moveTo>
                    <a:pt x="13" y="6"/>
                  </a:moveTo>
                  <a:lnTo>
                    <a:pt x="13" y="6"/>
                  </a:lnTo>
                  <a:lnTo>
                    <a:pt x="18" y="4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6" y="1"/>
                  </a:lnTo>
                  <a:lnTo>
                    <a:pt x="12" y="4"/>
                  </a:lnTo>
                  <a:lnTo>
                    <a:pt x="13" y="6"/>
                  </a:lnTo>
                  <a:close/>
                  <a:moveTo>
                    <a:pt x="6" y="19"/>
                  </a:moveTo>
                  <a:lnTo>
                    <a:pt x="6" y="19"/>
                  </a:lnTo>
                  <a:lnTo>
                    <a:pt x="10" y="10"/>
                  </a:lnTo>
                  <a:lnTo>
                    <a:pt x="9" y="9"/>
                  </a:lnTo>
                  <a:lnTo>
                    <a:pt x="9" y="9"/>
                  </a:lnTo>
                  <a:lnTo>
                    <a:pt x="6" y="13"/>
                  </a:lnTo>
                  <a:lnTo>
                    <a:pt x="5" y="17"/>
                  </a:lnTo>
                  <a:lnTo>
                    <a:pt x="6" y="19"/>
                  </a:lnTo>
                  <a:close/>
                  <a:moveTo>
                    <a:pt x="3" y="33"/>
                  </a:moveTo>
                  <a:lnTo>
                    <a:pt x="3" y="33"/>
                  </a:lnTo>
                  <a:lnTo>
                    <a:pt x="5" y="23"/>
                  </a:lnTo>
                  <a:lnTo>
                    <a:pt x="3" y="23"/>
                  </a:lnTo>
                  <a:lnTo>
                    <a:pt x="3" y="23"/>
                  </a:lnTo>
                  <a:lnTo>
                    <a:pt x="0" y="33"/>
                  </a:lnTo>
                  <a:lnTo>
                    <a:pt x="3" y="33"/>
                  </a:lnTo>
                  <a:close/>
                  <a:moveTo>
                    <a:pt x="9" y="46"/>
                  </a:moveTo>
                  <a:lnTo>
                    <a:pt x="9" y="46"/>
                  </a:lnTo>
                  <a:lnTo>
                    <a:pt x="7" y="40"/>
                  </a:lnTo>
                  <a:lnTo>
                    <a:pt x="5" y="38"/>
                  </a:lnTo>
                  <a:lnTo>
                    <a:pt x="3" y="38"/>
                  </a:lnTo>
                  <a:lnTo>
                    <a:pt x="2" y="39"/>
                  </a:lnTo>
                  <a:lnTo>
                    <a:pt x="2" y="39"/>
                  </a:lnTo>
                  <a:lnTo>
                    <a:pt x="3" y="40"/>
                  </a:lnTo>
                  <a:lnTo>
                    <a:pt x="3" y="40"/>
                  </a:lnTo>
                  <a:lnTo>
                    <a:pt x="5" y="42"/>
                  </a:lnTo>
                  <a:lnTo>
                    <a:pt x="6" y="46"/>
                  </a:lnTo>
                  <a:lnTo>
                    <a:pt x="9" y="46"/>
                  </a:lnTo>
                  <a:close/>
                  <a:moveTo>
                    <a:pt x="10" y="61"/>
                  </a:moveTo>
                  <a:lnTo>
                    <a:pt x="10" y="61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51"/>
                  </a:lnTo>
                  <a:lnTo>
                    <a:pt x="6" y="51"/>
                  </a:lnTo>
                  <a:lnTo>
                    <a:pt x="6" y="51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7" y="62"/>
                  </a:lnTo>
                  <a:lnTo>
                    <a:pt x="10" y="61"/>
                  </a:lnTo>
                  <a:close/>
                  <a:moveTo>
                    <a:pt x="19" y="71"/>
                  </a:moveTo>
                  <a:lnTo>
                    <a:pt x="19" y="71"/>
                  </a:lnTo>
                  <a:lnTo>
                    <a:pt x="16" y="68"/>
                  </a:lnTo>
                  <a:lnTo>
                    <a:pt x="12" y="65"/>
                  </a:lnTo>
                  <a:lnTo>
                    <a:pt x="10" y="67"/>
                  </a:lnTo>
                  <a:lnTo>
                    <a:pt x="10" y="67"/>
                  </a:lnTo>
                  <a:lnTo>
                    <a:pt x="15" y="69"/>
                  </a:lnTo>
                  <a:lnTo>
                    <a:pt x="19" y="74"/>
                  </a:lnTo>
                  <a:lnTo>
                    <a:pt x="19" y="71"/>
                  </a:lnTo>
                  <a:close/>
                  <a:moveTo>
                    <a:pt x="34" y="74"/>
                  </a:moveTo>
                  <a:lnTo>
                    <a:pt x="34" y="74"/>
                  </a:lnTo>
                  <a:lnTo>
                    <a:pt x="25" y="72"/>
                  </a:lnTo>
                  <a:lnTo>
                    <a:pt x="23" y="72"/>
                  </a:lnTo>
                  <a:lnTo>
                    <a:pt x="23" y="75"/>
                  </a:lnTo>
                  <a:lnTo>
                    <a:pt x="23" y="75"/>
                  </a:lnTo>
                  <a:lnTo>
                    <a:pt x="25" y="75"/>
                  </a:lnTo>
                  <a:lnTo>
                    <a:pt x="25" y="75"/>
                  </a:lnTo>
                  <a:lnTo>
                    <a:pt x="34" y="77"/>
                  </a:lnTo>
                  <a:lnTo>
                    <a:pt x="34" y="74"/>
                  </a:lnTo>
                  <a:close/>
                  <a:moveTo>
                    <a:pt x="49" y="77"/>
                  </a:moveTo>
                  <a:lnTo>
                    <a:pt x="49" y="77"/>
                  </a:lnTo>
                  <a:lnTo>
                    <a:pt x="39" y="75"/>
                  </a:lnTo>
                  <a:lnTo>
                    <a:pt x="38" y="77"/>
                  </a:lnTo>
                  <a:lnTo>
                    <a:pt x="38" y="77"/>
                  </a:lnTo>
                  <a:lnTo>
                    <a:pt x="48" y="80"/>
                  </a:lnTo>
                  <a:lnTo>
                    <a:pt x="49" y="77"/>
                  </a:lnTo>
                  <a:close/>
                  <a:moveTo>
                    <a:pt x="64" y="81"/>
                  </a:moveTo>
                  <a:lnTo>
                    <a:pt x="64" y="81"/>
                  </a:lnTo>
                  <a:lnTo>
                    <a:pt x="54" y="78"/>
                  </a:lnTo>
                  <a:lnTo>
                    <a:pt x="54" y="81"/>
                  </a:lnTo>
                  <a:lnTo>
                    <a:pt x="54" y="81"/>
                  </a:lnTo>
                  <a:lnTo>
                    <a:pt x="63" y="84"/>
                  </a:lnTo>
                  <a:lnTo>
                    <a:pt x="64" y="81"/>
                  </a:lnTo>
                  <a:close/>
                  <a:moveTo>
                    <a:pt x="78" y="84"/>
                  </a:moveTo>
                  <a:lnTo>
                    <a:pt x="77" y="84"/>
                  </a:lnTo>
                  <a:lnTo>
                    <a:pt x="77" y="84"/>
                  </a:lnTo>
                  <a:lnTo>
                    <a:pt x="73" y="84"/>
                  </a:lnTo>
                  <a:lnTo>
                    <a:pt x="73" y="84"/>
                  </a:lnTo>
                  <a:lnTo>
                    <a:pt x="68" y="82"/>
                  </a:lnTo>
                  <a:lnTo>
                    <a:pt x="68" y="85"/>
                  </a:lnTo>
                  <a:lnTo>
                    <a:pt x="68" y="85"/>
                  </a:lnTo>
                  <a:lnTo>
                    <a:pt x="73" y="87"/>
                  </a:lnTo>
                  <a:lnTo>
                    <a:pt x="73" y="87"/>
                  </a:lnTo>
                  <a:lnTo>
                    <a:pt x="77" y="87"/>
                  </a:lnTo>
                  <a:lnTo>
                    <a:pt x="77" y="87"/>
                  </a:lnTo>
                  <a:lnTo>
                    <a:pt x="78" y="87"/>
                  </a:lnTo>
                  <a:lnTo>
                    <a:pt x="78" y="84"/>
                  </a:lnTo>
                  <a:close/>
                  <a:moveTo>
                    <a:pt x="93" y="85"/>
                  </a:moveTo>
                  <a:lnTo>
                    <a:pt x="93" y="85"/>
                  </a:lnTo>
                  <a:lnTo>
                    <a:pt x="93" y="84"/>
                  </a:lnTo>
                  <a:lnTo>
                    <a:pt x="93" y="84"/>
                  </a:lnTo>
                  <a:lnTo>
                    <a:pt x="91" y="82"/>
                  </a:lnTo>
                  <a:lnTo>
                    <a:pt x="91" y="82"/>
                  </a:lnTo>
                  <a:lnTo>
                    <a:pt x="90" y="81"/>
                  </a:lnTo>
                  <a:lnTo>
                    <a:pt x="90" y="81"/>
                  </a:lnTo>
                  <a:lnTo>
                    <a:pt x="83" y="84"/>
                  </a:lnTo>
                  <a:lnTo>
                    <a:pt x="84" y="85"/>
                  </a:lnTo>
                  <a:lnTo>
                    <a:pt x="84" y="85"/>
                  </a:lnTo>
                  <a:lnTo>
                    <a:pt x="90" y="84"/>
                  </a:lnTo>
                  <a:lnTo>
                    <a:pt x="90" y="84"/>
                  </a:lnTo>
                  <a:lnTo>
                    <a:pt x="90" y="84"/>
                  </a:lnTo>
                  <a:lnTo>
                    <a:pt x="90" y="84"/>
                  </a:lnTo>
                  <a:lnTo>
                    <a:pt x="90" y="84"/>
                  </a:lnTo>
                  <a:lnTo>
                    <a:pt x="90" y="84"/>
                  </a:lnTo>
                  <a:lnTo>
                    <a:pt x="90" y="84"/>
                  </a:lnTo>
                  <a:lnTo>
                    <a:pt x="90" y="84"/>
                  </a:lnTo>
                  <a:lnTo>
                    <a:pt x="90" y="84"/>
                  </a:lnTo>
                  <a:lnTo>
                    <a:pt x="90" y="84"/>
                  </a:lnTo>
                  <a:lnTo>
                    <a:pt x="90" y="84"/>
                  </a:lnTo>
                  <a:lnTo>
                    <a:pt x="90" y="84"/>
                  </a:lnTo>
                  <a:lnTo>
                    <a:pt x="90" y="84"/>
                  </a:lnTo>
                  <a:lnTo>
                    <a:pt x="90" y="84"/>
                  </a:lnTo>
                  <a:lnTo>
                    <a:pt x="90" y="84"/>
                  </a:lnTo>
                  <a:lnTo>
                    <a:pt x="90" y="84"/>
                  </a:lnTo>
                  <a:lnTo>
                    <a:pt x="90" y="84"/>
                  </a:lnTo>
                  <a:lnTo>
                    <a:pt x="90" y="84"/>
                  </a:lnTo>
                  <a:lnTo>
                    <a:pt x="90" y="84"/>
                  </a:lnTo>
                  <a:lnTo>
                    <a:pt x="93" y="85"/>
                  </a:lnTo>
                  <a:close/>
                  <a:moveTo>
                    <a:pt x="86" y="98"/>
                  </a:moveTo>
                  <a:lnTo>
                    <a:pt x="86" y="98"/>
                  </a:lnTo>
                  <a:lnTo>
                    <a:pt x="90" y="90"/>
                  </a:lnTo>
                  <a:lnTo>
                    <a:pt x="89" y="88"/>
                  </a:lnTo>
                  <a:lnTo>
                    <a:pt x="89" y="88"/>
                  </a:lnTo>
                  <a:lnTo>
                    <a:pt x="83" y="97"/>
                  </a:lnTo>
                  <a:lnTo>
                    <a:pt x="86" y="98"/>
                  </a:lnTo>
                  <a:close/>
                  <a:moveTo>
                    <a:pt x="81" y="111"/>
                  </a:moveTo>
                  <a:lnTo>
                    <a:pt x="81" y="111"/>
                  </a:lnTo>
                  <a:lnTo>
                    <a:pt x="81" y="107"/>
                  </a:lnTo>
                  <a:lnTo>
                    <a:pt x="81" y="107"/>
                  </a:lnTo>
                  <a:lnTo>
                    <a:pt x="81" y="104"/>
                  </a:lnTo>
                  <a:lnTo>
                    <a:pt x="83" y="103"/>
                  </a:lnTo>
                  <a:lnTo>
                    <a:pt x="80" y="101"/>
                  </a:lnTo>
                  <a:lnTo>
                    <a:pt x="80" y="103"/>
                  </a:lnTo>
                  <a:lnTo>
                    <a:pt x="80" y="103"/>
                  </a:lnTo>
                  <a:lnTo>
                    <a:pt x="78" y="107"/>
                  </a:lnTo>
                  <a:lnTo>
                    <a:pt x="78" y="107"/>
                  </a:lnTo>
                  <a:lnTo>
                    <a:pt x="80" y="113"/>
                  </a:lnTo>
                  <a:lnTo>
                    <a:pt x="81" y="111"/>
                  </a:lnTo>
                  <a:close/>
                  <a:moveTo>
                    <a:pt x="87" y="126"/>
                  </a:moveTo>
                  <a:lnTo>
                    <a:pt x="87" y="126"/>
                  </a:lnTo>
                  <a:lnTo>
                    <a:pt x="86" y="122"/>
                  </a:lnTo>
                  <a:lnTo>
                    <a:pt x="86" y="122"/>
                  </a:lnTo>
                  <a:lnTo>
                    <a:pt x="83" y="116"/>
                  </a:lnTo>
                  <a:lnTo>
                    <a:pt x="81" y="117"/>
                  </a:lnTo>
                  <a:lnTo>
                    <a:pt x="81" y="117"/>
                  </a:lnTo>
                  <a:lnTo>
                    <a:pt x="83" y="123"/>
                  </a:lnTo>
                  <a:lnTo>
                    <a:pt x="83" y="123"/>
                  </a:lnTo>
                  <a:lnTo>
                    <a:pt x="84" y="127"/>
                  </a:lnTo>
                  <a:lnTo>
                    <a:pt x="87" y="126"/>
                  </a:lnTo>
                  <a:close/>
                  <a:moveTo>
                    <a:pt x="91" y="140"/>
                  </a:moveTo>
                  <a:lnTo>
                    <a:pt x="91" y="140"/>
                  </a:lnTo>
                  <a:lnTo>
                    <a:pt x="90" y="136"/>
                  </a:lnTo>
                  <a:lnTo>
                    <a:pt x="89" y="130"/>
                  </a:lnTo>
                  <a:lnTo>
                    <a:pt x="86" y="132"/>
                  </a:lnTo>
                  <a:lnTo>
                    <a:pt x="86" y="132"/>
                  </a:lnTo>
                  <a:lnTo>
                    <a:pt x="87" y="136"/>
                  </a:lnTo>
                  <a:lnTo>
                    <a:pt x="90" y="142"/>
                  </a:lnTo>
                  <a:lnTo>
                    <a:pt x="91" y="140"/>
                  </a:lnTo>
                  <a:close/>
                  <a:moveTo>
                    <a:pt x="99" y="153"/>
                  </a:moveTo>
                  <a:lnTo>
                    <a:pt x="99" y="153"/>
                  </a:lnTo>
                  <a:lnTo>
                    <a:pt x="97" y="149"/>
                  </a:lnTo>
                  <a:lnTo>
                    <a:pt x="94" y="143"/>
                  </a:lnTo>
                  <a:lnTo>
                    <a:pt x="93" y="146"/>
                  </a:lnTo>
                  <a:lnTo>
                    <a:pt x="93" y="146"/>
                  </a:lnTo>
                  <a:lnTo>
                    <a:pt x="96" y="151"/>
                  </a:lnTo>
                  <a:lnTo>
                    <a:pt x="96" y="153"/>
                  </a:lnTo>
                  <a:lnTo>
                    <a:pt x="99" y="1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0" name="Freeform 1646"/>
            <p:cNvSpPr>
              <a:spLocks noEditPoints="1"/>
            </p:cNvSpPr>
            <p:nvPr/>
          </p:nvSpPr>
          <p:spPr bwMode="auto">
            <a:xfrm>
              <a:off x="2328863" y="4539091"/>
              <a:ext cx="11113" cy="41275"/>
            </a:xfrm>
            <a:custGeom>
              <a:avLst/>
              <a:gdLst>
                <a:gd name="T0" fmla="*/ 2 w 7"/>
                <a:gd name="T1" fmla="*/ 15 h 26"/>
                <a:gd name="T2" fmla="*/ 2 w 7"/>
                <a:gd name="T3" fmla="*/ 15 h 26"/>
                <a:gd name="T4" fmla="*/ 0 w 7"/>
                <a:gd name="T5" fmla="*/ 25 h 26"/>
                <a:gd name="T6" fmla="*/ 2 w 7"/>
                <a:gd name="T7" fmla="*/ 26 h 26"/>
                <a:gd name="T8" fmla="*/ 2 w 7"/>
                <a:gd name="T9" fmla="*/ 26 h 26"/>
                <a:gd name="T10" fmla="*/ 5 w 7"/>
                <a:gd name="T11" fmla="*/ 16 h 26"/>
                <a:gd name="T12" fmla="*/ 2 w 7"/>
                <a:gd name="T13" fmla="*/ 15 h 26"/>
                <a:gd name="T14" fmla="*/ 5 w 7"/>
                <a:gd name="T15" fmla="*/ 0 h 26"/>
                <a:gd name="T16" fmla="*/ 5 w 7"/>
                <a:gd name="T17" fmla="*/ 0 h 26"/>
                <a:gd name="T18" fmla="*/ 3 w 7"/>
                <a:gd name="T19" fmla="*/ 10 h 26"/>
                <a:gd name="T20" fmla="*/ 6 w 7"/>
                <a:gd name="T21" fmla="*/ 10 h 26"/>
                <a:gd name="T22" fmla="*/ 6 w 7"/>
                <a:gd name="T23" fmla="*/ 10 h 26"/>
                <a:gd name="T24" fmla="*/ 7 w 7"/>
                <a:gd name="T25" fmla="*/ 0 h 26"/>
                <a:gd name="T26" fmla="*/ 5 w 7"/>
                <a:gd name="T27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26">
                  <a:moveTo>
                    <a:pt x="2" y="15"/>
                  </a:moveTo>
                  <a:lnTo>
                    <a:pt x="2" y="15"/>
                  </a:lnTo>
                  <a:lnTo>
                    <a:pt x="0" y="25"/>
                  </a:lnTo>
                  <a:lnTo>
                    <a:pt x="2" y="26"/>
                  </a:lnTo>
                  <a:lnTo>
                    <a:pt x="2" y="26"/>
                  </a:lnTo>
                  <a:lnTo>
                    <a:pt x="5" y="16"/>
                  </a:lnTo>
                  <a:lnTo>
                    <a:pt x="2" y="15"/>
                  </a:lnTo>
                  <a:close/>
                  <a:moveTo>
                    <a:pt x="5" y="0"/>
                  </a:moveTo>
                  <a:lnTo>
                    <a:pt x="5" y="0"/>
                  </a:lnTo>
                  <a:lnTo>
                    <a:pt x="3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7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Freeform 1647"/>
            <p:cNvSpPr>
              <a:spLocks noEditPoints="1"/>
            </p:cNvSpPr>
            <p:nvPr/>
          </p:nvSpPr>
          <p:spPr bwMode="auto">
            <a:xfrm>
              <a:off x="2181225" y="4507341"/>
              <a:ext cx="12700" cy="39688"/>
            </a:xfrm>
            <a:custGeom>
              <a:avLst/>
              <a:gdLst>
                <a:gd name="T0" fmla="*/ 3 w 8"/>
                <a:gd name="T1" fmla="*/ 10 h 25"/>
                <a:gd name="T2" fmla="*/ 3 w 8"/>
                <a:gd name="T3" fmla="*/ 10 h 25"/>
                <a:gd name="T4" fmla="*/ 5 w 8"/>
                <a:gd name="T5" fmla="*/ 6 h 25"/>
                <a:gd name="T6" fmla="*/ 8 w 8"/>
                <a:gd name="T7" fmla="*/ 2 h 25"/>
                <a:gd name="T8" fmla="*/ 6 w 8"/>
                <a:gd name="T9" fmla="*/ 0 h 25"/>
                <a:gd name="T10" fmla="*/ 6 w 8"/>
                <a:gd name="T11" fmla="*/ 0 h 25"/>
                <a:gd name="T12" fmla="*/ 2 w 8"/>
                <a:gd name="T13" fmla="*/ 4 h 25"/>
                <a:gd name="T14" fmla="*/ 0 w 8"/>
                <a:gd name="T15" fmla="*/ 10 h 25"/>
                <a:gd name="T16" fmla="*/ 3 w 8"/>
                <a:gd name="T17" fmla="*/ 10 h 25"/>
                <a:gd name="T18" fmla="*/ 5 w 8"/>
                <a:gd name="T19" fmla="*/ 25 h 25"/>
                <a:gd name="T20" fmla="*/ 5 w 8"/>
                <a:gd name="T21" fmla="*/ 25 h 25"/>
                <a:gd name="T22" fmla="*/ 3 w 8"/>
                <a:gd name="T23" fmla="*/ 15 h 25"/>
                <a:gd name="T24" fmla="*/ 0 w 8"/>
                <a:gd name="T25" fmla="*/ 15 h 25"/>
                <a:gd name="T26" fmla="*/ 0 w 8"/>
                <a:gd name="T27" fmla="*/ 15 h 25"/>
                <a:gd name="T28" fmla="*/ 2 w 8"/>
                <a:gd name="T29" fmla="*/ 25 h 25"/>
                <a:gd name="T30" fmla="*/ 5 w 8"/>
                <a:gd name="T3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" h="25">
                  <a:moveTo>
                    <a:pt x="3" y="10"/>
                  </a:moveTo>
                  <a:lnTo>
                    <a:pt x="3" y="10"/>
                  </a:lnTo>
                  <a:lnTo>
                    <a:pt x="5" y="6"/>
                  </a:lnTo>
                  <a:lnTo>
                    <a:pt x="8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2" y="4"/>
                  </a:lnTo>
                  <a:lnTo>
                    <a:pt x="0" y="10"/>
                  </a:lnTo>
                  <a:lnTo>
                    <a:pt x="3" y="10"/>
                  </a:lnTo>
                  <a:close/>
                  <a:moveTo>
                    <a:pt x="5" y="25"/>
                  </a:moveTo>
                  <a:lnTo>
                    <a:pt x="5" y="25"/>
                  </a:lnTo>
                  <a:lnTo>
                    <a:pt x="3" y="1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" y="25"/>
                  </a:lnTo>
                  <a:lnTo>
                    <a:pt x="5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2" name="Freeform 1648"/>
            <p:cNvSpPr>
              <a:spLocks noEditPoints="1"/>
            </p:cNvSpPr>
            <p:nvPr/>
          </p:nvSpPr>
          <p:spPr bwMode="auto">
            <a:xfrm>
              <a:off x="2114550" y="4477179"/>
              <a:ext cx="53975" cy="7938"/>
            </a:xfrm>
            <a:custGeom>
              <a:avLst/>
              <a:gdLst>
                <a:gd name="T0" fmla="*/ 3 w 34"/>
                <a:gd name="T1" fmla="*/ 0 h 5"/>
                <a:gd name="T2" fmla="*/ 3 w 34"/>
                <a:gd name="T3" fmla="*/ 0 h 5"/>
                <a:gd name="T4" fmla="*/ 0 w 34"/>
                <a:gd name="T5" fmla="*/ 0 h 5"/>
                <a:gd name="T6" fmla="*/ 0 w 34"/>
                <a:gd name="T7" fmla="*/ 3 h 5"/>
                <a:gd name="T8" fmla="*/ 0 w 34"/>
                <a:gd name="T9" fmla="*/ 3 h 5"/>
                <a:gd name="T10" fmla="*/ 3 w 34"/>
                <a:gd name="T11" fmla="*/ 3 h 5"/>
                <a:gd name="T12" fmla="*/ 3 w 34"/>
                <a:gd name="T13" fmla="*/ 0 h 5"/>
                <a:gd name="T14" fmla="*/ 19 w 34"/>
                <a:gd name="T15" fmla="*/ 2 h 5"/>
                <a:gd name="T16" fmla="*/ 19 w 34"/>
                <a:gd name="T17" fmla="*/ 2 h 5"/>
                <a:gd name="T18" fmla="*/ 9 w 34"/>
                <a:gd name="T19" fmla="*/ 0 h 5"/>
                <a:gd name="T20" fmla="*/ 8 w 34"/>
                <a:gd name="T21" fmla="*/ 3 h 5"/>
                <a:gd name="T22" fmla="*/ 8 w 34"/>
                <a:gd name="T23" fmla="*/ 3 h 5"/>
                <a:gd name="T24" fmla="*/ 18 w 34"/>
                <a:gd name="T25" fmla="*/ 3 h 5"/>
                <a:gd name="T26" fmla="*/ 19 w 34"/>
                <a:gd name="T27" fmla="*/ 2 h 5"/>
                <a:gd name="T28" fmla="*/ 34 w 34"/>
                <a:gd name="T29" fmla="*/ 2 h 5"/>
                <a:gd name="T30" fmla="*/ 34 w 34"/>
                <a:gd name="T31" fmla="*/ 2 h 5"/>
                <a:gd name="T32" fmla="*/ 24 w 34"/>
                <a:gd name="T33" fmla="*/ 2 h 5"/>
                <a:gd name="T34" fmla="*/ 24 w 34"/>
                <a:gd name="T35" fmla="*/ 5 h 5"/>
                <a:gd name="T36" fmla="*/ 24 w 34"/>
                <a:gd name="T37" fmla="*/ 5 h 5"/>
                <a:gd name="T38" fmla="*/ 34 w 34"/>
                <a:gd name="T39" fmla="*/ 5 h 5"/>
                <a:gd name="T40" fmla="*/ 34 w 34"/>
                <a:gd name="T4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4" h="5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close/>
                  <a:moveTo>
                    <a:pt x="19" y="2"/>
                  </a:moveTo>
                  <a:lnTo>
                    <a:pt x="19" y="2"/>
                  </a:lnTo>
                  <a:lnTo>
                    <a:pt x="9" y="0"/>
                  </a:lnTo>
                  <a:lnTo>
                    <a:pt x="8" y="3"/>
                  </a:lnTo>
                  <a:lnTo>
                    <a:pt x="8" y="3"/>
                  </a:lnTo>
                  <a:lnTo>
                    <a:pt x="18" y="3"/>
                  </a:lnTo>
                  <a:lnTo>
                    <a:pt x="19" y="2"/>
                  </a:lnTo>
                  <a:close/>
                  <a:moveTo>
                    <a:pt x="34" y="2"/>
                  </a:moveTo>
                  <a:lnTo>
                    <a:pt x="34" y="2"/>
                  </a:lnTo>
                  <a:lnTo>
                    <a:pt x="24" y="2"/>
                  </a:lnTo>
                  <a:lnTo>
                    <a:pt x="24" y="5"/>
                  </a:lnTo>
                  <a:lnTo>
                    <a:pt x="24" y="5"/>
                  </a:lnTo>
                  <a:lnTo>
                    <a:pt x="34" y="5"/>
                  </a:lnTo>
                  <a:lnTo>
                    <a:pt x="34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Freeform 1649"/>
            <p:cNvSpPr>
              <a:spLocks noEditPoints="1"/>
            </p:cNvSpPr>
            <p:nvPr/>
          </p:nvSpPr>
          <p:spPr bwMode="auto">
            <a:xfrm>
              <a:off x="2065338" y="4373991"/>
              <a:ext cx="109538" cy="60325"/>
            </a:xfrm>
            <a:custGeom>
              <a:avLst/>
              <a:gdLst>
                <a:gd name="T0" fmla="*/ 68 w 69"/>
                <a:gd name="T1" fmla="*/ 3 h 38"/>
                <a:gd name="T2" fmla="*/ 69 w 69"/>
                <a:gd name="T3" fmla="*/ 3 h 38"/>
                <a:gd name="T4" fmla="*/ 68 w 69"/>
                <a:gd name="T5" fmla="*/ 0 h 38"/>
                <a:gd name="T6" fmla="*/ 68 w 69"/>
                <a:gd name="T7" fmla="*/ 1 h 38"/>
                <a:gd name="T8" fmla="*/ 68 w 69"/>
                <a:gd name="T9" fmla="*/ 3 h 38"/>
                <a:gd name="T10" fmla="*/ 53 w 69"/>
                <a:gd name="T11" fmla="*/ 9 h 38"/>
                <a:gd name="T12" fmla="*/ 53 w 69"/>
                <a:gd name="T13" fmla="*/ 9 h 38"/>
                <a:gd name="T14" fmla="*/ 63 w 69"/>
                <a:gd name="T15" fmla="*/ 4 h 38"/>
                <a:gd name="T16" fmla="*/ 62 w 69"/>
                <a:gd name="T17" fmla="*/ 3 h 38"/>
                <a:gd name="T18" fmla="*/ 62 w 69"/>
                <a:gd name="T19" fmla="*/ 3 h 38"/>
                <a:gd name="T20" fmla="*/ 53 w 69"/>
                <a:gd name="T21" fmla="*/ 6 h 38"/>
                <a:gd name="T22" fmla="*/ 53 w 69"/>
                <a:gd name="T23" fmla="*/ 9 h 38"/>
                <a:gd name="T24" fmla="*/ 40 w 69"/>
                <a:gd name="T25" fmla="*/ 15 h 38"/>
                <a:gd name="T26" fmla="*/ 40 w 69"/>
                <a:gd name="T27" fmla="*/ 15 h 38"/>
                <a:gd name="T28" fmla="*/ 46 w 69"/>
                <a:gd name="T29" fmla="*/ 12 h 38"/>
                <a:gd name="T30" fmla="*/ 46 w 69"/>
                <a:gd name="T31" fmla="*/ 12 h 38"/>
                <a:gd name="T32" fmla="*/ 49 w 69"/>
                <a:gd name="T33" fmla="*/ 10 h 38"/>
                <a:gd name="T34" fmla="*/ 49 w 69"/>
                <a:gd name="T35" fmla="*/ 9 h 38"/>
                <a:gd name="T36" fmla="*/ 49 w 69"/>
                <a:gd name="T37" fmla="*/ 9 h 38"/>
                <a:gd name="T38" fmla="*/ 44 w 69"/>
                <a:gd name="T39" fmla="*/ 10 h 38"/>
                <a:gd name="T40" fmla="*/ 44 w 69"/>
                <a:gd name="T41" fmla="*/ 10 h 38"/>
                <a:gd name="T42" fmla="*/ 39 w 69"/>
                <a:gd name="T43" fmla="*/ 13 h 38"/>
                <a:gd name="T44" fmla="*/ 40 w 69"/>
                <a:gd name="T45" fmla="*/ 15 h 38"/>
                <a:gd name="T46" fmla="*/ 27 w 69"/>
                <a:gd name="T47" fmla="*/ 22 h 38"/>
                <a:gd name="T48" fmla="*/ 27 w 69"/>
                <a:gd name="T49" fmla="*/ 22 h 38"/>
                <a:gd name="T50" fmla="*/ 36 w 69"/>
                <a:gd name="T51" fmla="*/ 17 h 38"/>
                <a:gd name="T52" fmla="*/ 34 w 69"/>
                <a:gd name="T53" fmla="*/ 15 h 38"/>
                <a:gd name="T54" fmla="*/ 34 w 69"/>
                <a:gd name="T55" fmla="*/ 15 h 38"/>
                <a:gd name="T56" fmla="*/ 26 w 69"/>
                <a:gd name="T57" fmla="*/ 20 h 38"/>
                <a:gd name="T58" fmla="*/ 27 w 69"/>
                <a:gd name="T59" fmla="*/ 22 h 38"/>
                <a:gd name="T60" fmla="*/ 14 w 69"/>
                <a:gd name="T61" fmla="*/ 30 h 38"/>
                <a:gd name="T62" fmla="*/ 14 w 69"/>
                <a:gd name="T63" fmla="*/ 30 h 38"/>
                <a:gd name="T64" fmla="*/ 23 w 69"/>
                <a:gd name="T65" fmla="*/ 25 h 38"/>
                <a:gd name="T66" fmla="*/ 21 w 69"/>
                <a:gd name="T67" fmla="*/ 23 h 38"/>
                <a:gd name="T68" fmla="*/ 21 w 69"/>
                <a:gd name="T69" fmla="*/ 23 h 38"/>
                <a:gd name="T70" fmla="*/ 13 w 69"/>
                <a:gd name="T71" fmla="*/ 28 h 38"/>
                <a:gd name="T72" fmla="*/ 14 w 69"/>
                <a:gd name="T73" fmla="*/ 30 h 38"/>
                <a:gd name="T74" fmla="*/ 1 w 69"/>
                <a:gd name="T75" fmla="*/ 38 h 38"/>
                <a:gd name="T76" fmla="*/ 1 w 69"/>
                <a:gd name="T77" fmla="*/ 38 h 38"/>
                <a:gd name="T78" fmla="*/ 10 w 69"/>
                <a:gd name="T79" fmla="*/ 33 h 38"/>
                <a:gd name="T80" fmla="*/ 8 w 69"/>
                <a:gd name="T81" fmla="*/ 30 h 38"/>
                <a:gd name="T82" fmla="*/ 8 w 69"/>
                <a:gd name="T83" fmla="*/ 30 h 38"/>
                <a:gd name="T84" fmla="*/ 0 w 69"/>
                <a:gd name="T85" fmla="*/ 36 h 38"/>
                <a:gd name="T86" fmla="*/ 1 w 69"/>
                <a:gd name="T87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9" h="38">
                  <a:moveTo>
                    <a:pt x="68" y="3"/>
                  </a:moveTo>
                  <a:lnTo>
                    <a:pt x="69" y="3"/>
                  </a:lnTo>
                  <a:lnTo>
                    <a:pt x="68" y="0"/>
                  </a:lnTo>
                  <a:lnTo>
                    <a:pt x="68" y="1"/>
                  </a:lnTo>
                  <a:lnTo>
                    <a:pt x="68" y="3"/>
                  </a:lnTo>
                  <a:close/>
                  <a:moveTo>
                    <a:pt x="53" y="9"/>
                  </a:moveTo>
                  <a:lnTo>
                    <a:pt x="53" y="9"/>
                  </a:lnTo>
                  <a:lnTo>
                    <a:pt x="63" y="4"/>
                  </a:lnTo>
                  <a:lnTo>
                    <a:pt x="62" y="3"/>
                  </a:lnTo>
                  <a:lnTo>
                    <a:pt x="62" y="3"/>
                  </a:lnTo>
                  <a:lnTo>
                    <a:pt x="53" y="6"/>
                  </a:lnTo>
                  <a:lnTo>
                    <a:pt x="53" y="9"/>
                  </a:lnTo>
                  <a:close/>
                  <a:moveTo>
                    <a:pt x="40" y="15"/>
                  </a:moveTo>
                  <a:lnTo>
                    <a:pt x="40" y="15"/>
                  </a:lnTo>
                  <a:lnTo>
                    <a:pt x="46" y="12"/>
                  </a:lnTo>
                  <a:lnTo>
                    <a:pt x="46" y="12"/>
                  </a:lnTo>
                  <a:lnTo>
                    <a:pt x="49" y="10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44" y="10"/>
                  </a:lnTo>
                  <a:lnTo>
                    <a:pt x="44" y="10"/>
                  </a:lnTo>
                  <a:lnTo>
                    <a:pt x="39" y="13"/>
                  </a:lnTo>
                  <a:lnTo>
                    <a:pt x="40" y="15"/>
                  </a:lnTo>
                  <a:close/>
                  <a:moveTo>
                    <a:pt x="27" y="22"/>
                  </a:moveTo>
                  <a:lnTo>
                    <a:pt x="27" y="22"/>
                  </a:lnTo>
                  <a:lnTo>
                    <a:pt x="36" y="17"/>
                  </a:lnTo>
                  <a:lnTo>
                    <a:pt x="34" y="15"/>
                  </a:lnTo>
                  <a:lnTo>
                    <a:pt x="34" y="15"/>
                  </a:lnTo>
                  <a:lnTo>
                    <a:pt x="26" y="20"/>
                  </a:lnTo>
                  <a:lnTo>
                    <a:pt x="27" y="22"/>
                  </a:lnTo>
                  <a:close/>
                  <a:moveTo>
                    <a:pt x="14" y="30"/>
                  </a:moveTo>
                  <a:lnTo>
                    <a:pt x="14" y="30"/>
                  </a:lnTo>
                  <a:lnTo>
                    <a:pt x="23" y="25"/>
                  </a:lnTo>
                  <a:lnTo>
                    <a:pt x="21" y="23"/>
                  </a:lnTo>
                  <a:lnTo>
                    <a:pt x="21" y="23"/>
                  </a:lnTo>
                  <a:lnTo>
                    <a:pt x="13" y="28"/>
                  </a:lnTo>
                  <a:lnTo>
                    <a:pt x="14" y="30"/>
                  </a:lnTo>
                  <a:close/>
                  <a:moveTo>
                    <a:pt x="1" y="38"/>
                  </a:moveTo>
                  <a:lnTo>
                    <a:pt x="1" y="38"/>
                  </a:lnTo>
                  <a:lnTo>
                    <a:pt x="10" y="33"/>
                  </a:lnTo>
                  <a:lnTo>
                    <a:pt x="8" y="30"/>
                  </a:lnTo>
                  <a:lnTo>
                    <a:pt x="8" y="30"/>
                  </a:lnTo>
                  <a:lnTo>
                    <a:pt x="0" y="36"/>
                  </a:lnTo>
                  <a:lnTo>
                    <a:pt x="1" y="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4" name="Freeform 1650"/>
            <p:cNvSpPr>
              <a:spLocks noEditPoints="1"/>
            </p:cNvSpPr>
            <p:nvPr/>
          </p:nvSpPr>
          <p:spPr bwMode="auto">
            <a:xfrm>
              <a:off x="2020888" y="4380341"/>
              <a:ext cx="44450" cy="41275"/>
            </a:xfrm>
            <a:custGeom>
              <a:avLst/>
              <a:gdLst>
                <a:gd name="T0" fmla="*/ 10 w 28"/>
                <a:gd name="T1" fmla="*/ 5 h 26"/>
                <a:gd name="T2" fmla="*/ 2 w 28"/>
                <a:gd name="T3" fmla="*/ 0 h 26"/>
                <a:gd name="T4" fmla="*/ 0 w 28"/>
                <a:gd name="T5" fmla="*/ 3 h 26"/>
                <a:gd name="T6" fmla="*/ 10 w 28"/>
                <a:gd name="T7" fmla="*/ 8 h 26"/>
                <a:gd name="T8" fmla="*/ 10 w 28"/>
                <a:gd name="T9" fmla="*/ 5 h 26"/>
                <a:gd name="T10" fmla="*/ 25 w 28"/>
                <a:gd name="T11" fmla="*/ 12 h 26"/>
                <a:gd name="T12" fmla="*/ 15 w 28"/>
                <a:gd name="T13" fmla="*/ 8 h 26"/>
                <a:gd name="T14" fmla="*/ 15 w 28"/>
                <a:gd name="T15" fmla="*/ 9 h 26"/>
                <a:gd name="T16" fmla="*/ 23 w 28"/>
                <a:gd name="T17" fmla="*/ 13 h 26"/>
                <a:gd name="T18" fmla="*/ 25 w 28"/>
                <a:gd name="T19" fmla="*/ 12 h 26"/>
                <a:gd name="T20" fmla="*/ 26 w 28"/>
                <a:gd name="T21" fmla="*/ 26 h 26"/>
                <a:gd name="T22" fmla="*/ 28 w 28"/>
                <a:gd name="T23" fmla="*/ 16 h 26"/>
                <a:gd name="T24" fmla="*/ 25 w 28"/>
                <a:gd name="T25" fmla="*/ 16 h 26"/>
                <a:gd name="T26" fmla="*/ 25 w 28"/>
                <a:gd name="T27" fmla="*/ 26 h 26"/>
                <a:gd name="T28" fmla="*/ 26 w 28"/>
                <a:gd name="T2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26">
                  <a:moveTo>
                    <a:pt x="10" y="5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10" y="8"/>
                  </a:lnTo>
                  <a:lnTo>
                    <a:pt x="10" y="5"/>
                  </a:lnTo>
                  <a:close/>
                  <a:moveTo>
                    <a:pt x="25" y="12"/>
                  </a:moveTo>
                  <a:lnTo>
                    <a:pt x="15" y="8"/>
                  </a:lnTo>
                  <a:lnTo>
                    <a:pt x="15" y="9"/>
                  </a:lnTo>
                  <a:lnTo>
                    <a:pt x="23" y="13"/>
                  </a:lnTo>
                  <a:lnTo>
                    <a:pt x="25" y="12"/>
                  </a:lnTo>
                  <a:close/>
                  <a:moveTo>
                    <a:pt x="26" y="26"/>
                  </a:moveTo>
                  <a:lnTo>
                    <a:pt x="28" y="16"/>
                  </a:lnTo>
                  <a:lnTo>
                    <a:pt x="25" y="16"/>
                  </a:lnTo>
                  <a:lnTo>
                    <a:pt x="25" y="26"/>
                  </a:lnTo>
                  <a:lnTo>
                    <a:pt x="26" y="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Freeform 1651"/>
            <p:cNvSpPr>
              <a:spLocks noEditPoints="1"/>
            </p:cNvSpPr>
            <p:nvPr/>
          </p:nvSpPr>
          <p:spPr bwMode="auto">
            <a:xfrm>
              <a:off x="2001838" y="4358116"/>
              <a:ext cx="46038" cy="46038"/>
            </a:xfrm>
            <a:custGeom>
              <a:avLst/>
              <a:gdLst>
                <a:gd name="T0" fmla="*/ 22 w 29"/>
                <a:gd name="T1" fmla="*/ 7 h 29"/>
                <a:gd name="T2" fmla="*/ 22 w 29"/>
                <a:gd name="T3" fmla="*/ 7 h 29"/>
                <a:gd name="T4" fmla="*/ 29 w 29"/>
                <a:gd name="T5" fmla="*/ 1 h 29"/>
                <a:gd name="T6" fmla="*/ 28 w 29"/>
                <a:gd name="T7" fmla="*/ 0 h 29"/>
                <a:gd name="T8" fmla="*/ 28 w 29"/>
                <a:gd name="T9" fmla="*/ 0 h 29"/>
                <a:gd name="T10" fmla="*/ 21 w 29"/>
                <a:gd name="T11" fmla="*/ 6 h 29"/>
                <a:gd name="T12" fmla="*/ 22 w 29"/>
                <a:gd name="T13" fmla="*/ 7 h 29"/>
                <a:gd name="T14" fmla="*/ 12 w 29"/>
                <a:gd name="T15" fmla="*/ 19 h 29"/>
                <a:gd name="T16" fmla="*/ 12 w 29"/>
                <a:gd name="T17" fmla="*/ 19 h 29"/>
                <a:gd name="T18" fmla="*/ 19 w 29"/>
                <a:gd name="T19" fmla="*/ 11 h 29"/>
                <a:gd name="T20" fmla="*/ 18 w 29"/>
                <a:gd name="T21" fmla="*/ 10 h 29"/>
                <a:gd name="T22" fmla="*/ 18 w 29"/>
                <a:gd name="T23" fmla="*/ 10 h 29"/>
                <a:gd name="T24" fmla="*/ 11 w 29"/>
                <a:gd name="T25" fmla="*/ 17 h 29"/>
                <a:gd name="T26" fmla="*/ 12 w 29"/>
                <a:gd name="T27" fmla="*/ 19 h 29"/>
                <a:gd name="T28" fmla="*/ 2 w 29"/>
                <a:gd name="T29" fmla="*/ 29 h 29"/>
                <a:gd name="T30" fmla="*/ 2 w 29"/>
                <a:gd name="T31" fmla="*/ 29 h 29"/>
                <a:gd name="T32" fmla="*/ 9 w 29"/>
                <a:gd name="T33" fmla="*/ 22 h 29"/>
                <a:gd name="T34" fmla="*/ 6 w 29"/>
                <a:gd name="T35" fmla="*/ 20 h 29"/>
                <a:gd name="T36" fmla="*/ 6 w 29"/>
                <a:gd name="T37" fmla="*/ 20 h 29"/>
                <a:gd name="T38" fmla="*/ 0 w 29"/>
                <a:gd name="T39" fmla="*/ 27 h 29"/>
                <a:gd name="T40" fmla="*/ 2 w 29"/>
                <a:gd name="T4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29">
                  <a:moveTo>
                    <a:pt x="22" y="7"/>
                  </a:moveTo>
                  <a:lnTo>
                    <a:pt x="22" y="7"/>
                  </a:lnTo>
                  <a:lnTo>
                    <a:pt x="29" y="1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1" y="6"/>
                  </a:lnTo>
                  <a:lnTo>
                    <a:pt x="22" y="7"/>
                  </a:lnTo>
                  <a:close/>
                  <a:moveTo>
                    <a:pt x="12" y="19"/>
                  </a:moveTo>
                  <a:lnTo>
                    <a:pt x="12" y="19"/>
                  </a:lnTo>
                  <a:lnTo>
                    <a:pt x="19" y="11"/>
                  </a:lnTo>
                  <a:lnTo>
                    <a:pt x="18" y="10"/>
                  </a:lnTo>
                  <a:lnTo>
                    <a:pt x="18" y="10"/>
                  </a:lnTo>
                  <a:lnTo>
                    <a:pt x="11" y="17"/>
                  </a:lnTo>
                  <a:lnTo>
                    <a:pt x="12" y="19"/>
                  </a:lnTo>
                  <a:close/>
                  <a:moveTo>
                    <a:pt x="2" y="29"/>
                  </a:moveTo>
                  <a:lnTo>
                    <a:pt x="2" y="29"/>
                  </a:lnTo>
                  <a:lnTo>
                    <a:pt x="9" y="22"/>
                  </a:lnTo>
                  <a:lnTo>
                    <a:pt x="6" y="20"/>
                  </a:lnTo>
                  <a:lnTo>
                    <a:pt x="6" y="20"/>
                  </a:lnTo>
                  <a:lnTo>
                    <a:pt x="0" y="27"/>
                  </a:lnTo>
                  <a:lnTo>
                    <a:pt x="2" y="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6" name="Freeform 1652"/>
            <p:cNvSpPr>
              <a:spLocks noEditPoints="1"/>
            </p:cNvSpPr>
            <p:nvPr/>
          </p:nvSpPr>
          <p:spPr bwMode="auto">
            <a:xfrm>
              <a:off x="1943100" y="4285091"/>
              <a:ext cx="107950" cy="100013"/>
            </a:xfrm>
            <a:custGeom>
              <a:avLst/>
              <a:gdLst>
                <a:gd name="T0" fmla="*/ 62 w 68"/>
                <a:gd name="T1" fmla="*/ 5 h 63"/>
                <a:gd name="T2" fmla="*/ 68 w 68"/>
                <a:gd name="T3" fmla="*/ 0 h 63"/>
                <a:gd name="T4" fmla="*/ 61 w 68"/>
                <a:gd name="T5" fmla="*/ 2 h 63"/>
                <a:gd name="T6" fmla="*/ 46 w 68"/>
                <a:gd name="T7" fmla="*/ 10 h 63"/>
                <a:gd name="T8" fmla="*/ 58 w 68"/>
                <a:gd name="T9" fmla="*/ 8 h 63"/>
                <a:gd name="T10" fmla="*/ 58 w 68"/>
                <a:gd name="T11" fmla="*/ 8 h 63"/>
                <a:gd name="T12" fmla="*/ 55 w 68"/>
                <a:gd name="T13" fmla="*/ 7 h 63"/>
                <a:gd name="T14" fmla="*/ 56 w 68"/>
                <a:gd name="T15" fmla="*/ 7 h 63"/>
                <a:gd name="T16" fmla="*/ 46 w 68"/>
                <a:gd name="T17" fmla="*/ 10 h 63"/>
                <a:gd name="T18" fmla="*/ 42 w 68"/>
                <a:gd name="T19" fmla="*/ 10 h 63"/>
                <a:gd name="T20" fmla="*/ 32 w 68"/>
                <a:gd name="T21" fmla="*/ 7 h 63"/>
                <a:gd name="T22" fmla="*/ 19 w 68"/>
                <a:gd name="T23" fmla="*/ 10 h 63"/>
                <a:gd name="T24" fmla="*/ 19 w 68"/>
                <a:gd name="T25" fmla="*/ 8 h 63"/>
                <a:gd name="T26" fmla="*/ 17 w 68"/>
                <a:gd name="T27" fmla="*/ 10 h 63"/>
                <a:gd name="T28" fmla="*/ 26 w 68"/>
                <a:gd name="T29" fmla="*/ 7 h 63"/>
                <a:gd name="T30" fmla="*/ 16 w 68"/>
                <a:gd name="T31" fmla="*/ 8 h 63"/>
                <a:gd name="T32" fmla="*/ 16 w 68"/>
                <a:gd name="T33" fmla="*/ 8 h 63"/>
                <a:gd name="T34" fmla="*/ 22 w 68"/>
                <a:gd name="T35" fmla="*/ 23 h 63"/>
                <a:gd name="T36" fmla="*/ 19 w 68"/>
                <a:gd name="T37" fmla="*/ 17 h 63"/>
                <a:gd name="T38" fmla="*/ 19 w 68"/>
                <a:gd name="T39" fmla="*/ 14 h 63"/>
                <a:gd name="T40" fmla="*/ 16 w 68"/>
                <a:gd name="T41" fmla="*/ 14 h 63"/>
                <a:gd name="T42" fmla="*/ 16 w 68"/>
                <a:gd name="T43" fmla="*/ 17 h 63"/>
                <a:gd name="T44" fmla="*/ 20 w 68"/>
                <a:gd name="T45" fmla="*/ 24 h 63"/>
                <a:gd name="T46" fmla="*/ 30 w 68"/>
                <a:gd name="T47" fmla="*/ 36 h 63"/>
                <a:gd name="T48" fmla="*/ 24 w 68"/>
                <a:gd name="T49" fmla="*/ 27 h 63"/>
                <a:gd name="T50" fmla="*/ 23 w 68"/>
                <a:gd name="T51" fmla="*/ 29 h 63"/>
                <a:gd name="T52" fmla="*/ 30 w 68"/>
                <a:gd name="T53" fmla="*/ 36 h 63"/>
                <a:gd name="T54" fmla="*/ 20 w 68"/>
                <a:gd name="T55" fmla="*/ 46 h 63"/>
                <a:gd name="T56" fmla="*/ 29 w 68"/>
                <a:gd name="T57" fmla="*/ 42 h 63"/>
                <a:gd name="T58" fmla="*/ 27 w 68"/>
                <a:gd name="T59" fmla="*/ 40 h 63"/>
                <a:gd name="T60" fmla="*/ 19 w 68"/>
                <a:gd name="T61" fmla="*/ 43 h 63"/>
                <a:gd name="T62" fmla="*/ 6 w 68"/>
                <a:gd name="T63" fmla="*/ 49 h 63"/>
                <a:gd name="T64" fmla="*/ 7 w 68"/>
                <a:gd name="T65" fmla="*/ 49 h 63"/>
                <a:gd name="T66" fmla="*/ 10 w 68"/>
                <a:gd name="T67" fmla="*/ 47 h 63"/>
                <a:gd name="T68" fmla="*/ 14 w 68"/>
                <a:gd name="T69" fmla="*/ 44 h 63"/>
                <a:gd name="T70" fmla="*/ 9 w 68"/>
                <a:gd name="T71" fmla="*/ 44 h 63"/>
                <a:gd name="T72" fmla="*/ 6 w 68"/>
                <a:gd name="T73" fmla="*/ 47 h 63"/>
                <a:gd name="T74" fmla="*/ 4 w 68"/>
                <a:gd name="T75" fmla="*/ 49 h 63"/>
                <a:gd name="T76" fmla="*/ 1 w 68"/>
                <a:gd name="T77" fmla="*/ 63 h 63"/>
                <a:gd name="T78" fmla="*/ 4 w 68"/>
                <a:gd name="T79" fmla="*/ 55 h 63"/>
                <a:gd name="T80" fmla="*/ 3 w 68"/>
                <a:gd name="T81" fmla="*/ 53 h 63"/>
                <a:gd name="T82" fmla="*/ 1 w 68"/>
                <a:gd name="T8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8" h="63">
                  <a:moveTo>
                    <a:pt x="62" y="5"/>
                  </a:moveTo>
                  <a:lnTo>
                    <a:pt x="62" y="5"/>
                  </a:lnTo>
                  <a:lnTo>
                    <a:pt x="68" y="2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1" y="2"/>
                  </a:lnTo>
                  <a:lnTo>
                    <a:pt x="62" y="5"/>
                  </a:lnTo>
                  <a:close/>
                  <a:moveTo>
                    <a:pt x="46" y="10"/>
                  </a:moveTo>
                  <a:lnTo>
                    <a:pt x="56" y="10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56" y="7"/>
                  </a:lnTo>
                  <a:lnTo>
                    <a:pt x="55" y="7"/>
                  </a:lnTo>
                  <a:lnTo>
                    <a:pt x="56" y="8"/>
                  </a:lnTo>
                  <a:lnTo>
                    <a:pt x="56" y="7"/>
                  </a:lnTo>
                  <a:lnTo>
                    <a:pt x="46" y="7"/>
                  </a:lnTo>
                  <a:lnTo>
                    <a:pt x="46" y="10"/>
                  </a:lnTo>
                  <a:close/>
                  <a:moveTo>
                    <a:pt x="32" y="10"/>
                  </a:moveTo>
                  <a:lnTo>
                    <a:pt x="42" y="10"/>
                  </a:lnTo>
                  <a:lnTo>
                    <a:pt x="42" y="7"/>
                  </a:lnTo>
                  <a:lnTo>
                    <a:pt x="32" y="7"/>
                  </a:lnTo>
                  <a:lnTo>
                    <a:pt x="32" y="10"/>
                  </a:lnTo>
                  <a:close/>
                  <a:moveTo>
                    <a:pt x="19" y="10"/>
                  </a:moveTo>
                  <a:lnTo>
                    <a:pt x="19" y="8"/>
                  </a:lnTo>
                  <a:lnTo>
                    <a:pt x="19" y="8"/>
                  </a:lnTo>
                  <a:lnTo>
                    <a:pt x="17" y="8"/>
                  </a:lnTo>
                  <a:lnTo>
                    <a:pt x="17" y="10"/>
                  </a:lnTo>
                  <a:lnTo>
                    <a:pt x="26" y="10"/>
                  </a:lnTo>
                  <a:lnTo>
                    <a:pt x="26" y="7"/>
                  </a:lnTo>
                  <a:lnTo>
                    <a:pt x="17" y="7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6" y="8"/>
                  </a:lnTo>
                  <a:lnTo>
                    <a:pt x="19" y="10"/>
                  </a:lnTo>
                  <a:close/>
                  <a:moveTo>
                    <a:pt x="22" y="23"/>
                  </a:moveTo>
                  <a:lnTo>
                    <a:pt x="22" y="23"/>
                  </a:lnTo>
                  <a:lnTo>
                    <a:pt x="19" y="17"/>
                  </a:lnTo>
                  <a:lnTo>
                    <a:pt x="19" y="17"/>
                  </a:lnTo>
                  <a:lnTo>
                    <a:pt x="19" y="14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6" y="17"/>
                  </a:lnTo>
                  <a:lnTo>
                    <a:pt x="16" y="17"/>
                  </a:lnTo>
                  <a:lnTo>
                    <a:pt x="17" y="20"/>
                  </a:lnTo>
                  <a:lnTo>
                    <a:pt x="20" y="24"/>
                  </a:lnTo>
                  <a:lnTo>
                    <a:pt x="22" y="23"/>
                  </a:lnTo>
                  <a:close/>
                  <a:moveTo>
                    <a:pt x="30" y="36"/>
                  </a:moveTo>
                  <a:lnTo>
                    <a:pt x="30" y="36"/>
                  </a:lnTo>
                  <a:lnTo>
                    <a:pt x="24" y="27"/>
                  </a:lnTo>
                  <a:lnTo>
                    <a:pt x="23" y="29"/>
                  </a:lnTo>
                  <a:lnTo>
                    <a:pt x="23" y="29"/>
                  </a:lnTo>
                  <a:lnTo>
                    <a:pt x="29" y="37"/>
                  </a:lnTo>
                  <a:lnTo>
                    <a:pt x="30" y="36"/>
                  </a:lnTo>
                  <a:close/>
                  <a:moveTo>
                    <a:pt x="20" y="46"/>
                  </a:moveTo>
                  <a:lnTo>
                    <a:pt x="20" y="46"/>
                  </a:lnTo>
                  <a:lnTo>
                    <a:pt x="24" y="44"/>
                  </a:lnTo>
                  <a:lnTo>
                    <a:pt x="29" y="42"/>
                  </a:lnTo>
                  <a:lnTo>
                    <a:pt x="27" y="40"/>
                  </a:lnTo>
                  <a:lnTo>
                    <a:pt x="27" y="40"/>
                  </a:lnTo>
                  <a:lnTo>
                    <a:pt x="24" y="42"/>
                  </a:lnTo>
                  <a:lnTo>
                    <a:pt x="19" y="43"/>
                  </a:lnTo>
                  <a:lnTo>
                    <a:pt x="20" y="46"/>
                  </a:lnTo>
                  <a:close/>
                  <a:moveTo>
                    <a:pt x="6" y="49"/>
                  </a:moveTo>
                  <a:lnTo>
                    <a:pt x="7" y="49"/>
                  </a:lnTo>
                  <a:lnTo>
                    <a:pt x="7" y="49"/>
                  </a:lnTo>
                  <a:lnTo>
                    <a:pt x="10" y="47"/>
                  </a:lnTo>
                  <a:lnTo>
                    <a:pt x="10" y="47"/>
                  </a:lnTo>
                  <a:lnTo>
                    <a:pt x="14" y="46"/>
                  </a:lnTo>
                  <a:lnTo>
                    <a:pt x="14" y="44"/>
                  </a:lnTo>
                  <a:lnTo>
                    <a:pt x="14" y="44"/>
                  </a:lnTo>
                  <a:lnTo>
                    <a:pt x="9" y="44"/>
                  </a:lnTo>
                  <a:lnTo>
                    <a:pt x="9" y="44"/>
                  </a:lnTo>
                  <a:lnTo>
                    <a:pt x="6" y="47"/>
                  </a:lnTo>
                  <a:lnTo>
                    <a:pt x="6" y="47"/>
                  </a:lnTo>
                  <a:lnTo>
                    <a:pt x="4" y="49"/>
                  </a:lnTo>
                  <a:lnTo>
                    <a:pt x="6" y="49"/>
                  </a:lnTo>
                  <a:close/>
                  <a:moveTo>
                    <a:pt x="1" y="63"/>
                  </a:moveTo>
                  <a:lnTo>
                    <a:pt x="1" y="63"/>
                  </a:lnTo>
                  <a:lnTo>
                    <a:pt x="4" y="55"/>
                  </a:lnTo>
                  <a:lnTo>
                    <a:pt x="3" y="53"/>
                  </a:lnTo>
                  <a:lnTo>
                    <a:pt x="3" y="53"/>
                  </a:lnTo>
                  <a:lnTo>
                    <a:pt x="0" y="63"/>
                  </a:lnTo>
                  <a:lnTo>
                    <a:pt x="1" y="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Freeform 1653"/>
            <p:cNvSpPr>
              <a:spLocks noEditPoints="1"/>
            </p:cNvSpPr>
            <p:nvPr/>
          </p:nvSpPr>
          <p:spPr bwMode="auto">
            <a:xfrm>
              <a:off x="2019300" y="4297791"/>
              <a:ext cx="17463" cy="53975"/>
            </a:xfrm>
            <a:custGeom>
              <a:avLst/>
              <a:gdLst>
                <a:gd name="T0" fmla="*/ 3 w 11"/>
                <a:gd name="T1" fmla="*/ 10 h 34"/>
                <a:gd name="T2" fmla="*/ 3 w 11"/>
                <a:gd name="T3" fmla="*/ 0 h 34"/>
                <a:gd name="T4" fmla="*/ 0 w 11"/>
                <a:gd name="T5" fmla="*/ 0 h 34"/>
                <a:gd name="T6" fmla="*/ 0 w 11"/>
                <a:gd name="T7" fmla="*/ 10 h 34"/>
                <a:gd name="T8" fmla="*/ 3 w 11"/>
                <a:gd name="T9" fmla="*/ 10 h 34"/>
                <a:gd name="T10" fmla="*/ 3 w 11"/>
                <a:gd name="T11" fmla="*/ 26 h 34"/>
                <a:gd name="T12" fmla="*/ 3 w 11"/>
                <a:gd name="T13" fmla="*/ 16 h 34"/>
                <a:gd name="T14" fmla="*/ 0 w 11"/>
                <a:gd name="T15" fmla="*/ 16 h 34"/>
                <a:gd name="T16" fmla="*/ 0 w 11"/>
                <a:gd name="T17" fmla="*/ 26 h 34"/>
                <a:gd name="T18" fmla="*/ 3 w 11"/>
                <a:gd name="T19" fmla="*/ 26 h 34"/>
                <a:gd name="T20" fmla="*/ 11 w 11"/>
                <a:gd name="T21" fmla="*/ 31 h 34"/>
                <a:gd name="T22" fmla="*/ 1 w 11"/>
                <a:gd name="T23" fmla="*/ 31 h 34"/>
                <a:gd name="T24" fmla="*/ 1 w 11"/>
                <a:gd name="T25" fmla="*/ 32 h 34"/>
                <a:gd name="T26" fmla="*/ 3 w 11"/>
                <a:gd name="T27" fmla="*/ 32 h 34"/>
                <a:gd name="T28" fmla="*/ 3 w 11"/>
                <a:gd name="T29" fmla="*/ 31 h 34"/>
                <a:gd name="T30" fmla="*/ 0 w 11"/>
                <a:gd name="T31" fmla="*/ 31 h 34"/>
                <a:gd name="T32" fmla="*/ 0 w 11"/>
                <a:gd name="T33" fmla="*/ 32 h 34"/>
                <a:gd name="T34" fmla="*/ 0 w 11"/>
                <a:gd name="T35" fmla="*/ 34 h 34"/>
                <a:gd name="T36" fmla="*/ 11 w 11"/>
                <a:gd name="T37" fmla="*/ 34 h 34"/>
                <a:gd name="T38" fmla="*/ 11 w 11"/>
                <a:gd name="T39" fmla="*/ 3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" h="34">
                  <a:moveTo>
                    <a:pt x="3" y="1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3" y="10"/>
                  </a:lnTo>
                  <a:close/>
                  <a:moveTo>
                    <a:pt x="3" y="26"/>
                  </a:moveTo>
                  <a:lnTo>
                    <a:pt x="3" y="16"/>
                  </a:lnTo>
                  <a:lnTo>
                    <a:pt x="0" y="16"/>
                  </a:lnTo>
                  <a:lnTo>
                    <a:pt x="0" y="26"/>
                  </a:lnTo>
                  <a:lnTo>
                    <a:pt x="3" y="26"/>
                  </a:lnTo>
                  <a:close/>
                  <a:moveTo>
                    <a:pt x="11" y="31"/>
                  </a:moveTo>
                  <a:lnTo>
                    <a:pt x="1" y="31"/>
                  </a:lnTo>
                  <a:lnTo>
                    <a:pt x="1" y="32"/>
                  </a:lnTo>
                  <a:lnTo>
                    <a:pt x="3" y="32"/>
                  </a:lnTo>
                  <a:lnTo>
                    <a:pt x="3" y="31"/>
                  </a:lnTo>
                  <a:lnTo>
                    <a:pt x="0" y="31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11" y="34"/>
                  </a:lnTo>
                  <a:lnTo>
                    <a:pt x="11" y="3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8" name="Freeform 1654"/>
            <p:cNvSpPr>
              <a:spLocks noEditPoints="1"/>
            </p:cNvSpPr>
            <p:nvPr/>
          </p:nvSpPr>
          <p:spPr bwMode="auto">
            <a:xfrm>
              <a:off x="2471738" y="4254929"/>
              <a:ext cx="4763" cy="36513"/>
            </a:xfrm>
            <a:custGeom>
              <a:avLst/>
              <a:gdLst>
                <a:gd name="T0" fmla="*/ 3 w 3"/>
                <a:gd name="T1" fmla="*/ 0 h 23"/>
                <a:gd name="T2" fmla="*/ 0 w 3"/>
                <a:gd name="T3" fmla="*/ 0 h 23"/>
                <a:gd name="T4" fmla="*/ 0 w 3"/>
                <a:gd name="T5" fmla="*/ 8 h 23"/>
                <a:gd name="T6" fmla="*/ 3 w 3"/>
                <a:gd name="T7" fmla="*/ 8 h 23"/>
                <a:gd name="T8" fmla="*/ 3 w 3"/>
                <a:gd name="T9" fmla="*/ 0 h 23"/>
                <a:gd name="T10" fmla="*/ 3 w 3"/>
                <a:gd name="T11" fmla="*/ 13 h 23"/>
                <a:gd name="T12" fmla="*/ 0 w 3"/>
                <a:gd name="T13" fmla="*/ 13 h 23"/>
                <a:gd name="T14" fmla="*/ 0 w 3"/>
                <a:gd name="T15" fmla="*/ 23 h 23"/>
                <a:gd name="T16" fmla="*/ 3 w 3"/>
                <a:gd name="T17" fmla="*/ 23 h 23"/>
                <a:gd name="T18" fmla="*/ 3 w 3"/>
                <a:gd name="T19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23">
                  <a:moveTo>
                    <a:pt x="3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3" y="8"/>
                  </a:lnTo>
                  <a:lnTo>
                    <a:pt x="3" y="0"/>
                  </a:lnTo>
                  <a:close/>
                  <a:moveTo>
                    <a:pt x="3" y="13"/>
                  </a:moveTo>
                  <a:lnTo>
                    <a:pt x="0" y="13"/>
                  </a:lnTo>
                  <a:lnTo>
                    <a:pt x="0" y="23"/>
                  </a:lnTo>
                  <a:lnTo>
                    <a:pt x="3" y="23"/>
                  </a:lnTo>
                  <a:lnTo>
                    <a:pt x="3" y="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9" name="Freeform 1655"/>
            <p:cNvSpPr>
              <a:spLocks noEditPoints="1"/>
            </p:cNvSpPr>
            <p:nvPr/>
          </p:nvSpPr>
          <p:spPr bwMode="auto">
            <a:xfrm>
              <a:off x="1317625" y="3881866"/>
              <a:ext cx="506413" cy="200025"/>
            </a:xfrm>
            <a:custGeom>
              <a:avLst/>
              <a:gdLst>
                <a:gd name="T0" fmla="*/ 10 w 319"/>
                <a:gd name="T1" fmla="*/ 7 h 126"/>
                <a:gd name="T2" fmla="*/ 16 w 319"/>
                <a:gd name="T3" fmla="*/ 6 h 126"/>
                <a:gd name="T4" fmla="*/ 35 w 319"/>
                <a:gd name="T5" fmla="*/ 0 h 126"/>
                <a:gd name="T6" fmla="*/ 39 w 319"/>
                <a:gd name="T7" fmla="*/ 4 h 126"/>
                <a:gd name="T8" fmla="*/ 43 w 319"/>
                <a:gd name="T9" fmla="*/ 7 h 126"/>
                <a:gd name="T10" fmla="*/ 58 w 319"/>
                <a:gd name="T11" fmla="*/ 12 h 126"/>
                <a:gd name="T12" fmla="*/ 81 w 319"/>
                <a:gd name="T13" fmla="*/ 22 h 126"/>
                <a:gd name="T14" fmla="*/ 81 w 319"/>
                <a:gd name="T15" fmla="*/ 22 h 126"/>
                <a:gd name="T16" fmla="*/ 94 w 319"/>
                <a:gd name="T17" fmla="*/ 29 h 126"/>
                <a:gd name="T18" fmla="*/ 94 w 319"/>
                <a:gd name="T19" fmla="*/ 32 h 126"/>
                <a:gd name="T20" fmla="*/ 100 w 319"/>
                <a:gd name="T21" fmla="*/ 32 h 126"/>
                <a:gd name="T22" fmla="*/ 114 w 319"/>
                <a:gd name="T23" fmla="*/ 29 h 126"/>
                <a:gd name="T24" fmla="*/ 136 w 319"/>
                <a:gd name="T25" fmla="*/ 26 h 126"/>
                <a:gd name="T26" fmla="*/ 136 w 319"/>
                <a:gd name="T27" fmla="*/ 32 h 126"/>
                <a:gd name="T28" fmla="*/ 149 w 319"/>
                <a:gd name="T29" fmla="*/ 19 h 126"/>
                <a:gd name="T30" fmla="*/ 140 w 319"/>
                <a:gd name="T31" fmla="*/ 22 h 126"/>
                <a:gd name="T32" fmla="*/ 153 w 319"/>
                <a:gd name="T33" fmla="*/ 19 h 126"/>
                <a:gd name="T34" fmla="*/ 177 w 319"/>
                <a:gd name="T35" fmla="*/ 28 h 126"/>
                <a:gd name="T36" fmla="*/ 166 w 319"/>
                <a:gd name="T37" fmla="*/ 23 h 126"/>
                <a:gd name="T38" fmla="*/ 187 w 319"/>
                <a:gd name="T39" fmla="*/ 39 h 126"/>
                <a:gd name="T40" fmla="*/ 185 w 319"/>
                <a:gd name="T41" fmla="*/ 41 h 126"/>
                <a:gd name="T42" fmla="*/ 190 w 319"/>
                <a:gd name="T43" fmla="*/ 44 h 126"/>
                <a:gd name="T44" fmla="*/ 195 w 319"/>
                <a:gd name="T45" fmla="*/ 52 h 126"/>
                <a:gd name="T46" fmla="*/ 198 w 319"/>
                <a:gd name="T47" fmla="*/ 57 h 126"/>
                <a:gd name="T48" fmla="*/ 220 w 319"/>
                <a:gd name="T49" fmla="*/ 70 h 126"/>
                <a:gd name="T50" fmla="*/ 210 w 319"/>
                <a:gd name="T51" fmla="*/ 67 h 126"/>
                <a:gd name="T52" fmla="*/ 227 w 319"/>
                <a:gd name="T53" fmla="*/ 62 h 126"/>
                <a:gd name="T54" fmla="*/ 224 w 319"/>
                <a:gd name="T55" fmla="*/ 71 h 126"/>
                <a:gd name="T56" fmla="*/ 224 w 319"/>
                <a:gd name="T57" fmla="*/ 71 h 126"/>
                <a:gd name="T58" fmla="*/ 224 w 319"/>
                <a:gd name="T59" fmla="*/ 71 h 126"/>
                <a:gd name="T60" fmla="*/ 224 w 319"/>
                <a:gd name="T61" fmla="*/ 71 h 126"/>
                <a:gd name="T62" fmla="*/ 224 w 319"/>
                <a:gd name="T63" fmla="*/ 74 h 126"/>
                <a:gd name="T64" fmla="*/ 226 w 319"/>
                <a:gd name="T65" fmla="*/ 72 h 126"/>
                <a:gd name="T66" fmla="*/ 227 w 319"/>
                <a:gd name="T67" fmla="*/ 62 h 126"/>
                <a:gd name="T68" fmla="*/ 230 w 319"/>
                <a:gd name="T69" fmla="*/ 58 h 126"/>
                <a:gd name="T70" fmla="*/ 232 w 319"/>
                <a:gd name="T71" fmla="*/ 59 h 126"/>
                <a:gd name="T72" fmla="*/ 232 w 319"/>
                <a:gd name="T73" fmla="*/ 59 h 126"/>
                <a:gd name="T74" fmla="*/ 232 w 319"/>
                <a:gd name="T75" fmla="*/ 59 h 126"/>
                <a:gd name="T76" fmla="*/ 242 w 319"/>
                <a:gd name="T77" fmla="*/ 59 h 126"/>
                <a:gd name="T78" fmla="*/ 245 w 319"/>
                <a:gd name="T79" fmla="*/ 64 h 126"/>
                <a:gd name="T80" fmla="*/ 265 w 319"/>
                <a:gd name="T81" fmla="*/ 78 h 126"/>
                <a:gd name="T82" fmla="*/ 258 w 319"/>
                <a:gd name="T83" fmla="*/ 71 h 126"/>
                <a:gd name="T84" fmla="*/ 274 w 319"/>
                <a:gd name="T85" fmla="*/ 91 h 126"/>
                <a:gd name="T86" fmla="*/ 271 w 319"/>
                <a:gd name="T87" fmla="*/ 93 h 126"/>
                <a:gd name="T88" fmla="*/ 277 w 319"/>
                <a:gd name="T89" fmla="*/ 94 h 126"/>
                <a:gd name="T90" fmla="*/ 282 w 319"/>
                <a:gd name="T91" fmla="*/ 104 h 126"/>
                <a:gd name="T92" fmla="*/ 287 w 319"/>
                <a:gd name="T93" fmla="*/ 112 h 126"/>
                <a:gd name="T94" fmla="*/ 284 w 319"/>
                <a:gd name="T95" fmla="*/ 115 h 126"/>
                <a:gd name="T96" fmla="*/ 304 w 319"/>
                <a:gd name="T97" fmla="*/ 119 h 126"/>
                <a:gd name="T98" fmla="*/ 294 w 319"/>
                <a:gd name="T99" fmla="*/ 119 h 126"/>
                <a:gd name="T100" fmla="*/ 319 w 319"/>
                <a:gd name="T101" fmla="*/ 123 h 126"/>
                <a:gd name="T102" fmla="*/ 319 w 319"/>
                <a:gd name="T103" fmla="*/ 126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19" h="126">
                  <a:moveTo>
                    <a:pt x="10" y="4"/>
                  </a:moveTo>
                  <a:lnTo>
                    <a:pt x="0" y="7"/>
                  </a:lnTo>
                  <a:lnTo>
                    <a:pt x="0" y="9"/>
                  </a:lnTo>
                  <a:lnTo>
                    <a:pt x="10" y="7"/>
                  </a:lnTo>
                  <a:lnTo>
                    <a:pt x="10" y="4"/>
                  </a:lnTo>
                  <a:close/>
                  <a:moveTo>
                    <a:pt x="25" y="2"/>
                  </a:moveTo>
                  <a:lnTo>
                    <a:pt x="14" y="3"/>
                  </a:lnTo>
                  <a:lnTo>
                    <a:pt x="16" y="6"/>
                  </a:lnTo>
                  <a:lnTo>
                    <a:pt x="25" y="4"/>
                  </a:lnTo>
                  <a:lnTo>
                    <a:pt x="25" y="2"/>
                  </a:lnTo>
                  <a:close/>
                  <a:moveTo>
                    <a:pt x="40" y="3"/>
                  </a:moveTo>
                  <a:lnTo>
                    <a:pt x="35" y="0"/>
                  </a:lnTo>
                  <a:lnTo>
                    <a:pt x="30" y="0"/>
                  </a:lnTo>
                  <a:lnTo>
                    <a:pt x="30" y="3"/>
                  </a:lnTo>
                  <a:lnTo>
                    <a:pt x="33" y="3"/>
                  </a:lnTo>
                  <a:lnTo>
                    <a:pt x="39" y="4"/>
                  </a:lnTo>
                  <a:lnTo>
                    <a:pt x="40" y="3"/>
                  </a:lnTo>
                  <a:close/>
                  <a:moveTo>
                    <a:pt x="53" y="9"/>
                  </a:moveTo>
                  <a:lnTo>
                    <a:pt x="45" y="4"/>
                  </a:lnTo>
                  <a:lnTo>
                    <a:pt x="43" y="7"/>
                  </a:lnTo>
                  <a:lnTo>
                    <a:pt x="52" y="12"/>
                  </a:lnTo>
                  <a:lnTo>
                    <a:pt x="53" y="9"/>
                  </a:lnTo>
                  <a:close/>
                  <a:moveTo>
                    <a:pt x="68" y="16"/>
                  </a:moveTo>
                  <a:lnTo>
                    <a:pt x="58" y="12"/>
                  </a:lnTo>
                  <a:lnTo>
                    <a:pt x="56" y="13"/>
                  </a:lnTo>
                  <a:lnTo>
                    <a:pt x="67" y="17"/>
                  </a:lnTo>
                  <a:lnTo>
                    <a:pt x="68" y="16"/>
                  </a:lnTo>
                  <a:close/>
                  <a:moveTo>
                    <a:pt x="81" y="22"/>
                  </a:moveTo>
                  <a:lnTo>
                    <a:pt x="72" y="17"/>
                  </a:lnTo>
                  <a:lnTo>
                    <a:pt x="71" y="20"/>
                  </a:lnTo>
                  <a:lnTo>
                    <a:pt x="80" y="25"/>
                  </a:lnTo>
                  <a:lnTo>
                    <a:pt x="81" y="22"/>
                  </a:lnTo>
                  <a:close/>
                  <a:moveTo>
                    <a:pt x="94" y="29"/>
                  </a:moveTo>
                  <a:lnTo>
                    <a:pt x="94" y="29"/>
                  </a:lnTo>
                  <a:lnTo>
                    <a:pt x="94" y="30"/>
                  </a:lnTo>
                  <a:lnTo>
                    <a:pt x="94" y="29"/>
                  </a:lnTo>
                  <a:lnTo>
                    <a:pt x="85" y="25"/>
                  </a:lnTo>
                  <a:lnTo>
                    <a:pt x="84" y="26"/>
                  </a:lnTo>
                  <a:lnTo>
                    <a:pt x="94" y="32"/>
                  </a:lnTo>
                  <a:lnTo>
                    <a:pt x="94" y="32"/>
                  </a:lnTo>
                  <a:lnTo>
                    <a:pt x="94" y="29"/>
                  </a:lnTo>
                  <a:close/>
                  <a:moveTo>
                    <a:pt x="110" y="29"/>
                  </a:moveTo>
                  <a:lnTo>
                    <a:pt x="100" y="29"/>
                  </a:lnTo>
                  <a:lnTo>
                    <a:pt x="100" y="32"/>
                  </a:lnTo>
                  <a:lnTo>
                    <a:pt x="110" y="32"/>
                  </a:lnTo>
                  <a:lnTo>
                    <a:pt x="110" y="29"/>
                  </a:lnTo>
                  <a:close/>
                  <a:moveTo>
                    <a:pt x="124" y="29"/>
                  </a:moveTo>
                  <a:lnTo>
                    <a:pt x="114" y="29"/>
                  </a:lnTo>
                  <a:lnTo>
                    <a:pt x="114" y="32"/>
                  </a:lnTo>
                  <a:lnTo>
                    <a:pt x="124" y="32"/>
                  </a:lnTo>
                  <a:lnTo>
                    <a:pt x="124" y="29"/>
                  </a:lnTo>
                  <a:close/>
                  <a:moveTo>
                    <a:pt x="136" y="26"/>
                  </a:moveTo>
                  <a:lnTo>
                    <a:pt x="136" y="29"/>
                  </a:lnTo>
                  <a:lnTo>
                    <a:pt x="130" y="29"/>
                  </a:lnTo>
                  <a:lnTo>
                    <a:pt x="130" y="32"/>
                  </a:lnTo>
                  <a:lnTo>
                    <a:pt x="136" y="32"/>
                  </a:lnTo>
                  <a:lnTo>
                    <a:pt x="137" y="32"/>
                  </a:lnTo>
                  <a:lnTo>
                    <a:pt x="139" y="28"/>
                  </a:lnTo>
                  <a:lnTo>
                    <a:pt x="136" y="26"/>
                  </a:lnTo>
                  <a:close/>
                  <a:moveTo>
                    <a:pt x="149" y="19"/>
                  </a:moveTo>
                  <a:lnTo>
                    <a:pt x="139" y="19"/>
                  </a:lnTo>
                  <a:lnTo>
                    <a:pt x="137" y="22"/>
                  </a:lnTo>
                  <a:lnTo>
                    <a:pt x="140" y="22"/>
                  </a:lnTo>
                  <a:lnTo>
                    <a:pt x="140" y="22"/>
                  </a:lnTo>
                  <a:lnTo>
                    <a:pt x="149" y="22"/>
                  </a:lnTo>
                  <a:lnTo>
                    <a:pt x="149" y="19"/>
                  </a:lnTo>
                  <a:close/>
                  <a:moveTo>
                    <a:pt x="164" y="19"/>
                  </a:moveTo>
                  <a:lnTo>
                    <a:pt x="153" y="19"/>
                  </a:lnTo>
                  <a:lnTo>
                    <a:pt x="153" y="22"/>
                  </a:lnTo>
                  <a:lnTo>
                    <a:pt x="164" y="22"/>
                  </a:lnTo>
                  <a:lnTo>
                    <a:pt x="164" y="19"/>
                  </a:lnTo>
                  <a:close/>
                  <a:moveTo>
                    <a:pt x="177" y="28"/>
                  </a:moveTo>
                  <a:lnTo>
                    <a:pt x="177" y="28"/>
                  </a:lnTo>
                  <a:lnTo>
                    <a:pt x="169" y="22"/>
                  </a:lnTo>
                  <a:lnTo>
                    <a:pt x="166" y="23"/>
                  </a:lnTo>
                  <a:lnTo>
                    <a:pt x="166" y="23"/>
                  </a:lnTo>
                  <a:lnTo>
                    <a:pt x="175" y="30"/>
                  </a:lnTo>
                  <a:lnTo>
                    <a:pt x="177" y="28"/>
                  </a:lnTo>
                  <a:close/>
                  <a:moveTo>
                    <a:pt x="187" y="39"/>
                  </a:moveTo>
                  <a:lnTo>
                    <a:pt x="187" y="39"/>
                  </a:lnTo>
                  <a:lnTo>
                    <a:pt x="179" y="32"/>
                  </a:lnTo>
                  <a:lnTo>
                    <a:pt x="178" y="33"/>
                  </a:lnTo>
                  <a:lnTo>
                    <a:pt x="178" y="33"/>
                  </a:lnTo>
                  <a:lnTo>
                    <a:pt x="185" y="41"/>
                  </a:lnTo>
                  <a:lnTo>
                    <a:pt x="187" y="39"/>
                  </a:lnTo>
                  <a:close/>
                  <a:moveTo>
                    <a:pt x="195" y="52"/>
                  </a:moveTo>
                  <a:lnTo>
                    <a:pt x="195" y="52"/>
                  </a:lnTo>
                  <a:lnTo>
                    <a:pt x="190" y="44"/>
                  </a:lnTo>
                  <a:lnTo>
                    <a:pt x="188" y="45"/>
                  </a:lnTo>
                  <a:lnTo>
                    <a:pt x="188" y="45"/>
                  </a:lnTo>
                  <a:lnTo>
                    <a:pt x="194" y="54"/>
                  </a:lnTo>
                  <a:lnTo>
                    <a:pt x="195" y="52"/>
                  </a:lnTo>
                  <a:close/>
                  <a:moveTo>
                    <a:pt x="207" y="61"/>
                  </a:moveTo>
                  <a:lnTo>
                    <a:pt x="207" y="61"/>
                  </a:lnTo>
                  <a:lnTo>
                    <a:pt x="200" y="55"/>
                  </a:lnTo>
                  <a:lnTo>
                    <a:pt x="198" y="57"/>
                  </a:lnTo>
                  <a:lnTo>
                    <a:pt x="198" y="57"/>
                  </a:lnTo>
                  <a:lnTo>
                    <a:pt x="206" y="64"/>
                  </a:lnTo>
                  <a:lnTo>
                    <a:pt x="207" y="61"/>
                  </a:lnTo>
                  <a:close/>
                  <a:moveTo>
                    <a:pt x="220" y="70"/>
                  </a:moveTo>
                  <a:lnTo>
                    <a:pt x="220" y="70"/>
                  </a:lnTo>
                  <a:lnTo>
                    <a:pt x="211" y="64"/>
                  </a:lnTo>
                  <a:lnTo>
                    <a:pt x="210" y="67"/>
                  </a:lnTo>
                  <a:lnTo>
                    <a:pt x="210" y="67"/>
                  </a:lnTo>
                  <a:lnTo>
                    <a:pt x="219" y="71"/>
                  </a:lnTo>
                  <a:lnTo>
                    <a:pt x="220" y="70"/>
                  </a:lnTo>
                  <a:close/>
                  <a:moveTo>
                    <a:pt x="227" y="62"/>
                  </a:moveTo>
                  <a:lnTo>
                    <a:pt x="227" y="62"/>
                  </a:lnTo>
                  <a:lnTo>
                    <a:pt x="226" y="68"/>
                  </a:lnTo>
                  <a:lnTo>
                    <a:pt x="226" y="68"/>
                  </a:lnTo>
                  <a:lnTo>
                    <a:pt x="224" y="71"/>
                  </a:lnTo>
                  <a:lnTo>
                    <a:pt x="224" y="71"/>
                  </a:lnTo>
                  <a:lnTo>
                    <a:pt x="224" y="71"/>
                  </a:lnTo>
                  <a:lnTo>
                    <a:pt x="224" y="71"/>
                  </a:lnTo>
                  <a:lnTo>
                    <a:pt x="224" y="71"/>
                  </a:lnTo>
                  <a:lnTo>
                    <a:pt x="224" y="71"/>
                  </a:lnTo>
                  <a:lnTo>
                    <a:pt x="224" y="71"/>
                  </a:lnTo>
                  <a:lnTo>
                    <a:pt x="224" y="71"/>
                  </a:lnTo>
                  <a:lnTo>
                    <a:pt x="224" y="71"/>
                  </a:lnTo>
                  <a:lnTo>
                    <a:pt x="224" y="71"/>
                  </a:lnTo>
                  <a:lnTo>
                    <a:pt x="224" y="71"/>
                  </a:lnTo>
                  <a:lnTo>
                    <a:pt x="224" y="71"/>
                  </a:lnTo>
                  <a:lnTo>
                    <a:pt x="224" y="71"/>
                  </a:lnTo>
                  <a:lnTo>
                    <a:pt x="224" y="71"/>
                  </a:lnTo>
                  <a:lnTo>
                    <a:pt x="224" y="71"/>
                  </a:lnTo>
                  <a:lnTo>
                    <a:pt x="224" y="71"/>
                  </a:lnTo>
                  <a:lnTo>
                    <a:pt x="224" y="71"/>
                  </a:lnTo>
                  <a:lnTo>
                    <a:pt x="224" y="74"/>
                  </a:lnTo>
                  <a:lnTo>
                    <a:pt x="224" y="74"/>
                  </a:lnTo>
                  <a:lnTo>
                    <a:pt x="224" y="74"/>
                  </a:lnTo>
                  <a:lnTo>
                    <a:pt x="226" y="72"/>
                  </a:lnTo>
                  <a:lnTo>
                    <a:pt x="226" y="72"/>
                  </a:lnTo>
                  <a:lnTo>
                    <a:pt x="227" y="70"/>
                  </a:lnTo>
                  <a:lnTo>
                    <a:pt x="227" y="70"/>
                  </a:lnTo>
                  <a:lnTo>
                    <a:pt x="230" y="64"/>
                  </a:lnTo>
                  <a:lnTo>
                    <a:pt x="227" y="62"/>
                  </a:lnTo>
                  <a:close/>
                  <a:moveTo>
                    <a:pt x="242" y="59"/>
                  </a:moveTo>
                  <a:lnTo>
                    <a:pt x="242" y="59"/>
                  </a:lnTo>
                  <a:lnTo>
                    <a:pt x="232" y="58"/>
                  </a:lnTo>
                  <a:lnTo>
                    <a:pt x="230" y="58"/>
                  </a:lnTo>
                  <a:lnTo>
                    <a:pt x="230" y="58"/>
                  </a:lnTo>
                  <a:lnTo>
                    <a:pt x="232" y="59"/>
                  </a:lnTo>
                  <a:lnTo>
                    <a:pt x="232" y="59"/>
                  </a:lnTo>
                  <a:lnTo>
                    <a:pt x="232" y="59"/>
                  </a:lnTo>
                  <a:lnTo>
                    <a:pt x="232" y="59"/>
                  </a:lnTo>
                  <a:lnTo>
                    <a:pt x="232" y="59"/>
                  </a:lnTo>
                  <a:lnTo>
                    <a:pt x="232" y="59"/>
                  </a:lnTo>
                  <a:lnTo>
                    <a:pt x="232" y="59"/>
                  </a:lnTo>
                  <a:lnTo>
                    <a:pt x="232" y="59"/>
                  </a:lnTo>
                  <a:lnTo>
                    <a:pt x="232" y="59"/>
                  </a:lnTo>
                  <a:lnTo>
                    <a:pt x="232" y="59"/>
                  </a:lnTo>
                  <a:lnTo>
                    <a:pt x="232" y="59"/>
                  </a:lnTo>
                  <a:lnTo>
                    <a:pt x="232" y="59"/>
                  </a:lnTo>
                  <a:lnTo>
                    <a:pt x="232" y="59"/>
                  </a:lnTo>
                  <a:lnTo>
                    <a:pt x="240" y="62"/>
                  </a:lnTo>
                  <a:lnTo>
                    <a:pt x="242" y="59"/>
                  </a:lnTo>
                  <a:close/>
                  <a:moveTo>
                    <a:pt x="255" y="67"/>
                  </a:moveTo>
                  <a:lnTo>
                    <a:pt x="255" y="67"/>
                  </a:lnTo>
                  <a:lnTo>
                    <a:pt x="246" y="62"/>
                  </a:lnTo>
                  <a:lnTo>
                    <a:pt x="245" y="64"/>
                  </a:lnTo>
                  <a:lnTo>
                    <a:pt x="245" y="64"/>
                  </a:lnTo>
                  <a:lnTo>
                    <a:pt x="253" y="68"/>
                  </a:lnTo>
                  <a:lnTo>
                    <a:pt x="255" y="67"/>
                  </a:lnTo>
                  <a:close/>
                  <a:moveTo>
                    <a:pt x="265" y="78"/>
                  </a:moveTo>
                  <a:lnTo>
                    <a:pt x="265" y="78"/>
                  </a:lnTo>
                  <a:lnTo>
                    <a:pt x="259" y="70"/>
                  </a:lnTo>
                  <a:lnTo>
                    <a:pt x="258" y="71"/>
                  </a:lnTo>
                  <a:lnTo>
                    <a:pt x="258" y="71"/>
                  </a:lnTo>
                  <a:lnTo>
                    <a:pt x="263" y="80"/>
                  </a:lnTo>
                  <a:lnTo>
                    <a:pt x="265" y="78"/>
                  </a:lnTo>
                  <a:close/>
                  <a:moveTo>
                    <a:pt x="274" y="91"/>
                  </a:moveTo>
                  <a:lnTo>
                    <a:pt x="274" y="91"/>
                  </a:lnTo>
                  <a:lnTo>
                    <a:pt x="268" y="83"/>
                  </a:lnTo>
                  <a:lnTo>
                    <a:pt x="265" y="84"/>
                  </a:lnTo>
                  <a:lnTo>
                    <a:pt x="265" y="84"/>
                  </a:lnTo>
                  <a:lnTo>
                    <a:pt x="271" y="93"/>
                  </a:lnTo>
                  <a:lnTo>
                    <a:pt x="274" y="91"/>
                  </a:lnTo>
                  <a:close/>
                  <a:moveTo>
                    <a:pt x="282" y="104"/>
                  </a:moveTo>
                  <a:lnTo>
                    <a:pt x="282" y="104"/>
                  </a:lnTo>
                  <a:lnTo>
                    <a:pt x="277" y="94"/>
                  </a:lnTo>
                  <a:lnTo>
                    <a:pt x="275" y="96"/>
                  </a:lnTo>
                  <a:lnTo>
                    <a:pt x="275" y="96"/>
                  </a:lnTo>
                  <a:lnTo>
                    <a:pt x="279" y="104"/>
                  </a:lnTo>
                  <a:lnTo>
                    <a:pt x="282" y="104"/>
                  </a:lnTo>
                  <a:close/>
                  <a:moveTo>
                    <a:pt x="290" y="115"/>
                  </a:moveTo>
                  <a:lnTo>
                    <a:pt x="290" y="115"/>
                  </a:lnTo>
                  <a:lnTo>
                    <a:pt x="287" y="112"/>
                  </a:lnTo>
                  <a:lnTo>
                    <a:pt x="287" y="112"/>
                  </a:lnTo>
                  <a:lnTo>
                    <a:pt x="284" y="109"/>
                  </a:lnTo>
                  <a:lnTo>
                    <a:pt x="281" y="110"/>
                  </a:lnTo>
                  <a:lnTo>
                    <a:pt x="281" y="110"/>
                  </a:lnTo>
                  <a:lnTo>
                    <a:pt x="284" y="115"/>
                  </a:lnTo>
                  <a:lnTo>
                    <a:pt x="284" y="115"/>
                  </a:lnTo>
                  <a:lnTo>
                    <a:pt x="290" y="117"/>
                  </a:lnTo>
                  <a:lnTo>
                    <a:pt x="290" y="115"/>
                  </a:lnTo>
                  <a:close/>
                  <a:moveTo>
                    <a:pt x="304" y="119"/>
                  </a:moveTo>
                  <a:lnTo>
                    <a:pt x="304" y="119"/>
                  </a:lnTo>
                  <a:lnTo>
                    <a:pt x="295" y="116"/>
                  </a:lnTo>
                  <a:lnTo>
                    <a:pt x="294" y="119"/>
                  </a:lnTo>
                  <a:lnTo>
                    <a:pt x="294" y="119"/>
                  </a:lnTo>
                  <a:lnTo>
                    <a:pt x="304" y="122"/>
                  </a:lnTo>
                  <a:lnTo>
                    <a:pt x="304" y="119"/>
                  </a:lnTo>
                  <a:close/>
                  <a:moveTo>
                    <a:pt x="319" y="123"/>
                  </a:moveTo>
                  <a:lnTo>
                    <a:pt x="319" y="123"/>
                  </a:lnTo>
                  <a:lnTo>
                    <a:pt x="310" y="120"/>
                  </a:lnTo>
                  <a:lnTo>
                    <a:pt x="308" y="123"/>
                  </a:lnTo>
                  <a:lnTo>
                    <a:pt x="308" y="123"/>
                  </a:lnTo>
                  <a:lnTo>
                    <a:pt x="319" y="126"/>
                  </a:lnTo>
                  <a:lnTo>
                    <a:pt x="319" y="1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0" name="Freeform 1656"/>
            <p:cNvSpPr>
              <a:spLocks noEditPoints="1"/>
            </p:cNvSpPr>
            <p:nvPr/>
          </p:nvSpPr>
          <p:spPr bwMode="auto">
            <a:xfrm>
              <a:off x="1163638" y="3323066"/>
              <a:ext cx="868363" cy="41275"/>
            </a:xfrm>
            <a:custGeom>
              <a:avLst/>
              <a:gdLst>
                <a:gd name="T0" fmla="*/ 6 w 547"/>
                <a:gd name="T1" fmla="*/ 3 h 26"/>
                <a:gd name="T2" fmla="*/ 11 w 547"/>
                <a:gd name="T3" fmla="*/ 3 h 26"/>
                <a:gd name="T4" fmla="*/ 26 w 547"/>
                <a:gd name="T5" fmla="*/ 0 h 26"/>
                <a:gd name="T6" fmla="*/ 52 w 547"/>
                <a:gd name="T7" fmla="*/ 0 h 26"/>
                <a:gd name="T8" fmla="*/ 52 w 547"/>
                <a:gd name="T9" fmla="*/ 0 h 26"/>
                <a:gd name="T10" fmla="*/ 66 w 547"/>
                <a:gd name="T11" fmla="*/ 3 h 26"/>
                <a:gd name="T12" fmla="*/ 72 w 547"/>
                <a:gd name="T13" fmla="*/ 3 h 26"/>
                <a:gd name="T14" fmla="*/ 87 w 547"/>
                <a:gd name="T15" fmla="*/ 0 h 26"/>
                <a:gd name="T16" fmla="*/ 113 w 547"/>
                <a:gd name="T17" fmla="*/ 0 h 26"/>
                <a:gd name="T18" fmla="*/ 113 w 547"/>
                <a:gd name="T19" fmla="*/ 0 h 26"/>
                <a:gd name="T20" fmla="*/ 127 w 547"/>
                <a:gd name="T21" fmla="*/ 3 h 26"/>
                <a:gd name="T22" fmla="*/ 133 w 547"/>
                <a:gd name="T23" fmla="*/ 3 h 26"/>
                <a:gd name="T24" fmla="*/ 148 w 547"/>
                <a:gd name="T25" fmla="*/ 0 h 26"/>
                <a:gd name="T26" fmla="*/ 174 w 547"/>
                <a:gd name="T27" fmla="*/ 0 h 26"/>
                <a:gd name="T28" fmla="*/ 174 w 547"/>
                <a:gd name="T29" fmla="*/ 0 h 26"/>
                <a:gd name="T30" fmla="*/ 188 w 547"/>
                <a:gd name="T31" fmla="*/ 3 h 26"/>
                <a:gd name="T32" fmla="*/ 194 w 547"/>
                <a:gd name="T33" fmla="*/ 3 h 26"/>
                <a:gd name="T34" fmla="*/ 208 w 547"/>
                <a:gd name="T35" fmla="*/ 0 h 26"/>
                <a:gd name="T36" fmla="*/ 234 w 547"/>
                <a:gd name="T37" fmla="*/ 0 h 26"/>
                <a:gd name="T38" fmla="*/ 234 w 547"/>
                <a:gd name="T39" fmla="*/ 0 h 26"/>
                <a:gd name="T40" fmla="*/ 250 w 547"/>
                <a:gd name="T41" fmla="*/ 3 h 26"/>
                <a:gd name="T42" fmla="*/ 255 w 547"/>
                <a:gd name="T43" fmla="*/ 3 h 26"/>
                <a:gd name="T44" fmla="*/ 271 w 547"/>
                <a:gd name="T45" fmla="*/ 0 h 26"/>
                <a:gd name="T46" fmla="*/ 295 w 547"/>
                <a:gd name="T47" fmla="*/ 0 h 26"/>
                <a:gd name="T48" fmla="*/ 295 w 547"/>
                <a:gd name="T49" fmla="*/ 0 h 26"/>
                <a:gd name="T50" fmla="*/ 311 w 547"/>
                <a:gd name="T51" fmla="*/ 3 h 26"/>
                <a:gd name="T52" fmla="*/ 316 w 547"/>
                <a:gd name="T53" fmla="*/ 3 h 26"/>
                <a:gd name="T54" fmla="*/ 332 w 547"/>
                <a:gd name="T55" fmla="*/ 0 h 26"/>
                <a:gd name="T56" fmla="*/ 356 w 547"/>
                <a:gd name="T57" fmla="*/ 0 h 26"/>
                <a:gd name="T58" fmla="*/ 356 w 547"/>
                <a:gd name="T59" fmla="*/ 0 h 26"/>
                <a:gd name="T60" fmla="*/ 372 w 547"/>
                <a:gd name="T61" fmla="*/ 3 h 26"/>
                <a:gd name="T62" fmla="*/ 376 w 547"/>
                <a:gd name="T63" fmla="*/ 3 h 26"/>
                <a:gd name="T64" fmla="*/ 392 w 547"/>
                <a:gd name="T65" fmla="*/ 0 h 26"/>
                <a:gd name="T66" fmla="*/ 417 w 547"/>
                <a:gd name="T67" fmla="*/ 0 h 26"/>
                <a:gd name="T68" fmla="*/ 417 w 547"/>
                <a:gd name="T69" fmla="*/ 0 h 26"/>
                <a:gd name="T70" fmla="*/ 433 w 547"/>
                <a:gd name="T71" fmla="*/ 3 h 26"/>
                <a:gd name="T72" fmla="*/ 442 w 547"/>
                <a:gd name="T73" fmla="*/ 0 h 26"/>
                <a:gd name="T74" fmla="*/ 442 w 547"/>
                <a:gd name="T75" fmla="*/ 3 h 26"/>
                <a:gd name="T76" fmla="*/ 462 w 547"/>
                <a:gd name="T77" fmla="*/ 9 h 26"/>
                <a:gd name="T78" fmla="*/ 462 w 547"/>
                <a:gd name="T79" fmla="*/ 10 h 26"/>
                <a:gd name="T80" fmla="*/ 466 w 547"/>
                <a:gd name="T81" fmla="*/ 10 h 26"/>
                <a:gd name="T82" fmla="*/ 476 w 547"/>
                <a:gd name="T83" fmla="*/ 15 h 26"/>
                <a:gd name="T84" fmla="*/ 481 w 547"/>
                <a:gd name="T85" fmla="*/ 17 h 26"/>
                <a:gd name="T86" fmla="*/ 505 w 547"/>
                <a:gd name="T87" fmla="*/ 23 h 26"/>
                <a:gd name="T88" fmla="*/ 495 w 547"/>
                <a:gd name="T89" fmla="*/ 19 h 26"/>
                <a:gd name="T90" fmla="*/ 502 w 547"/>
                <a:gd name="T91" fmla="*/ 25 h 26"/>
                <a:gd name="T92" fmla="*/ 517 w 547"/>
                <a:gd name="T93" fmla="*/ 17 h 26"/>
                <a:gd name="T94" fmla="*/ 518 w 547"/>
                <a:gd name="T95" fmla="*/ 20 h 26"/>
                <a:gd name="T96" fmla="*/ 528 w 547"/>
                <a:gd name="T97" fmla="*/ 19 h 26"/>
                <a:gd name="T98" fmla="*/ 523 w 547"/>
                <a:gd name="T99" fmla="*/ 19 h 26"/>
                <a:gd name="T100" fmla="*/ 528 w 547"/>
                <a:gd name="T101" fmla="*/ 23 h 26"/>
                <a:gd name="T102" fmla="*/ 546 w 547"/>
                <a:gd name="T103" fmla="*/ 20 h 26"/>
                <a:gd name="T104" fmla="*/ 547 w 547"/>
                <a:gd name="T105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47" h="26">
                  <a:moveTo>
                    <a:pt x="6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6" y="3"/>
                  </a:lnTo>
                  <a:lnTo>
                    <a:pt x="6" y="0"/>
                  </a:lnTo>
                  <a:close/>
                  <a:moveTo>
                    <a:pt x="22" y="0"/>
                  </a:moveTo>
                  <a:lnTo>
                    <a:pt x="11" y="0"/>
                  </a:lnTo>
                  <a:lnTo>
                    <a:pt x="11" y="3"/>
                  </a:lnTo>
                  <a:lnTo>
                    <a:pt x="22" y="3"/>
                  </a:lnTo>
                  <a:lnTo>
                    <a:pt x="22" y="0"/>
                  </a:lnTo>
                  <a:close/>
                  <a:moveTo>
                    <a:pt x="36" y="0"/>
                  </a:moveTo>
                  <a:lnTo>
                    <a:pt x="26" y="0"/>
                  </a:lnTo>
                  <a:lnTo>
                    <a:pt x="26" y="3"/>
                  </a:lnTo>
                  <a:lnTo>
                    <a:pt x="36" y="3"/>
                  </a:lnTo>
                  <a:lnTo>
                    <a:pt x="36" y="0"/>
                  </a:lnTo>
                  <a:close/>
                  <a:moveTo>
                    <a:pt x="52" y="0"/>
                  </a:moveTo>
                  <a:lnTo>
                    <a:pt x="42" y="0"/>
                  </a:lnTo>
                  <a:lnTo>
                    <a:pt x="42" y="3"/>
                  </a:lnTo>
                  <a:lnTo>
                    <a:pt x="52" y="3"/>
                  </a:lnTo>
                  <a:lnTo>
                    <a:pt x="52" y="0"/>
                  </a:lnTo>
                  <a:close/>
                  <a:moveTo>
                    <a:pt x="66" y="0"/>
                  </a:moveTo>
                  <a:lnTo>
                    <a:pt x="56" y="0"/>
                  </a:lnTo>
                  <a:lnTo>
                    <a:pt x="56" y="3"/>
                  </a:lnTo>
                  <a:lnTo>
                    <a:pt x="66" y="3"/>
                  </a:lnTo>
                  <a:lnTo>
                    <a:pt x="66" y="0"/>
                  </a:lnTo>
                  <a:close/>
                  <a:moveTo>
                    <a:pt x="82" y="0"/>
                  </a:moveTo>
                  <a:lnTo>
                    <a:pt x="72" y="0"/>
                  </a:lnTo>
                  <a:lnTo>
                    <a:pt x="72" y="3"/>
                  </a:lnTo>
                  <a:lnTo>
                    <a:pt x="82" y="3"/>
                  </a:lnTo>
                  <a:lnTo>
                    <a:pt x="82" y="0"/>
                  </a:lnTo>
                  <a:close/>
                  <a:moveTo>
                    <a:pt x="97" y="0"/>
                  </a:moveTo>
                  <a:lnTo>
                    <a:pt x="87" y="0"/>
                  </a:lnTo>
                  <a:lnTo>
                    <a:pt x="87" y="3"/>
                  </a:lnTo>
                  <a:lnTo>
                    <a:pt x="97" y="3"/>
                  </a:lnTo>
                  <a:lnTo>
                    <a:pt x="97" y="0"/>
                  </a:lnTo>
                  <a:close/>
                  <a:moveTo>
                    <a:pt x="113" y="0"/>
                  </a:moveTo>
                  <a:lnTo>
                    <a:pt x="103" y="0"/>
                  </a:lnTo>
                  <a:lnTo>
                    <a:pt x="103" y="3"/>
                  </a:lnTo>
                  <a:lnTo>
                    <a:pt x="113" y="3"/>
                  </a:lnTo>
                  <a:lnTo>
                    <a:pt x="113" y="0"/>
                  </a:lnTo>
                  <a:close/>
                  <a:moveTo>
                    <a:pt x="127" y="0"/>
                  </a:moveTo>
                  <a:lnTo>
                    <a:pt x="117" y="0"/>
                  </a:lnTo>
                  <a:lnTo>
                    <a:pt x="117" y="3"/>
                  </a:lnTo>
                  <a:lnTo>
                    <a:pt x="127" y="3"/>
                  </a:lnTo>
                  <a:lnTo>
                    <a:pt x="127" y="0"/>
                  </a:lnTo>
                  <a:close/>
                  <a:moveTo>
                    <a:pt x="143" y="0"/>
                  </a:moveTo>
                  <a:lnTo>
                    <a:pt x="133" y="0"/>
                  </a:lnTo>
                  <a:lnTo>
                    <a:pt x="133" y="3"/>
                  </a:lnTo>
                  <a:lnTo>
                    <a:pt x="143" y="3"/>
                  </a:lnTo>
                  <a:lnTo>
                    <a:pt x="143" y="0"/>
                  </a:lnTo>
                  <a:close/>
                  <a:moveTo>
                    <a:pt x="158" y="0"/>
                  </a:moveTo>
                  <a:lnTo>
                    <a:pt x="148" y="0"/>
                  </a:lnTo>
                  <a:lnTo>
                    <a:pt x="148" y="3"/>
                  </a:lnTo>
                  <a:lnTo>
                    <a:pt x="158" y="3"/>
                  </a:lnTo>
                  <a:lnTo>
                    <a:pt x="158" y="0"/>
                  </a:lnTo>
                  <a:close/>
                  <a:moveTo>
                    <a:pt x="174" y="0"/>
                  </a:moveTo>
                  <a:lnTo>
                    <a:pt x="164" y="0"/>
                  </a:lnTo>
                  <a:lnTo>
                    <a:pt x="164" y="3"/>
                  </a:lnTo>
                  <a:lnTo>
                    <a:pt x="174" y="3"/>
                  </a:lnTo>
                  <a:lnTo>
                    <a:pt x="174" y="0"/>
                  </a:lnTo>
                  <a:close/>
                  <a:moveTo>
                    <a:pt x="188" y="0"/>
                  </a:moveTo>
                  <a:lnTo>
                    <a:pt x="178" y="0"/>
                  </a:lnTo>
                  <a:lnTo>
                    <a:pt x="178" y="3"/>
                  </a:lnTo>
                  <a:lnTo>
                    <a:pt x="188" y="3"/>
                  </a:lnTo>
                  <a:lnTo>
                    <a:pt x="188" y="0"/>
                  </a:lnTo>
                  <a:close/>
                  <a:moveTo>
                    <a:pt x="204" y="0"/>
                  </a:moveTo>
                  <a:lnTo>
                    <a:pt x="194" y="0"/>
                  </a:lnTo>
                  <a:lnTo>
                    <a:pt x="194" y="3"/>
                  </a:lnTo>
                  <a:lnTo>
                    <a:pt x="204" y="3"/>
                  </a:lnTo>
                  <a:lnTo>
                    <a:pt x="204" y="0"/>
                  </a:lnTo>
                  <a:close/>
                  <a:moveTo>
                    <a:pt x="219" y="0"/>
                  </a:moveTo>
                  <a:lnTo>
                    <a:pt x="208" y="0"/>
                  </a:lnTo>
                  <a:lnTo>
                    <a:pt x="208" y="3"/>
                  </a:lnTo>
                  <a:lnTo>
                    <a:pt x="219" y="3"/>
                  </a:lnTo>
                  <a:lnTo>
                    <a:pt x="219" y="0"/>
                  </a:lnTo>
                  <a:close/>
                  <a:moveTo>
                    <a:pt x="234" y="0"/>
                  </a:moveTo>
                  <a:lnTo>
                    <a:pt x="224" y="0"/>
                  </a:lnTo>
                  <a:lnTo>
                    <a:pt x="224" y="3"/>
                  </a:lnTo>
                  <a:lnTo>
                    <a:pt x="234" y="3"/>
                  </a:lnTo>
                  <a:lnTo>
                    <a:pt x="234" y="0"/>
                  </a:lnTo>
                  <a:close/>
                  <a:moveTo>
                    <a:pt x="250" y="0"/>
                  </a:moveTo>
                  <a:lnTo>
                    <a:pt x="239" y="0"/>
                  </a:lnTo>
                  <a:lnTo>
                    <a:pt x="239" y="3"/>
                  </a:lnTo>
                  <a:lnTo>
                    <a:pt x="250" y="3"/>
                  </a:lnTo>
                  <a:lnTo>
                    <a:pt x="250" y="0"/>
                  </a:lnTo>
                  <a:close/>
                  <a:moveTo>
                    <a:pt x="265" y="0"/>
                  </a:moveTo>
                  <a:lnTo>
                    <a:pt x="255" y="0"/>
                  </a:lnTo>
                  <a:lnTo>
                    <a:pt x="255" y="3"/>
                  </a:lnTo>
                  <a:lnTo>
                    <a:pt x="265" y="3"/>
                  </a:lnTo>
                  <a:lnTo>
                    <a:pt x="265" y="0"/>
                  </a:lnTo>
                  <a:close/>
                  <a:moveTo>
                    <a:pt x="281" y="0"/>
                  </a:moveTo>
                  <a:lnTo>
                    <a:pt x="271" y="0"/>
                  </a:lnTo>
                  <a:lnTo>
                    <a:pt x="271" y="3"/>
                  </a:lnTo>
                  <a:lnTo>
                    <a:pt x="281" y="3"/>
                  </a:lnTo>
                  <a:lnTo>
                    <a:pt x="281" y="0"/>
                  </a:lnTo>
                  <a:close/>
                  <a:moveTo>
                    <a:pt x="295" y="0"/>
                  </a:moveTo>
                  <a:lnTo>
                    <a:pt x="285" y="0"/>
                  </a:lnTo>
                  <a:lnTo>
                    <a:pt x="285" y="3"/>
                  </a:lnTo>
                  <a:lnTo>
                    <a:pt x="295" y="3"/>
                  </a:lnTo>
                  <a:lnTo>
                    <a:pt x="295" y="0"/>
                  </a:lnTo>
                  <a:close/>
                  <a:moveTo>
                    <a:pt x="311" y="0"/>
                  </a:moveTo>
                  <a:lnTo>
                    <a:pt x="301" y="0"/>
                  </a:lnTo>
                  <a:lnTo>
                    <a:pt x="301" y="3"/>
                  </a:lnTo>
                  <a:lnTo>
                    <a:pt x="311" y="3"/>
                  </a:lnTo>
                  <a:lnTo>
                    <a:pt x="311" y="0"/>
                  </a:lnTo>
                  <a:close/>
                  <a:moveTo>
                    <a:pt x="326" y="0"/>
                  </a:moveTo>
                  <a:lnTo>
                    <a:pt x="316" y="0"/>
                  </a:lnTo>
                  <a:lnTo>
                    <a:pt x="316" y="3"/>
                  </a:lnTo>
                  <a:lnTo>
                    <a:pt x="326" y="3"/>
                  </a:lnTo>
                  <a:lnTo>
                    <a:pt x="326" y="0"/>
                  </a:lnTo>
                  <a:close/>
                  <a:moveTo>
                    <a:pt x="342" y="0"/>
                  </a:moveTo>
                  <a:lnTo>
                    <a:pt x="332" y="0"/>
                  </a:lnTo>
                  <a:lnTo>
                    <a:pt x="332" y="3"/>
                  </a:lnTo>
                  <a:lnTo>
                    <a:pt x="342" y="3"/>
                  </a:lnTo>
                  <a:lnTo>
                    <a:pt x="342" y="0"/>
                  </a:lnTo>
                  <a:close/>
                  <a:moveTo>
                    <a:pt x="356" y="0"/>
                  </a:moveTo>
                  <a:lnTo>
                    <a:pt x="346" y="0"/>
                  </a:lnTo>
                  <a:lnTo>
                    <a:pt x="346" y="3"/>
                  </a:lnTo>
                  <a:lnTo>
                    <a:pt x="356" y="3"/>
                  </a:lnTo>
                  <a:lnTo>
                    <a:pt x="356" y="0"/>
                  </a:lnTo>
                  <a:close/>
                  <a:moveTo>
                    <a:pt x="372" y="0"/>
                  </a:moveTo>
                  <a:lnTo>
                    <a:pt x="362" y="0"/>
                  </a:lnTo>
                  <a:lnTo>
                    <a:pt x="362" y="3"/>
                  </a:lnTo>
                  <a:lnTo>
                    <a:pt x="372" y="3"/>
                  </a:lnTo>
                  <a:lnTo>
                    <a:pt x="372" y="0"/>
                  </a:lnTo>
                  <a:close/>
                  <a:moveTo>
                    <a:pt x="387" y="0"/>
                  </a:moveTo>
                  <a:lnTo>
                    <a:pt x="376" y="0"/>
                  </a:lnTo>
                  <a:lnTo>
                    <a:pt x="376" y="3"/>
                  </a:lnTo>
                  <a:lnTo>
                    <a:pt x="387" y="3"/>
                  </a:lnTo>
                  <a:lnTo>
                    <a:pt x="387" y="0"/>
                  </a:lnTo>
                  <a:close/>
                  <a:moveTo>
                    <a:pt x="402" y="0"/>
                  </a:moveTo>
                  <a:lnTo>
                    <a:pt x="392" y="0"/>
                  </a:lnTo>
                  <a:lnTo>
                    <a:pt x="392" y="3"/>
                  </a:lnTo>
                  <a:lnTo>
                    <a:pt x="402" y="3"/>
                  </a:lnTo>
                  <a:lnTo>
                    <a:pt x="402" y="0"/>
                  </a:lnTo>
                  <a:close/>
                  <a:moveTo>
                    <a:pt x="417" y="0"/>
                  </a:moveTo>
                  <a:lnTo>
                    <a:pt x="407" y="0"/>
                  </a:lnTo>
                  <a:lnTo>
                    <a:pt x="407" y="3"/>
                  </a:lnTo>
                  <a:lnTo>
                    <a:pt x="417" y="3"/>
                  </a:lnTo>
                  <a:lnTo>
                    <a:pt x="417" y="0"/>
                  </a:lnTo>
                  <a:close/>
                  <a:moveTo>
                    <a:pt x="433" y="0"/>
                  </a:moveTo>
                  <a:lnTo>
                    <a:pt x="423" y="0"/>
                  </a:lnTo>
                  <a:lnTo>
                    <a:pt x="423" y="3"/>
                  </a:lnTo>
                  <a:lnTo>
                    <a:pt x="433" y="3"/>
                  </a:lnTo>
                  <a:lnTo>
                    <a:pt x="433" y="0"/>
                  </a:lnTo>
                  <a:close/>
                  <a:moveTo>
                    <a:pt x="449" y="2"/>
                  </a:moveTo>
                  <a:lnTo>
                    <a:pt x="449" y="2"/>
                  </a:lnTo>
                  <a:lnTo>
                    <a:pt x="442" y="0"/>
                  </a:lnTo>
                  <a:lnTo>
                    <a:pt x="437" y="0"/>
                  </a:lnTo>
                  <a:lnTo>
                    <a:pt x="437" y="3"/>
                  </a:lnTo>
                  <a:lnTo>
                    <a:pt x="442" y="3"/>
                  </a:lnTo>
                  <a:lnTo>
                    <a:pt x="442" y="3"/>
                  </a:lnTo>
                  <a:lnTo>
                    <a:pt x="447" y="4"/>
                  </a:lnTo>
                  <a:lnTo>
                    <a:pt x="449" y="2"/>
                  </a:lnTo>
                  <a:close/>
                  <a:moveTo>
                    <a:pt x="462" y="9"/>
                  </a:moveTo>
                  <a:lnTo>
                    <a:pt x="462" y="9"/>
                  </a:lnTo>
                  <a:lnTo>
                    <a:pt x="453" y="3"/>
                  </a:lnTo>
                  <a:lnTo>
                    <a:pt x="452" y="6"/>
                  </a:lnTo>
                  <a:lnTo>
                    <a:pt x="452" y="6"/>
                  </a:lnTo>
                  <a:lnTo>
                    <a:pt x="462" y="10"/>
                  </a:lnTo>
                  <a:lnTo>
                    <a:pt x="462" y="9"/>
                  </a:lnTo>
                  <a:close/>
                  <a:moveTo>
                    <a:pt x="476" y="15"/>
                  </a:moveTo>
                  <a:lnTo>
                    <a:pt x="476" y="15"/>
                  </a:lnTo>
                  <a:lnTo>
                    <a:pt x="466" y="10"/>
                  </a:lnTo>
                  <a:lnTo>
                    <a:pt x="466" y="13"/>
                  </a:lnTo>
                  <a:lnTo>
                    <a:pt x="466" y="13"/>
                  </a:lnTo>
                  <a:lnTo>
                    <a:pt x="475" y="17"/>
                  </a:lnTo>
                  <a:lnTo>
                    <a:pt x="476" y="15"/>
                  </a:lnTo>
                  <a:close/>
                  <a:moveTo>
                    <a:pt x="491" y="17"/>
                  </a:moveTo>
                  <a:lnTo>
                    <a:pt x="491" y="17"/>
                  </a:lnTo>
                  <a:lnTo>
                    <a:pt x="481" y="15"/>
                  </a:lnTo>
                  <a:lnTo>
                    <a:pt x="481" y="17"/>
                  </a:lnTo>
                  <a:lnTo>
                    <a:pt x="481" y="17"/>
                  </a:lnTo>
                  <a:lnTo>
                    <a:pt x="489" y="20"/>
                  </a:lnTo>
                  <a:lnTo>
                    <a:pt x="491" y="17"/>
                  </a:lnTo>
                  <a:close/>
                  <a:moveTo>
                    <a:pt x="505" y="23"/>
                  </a:moveTo>
                  <a:lnTo>
                    <a:pt x="505" y="23"/>
                  </a:lnTo>
                  <a:lnTo>
                    <a:pt x="504" y="23"/>
                  </a:lnTo>
                  <a:lnTo>
                    <a:pt x="504" y="23"/>
                  </a:lnTo>
                  <a:lnTo>
                    <a:pt x="495" y="19"/>
                  </a:lnTo>
                  <a:lnTo>
                    <a:pt x="495" y="22"/>
                  </a:lnTo>
                  <a:lnTo>
                    <a:pt x="495" y="22"/>
                  </a:lnTo>
                  <a:lnTo>
                    <a:pt x="502" y="25"/>
                  </a:lnTo>
                  <a:lnTo>
                    <a:pt x="502" y="25"/>
                  </a:lnTo>
                  <a:lnTo>
                    <a:pt x="504" y="26"/>
                  </a:lnTo>
                  <a:lnTo>
                    <a:pt x="505" y="23"/>
                  </a:lnTo>
                  <a:close/>
                  <a:moveTo>
                    <a:pt x="517" y="17"/>
                  </a:moveTo>
                  <a:lnTo>
                    <a:pt x="517" y="17"/>
                  </a:lnTo>
                  <a:lnTo>
                    <a:pt x="508" y="23"/>
                  </a:lnTo>
                  <a:lnTo>
                    <a:pt x="510" y="26"/>
                  </a:lnTo>
                  <a:lnTo>
                    <a:pt x="510" y="26"/>
                  </a:lnTo>
                  <a:lnTo>
                    <a:pt x="518" y="20"/>
                  </a:lnTo>
                  <a:lnTo>
                    <a:pt x="517" y="17"/>
                  </a:lnTo>
                  <a:close/>
                  <a:moveTo>
                    <a:pt x="531" y="22"/>
                  </a:moveTo>
                  <a:lnTo>
                    <a:pt x="531" y="22"/>
                  </a:lnTo>
                  <a:lnTo>
                    <a:pt x="528" y="19"/>
                  </a:lnTo>
                  <a:lnTo>
                    <a:pt x="528" y="19"/>
                  </a:lnTo>
                  <a:lnTo>
                    <a:pt x="526" y="17"/>
                  </a:lnTo>
                  <a:lnTo>
                    <a:pt x="523" y="17"/>
                  </a:lnTo>
                  <a:lnTo>
                    <a:pt x="523" y="19"/>
                  </a:lnTo>
                  <a:lnTo>
                    <a:pt x="523" y="19"/>
                  </a:lnTo>
                  <a:lnTo>
                    <a:pt x="526" y="22"/>
                  </a:lnTo>
                  <a:lnTo>
                    <a:pt x="526" y="22"/>
                  </a:lnTo>
                  <a:lnTo>
                    <a:pt x="528" y="23"/>
                  </a:lnTo>
                  <a:lnTo>
                    <a:pt x="531" y="25"/>
                  </a:lnTo>
                  <a:lnTo>
                    <a:pt x="531" y="22"/>
                  </a:lnTo>
                  <a:close/>
                  <a:moveTo>
                    <a:pt x="546" y="20"/>
                  </a:moveTo>
                  <a:lnTo>
                    <a:pt x="546" y="20"/>
                  </a:lnTo>
                  <a:lnTo>
                    <a:pt x="536" y="22"/>
                  </a:lnTo>
                  <a:lnTo>
                    <a:pt x="537" y="25"/>
                  </a:lnTo>
                  <a:lnTo>
                    <a:pt x="537" y="25"/>
                  </a:lnTo>
                  <a:lnTo>
                    <a:pt x="547" y="23"/>
                  </a:lnTo>
                  <a:lnTo>
                    <a:pt x="546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1" name="Freeform 1657"/>
            <p:cNvSpPr>
              <a:spLocks noEditPoints="1"/>
            </p:cNvSpPr>
            <p:nvPr/>
          </p:nvSpPr>
          <p:spPr bwMode="auto">
            <a:xfrm>
              <a:off x="2184400" y="3546904"/>
              <a:ext cx="17463" cy="25400"/>
            </a:xfrm>
            <a:custGeom>
              <a:avLst/>
              <a:gdLst>
                <a:gd name="T0" fmla="*/ 10 w 11"/>
                <a:gd name="T1" fmla="*/ 2 h 16"/>
                <a:gd name="T2" fmla="*/ 10 w 11"/>
                <a:gd name="T3" fmla="*/ 2 h 16"/>
                <a:gd name="T4" fmla="*/ 11 w 11"/>
                <a:gd name="T5" fmla="*/ 0 h 16"/>
                <a:gd name="T6" fmla="*/ 9 w 11"/>
                <a:gd name="T7" fmla="*/ 0 h 16"/>
                <a:gd name="T8" fmla="*/ 9 w 11"/>
                <a:gd name="T9" fmla="*/ 0 h 16"/>
                <a:gd name="T10" fmla="*/ 9 w 11"/>
                <a:gd name="T11" fmla="*/ 1 h 16"/>
                <a:gd name="T12" fmla="*/ 10 w 11"/>
                <a:gd name="T13" fmla="*/ 2 h 16"/>
                <a:gd name="T14" fmla="*/ 3 w 11"/>
                <a:gd name="T15" fmla="*/ 16 h 16"/>
                <a:gd name="T16" fmla="*/ 3 w 11"/>
                <a:gd name="T17" fmla="*/ 16 h 16"/>
                <a:gd name="T18" fmla="*/ 7 w 11"/>
                <a:gd name="T19" fmla="*/ 7 h 16"/>
                <a:gd name="T20" fmla="*/ 6 w 11"/>
                <a:gd name="T21" fmla="*/ 5 h 16"/>
                <a:gd name="T22" fmla="*/ 6 w 11"/>
                <a:gd name="T23" fmla="*/ 5 h 16"/>
                <a:gd name="T24" fmla="*/ 0 w 11"/>
                <a:gd name="T25" fmla="*/ 14 h 16"/>
                <a:gd name="T26" fmla="*/ 3 w 11"/>
                <a:gd name="T2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" h="16">
                  <a:moveTo>
                    <a:pt x="10" y="2"/>
                  </a:moveTo>
                  <a:lnTo>
                    <a:pt x="10" y="2"/>
                  </a:lnTo>
                  <a:lnTo>
                    <a:pt x="11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1"/>
                  </a:lnTo>
                  <a:lnTo>
                    <a:pt x="10" y="2"/>
                  </a:lnTo>
                  <a:close/>
                  <a:moveTo>
                    <a:pt x="3" y="16"/>
                  </a:moveTo>
                  <a:lnTo>
                    <a:pt x="3" y="16"/>
                  </a:lnTo>
                  <a:lnTo>
                    <a:pt x="7" y="7"/>
                  </a:lnTo>
                  <a:lnTo>
                    <a:pt x="6" y="5"/>
                  </a:lnTo>
                  <a:lnTo>
                    <a:pt x="6" y="5"/>
                  </a:lnTo>
                  <a:lnTo>
                    <a:pt x="0" y="14"/>
                  </a:lnTo>
                  <a:lnTo>
                    <a:pt x="3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2" name="Freeform 1658"/>
            <p:cNvSpPr>
              <a:spLocks noEditPoints="1"/>
            </p:cNvSpPr>
            <p:nvPr/>
          </p:nvSpPr>
          <p:spPr bwMode="auto">
            <a:xfrm>
              <a:off x="2273300" y="3537379"/>
              <a:ext cx="33338" cy="20638"/>
            </a:xfrm>
            <a:custGeom>
              <a:avLst/>
              <a:gdLst>
                <a:gd name="T0" fmla="*/ 6 w 21"/>
                <a:gd name="T1" fmla="*/ 7 h 13"/>
                <a:gd name="T2" fmla="*/ 6 w 21"/>
                <a:gd name="T3" fmla="*/ 7 h 13"/>
                <a:gd name="T4" fmla="*/ 0 w 21"/>
                <a:gd name="T5" fmla="*/ 10 h 13"/>
                <a:gd name="T6" fmla="*/ 0 w 21"/>
                <a:gd name="T7" fmla="*/ 13 h 13"/>
                <a:gd name="T8" fmla="*/ 0 w 21"/>
                <a:gd name="T9" fmla="*/ 13 h 13"/>
                <a:gd name="T10" fmla="*/ 8 w 21"/>
                <a:gd name="T11" fmla="*/ 10 h 13"/>
                <a:gd name="T12" fmla="*/ 6 w 21"/>
                <a:gd name="T13" fmla="*/ 7 h 13"/>
                <a:gd name="T14" fmla="*/ 19 w 21"/>
                <a:gd name="T15" fmla="*/ 0 h 13"/>
                <a:gd name="T16" fmla="*/ 19 w 21"/>
                <a:gd name="T17" fmla="*/ 0 h 13"/>
                <a:gd name="T18" fmla="*/ 11 w 21"/>
                <a:gd name="T19" fmla="*/ 6 h 13"/>
                <a:gd name="T20" fmla="*/ 12 w 21"/>
                <a:gd name="T21" fmla="*/ 7 h 13"/>
                <a:gd name="T22" fmla="*/ 12 w 21"/>
                <a:gd name="T23" fmla="*/ 7 h 13"/>
                <a:gd name="T24" fmla="*/ 21 w 21"/>
                <a:gd name="T25" fmla="*/ 3 h 13"/>
                <a:gd name="T26" fmla="*/ 19 w 21"/>
                <a:gd name="T27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13">
                  <a:moveTo>
                    <a:pt x="6" y="7"/>
                  </a:moveTo>
                  <a:lnTo>
                    <a:pt x="6" y="7"/>
                  </a:lnTo>
                  <a:lnTo>
                    <a:pt x="0" y="10"/>
                  </a:lnTo>
                  <a:lnTo>
                    <a:pt x="0" y="13"/>
                  </a:lnTo>
                  <a:lnTo>
                    <a:pt x="0" y="13"/>
                  </a:lnTo>
                  <a:lnTo>
                    <a:pt x="8" y="10"/>
                  </a:lnTo>
                  <a:lnTo>
                    <a:pt x="6" y="7"/>
                  </a:lnTo>
                  <a:close/>
                  <a:moveTo>
                    <a:pt x="19" y="0"/>
                  </a:moveTo>
                  <a:lnTo>
                    <a:pt x="19" y="0"/>
                  </a:lnTo>
                  <a:lnTo>
                    <a:pt x="11" y="6"/>
                  </a:lnTo>
                  <a:lnTo>
                    <a:pt x="12" y="7"/>
                  </a:lnTo>
                  <a:lnTo>
                    <a:pt x="12" y="7"/>
                  </a:lnTo>
                  <a:lnTo>
                    <a:pt x="21" y="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3" name="Freeform 1659"/>
            <p:cNvSpPr>
              <a:spLocks noEditPoints="1"/>
            </p:cNvSpPr>
            <p:nvPr/>
          </p:nvSpPr>
          <p:spPr bwMode="auto">
            <a:xfrm>
              <a:off x="2354263" y="3389741"/>
              <a:ext cx="241300" cy="119063"/>
            </a:xfrm>
            <a:custGeom>
              <a:avLst/>
              <a:gdLst>
                <a:gd name="T0" fmla="*/ 0 w 152"/>
                <a:gd name="T1" fmla="*/ 73 h 75"/>
                <a:gd name="T2" fmla="*/ 10 w 152"/>
                <a:gd name="T3" fmla="*/ 70 h 75"/>
                <a:gd name="T4" fmla="*/ 22 w 152"/>
                <a:gd name="T5" fmla="*/ 59 h 75"/>
                <a:gd name="T6" fmla="*/ 15 w 152"/>
                <a:gd name="T7" fmla="*/ 67 h 75"/>
                <a:gd name="T8" fmla="*/ 38 w 152"/>
                <a:gd name="T9" fmla="*/ 55 h 75"/>
                <a:gd name="T10" fmla="*/ 26 w 152"/>
                <a:gd name="T11" fmla="*/ 57 h 75"/>
                <a:gd name="T12" fmla="*/ 33 w 152"/>
                <a:gd name="T13" fmla="*/ 58 h 75"/>
                <a:gd name="T14" fmla="*/ 52 w 152"/>
                <a:gd name="T15" fmla="*/ 55 h 75"/>
                <a:gd name="T16" fmla="*/ 42 w 152"/>
                <a:gd name="T17" fmla="*/ 58 h 75"/>
                <a:gd name="T18" fmla="*/ 52 w 152"/>
                <a:gd name="T19" fmla="*/ 55 h 75"/>
                <a:gd name="T20" fmla="*/ 58 w 152"/>
                <a:gd name="T21" fmla="*/ 55 h 75"/>
                <a:gd name="T22" fmla="*/ 68 w 152"/>
                <a:gd name="T23" fmla="*/ 57 h 75"/>
                <a:gd name="T24" fmla="*/ 80 w 152"/>
                <a:gd name="T25" fmla="*/ 49 h 75"/>
                <a:gd name="T26" fmla="*/ 75 w 152"/>
                <a:gd name="T27" fmla="*/ 54 h 75"/>
                <a:gd name="T28" fmla="*/ 73 w 152"/>
                <a:gd name="T29" fmla="*/ 57 h 75"/>
                <a:gd name="T30" fmla="*/ 75 w 152"/>
                <a:gd name="T31" fmla="*/ 57 h 75"/>
                <a:gd name="T32" fmla="*/ 83 w 152"/>
                <a:gd name="T33" fmla="*/ 51 h 75"/>
                <a:gd name="T34" fmla="*/ 90 w 152"/>
                <a:gd name="T35" fmla="*/ 38 h 75"/>
                <a:gd name="T36" fmla="*/ 86 w 152"/>
                <a:gd name="T37" fmla="*/ 48 h 75"/>
                <a:gd name="T38" fmla="*/ 96 w 152"/>
                <a:gd name="T39" fmla="*/ 25 h 75"/>
                <a:gd name="T40" fmla="*/ 96 w 152"/>
                <a:gd name="T41" fmla="*/ 29 h 75"/>
                <a:gd name="T42" fmla="*/ 94 w 152"/>
                <a:gd name="T43" fmla="*/ 35 h 75"/>
                <a:gd name="T44" fmla="*/ 97 w 152"/>
                <a:gd name="T45" fmla="*/ 31 h 75"/>
                <a:gd name="T46" fmla="*/ 96 w 152"/>
                <a:gd name="T47" fmla="*/ 25 h 75"/>
                <a:gd name="T48" fmla="*/ 97 w 152"/>
                <a:gd name="T49" fmla="*/ 20 h 75"/>
                <a:gd name="T50" fmla="*/ 106 w 152"/>
                <a:gd name="T51" fmla="*/ 13 h 75"/>
                <a:gd name="T52" fmla="*/ 116 w 152"/>
                <a:gd name="T53" fmla="*/ 2 h 75"/>
                <a:gd name="T54" fmla="*/ 107 w 152"/>
                <a:gd name="T55" fmla="*/ 7 h 75"/>
                <a:gd name="T56" fmla="*/ 113 w 152"/>
                <a:gd name="T57" fmla="*/ 4 h 75"/>
                <a:gd name="T58" fmla="*/ 116 w 152"/>
                <a:gd name="T59" fmla="*/ 2 h 75"/>
                <a:gd name="T60" fmla="*/ 122 w 152"/>
                <a:gd name="T61" fmla="*/ 0 h 75"/>
                <a:gd name="T62" fmla="*/ 122 w 152"/>
                <a:gd name="T63" fmla="*/ 3 h 75"/>
                <a:gd name="T64" fmla="*/ 132 w 152"/>
                <a:gd name="T65" fmla="*/ 2 h 75"/>
                <a:gd name="T66" fmla="*/ 139 w 152"/>
                <a:gd name="T67" fmla="*/ 7 h 75"/>
                <a:gd name="T68" fmla="*/ 136 w 152"/>
                <a:gd name="T69" fmla="*/ 3 h 75"/>
                <a:gd name="T70" fmla="*/ 138 w 152"/>
                <a:gd name="T71" fmla="*/ 7 h 75"/>
                <a:gd name="T72" fmla="*/ 141 w 152"/>
                <a:gd name="T73" fmla="*/ 13 h 75"/>
                <a:gd name="T74" fmla="*/ 141 w 152"/>
                <a:gd name="T75" fmla="*/ 17 h 75"/>
                <a:gd name="T76" fmla="*/ 139 w 152"/>
                <a:gd name="T77" fmla="*/ 29 h 75"/>
                <a:gd name="T78" fmla="*/ 145 w 152"/>
                <a:gd name="T79" fmla="*/ 44 h 75"/>
                <a:gd name="T80" fmla="*/ 145 w 152"/>
                <a:gd name="T81" fmla="*/ 32 h 75"/>
                <a:gd name="T82" fmla="*/ 143 w 152"/>
                <a:gd name="T83" fmla="*/ 38 h 75"/>
                <a:gd name="T84" fmla="*/ 145 w 152"/>
                <a:gd name="T85" fmla="*/ 44 h 75"/>
                <a:gd name="T86" fmla="*/ 145 w 152"/>
                <a:gd name="T87" fmla="*/ 46 h 75"/>
                <a:gd name="T88" fmla="*/ 151 w 152"/>
                <a:gd name="T89" fmla="*/ 5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52" h="75">
                  <a:moveTo>
                    <a:pt x="9" y="67"/>
                  </a:moveTo>
                  <a:lnTo>
                    <a:pt x="9" y="67"/>
                  </a:lnTo>
                  <a:lnTo>
                    <a:pt x="0" y="73"/>
                  </a:lnTo>
                  <a:lnTo>
                    <a:pt x="2" y="75"/>
                  </a:lnTo>
                  <a:lnTo>
                    <a:pt x="2" y="75"/>
                  </a:lnTo>
                  <a:lnTo>
                    <a:pt x="10" y="70"/>
                  </a:lnTo>
                  <a:lnTo>
                    <a:pt x="9" y="67"/>
                  </a:lnTo>
                  <a:close/>
                  <a:moveTo>
                    <a:pt x="22" y="59"/>
                  </a:moveTo>
                  <a:lnTo>
                    <a:pt x="22" y="59"/>
                  </a:lnTo>
                  <a:lnTo>
                    <a:pt x="13" y="64"/>
                  </a:lnTo>
                  <a:lnTo>
                    <a:pt x="15" y="67"/>
                  </a:lnTo>
                  <a:lnTo>
                    <a:pt x="15" y="67"/>
                  </a:lnTo>
                  <a:lnTo>
                    <a:pt x="23" y="61"/>
                  </a:lnTo>
                  <a:lnTo>
                    <a:pt x="22" y="59"/>
                  </a:lnTo>
                  <a:close/>
                  <a:moveTo>
                    <a:pt x="38" y="55"/>
                  </a:moveTo>
                  <a:lnTo>
                    <a:pt x="33" y="55"/>
                  </a:lnTo>
                  <a:lnTo>
                    <a:pt x="33" y="55"/>
                  </a:lnTo>
                  <a:lnTo>
                    <a:pt x="26" y="57"/>
                  </a:lnTo>
                  <a:lnTo>
                    <a:pt x="28" y="59"/>
                  </a:lnTo>
                  <a:lnTo>
                    <a:pt x="28" y="59"/>
                  </a:lnTo>
                  <a:lnTo>
                    <a:pt x="33" y="58"/>
                  </a:lnTo>
                  <a:lnTo>
                    <a:pt x="38" y="58"/>
                  </a:lnTo>
                  <a:lnTo>
                    <a:pt x="38" y="55"/>
                  </a:lnTo>
                  <a:close/>
                  <a:moveTo>
                    <a:pt x="52" y="55"/>
                  </a:moveTo>
                  <a:lnTo>
                    <a:pt x="52" y="55"/>
                  </a:lnTo>
                  <a:lnTo>
                    <a:pt x="42" y="55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52" y="58"/>
                  </a:lnTo>
                  <a:lnTo>
                    <a:pt x="52" y="55"/>
                  </a:lnTo>
                  <a:close/>
                  <a:moveTo>
                    <a:pt x="68" y="55"/>
                  </a:moveTo>
                  <a:lnTo>
                    <a:pt x="68" y="55"/>
                  </a:lnTo>
                  <a:lnTo>
                    <a:pt x="58" y="55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68" y="57"/>
                  </a:lnTo>
                  <a:lnTo>
                    <a:pt x="68" y="55"/>
                  </a:lnTo>
                  <a:close/>
                  <a:moveTo>
                    <a:pt x="80" y="49"/>
                  </a:moveTo>
                  <a:lnTo>
                    <a:pt x="80" y="49"/>
                  </a:lnTo>
                  <a:lnTo>
                    <a:pt x="77" y="54"/>
                  </a:lnTo>
                  <a:lnTo>
                    <a:pt x="77" y="54"/>
                  </a:lnTo>
                  <a:lnTo>
                    <a:pt x="75" y="54"/>
                  </a:lnTo>
                  <a:lnTo>
                    <a:pt x="75" y="54"/>
                  </a:lnTo>
                  <a:lnTo>
                    <a:pt x="73" y="55"/>
                  </a:lnTo>
                  <a:lnTo>
                    <a:pt x="73" y="57"/>
                  </a:lnTo>
                  <a:lnTo>
                    <a:pt x="73" y="57"/>
                  </a:lnTo>
                  <a:lnTo>
                    <a:pt x="75" y="57"/>
                  </a:lnTo>
                  <a:lnTo>
                    <a:pt x="75" y="57"/>
                  </a:lnTo>
                  <a:lnTo>
                    <a:pt x="78" y="55"/>
                  </a:lnTo>
                  <a:lnTo>
                    <a:pt x="78" y="55"/>
                  </a:lnTo>
                  <a:lnTo>
                    <a:pt x="83" y="51"/>
                  </a:lnTo>
                  <a:lnTo>
                    <a:pt x="80" y="49"/>
                  </a:lnTo>
                  <a:close/>
                  <a:moveTo>
                    <a:pt x="90" y="38"/>
                  </a:moveTo>
                  <a:lnTo>
                    <a:pt x="90" y="38"/>
                  </a:lnTo>
                  <a:lnTo>
                    <a:pt x="84" y="46"/>
                  </a:lnTo>
                  <a:lnTo>
                    <a:pt x="86" y="48"/>
                  </a:lnTo>
                  <a:lnTo>
                    <a:pt x="86" y="48"/>
                  </a:lnTo>
                  <a:lnTo>
                    <a:pt x="91" y="39"/>
                  </a:lnTo>
                  <a:lnTo>
                    <a:pt x="90" y="38"/>
                  </a:lnTo>
                  <a:close/>
                  <a:moveTo>
                    <a:pt x="96" y="25"/>
                  </a:moveTo>
                  <a:lnTo>
                    <a:pt x="96" y="26"/>
                  </a:lnTo>
                  <a:lnTo>
                    <a:pt x="96" y="26"/>
                  </a:lnTo>
                  <a:lnTo>
                    <a:pt x="96" y="29"/>
                  </a:lnTo>
                  <a:lnTo>
                    <a:pt x="96" y="29"/>
                  </a:lnTo>
                  <a:lnTo>
                    <a:pt x="93" y="33"/>
                  </a:lnTo>
                  <a:lnTo>
                    <a:pt x="94" y="35"/>
                  </a:lnTo>
                  <a:lnTo>
                    <a:pt x="94" y="35"/>
                  </a:lnTo>
                  <a:lnTo>
                    <a:pt x="97" y="31"/>
                  </a:lnTo>
                  <a:lnTo>
                    <a:pt x="97" y="31"/>
                  </a:lnTo>
                  <a:lnTo>
                    <a:pt x="99" y="26"/>
                  </a:lnTo>
                  <a:lnTo>
                    <a:pt x="99" y="25"/>
                  </a:lnTo>
                  <a:lnTo>
                    <a:pt x="96" y="25"/>
                  </a:lnTo>
                  <a:close/>
                  <a:moveTo>
                    <a:pt x="103" y="12"/>
                  </a:moveTo>
                  <a:lnTo>
                    <a:pt x="103" y="12"/>
                  </a:lnTo>
                  <a:lnTo>
                    <a:pt x="97" y="20"/>
                  </a:lnTo>
                  <a:lnTo>
                    <a:pt x="100" y="20"/>
                  </a:lnTo>
                  <a:lnTo>
                    <a:pt x="100" y="20"/>
                  </a:lnTo>
                  <a:lnTo>
                    <a:pt x="106" y="13"/>
                  </a:lnTo>
                  <a:lnTo>
                    <a:pt x="103" y="12"/>
                  </a:lnTo>
                  <a:close/>
                  <a:moveTo>
                    <a:pt x="116" y="2"/>
                  </a:moveTo>
                  <a:lnTo>
                    <a:pt x="116" y="2"/>
                  </a:lnTo>
                  <a:lnTo>
                    <a:pt x="112" y="3"/>
                  </a:lnTo>
                  <a:lnTo>
                    <a:pt x="112" y="3"/>
                  </a:lnTo>
                  <a:lnTo>
                    <a:pt x="107" y="7"/>
                  </a:lnTo>
                  <a:lnTo>
                    <a:pt x="109" y="9"/>
                  </a:lnTo>
                  <a:lnTo>
                    <a:pt x="109" y="9"/>
                  </a:lnTo>
                  <a:lnTo>
                    <a:pt x="113" y="4"/>
                  </a:lnTo>
                  <a:lnTo>
                    <a:pt x="113" y="4"/>
                  </a:lnTo>
                  <a:lnTo>
                    <a:pt x="116" y="4"/>
                  </a:lnTo>
                  <a:lnTo>
                    <a:pt x="116" y="2"/>
                  </a:lnTo>
                  <a:close/>
                  <a:moveTo>
                    <a:pt x="132" y="2"/>
                  </a:moveTo>
                  <a:lnTo>
                    <a:pt x="132" y="2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2" y="3"/>
                  </a:lnTo>
                  <a:lnTo>
                    <a:pt x="122" y="3"/>
                  </a:lnTo>
                  <a:lnTo>
                    <a:pt x="122" y="3"/>
                  </a:lnTo>
                  <a:lnTo>
                    <a:pt x="130" y="4"/>
                  </a:lnTo>
                  <a:lnTo>
                    <a:pt x="132" y="2"/>
                  </a:lnTo>
                  <a:close/>
                  <a:moveTo>
                    <a:pt x="141" y="13"/>
                  </a:moveTo>
                  <a:lnTo>
                    <a:pt x="141" y="13"/>
                  </a:lnTo>
                  <a:lnTo>
                    <a:pt x="139" y="7"/>
                  </a:lnTo>
                  <a:lnTo>
                    <a:pt x="139" y="7"/>
                  </a:lnTo>
                  <a:lnTo>
                    <a:pt x="139" y="4"/>
                  </a:lnTo>
                  <a:lnTo>
                    <a:pt x="136" y="3"/>
                  </a:lnTo>
                  <a:lnTo>
                    <a:pt x="136" y="4"/>
                  </a:lnTo>
                  <a:lnTo>
                    <a:pt x="136" y="4"/>
                  </a:lnTo>
                  <a:lnTo>
                    <a:pt x="138" y="7"/>
                  </a:lnTo>
                  <a:lnTo>
                    <a:pt x="138" y="7"/>
                  </a:lnTo>
                  <a:lnTo>
                    <a:pt x="138" y="13"/>
                  </a:lnTo>
                  <a:lnTo>
                    <a:pt x="141" y="13"/>
                  </a:lnTo>
                  <a:close/>
                  <a:moveTo>
                    <a:pt x="142" y="28"/>
                  </a:moveTo>
                  <a:lnTo>
                    <a:pt x="142" y="28"/>
                  </a:lnTo>
                  <a:lnTo>
                    <a:pt x="141" y="17"/>
                  </a:lnTo>
                  <a:lnTo>
                    <a:pt x="139" y="19"/>
                  </a:lnTo>
                  <a:lnTo>
                    <a:pt x="139" y="19"/>
                  </a:lnTo>
                  <a:lnTo>
                    <a:pt x="139" y="29"/>
                  </a:lnTo>
                  <a:lnTo>
                    <a:pt x="142" y="28"/>
                  </a:lnTo>
                  <a:close/>
                  <a:moveTo>
                    <a:pt x="145" y="44"/>
                  </a:moveTo>
                  <a:lnTo>
                    <a:pt x="145" y="44"/>
                  </a:lnTo>
                  <a:lnTo>
                    <a:pt x="146" y="38"/>
                  </a:lnTo>
                  <a:lnTo>
                    <a:pt x="146" y="38"/>
                  </a:lnTo>
                  <a:lnTo>
                    <a:pt x="145" y="32"/>
                  </a:lnTo>
                  <a:lnTo>
                    <a:pt x="142" y="33"/>
                  </a:lnTo>
                  <a:lnTo>
                    <a:pt x="142" y="33"/>
                  </a:lnTo>
                  <a:lnTo>
                    <a:pt x="143" y="38"/>
                  </a:lnTo>
                  <a:lnTo>
                    <a:pt x="143" y="38"/>
                  </a:lnTo>
                  <a:lnTo>
                    <a:pt x="142" y="42"/>
                  </a:lnTo>
                  <a:lnTo>
                    <a:pt x="145" y="44"/>
                  </a:lnTo>
                  <a:close/>
                  <a:moveTo>
                    <a:pt x="152" y="54"/>
                  </a:moveTo>
                  <a:lnTo>
                    <a:pt x="152" y="54"/>
                  </a:lnTo>
                  <a:lnTo>
                    <a:pt x="145" y="46"/>
                  </a:lnTo>
                  <a:lnTo>
                    <a:pt x="142" y="48"/>
                  </a:lnTo>
                  <a:lnTo>
                    <a:pt x="142" y="48"/>
                  </a:lnTo>
                  <a:lnTo>
                    <a:pt x="151" y="55"/>
                  </a:lnTo>
                  <a:lnTo>
                    <a:pt x="152" y="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4" name="Freeform 1660"/>
            <p:cNvSpPr>
              <a:spLocks noEditPoints="1"/>
            </p:cNvSpPr>
            <p:nvPr/>
          </p:nvSpPr>
          <p:spPr bwMode="auto">
            <a:xfrm>
              <a:off x="698500" y="2261029"/>
              <a:ext cx="290513" cy="819150"/>
            </a:xfrm>
            <a:custGeom>
              <a:avLst/>
              <a:gdLst>
                <a:gd name="T0" fmla="*/ 3 w 183"/>
                <a:gd name="T1" fmla="*/ 0 h 516"/>
                <a:gd name="T2" fmla="*/ 3 w 183"/>
                <a:gd name="T3" fmla="*/ 11 h 516"/>
                <a:gd name="T4" fmla="*/ 3 w 183"/>
                <a:gd name="T5" fmla="*/ 26 h 516"/>
                <a:gd name="T6" fmla="*/ 3 w 183"/>
                <a:gd name="T7" fmla="*/ 42 h 516"/>
                <a:gd name="T8" fmla="*/ 3 w 183"/>
                <a:gd name="T9" fmla="*/ 56 h 516"/>
                <a:gd name="T10" fmla="*/ 3 w 183"/>
                <a:gd name="T11" fmla="*/ 72 h 516"/>
                <a:gd name="T12" fmla="*/ 3 w 183"/>
                <a:gd name="T13" fmla="*/ 87 h 516"/>
                <a:gd name="T14" fmla="*/ 3 w 183"/>
                <a:gd name="T15" fmla="*/ 103 h 516"/>
                <a:gd name="T16" fmla="*/ 3 w 183"/>
                <a:gd name="T17" fmla="*/ 117 h 516"/>
                <a:gd name="T18" fmla="*/ 3 w 183"/>
                <a:gd name="T19" fmla="*/ 133 h 516"/>
                <a:gd name="T20" fmla="*/ 3 w 183"/>
                <a:gd name="T21" fmla="*/ 148 h 516"/>
                <a:gd name="T22" fmla="*/ 3 w 183"/>
                <a:gd name="T23" fmla="*/ 164 h 516"/>
                <a:gd name="T24" fmla="*/ 3 w 183"/>
                <a:gd name="T25" fmla="*/ 178 h 516"/>
                <a:gd name="T26" fmla="*/ 3 w 183"/>
                <a:gd name="T27" fmla="*/ 194 h 516"/>
                <a:gd name="T28" fmla="*/ 3 w 183"/>
                <a:gd name="T29" fmla="*/ 208 h 516"/>
                <a:gd name="T30" fmla="*/ 3 w 183"/>
                <a:gd name="T31" fmla="*/ 224 h 516"/>
                <a:gd name="T32" fmla="*/ 3 w 183"/>
                <a:gd name="T33" fmla="*/ 239 h 516"/>
                <a:gd name="T34" fmla="*/ 3 w 183"/>
                <a:gd name="T35" fmla="*/ 255 h 516"/>
                <a:gd name="T36" fmla="*/ 3 w 183"/>
                <a:gd name="T37" fmla="*/ 269 h 516"/>
                <a:gd name="T38" fmla="*/ 3 w 183"/>
                <a:gd name="T39" fmla="*/ 285 h 516"/>
                <a:gd name="T40" fmla="*/ 3 w 183"/>
                <a:gd name="T41" fmla="*/ 300 h 516"/>
                <a:gd name="T42" fmla="*/ 3 w 183"/>
                <a:gd name="T43" fmla="*/ 316 h 516"/>
                <a:gd name="T44" fmla="*/ 3 w 183"/>
                <a:gd name="T45" fmla="*/ 330 h 516"/>
                <a:gd name="T46" fmla="*/ 3 w 183"/>
                <a:gd name="T47" fmla="*/ 346 h 516"/>
                <a:gd name="T48" fmla="*/ 5 w 183"/>
                <a:gd name="T49" fmla="*/ 359 h 516"/>
                <a:gd name="T50" fmla="*/ 26 w 183"/>
                <a:gd name="T51" fmla="*/ 352 h 516"/>
                <a:gd name="T52" fmla="*/ 19 w 183"/>
                <a:gd name="T53" fmla="*/ 356 h 516"/>
                <a:gd name="T54" fmla="*/ 26 w 183"/>
                <a:gd name="T55" fmla="*/ 355 h 516"/>
                <a:gd name="T56" fmla="*/ 32 w 183"/>
                <a:gd name="T57" fmla="*/ 362 h 516"/>
                <a:gd name="T58" fmla="*/ 31 w 183"/>
                <a:gd name="T59" fmla="*/ 368 h 516"/>
                <a:gd name="T60" fmla="*/ 34 w 183"/>
                <a:gd name="T61" fmla="*/ 372 h 516"/>
                <a:gd name="T62" fmla="*/ 51 w 183"/>
                <a:gd name="T63" fmla="*/ 392 h 516"/>
                <a:gd name="T64" fmla="*/ 51 w 183"/>
                <a:gd name="T65" fmla="*/ 392 h 516"/>
                <a:gd name="T66" fmla="*/ 55 w 183"/>
                <a:gd name="T67" fmla="*/ 398 h 516"/>
                <a:gd name="T68" fmla="*/ 57 w 183"/>
                <a:gd name="T69" fmla="*/ 401 h 516"/>
                <a:gd name="T70" fmla="*/ 73 w 183"/>
                <a:gd name="T71" fmla="*/ 387 h 516"/>
                <a:gd name="T72" fmla="*/ 73 w 183"/>
                <a:gd name="T73" fmla="*/ 387 h 516"/>
                <a:gd name="T74" fmla="*/ 77 w 183"/>
                <a:gd name="T75" fmla="*/ 385 h 516"/>
                <a:gd name="T76" fmla="*/ 92 w 183"/>
                <a:gd name="T77" fmla="*/ 375 h 516"/>
                <a:gd name="T78" fmla="*/ 87 w 183"/>
                <a:gd name="T79" fmla="*/ 375 h 516"/>
                <a:gd name="T80" fmla="*/ 100 w 183"/>
                <a:gd name="T81" fmla="*/ 395 h 516"/>
                <a:gd name="T82" fmla="*/ 97 w 183"/>
                <a:gd name="T83" fmla="*/ 395 h 516"/>
                <a:gd name="T84" fmla="*/ 102 w 183"/>
                <a:gd name="T85" fmla="*/ 400 h 516"/>
                <a:gd name="T86" fmla="*/ 109 w 183"/>
                <a:gd name="T87" fmla="*/ 407 h 516"/>
                <a:gd name="T88" fmla="*/ 113 w 183"/>
                <a:gd name="T89" fmla="*/ 410 h 516"/>
                <a:gd name="T90" fmla="*/ 118 w 183"/>
                <a:gd name="T91" fmla="*/ 419 h 516"/>
                <a:gd name="T92" fmla="*/ 121 w 183"/>
                <a:gd name="T93" fmla="*/ 423 h 516"/>
                <a:gd name="T94" fmla="*/ 139 w 183"/>
                <a:gd name="T95" fmla="*/ 440 h 516"/>
                <a:gd name="T96" fmla="*/ 129 w 183"/>
                <a:gd name="T97" fmla="*/ 434 h 516"/>
                <a:gd name="T98" fmla="*/ 148 w 183"/>
                <a:gd name="T99" fmla="*/ 453 h 516"/>
                <a:gd name="T100" fmla="*/ 145 w 183"/>
                <a:gd name="T101" fmla="*/ 455 h 516"/>
                <a:gd name="T102" fmla="*/ 148 w 183"/>
                <a:gd name="T103" fmla="*/ 459 h 516"/>
                <a:gd name="T104" fmla="*/ 167 w 183"/>
                <a:gd name="T105" fmla="*/ 476 h 516"/>
                <a:gd name="T106" fmla="*/ 167 w 183"/>
                <a:gd name="T107" fmla="*/ 476 h 516"/>
                <a:gd name="T108" fmla="*/ 168 w 183"/>
                <a:gd name="T109" fmla="*/ 481 h 516"/>
                <a:gd name="T110" fmla="*/ 183 w 183"/>
                <a:gd name="T111" fmla="*/ 494 h 516"/>
                <a:gd name="T112" fmla="*/ 180 w 183"/>
                <a:gd name="T113" fmla="*/ 501 h 516"/>
                <a:gd name="T114" fmla="*/ 183 w 183"/>
                <a:gd name="T115" fmla="*/ 516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3" h="516">
                  <a:moveTo>
                    <a:pt x="3" y="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3" y="6"/>
                  </a:lnTo>
                  <a:lnTo>
                    <a:pt x="3" y="0"/>
                  </a:lnTo>
                  <a:close/>
                  <a:moveTo>
                    <a:pt x="3" y="11"/>
                  </a:moveTo>
                  <a:lnTo>
                    <a:pt x="0" y="11"/>
                  </a:lnTo>
                  <a:lnTo>
                    <a:pt x="0" y="22"/>
                  </a:lnTo>
                  <a:lnTo>
                    <a:pt x="3" y="22"/>
                  </a:lnTo>
                  <a:lnTo>
                    <a:pt x="3" y="11"/>
                  </a:lnTo>
                  <a:close/>
                  <a:moveTo>
                    <a:pt x="3" y="26"/>
                  </a:moveTo>
                  <a:lnTo>
                    <a:pt x="0" y="26"/>
                  </a:lnTo>
                  <a:lnTo>
                    <a:pt x="0" y="36"/>
                  </a:lnTo>
                  <a:lnTo>
                    <a:pt x="3" y="36"/>
                  </a:lnTo>
                  <a:lnTo>
                    <a:pt x="3" y="26"/>
                  </a:lnTo>
                  <a:close/>
                  <a:moveTo>
                    <a:pt x="3" y="42"/>
                  </a:moveTo>
                  <a:lnTo>
                    <a:pt x="0" y="42"/>
                  </a:lnTo>
                  <a:lnTo>
                    <a:pt x="0" y="52"/>
                  </a:lnTo>
                  <a:lnTo>
                    <a:pt x="3" y="52"/>
                  </a:lnTo>
                  <a:lnTo>
                    <a:pt x="3" y="42"/>
                  </a:lnTo>
                  <a:close/>
                  <a:moveTo>
                    <a:pt x="3" y="56"/>
                  </a:moveTo>
                  <a:lnTo>
                    <a:pt x="0" y="56"/>
                  </a:lnTo>
                  <a:lnTo>
                    <a:pt x="0" y="67"/>
                  </a:lnTo>
                  <a:lnTo>
                    <a:pt x="3" y="67"/>
                  </a:lnTo>
                  <a:lnTo>
                    <a:pt x="3" y="56"/>
                  </a:lnTo>
                  <a:close/>
                  <a:moveTo>
                    <a:pt x="3" y="72"/>
                  </a:moveTo>
                  <a:lnTo>
                    <a:pt x="0" y="72"/>
                  </a:lnTo>
                  <a:lnTo>
                    <a:pt x="0" y="82"/>
                  </a:lnTo>
                  <a:lnTo>
                    <a:pt x="3" y="82"/>
                  </a:lnTo>
                  <a:lnTo>
                    <a:pt x="3" y="72"/>
                  </a:lnTo>
                  <a:close/>
                  <a:moveTo>
                    <a:pt x="3" y="87"/>
                  </a:moveTo>
                  <a:lnTo>
                    <a:pt x="0" y="87"/>
                  </a:lnTo>
                  <a:lnTo>
                    <a:pt x="0" y="97"/>
                  </a:lnTo>
                  <a:lnTo>
                    <a:pt x="3" y="97"/>
                  </a:lnTo>
                  <a:lnTo>
                    <a:pt x="3" y="87"/>
                  </a:lnTo>
                  <a:close/>
                  <a:moveTo>
                    <a:pt x="3" y="103"/>
                  </a:moveTo>
                  <a:lnTo>
                    <a:pt x="0" y="103"/>
                  </a:lnTo>
                  <a:lnTo>
                    <a:pt x="0" y="113"/>
                  </a:lnTo>
                  <a:lnTo>
                    <a:pt x="3" y="113"/>
                  </a:lnTo>
                  <a:lnTo>
                    <a:pt x="3" y="103"/>
                  </a:lnTo>
                  <a:close/>
                  <a:moveTo>
                    <a:pt x="3" y="117"/>
                  </a:moveTo>
                  <a:lnTo>
                    <a:pt x="0" y="117"/>
                  </a:lnTo>
                  <a:lnTo>
                    <a:pt x="0" y="127"/>
                  </a:lnTo>
                  <a:lnTo>
                    <a:pt x="3" y="127"/>
                  </a:lnTo>
                  <a:lnTo>
                    <a:pt x="3" y="117"/>
                  </a:lnTo>
                  <a:close/>
                  <a:moveTo>
                    <a:pt x="3" y="133"/>
                  </a:moveTo>
                  <a:lnTo>
                    <a:pt x="0" y="133"/>
                  </a:lnTo>
                  <a:lnTo>
                    <a:pt x="0" y="143"/>
                  </a:lnTo>
                  <a:lnTo>
                    <a:pt x="3" y="143"/>
                  </a:lnTo>
                  <a:lnTo>
                    <a:pt x="3" y="133"/>
                  </a:lnTo>
                  <a:close/>
                  <a:moveTo>
                    <a:pt x="3" y="148"/>
                  </a:moveTo>
                  <a:lnTo>
                    <a:pt x="0" y="148"/>
                  </a:lnTo>
                  <a:lnTo>
                    <a:pt x="0" y="158"/>
                  </a:lnTo>
                  <a:lnTo>
                    <a:pt x="3" y="158"/>
                  </a:lnTo>
                  <a:lnTo>
                    <a:pt x="3" y="148"/>
                  </a:lnTo>
                  <a:close/>
                  <a:moveTo>
                    <a:pt x="3" y="164"/>
                  </a:moveTo>
                  <a:lnTo>
                    <a:pt x="0" y="164"/>
                  </a:lnTo>
                  <a:lnTo>
                    <a:pt x="0" y="174"/>
                  </a:lnTo>
                  <a:lnTo>
                    <a:pt x="3" y="174"/>
                  </a:lnTo>
                  <a:lnTo>
                    <a:pt x="3" y="164"/>
                  </a:lnTo>
                  <a:close/>
                  <a:moveTo>
                    <a:pt x="3" y="178"/>
                  </a:moveTo>
                  <a:lnTo>
                    <a:pt x="0" y="178"/>
                  </a:lnTo>
                  <a:lnTo>
                    <a:pt x="0" y="188"/>
                  </a:lnTo>
                  <a:lnTo>
                    <a:pt x="3" y="188"/>
                  </a:lnTo>
                  <a:lnTo>
                    <a:pt x="3" y="178"/>
                  </a:lnTo>
                  <a:close/>
                  <a:moveTo>
                    <a:pt x="3" y="194"/>
                  </a:moveTo>
                  <a:lnTo>
                    <a:pt x="0" y="194"/>
                  </a:lnTo>
                  <a:lnTo>
                    <a:pt x="0" y="204"/>
                  </a:lnTo>
                  <a:lnTo>
                    <a:pt x="3" y="204"/>
                  </a:lnTo>
                  <a:lnTo>
                    <a:pt x="3" y="194"/>
                  </a:lnTo>
                  <a:close/>
                  <a:moveTo>
                    <a:pt x="3" y="208"/>
                  </a:moveTo>
                  <a:lnTo>
                    <a:pt x="0" y="208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3" y="208"/>
                  </a:lnTo>
                  <a:close/>
                  <a:moveTo>
                    <a:pt x="3" y="224"/>
                  </a:moveTo>
                  <a:lnTo>
                    <a:pt x="0" y="224"/>
                  </a:lnTo>
                  <a:lnTo>
                    <a:pt x="0" y="235"/>
                  </a:lnTo>
                  <a:lnTo>
                    <a:pt x="3" y="235"/>
                  </a:lnTo>
                  <a:lnTo>
                    <a:pt x="3" y="224"/>
                  </a:lnTo>
                  <a:close/>
                  <a:moveTo>
                    <a:pt x="3" y="239"/>
                  </a:moveTo>
                  <a:lnTo>
                    <a:pt x="0" y="239"/>
                  </a:lnTo>
                  <a:lnTo>
                    <a:pt x="0" y="249"/>
                  </a:lnTo>
                  <a:lnTo>
                    <a:pt x="3" y="249"/>
                  </a:lnTo>
                  <a:lnTo>
                    <a:pt x="3" y="239"/>
                  </a:lnTo>
                  <a:close/>
                  <a:moveTo>
                    <a:pt x="3" y="255"/>
                  </a:moveTo>
                  <a:lnTo>
                    <a:pt x="0" y="255"/>
                  </a:lnTo>
                  <a:lnTo>
                    <a:pt x="0" y="265"/>
                  </a:lnTo>
                  <a:lnTo>
                    <a:pt x="3" y="265"/>
                  </a:lnTo>
                  <a:lnTo>
                    <a:pt x="3" y="255"/>
                  </a:lnTo>
                  <a:close/>
                  <a:moveTo>
                    <a:pt x="3" y="269"/>
                  </a:moveTo>
                  <a:lnTo>
                    <a:pt x="0" y="269"/>
                  </a:lnTo>
                  <a:lnTo>
                    <a:pt x="0" y="279"/>
                  </a:lnTo>
                  <a:lnTo>
                    <a:pt x="3" y="279"/>
                  </a:lnTo>
                  <a:lnTo>
                    <a:pt x="3" y="269"/>
                  </a:lnTo>
                  <a:close/>
                  <a:moveTo>
                    <a:pt x="3" y="285"/>
                  </a:moveTo>
                  <a:lnTo>
                    <a:pt x="0" y="285"/>
                  </a:lnTo>
                  <a:lnTo>
                    <a:pt x="0" y="295"/>
                  </a:lnTo>
                  <a:lnTo>
                    <a:pt x="3" y="295"/>
                  </a:lnTo>
                  <a:lnTo>
                    <a:pt x="3" y="285"/>
                  </a:lnTo>
                  <a:close/>
                  <a:moveTo>
                    <a:pt x="3" y="300"/>
                  </a:moveTo>
                  <a:lnTo>
                    <a:pt x="0" y="300"/>
                  </a:lnTo>
                  <a:lnTo>
                    <a:pt x="0" y="310"/>
                  </a:lnTo>
                  <a:lnTo>
                    <a:pt x="3" y="310"/>
                  </a:lnTo>
                  <a:lnTo>
                    <a:pt x="3" y="300"/>
                  </a:lnTo>
                  <a:close/>
                  <a:moveTo>
                    <a:pt x="3" y="316"/>
                  </a:moveTo>
                  <a:lnTo>
                    <a:pt x="0" y="316"/>
                  </a:lnTo>
                  <a:lnTo>
                    <a:pt x="0" y="326"/>
                  </a:lnTo>
                  <a:lnTo>
                    <a:pt x="3" y="326"/>
                  </a:lnTo>
                  <a:lnTo>
                    <a:pt x="3" y="316"/>
                  </a:lnTo>
                  <a:close/>
                  <a:moveTo>
                    <a:pt x="3" y="330"/>
                  </a:moveTo>
                  <a:lnTo>
                    <a:pt x="0" y="330"/>
                  </a:lnTo>
                  <a:lnTo>
                    <a:pt x="0" y="340"/>
                  </a:lnTo>
                  <a:lnTo>
                    <a:pt x="3" y="340"/>
                  </a:lnTo>
                  <a:lnTo>
                    <a:pt x="3" y="330"/>
                  </a:lnTo>
                  <a:close/>
                  <a:moveTo>
                    <a:pt x="3" y="346"/>
                  </a:moveTo>
                  <a:lnTo>
                    <a:pt x="0" y="346"/>
                  </a:lnTo>
                  <a:lnTo>
                    <a:pt x="0" y="356"/>
                  </a:lnTo>
                  <a:lnTo>
                    <a:pt x="3" y="356"/>
                  </a:lnTo>
                  <a:lnTo>
                    <a:pt x="3" y="346"/>
                  </a:lnTo>
                  <a:close/>
                  <a:moveTo>
                    <a:pt x="13" y="355"/>
                  </a:moveTo>
                  <a:lnTo>
                    <a:pt x="13" y="355"/>
                  </a:lnTo>
                  <a:lnTo>
                    <a:pt x="5" y="358"/>
                  </a:lnTo>
                  <a:lnTo>
                    <a:pt x="5" y="359"/>
                  </a:lnTo>
                  <a:lnTo>
                    <a:pt x="5" y="359"/>
                  </a:lnTo>
                  <a:lnTo>
                    <a:pt x="15" y="358"/>
                  </a:lnTo>
                  <a:lnTo>
                    <a:pt x="13" y="355"/>
                  </a:lnTo>
                  <a:close/>
                  <a:moveTo>
                    <a:pt x="29" y="352"/>
                  </a:moveTo>
                  <a:lnTo>
                    <a:pt x="29" y="352"/>
                  </a:lnTo>
                  <a:lnTo>
                    <a:pt x="26" y="352"/>
                  </a:lnTo>
                  <a:lnTo>
                    <a:pt x="26" y="352"/>
                  </a:lnTo>
                  <a:lnTo>
                    <a:pt x="25" y="352"/>
                  </a:lnTo>
                  <a:lnTo>
                    <a:pt x="25" y="352"/>
                  </a:lnTo>
                  <a:lnTo>
                    <a:pt x="19" y="353"/>
                  </a:lnTo>
                  <a:lnTo>
                    <a:pt x="19" y="356"/>
                  </a:lnTo>
                  <a:lnTo>
                    <a:pt x="19" y="356"/>
                  </a:lnTo>
                  <a:lnTo>
                    <a:pt x="26" y="355"/>
                  </a:lnTo>
                  <a:lnTo>
                    <a:pt x="26" y="355"/>
                  </a:lnTo>
                  <a:lnTo>
                    <a:pt x="26" y="355"/>
                  </a:lnTo>
                  <a:lnTo>
                    <a:pt x="26" y="355"/>
                  </a:lnTo>
                  <a:lnTo>
                    <a:pt x="28" y="355"/>
                  </a:lnTo>
                  <a:lnTo>
                    <a:pt x="29" y="352"/>
                  </a:lnTo>
                  <a:close/>
                  <a:moveTo>
                    <a:pt x="34" y="368"/>
                  </a:moveTo>
                  <a:lnTo>
                    <a:pt x="34" y="368"/>
                  </a:lnTo>
                  <a:lnTo>
                    <a:pt x="32" y="362"/>
                  </a:lnTo>
                  <a:lnTo>
                    <a:pt x="32" y="358"/>
                  </a:lnTo>
                  <a:lnTo>
                    <a:pt x="29" y="358"/>
                  </a:lnTo>
                  <a:lnTo>
                    <a:pt x="29" y="358"/>
                  </a:lnTo>
                  <a:lnTo>
                    <a:pt x="31" y="363"/>
                  </a:lnTo>
                  <a:lnTo>
                    <a:pt x="31" y="368"/>
                  </a:lnTo>
                  <a:lnTo>
                    <a:pt x="34" y="368"/>
                  </a:lnTo>
                  <a:close/>
                  <a:moveTo>
                    <a:pt x="42" y="379"/>
                  </a:moveTo>
                  <a:lnTo>
                    <a:pt x="42" y="379"/>
                  </a:lnTo>
                  <a:lnTo>
                    <a:pt x="36" y="371"/>
                  </a:lnTo>
                  <a:lnTo>
                    <a:pt x="34" y="372"/>
                  </a:lnTo>
                  <a:lnTo>
                    <a:pt x="34" y="372"/>
                  </a:lnTo>
                  <a:lnTo>
                    <a:pt x="39" y="381"/>
                  </a:lnTo>
                  <a:lnTo>
                    <a:pt x="42" y="379"/>
                  </a:lnTo>
                  <a:close/>
                  <a:moveTo>
                    <a:pt x="51" y="392"/>
                  </a:moveTo>
                  <a:lnTo>
                    <a:pt x="51" y="392"/>
                  </a:lnTo>
                  <a:lnTo>
                    <a:pt x="45" y="384"/>
                  </a:lnTo>
                  <a:lnTo>
                    <a:pt x="42" y="385"/>
                  </a:lnTo>
                  <a:lnTo>
                    <a:pt x="42" y="385"/>
                  </a:lnTo>
                  <a:lnTo>
                    <a:pt x="50" y="394"/>
                  </a:lnTo>
                  <a:lnTo>
                    <a:pt x="51" y="392"/>
                  </a:lnTo>
                  <a:close/>
                  <a:moveTo>
                    <a:pt x="63" y="397"/>
                  </a:moveTo>
                  <a:lnTo>
                    <a:pt x="63" y="397"/>
                  </a:lnTo>
                  <a:lnTo>
                    <a:pt x="57" y="398"/>
                  </a:lnTo>
                  <a:lnTo>
                    <a:pt x="57" y="398"/>
                  </a:lnTo>
                  <a:lnTo>
                    <a:pt x="55" y="398"/>
                  </a:lnTo>
                  <a:lnTo>
                    <a:pt x="54" y="395"/>
                  </a:lnTo>
                  <a:lnTo>
                    <a:pt x="52" y="397"/>
                  </a:lnTo>
                  <a:lnTo>
                    <a:pt x="52" y="397"/>
                  </a:lnTo>
                  <a:lnTo>
                    <a:pt x="55" y="400"/>
                  </a:lnTo>
                  <a:lnTo>
                    <a:pt x="57" y="401"/>
                  </a:lnTo>
                  <a:lnTo>
                    <a:pt x="57" y="401"/>
                  </a:lnTo>
                  <a:lnTo>
                    <a:pt x="63" y="400"/>
                  </a:lnTo>
                  <a:lnTo>
                    <a:pt x="63" y="397"/>
                  </a:lnTo>
                  <a:close/>
                  <a:moveTo>
                    <a:pt x="73" y="387"/>
                  </a:moveTo>
                  <a:lnTo>
                    <a:pt x="73" y="387"/>
                  </a:lnTo>
                  <a:lnTo>
                    <a:pt x="65" y="395"/>
                  </a:lnTo>
                  <a:lnTo>
                    <a:pt x="67" y="397"/>
                  </a:lnTo>
                  <a:lnTo>
                    <a:pt x="67" y="397"/>
                  </a:lnTo>
                  <a:lnTo>
                    <a:pt x="74" y="390"/>
                  </a:lnTo>
                  <a:lnTo>
                    <a:pt x="73" y="387"/>
                  </a:lnTo>
                  <a:close/>
                  <a:moveTo>
                    <a:pt x="83" y="375"/>
                  </a:moveTo>
                  <a:lnTo>
                    <a:pt x="83" y="375"/>
                  </a:lnTo>
                  <a:lnTo>
                    <a:pt x="76" y="384"/>
                  </a:lnTo>
                  <a:lnTo>
                    <a:pt x="77" y="385"/>
                  </a:lnTo>
                  <a:lnTo>
                    <a:pt x="77" y="385"/>
                  </a:lnTo>
                  <a:lnTo>
                    <a:pt x="84" y="378"/>
                  </a:lnTo>
                  <a:lnTo>
                    <a:pt x="83" y="375"/>
                  </a:lnTo>
                  <a:close/>
                  <a:moveTo>
                    <a:pt x="96" y="381"/>
                  </a:moveTo>
                  <a:lnTo>
                    <a:pt x="96" y="381"/>
                  </a:lnTo>
                  <a:lnTo>
                    <a:pt x="92" y="375"/>
                  </a:lnTo>
                  <a:lnTo>
                    <a:pt x="92" y="375"/>
                  </a:lnTo>
                  <a:lnTo>
                    <a:pt x="90" y="374"/>
                  </a:lnTo>
                  <a:lnTo>
                    <a:pt x="87" y="372"/>
                  </a:lnTo>
                  <a:lnTo>
                    <a:pt x="87" y="375"/>
                  </a:lnTo>
                  <a:lnTo>
                    <a:pt x="87" y="375"/>
                  </a:lnTo>
                  <a:lnTo>
                    <a:pt x="90" y="377"/>
                  </a:lnTo>
                  <a:lnTo>
                    <a:pt x="90" y="377"/>
                  </a:lnTo>
                  <a:lnTo>
                    <a:pt x="93" y="382"/>
                  </a:lnTo>
                  <a:lnTo>
                    <a:pt x="96" y="381"/>
                  </a:lnTo>
                  <a:close/>
                  <a:moveTo>
                    <a:pt x="100" y="395"/>
                  </a:moveTo>
                  <a:lnTo>
                    <a:pt x="100" y="395"/>
                  </a:lnTo>
                  <a:lnTo>
                    <a:pt x="97" y="385"/>
                  </a:lnTo>
                  <a:lnTo>
                    <a:pt x="94" y="387"/>
                  </a:lnTo>
                  <a:lnTo>
                    <a:pt x="94" y="387"/>
                  </a:lnTo>
                  <a:lnTo>
                    <a:pt x="97" y="395"/>
                  </a:lnTo>
                  <a:lnTo>
                    <a:pt x="100" y="395"/>
                  </a:lnTo>
                  <a:close/>
                  <a:moveTo>
                    <a:pt x="109" y="407"/>
                  </a:moveTo>
                  <a:lnTo>
                    <a:pt x="109" y="407"/>
                  </a:lnTo>
                  <a:lnTo>
                    <a:pt x="105" y="403"/>
                  </a:lnTo>
                  <a:lnTo>
                    <a:pt x="102" y="400"/>
                  </a:lnTo>
                  <a:lnTo>
                    <a:pt x="100" y="401"/>
                  </a:lnTo>
                  <a:lnTo>
                    <a:pt x="100" y="401"/>
                  </a:lnTo>
                  <a:lnTo>
                    <a:pt x="103" y="405"/>
                  </a:lnTo>
                  <a:lnTo>
                    <a:pt x="107" y="408"/>
                  </a:lnTo>
                  <a:lnTo>
                    <a:pt x="109" y="407"/>
                  </a:lnTo>
                  <a:close/>
                  <a:moveTo>
                    <a:pt x="121" y="417"/>
                  </a:moveTo>
                  <a:lnTo>
                    <a:pt x="121" y="417"/>
                  </a:lnTo>
                  <a:lnTo>
                    <a:pt x="121" y="417"/>
                  </a:lnTo>
                  <a:lnTo>
                    <a:pt x="116" y="413"/>
                  </a:lnTo>
                  <a:lnTo>
                    <a:pt x="113" y="410"/>
                  </a:lnTo>
                  <a:lnTo>
                    <a:pt x="112" y="411"/>
                  </a:lnTo>
                  <a:lnTo>
                    <a:pt x="112" y="411"/>
                  </a:lnTo>
                  <a:lnTo>
                    <a:pt x="115" y="414"/>
                  </a:lnTo>
                  <a:lnTo>
                    <a:pt x="118" y="417"/>
                  </a:lnTo>
                  <a:lnTo>
                    <a:pt x="118" y="419"/>
                  </a:lnTo>
                  <a:lnTo>
                    <a:pt x="121" y="417"/>
                  </a:lnTo>
                  <a:close/>
                  <a:moveTo>
                    <a:pt x="128" y="430"/>
                  </a:moveTo>
                  <a:lnTo>
                    <a:pt x="128" y="430"/>
                  </a:lnTo>
                  <a:lnTo>
                    <a:pt x="123" y="421"/>
                  </a:lnTo>
                  <a:lnTo>
                    <a:pt x="121" y="423"/>
                  </a:lnTo>
                  <a:lnTo>
                    <a:pt x="121" y="423"/>
                  </a:lnTo>
                  <a:lnTo>
                    <a:pt x="126" y="432"/>
                  </a:lnTo>
                  <a:lnTo>
                    <a:pt x="128" y="430"/>
                  </a:lnTo>
                  <a:close/>
                  <a:moveTo>
                    <a:pt x="139" y="440"/>
                  </a:moveTo>
                  <a:lnTo>
                    <a:pt x="139" y="440"/>
                  </a:lnTo>
                  <a:lnTo>
                    <a:pt x="135" y="437"/>
                  </a:lnTo>
                  <a:lnTo>
                    <a:pt x="135" y="437"/>
                  </a:lnTo>
                  <a:lnTo>
                    <a:pt x="132" y="433"/>
                  </a:lnTo>
                  <a:lnTo>
                    <a:pt x="129" y="434"/>
                  </a:lnTo>
                  <a:lnTo>
                    <a:pt x="129" y="434"/>
                  </a:lnTo>
                  <a:lnTo>
                    <a:pt x="134" y="439"/>
                  </a:lnTo>
                  <a:lnTo>
                    <a:pt x="134" y="439"/>
                  </a:lnTo>
                  <a:lnTo>
                    <a:pt x="136" y="442"/>
                  </a:lnTo>
                  <a:lnTo>
                    <a:pt x="139" y="440"/>
                  </a:lnTo>
                  <a:close/>
                  <a:moveTo>
                    <a:pt x="148" y="453"/>
                  </a:moveTo>
                  <a:lnTo>
                    <a:pt x="148" y="453"/>
                  </a:lnTo>
                  <a:lnTo>
                    <a:pt x="142" y="445"/>
                  </a:lnTo>
                  <a:lnTo>
                    <a:pt x="139" y="446"/>
                  </a:lnTo>
                  <a:lnTo>
                    <a:pt x="139" y="446"/>
                  </a:lnTo>
                  <a:lnTo>
                    <a:pt x="145" y="455"/>
                  </a:lnTo>
                  <a:lnTo>
                    <a:pt x="148" y="453"/>
                  </a:lnTo>
                  <a:close/>
                  <a:moveTo>
                    <a:pt x="155" y="466"/>
                  </a:moveTo>
                  <a:lnTo>
                    <a:pt x="155" y="466"/>
                  </a:lnTo>
                  <a:lnTo>
                    <a:pt x="149" y="458"/>
                  </a:lnTo>
                  <a:lnTo>
                    <a:pt x="148" y="459"/>
                  </a:lnTo>
                  <a:lnTo>
                    <a:pt x="148" y="459"/>
                  </a:lnTo>
                  <a:lnTo>
                    <a:pt x="154" y="468"/>
                  </a:lnTo>
                  <a:lnTo>
                    <a:pt x="155" y="466"/>
                  </a:lnTo>
                  <a:close/>
                  <a:moveTo>
                    <a:pt x="167" y="476"/>
                  </a:moveTo>
                  <a:lnTo>
                    <a:pt x="167" y="476"/>
                  </a:lnTo>
                  <a:lnTo>
                    <a:pt x="158" y="469"/>
                  </a:lnTo>
                  <a:lnTo>
                    <a:pt x="157" y="472"/>
                  </a:lnTo>
                  <a:lnTo>
                    <a:pt x="157" y="472"/>
                  </a:lnTo>
                  <a:lnTo>
                    <a:pt x="165" y="478"/>
                  </a:lnTo>
                  <a:lnTo>
                    <a:pt x="167" y="476"/>
                  </a:lnTo>
                  <a:close/>
                  <a:moveTo>
                    <a:pt x="178" y="487"/>
                  </a:moveTo>
                  <a:lnTo>
                    <a:pt x="178" y="487"/>
                  </a:lnTo>
                  <a:lnTo>
                    <a:pt x="170" y="479"/>
                  </a:lnTo>
                  <a:lnTo>
                    <a:pt x="168" y="481"/>
                  </a:lnTo>
                  <a:lnTo>
                    <a:pt x="168" y="481"/>
                  </a:lnTo>
                  <a:lnTo>
                    <a:pt x="176" y="488"/>
                  </a:lnTo>
                  <a:lnTo>
                    <a:pt x="178" y="487"/>
                  </a:lnTo>
                  <a:close/>
                  <a:moveTo>
                    <a:pt x="183" y="501"/>
                  </a:moveTo>
                  <a:lnTo>
                    <a:pt x="183" y="494"/>
                  </a:lnTo>
                  <a:lnTo>
                    <a:pt x="183" y="494"/>
                  </a:lnTo>
                  <a:lnTo>
                    <a:pt x="181" y="491"/>
                  </a:lnTo>
                  <a:lnTo>
                    <a:pt x="180" y="491"/>
                  </a:lnTo>
                  <a:lnTo>
                    <a:pt x="180" y="491"/>
                  </a:lnTo>
                  <a:lnTo>
                    <a:pt x="180" y="494"/>
                  </a:lnTo>
                  <a:lnTo>
                    <a:pt x="180" y="501"/>
                  </a:lnTo>
                  <a:lnTo>
                    <a:pt x="183" y="501"/>
                  </a:lnTo>
                  <a:close/>
                  <a:moveTo>
                    <a:pt x="183" y="505"/>
                  </a:moveTo>
                  <a:lnTo>
                    <a:pt x="180" y="505"/>
                  </a:lnTo>
                  <a:lnTo>
                    <a:pt x="180" y="516"/>
                  </a:lnTo>
                  <a:lnTo>
                    <a:pt x="183" y="516"/>
                  </a:lnTo>
                  <a:lnTo>
                    <a:pt x="183" y="5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dirty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Desarrollo de capacidades locales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4133" y="1939993"/>
            <a:ext cx="4998997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s-CR" b="1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Panamá: </a:t>
            </a:r>
            <a:r>
              <a:rPr lang="es-CR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capacitación de facilitadores</a:t>
            </a:r>
          </a:p>
          <a:p>
            <a:pPr marL="0" indent="0">
              <a:lnSpc>
                <a:spcPct val="80000"/>
              </a:lnSpc>
              <a:buNone/>
            </a:pPr>
            <a:endParaRPr lang="es-CR" dirty="0">
              <a:solidFill>
                <a:schemeClr val="accent3">
                  <a:lumMod val="50000"/>
                </a:schemeClr>
              </a:solidFill>
              <a:latin typeface="Helvetica" pitchFamily="34" charset="0"/>
            </a:endParaRPr>
          </a:p>
          <a:p>
            <a:pPr marL="0">
              <a:lnSpc>
                <a:spcPct val="80000"/>
              </a:lnSpc>
            </a:pPr>
            <a:r>
              <a:rPr lang="es-CR" b="1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México</a:t>
            </a:r>
          </a:p>
          <a:p>
            <a:pPr marL="0">
              <a:lnSpc>
                <a:spcPct val="80000"/>
              </a:lnSpc>
            </a:pPr>
            <a:r>
              <a:rPr lang="es-CR" b="1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Nicaragua</a:t>
            </a:r>
          </a:p>
          <a:p>
            <a:pPr marL="0">
              <a:lnSpc>
                <a:spcPct val="80000"/>
              </a:lnSpc>
            </a:pPr>
            <a:r>
              <a:rPr lang="es-CR" b="1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República Dominicana</a:t>
            </a:r>
          </a:p>
          <a:p>
            <a:pPr marL="0">
              <a:lnSpc>
                <a:spcPct val="80000"/>
              </a:lnSpc>
            </a:pPr>
            <a:r>
              <a:rPr lang="es-CR" b="1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Costa </a:t>
            </a:r>
            <a:r>
              <a:rPr lang="es-CR" b="1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Rica</a:t>
            </a:r>
          </a:p>
          <a:p>
            <a:pPr marL="0">
              <a:lnSpc>
                <a:spcPct val="80000"/>
              </a:lnSpc>
            </a:pPr>
            <a:r>
              <a:rPr lang="es-CR" b="1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Guatemala</a:t>
            </a:r>
            <a:endParaRPr lang="es-CR" b="1" dirty="0">
              <a:solidFill>
                <a:schemeClr val="accent3">
                  <a:lumMod val="50000"/>
                </a:schemeClr>
              </a:solidFill>
              <a:latin typeface="Helvetica" pitchFamily="34" charset="0"/>
            </a:endParaRPr>
          </a:p>
          <a:p>
            <a:pPr marL="0">
              <a:lnSpc>
                <a:spcPct val="80000"/>
              </a:lnSpc>
            </a:pPr>
            <a:endParaRPr lang="es-CR" b="1" dirty="0">
              <a:solidFill>
                <a:schemeClr val="accent3">
                  <a:lumMod val="50000"/>
                </a:schemeClr>
              </a:solidFill>
              <a:latin typeface="Helvetica" pitchFamily="34" charset="0"/>
            </a:endParaRPr>
          </a:p>
          <a:p>
            <a:pPr marL="0">
              <a:lnSpc>
                <a:spcPct val="80000"/>
              </a:lnSpc>
            </a:pPr>
            <a:endParaRPr lang="es-CR" dirty="0">
              <a:solidFill>
                <a:schemeClr val="accent3">
                  <a:lumMod val="50000"/>
                </a:schemeClr>
              </a:solidFill>
              <a:latin typeface="Helvetic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RCM Workshop, August 2017</a:t>
            </a:r>
            <a:endParaRPr lang="en-US"/>
          </a:p>
        </p:txBody>
      </p:sp>
      <p:sp>
        <p:nvSpPr>
          <p:cNvPr id="6" name="Footer Placeholder 7"/>
          <p:cNvSpPr txBox="1">
            <a:spLocks/>
          </p:cNvSpPr>
          <p:nvPr/>
        </p:nvSpPr>
        <p:spPr>
          <a:xfrm>
            <a:off x="0" y="6356350"/>
            <a:ext cx="12192000" cy="365125"/>
          </a:xfrm>
          <a:prstGeom prst="rect">
            <a:avLst/>
          </a:prstGeom>
          <a:solidFill>
            <a:srgbClr val="004483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RCM Workshop, August 2017</a:t>
            </a:r>
            <a:endParaRPr lang="en-US" dirty="0"/>
          </a:p>
        </p:txBody>
      </p:sp>
      <p:sp>
        <p:nvSpPr>
          <p:cNvPr id="385" name="Hexagon 384"/>
          <p:cNvSpPr/>
          <p:nvPr/>
        </p:nvSpPr>
        <p:spPr>
          <a:xfrm>
            <a:off x="5906922" y="3946642"/>
            <a:ext cx="2242457" cy="1926771"/>
          </a:xfrm>
          <a:prstGeom prst="hexagon">
            <a:avLst/>
          </a:prstGeom>
          <a:noFill/>
          <a:ln w="1270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+200</a:t>
            </a:r>
            <a:endParaRPr lang="es-CR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327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Colaboración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 regional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12192000" cy="365125"/>
          </a:xfrm>
          <a:solidFill>
            <a:srgbClr val="004483"/>
          </a:solidFill>
        </p:spPr>
        <p:txBody>
          <a:bodyPr/>
          <a:lstStyle/>
          <a:p>
            <a:r>
              <a:rPr lang="en-US" smtClean="0"/>
              <a:t>RCM Workshop, August 2017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1017102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Colaboración entre OIM y el </a:t>
            </a:r>
            <a:r>
              <a:rPr lang="es-ES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Centro de Coordinación para la Prevención de los Desastres Naturales en América Central (CEPREDENAC) que pertenece al Sistema de la Integración Centroamericana (SICA</a:t>
            </a:r>
            <a:r>
              <a:rPr lang="es-ES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).</a:t>
            </a:r>
          </a:p>
          <a:p>
            <a:pPr marL="0" indent="0" algn="just">
              <a:buNone/>
            </a:pPr>
            <a:endParaRPr lang="es-ES" dirty="0">
              <a:solidFill>
                <a:schemeClr val="accent3">
                  <a:lumMod val="50000"/>
                </a:schemeClr>
              </a:solidFill>
              <a:latin typeface="Helvetica" pitchFamily="34" charset="0"/>
            </a:endParaRPr>
          </a:p>
          <a:p>
            <a:pPr marL="0" lvl="1" indent="0" algn="just">
              <a:spcBef>
                <a:spcPts val="1000"/>
              </a:spcBef>
              <a:buNone/>
            </a:pP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Estudio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 regional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en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miras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 a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fortalecer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 la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inclusión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 de las personas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migrantes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en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 las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estrategias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nacionales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 y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regionales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en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 la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Gestión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 Integral para la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Reducción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 del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Riesgo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 de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Desastre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,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incluyendo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los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instrumentos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normativos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 y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operativos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 de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los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sitemas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 </a:t>
            </a:r>
            <a:r>
              <a:rPr lang="en-US" sz="2800" dirty="0" err="1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nacionales</a:t>
            </a:r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 y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regionals.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Helvetica" pitchFamily="34" charset="0"/>
            </a:endParaRPr>
          </a:p>
          <a:p>
            <a:pPr marL="0" indent="0">
              <a:buNone/>
            </a:pPr>
            <a:endParaRPr lang="fr-FR" dirty="0">
              <a:solidFill>
                <a:schemeClr val="accent3">
                  <a:lumMod val="50000"/>
                </a:schemeClr>
              </a:solidFill>
              <a:latin typeface="Helvetica" pitchFamily="34" charset="0"/>
            </a:endParaRPr>
          </a:p>
          <a:p>
            <a:pPr marL="0" indent="0">
              <a:buNone/>
            </a:pPr>
            <a:endParaRPr lang="es-ES" sz="2400" dirty="0" smtClean="0">
              <a:solidFill>
                <a:schemeClr val="accent3">
                  <a:lumMod val="50000"/>
                </a:schemeClr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19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pPr algn="ctr"/>
            <a:r>
              <a:rPr lang="es-CR" sz="4400" dirty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Gracias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831850" y="2987749"/>
            <a:ext cx="10515600" cy="3101902"/>
          </a:xfrm>
        </p:spPr>
        <p:txBody>
          <a:bodyPr>
            <a:normAutofit fontScale="55000" lnSpcReduction="20000"/>
          </a:bodyPr>
          <a:lstStyle/>
          <a:p>
            <a:r>
              <a:rPr lang="es-CR" dirty="0"/>
              <a:t>Iniciativa MICIC </a:t>
            </a:r>
            <a:r>
              <a:rPr lang="es-CR" dirty="0">
                <a:hlinkClick r:id="rId2"/>
              </a:rPr>
              <a:t>https://micicinitiative.iom.int</a:t>
            </a:r>
            <a:r>
              <a:rPr lang="es-CR" dirty="0" smtClean="0">
                <a:hlinkClick r:id="rId2"/>
              </a:rPr>
              <a:t>/</a:t>
            </a:r>
            <a:endParaRPr lang="es-CR" dirty="0" smtClean="0"/>
          </a:p>
          <a:p>
            <a:endParaRPr lang="es-CR" dirty="0" smtClean="0"/>
          </a:p>
          <a:p>
            <a:r>
              <a:rPr lang="es-ES" dirty="0" smtClean="0"/>
              <a:t>Programa </a:t>
            </a:r>
            <a:r>
              <a:rPr lang="es-ES" dirty="0"/>
              <a:t>Regional Mesoamérica “Fortaleciendo las Capacidades de Protección y Asistencia a Migrantes en Situación de Vulnerabilidad” </a:t>
            </a:r>
            <a:r>
              <a:rPr lang="es-ES" dirty="0">
                <a:hlinkClick r:id="rId3"/>
              </a:rPr>
              <a:t>http://www.programamesoamerica.iom.int</a:t>
            </a:r>
            <a:r>
              <a:rPr lang="es-ES" dirty="0" smtClean="0">
                <a:hlinkClick r:id="rId3"/>
              </a:rPr>
              <a:t>/</a:t>
            </a:r>
            <a:endParaRPr lang="es-ES" dirty="0" smtClean="0"/>
          </a:p>
          <a:p>
            <a:endParaRPr lang="es-CR" dirty="0"/>
          </a:p>
          <a:p>
            <a:r>
              <a:rPr lang="es-CR" dirty="0" smtClean="0"/>
              <a:t>Plataforma de Aprendizaje </a:t>
            </a:r>
            <a:r>
              <a:rPr lang="es-CR" dirty="0"/>
              <a:t>sobre Migraciones </a:t>
            </a:r>
            <a:r>
              <a:rPr lang="es-CR" dirty="0">
                <a:hlinkClick r:id="rId4"/>
              </a:rPr>
              <a:t>http://plataformadeaprendizaje.iom.int</a:t>
            </a:r>
            <a:r>
              <a:rPr lang="es-CR" dirty="0" smtClean="0">
                <a:hlinkClick r:id="rId4"/>
              </a:rPr>
              <a:t>/</a:t>
            </a:r>
            <a:endParaRPr lang="es-CR" dirty="0" smtClean="0"/>
          </a:p>
          <a:p>
            <a:endParaRPr lang="es-CR" dirty="0"/>
          </a:p>
          <a:p>
            <a:r>
              <a:rPr lang="es-CR" dirty="0" smtClean="0"/>
              <a:t>SISTEMA DE LA INTEGRACIÓN CENTROAMERICANA (SICA) </a:t>
            </a:r>
            <a:r>
              <a:rPr lang="es-CR" dirty="0" smtClean="0">
                <a:hlinkClick r:id="rId5"/>
              </a:rPr>
              <a:t>https</a:t>
            </a:r>
            <a:r>
              <a:rPr lang="es-CR" dirty="0">
                <a:hlinkClick r:id="rId5"/>
              </a:rPr>
              <a:t>://www.sica.int</a:t>
            </a:r>
            <a:r>
              <a:rPr lang="es-CR" dirty="0" smtClean="0">
                <a:hlinkClick r:id="rId5"/>
              </a:rPr>
              <a:t>/</a:t>
            </a:r>
            <a:endParaRPr lang="es-CR" dirty="0" smtClean="0"/>
          </a:p>
          <a:p>
            <a:endParaRPr lang="es-CR" dirty="0"/>
          </a:p>
          <a:p>
            <a:r>
              <a:rPr lang="es-CR" dirty="0" smtClean="0"/>
              <a:t>CEPREDENAC </a:t>
            </a:r>
            <a:r>
              <a:rPr lang="es-CR" dirty="0">
                <a:hlinkClick r:id="rId6"/>
              </a:rPr>
              <a:t>http://www.cepredenac.org</a:t>
            </a:r>
            <a:r>
              <a:rPr lang="es-CR" dirty="0" smtClean="0">
                <a:hlinkClick r:id="rId6"/>
              </a:rPr>
              <a:t>/</a:t>
            </a:r>
            <a:endParaRPr lang="es-CR" dirty="0" smtClean="0"/>
          </a:p>
          <a:p>
            <a:endParaRPr lang="es-CR" dirty="0"/>
          </a:p>
          <a:p>
            <a:r>
              <a:rPr lang="es-CR" dirty="0" smtClean="0"/>
              <a:t> </a:t>
            </a:r>
            <a:r>
              <a:rPr lang="es-CR" cap="all" dirty="0"/>
              <a:t>PLATAFORMA REGIONAL PARA LA REDUCCIÓN DEL RIESGO DE DESASTRES DE LAS </a:t>
            </a:r>
            <a:r>
              <a:rPr lang="es-CR" cap="all" dirty="0" smtClean="0"/>
              <a:t>AMÉRICAS (DDR) </a:t>
            </a:r>
            <a:r>
              <a:rPr lang="es-CR" dirty="0" smtClean="0">
                <a:hlinkClick r:id="rId7"/>
              </a:rPr>
              <a:t>http</a:t>
            </a:r>
            <a:r>
              <a:rPr lang="es-CR" dirty="0">
                <a:hlinkClick r:id="rId7"/>
              </a:rPr>
              <a:t>://www.eird.org/pr14/</a:t>
            </a:r>
            <a:endParaRPr lang="es-CR" dirty="0"/>
          </a:p>
          <a:p>
            <a:endParaRPr lang="es-CR" dirty="0"/>
          </a:p>
          <a:p>
            <a:endParaRPr lang="es-CR" dirty="0"/>
          </a:p>
          <a:p>
            <a:endParaRPr lang="es-CR" dirty="0"/>
          </a:p>
          <a:p>
            <a:endParaRPr lang="es-CR" dirty="0" smtClean="0"/>
          </a:p>
          <a:p>
            <a:endParaRPr lang="es-CR" dirty="0" smtClean="0"/>
          </a:p>
          <a:p>
            <a:endParaRPr lang="es-CR" dirty="0"/>
          </a:p>
          <a:p>
            <a:endParaRPr lang="es-C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RCM Workshop, August 2017</a:t>
            </a:r>
            <a:endParaRPr lang="en-US"/>
          </a:p>
        </p:txBody>
      </p:sp>
      <p:sp>
        <p:nvSpPr>
          <p:cNvPr id="5" name="Footer Placeholder 7"/>
          <p:cNvSpPr txBox="1">
            <a:spLocks/>
          </p:cNvSpPr>
          <p:nvPr/>
        </p:nvSpPr>
        <p:spPr>
          <a:xfrm>
            <a:off x="0" y="6356350"/>
            <a:ext cx="12192000" cy="365125"/>
          </a:xfrm>
          <a:prstGeom prst="rect">
            <a:avLst/>
          </a:prstGeom>
          <a:solidFill>
            <a:srgbClr val="004483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RCM Workshop, August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1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Iniciativa Migrantes en Países en Situación de Crisis (MICIC)</a:t>
            </a:r>
            <a:r>
              <a:rPr lang="es-CR" dirty="0" smtClean="0"/>
              <a:t> </a:t>
            </a:r>
            <a:endParaRPr lang="es-CR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R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Iniciativa y Directrices MICIC</a:t>
            </a:r>
            <a:endParaRPr lang="es-CR" dirty="0">
              <a:solidFill>
                <a:schemeClr val="accent3">
                  <a:lumMod val="50000"/>
                </a:schemeClr>
              </a:solidFill>
              <a:latin typeface="Helvetica" pitchFamily="34" charset="0"/>
            </a:endParaRPr>
          </a:p>
          <a:p>
            <a:r>
              <a:rPr lang="es-CR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Buenas </a:t>
            </a:r>
            <a:r>
              <a:rPr lang="es-CR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prácticas en la región</a:t>
            </a:r>
            <a:endParaRPr lang="es-CR" dirty="0">
              <a:solidFill>
                <a:schemeClr val="accent3">
                  <a:lumMod val="50000"/>
                </a:schemeClr>
              </a:solidFill>
              <a:latin typeface="Helvetica" pitchFamily="34" charset="0"/>
            </a:endParaRPr>
          </a:p>
          <a:p>
            <a:r>
              <a:rPr lang="es-CR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Resultados del taller </a:t>
            </a:r>
            <a:r>
              <a:rPr lang="es-CR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“</a:t>
            </a:r>
            <a:r>
              <a:rPr lang="es-CR" i="1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La protección de los nacionales en el exterior afectados por situaciones de crisis”.</a:t>
            </a:r>
          </a:p>
          <a:p>
            <a:r>
              <a:rPr lang="es-CR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Desarrollo de capacidades en la región</a:t>
            </a:r>
          </a:p>
          <a:p>
            <a:endParaRPr lang="es-CR" i="1" dirty="0" smtClean="0">
              <a:solidFill>
                <a:schemeClr val="accent3">
                  <a:lumMod val="50000"/>
                </a:schemeClr>
              </a:solidFill>
              <a:latin typeface="Helvetica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RCM Workshop, August 2017</a:t>
            </a:r>
            <a:endParaRPr lang="en-US" dirty="0"/>
          </a:p>
        </p:txBody>
      </p:sp>
      <p:sp>
        <p:nvSpPr>
          <p:cNvPr id="4" name="Footer Placeholder 7"/>
          <p:cNvSpPr txBox="1">
            <a:spLocks/>
          </p:cNvSpPr>
          <p:nvPr/>
        </p:nvSpPr>
        <p:spPr>
          <a:xfrm>
            <a:off x="0" y="6356350"/>
            <a:ext cx="12192000" cy="365125"/>
          </a:xfrm>
          <a:prstGeom prst="rect">
            <a:avLst/>
          </a:prstGeom>
          <a:solidFill>
            <a:srgbClr val="004483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RCM Workshop, August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73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Video 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MICIC</a:t>
            </a:r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accent3">
                  <a:lumMod val="50000"/>
                </a:schemeClr>
              </a:solidFill>
              <a:latin typeface="Helvetica" pitchFamily="34" charset="0"/>
            </a:endParaRPr>
          </a:p>
          <a:p>
            <a:pPr marL="0" indent="0">
              <a:buNone/>
            </a:pPr>
            <a:r>
              <a:rPr lang="es-CR" u="sng" dirty="0">
                <a:hlinkClick r:id="rId3"/>
              </a:rPr>
              <a:t>https://youtu.be/_uEAJDXNaEc?list=PLPbTEMLeBi2nrfy0Acnhydpeqd-QKWPjN</a:t>
            </a:r>
            <a:endParaRPr lang="es-CR" dirty="0"/>
          </a:p>
          <a:p>
            <a:pPr marL="0" indent="0">
              <a:buNone/>
            </a:pPr>
            <a:endParaRPr lang="en-US" dirty="0">
              <a:solidFill>
                <a:schemeClr val="accent3">
                  <a:lumMod val="50000"/>
                </a:schemeClr>
              </a:solidFill>
              <a:latin typeface="Helvetica" pitchFamily="34" charset="0"/>
            </a:endParaRPr>
          </a:p>
          <a:p>
            <a:endParaRPr lang="es-C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RCM Workshop, August 2017</a:t>
            </a:r>
            <a:endParaRPr lang="en-US" dirty="0"/>
          </a:p>
        </p:txBody>
      </p:sp>
      <p:sp>
        <p:nvSpPr>
          <p:cNvPr id="5" name="Footer Placeholder 7"/>
          <p:cNvSpPr txBox="1">
            <a:spLocks/>
          </p:cNvSpPr>
          <p:nvPr/>
        </p:nvSpPr>
        <p:spPr>
          <a:xfrm>
            <a:off x="0" y="6356350"/>
            <a:ext cx="12192000" cy="365125"/>
          </a:xfrm>
          <a:prstGeom prst="rect">
            <a:avLst/>
          </a:prstGeom>
          <a:solidFill>
            <a:srgbClr val="004483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RCM Workshop, August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48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Iniciativa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 y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Directrices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 MICIC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/>
            </a:r>
            <a:br>
              <a:rPr lang="en-US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</a:br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3192"/>
            <a:ext cx="10515600" cy="4913771"/>
          </a:xfrm>
        </p:spPr>
        <p:txBody>
          <a:bodyPr>
            <a:normAutofit/>
          </a:bodyPr>
          <a:lstStyle/>
          <a:p>
            <a:pPr algn="just"/>
            <a:r>
              <a:rPr lang="es-CR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Más de </a:t>
            </a:r>
            <a:r>
              <a:rPr lang="es-CR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244 millones </a:t>
            </a:r>
            <a:r>
              <a:rPr lang="es-CR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de migrantes internacionales en el mundo.</a:t>
            </a:r>
          </a:p>
          <a:p>
            <a:pPr algn="just"/>
            <a:r>
              <a:rPr lang="es-CR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Decenas de </a:t>
            </a:r>
            <a:r>
              <a:rPr lang="es-CR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millones de personas desplazadas </a:t>
            </a:r>
            <a:r>
              <a:rPr lang="es-CR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que huyen de situaciones de conflicto, violencia y desastre.</a:t>
            </a:r>
          </a:p>
          <a:p>
            <a:pPr marL="0" indent="0" algn="just">
              <a:buNone/>
            </a:pPr>
            <a:endParaRPr lang="es-CR" dirty="0">
              <a:solidFill>
                <a:schemeClr val="accent3">
                  <a:lumMod val="50000"/>
                </a:schemeClr>
              </a:solidFill>
              <a:latin typeface="Helvetica" pitchFamily="34" charset="0"/>
            </a:endParaRPr>
          </a:p>
          <a:p>
            <a:pPr marL="0" indent="0" algn="just">
              <a:buNone/>
            </a:pPr>
            <a:r>
              <a:rPr lang="es-CR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La preparación y asistencia a las personas migrantes debería preocupar a los estados y comunidades</a:t>
            </a:r>
          </a:p>
          <a:p>
            <a:pPr marL="0" indent="0">
              <a:buNone/>
            </a:pPr>
            <a:endParaRPr lang="es-CR" dirty="0">
              <a:solidFill>
                <a:schemeClr val="accent3">
                  <a:lumMod val="50000"/>
                </a:schemeClr>
              </a:solidFill>
              <a:latin typeface="Helvetica" pitchFamily="34" charset="0"/>
            </a:endParaRPr>
          </a:p>
          <a:p>
            <a:pPr marL="0" indent="0" algn="ctr">
              <a:buNone/>
            </a:pPr>
            <a:r>
              <a:rPr lang="es-CR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</a:rPr>
              <a:t>CAPACIDADES Y RECURSOS, OBSTÁCULOS Y DESAFÍOS DIFERENTES</a:t>
            </a:r>
          </a:p>
          <a:p>
            <a:pPr marL="0" indent="0">
              <a:buNone/>
            </a:pPr>
            <a:endParaRPr lang="es-CR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RCM Workshop, August 2017</a:t>
            </a:r>
            <a:endParaRPr lang="en-US"/>
          </a:p>
        </p:txBody>
      </p:sp>
      <p:sp>
        <p:nvSpPr>
          <p:cNvPr id="5" name="Footer Placeholder 7"/>
          <p:cNvSpPr txBox="1">
            <a:spLocks/>
          </p:cNvSpPr>
          <p:nvPr/>
        </p:nvSpPr>
        <p:spPr>
          <a:xfrm>
            <a:off x="0" y="6356350"/>
            <a:ext cx="12192000" cy="365125"/>
          </a:xfrm>
          <a:prstGeom prst="rect">
            <a:avLst/>
          </a:prstGeom>
          <a:solidFill>
            <a:srgbClr val="004483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RCM Workshop, August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91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dirty="0" smtClean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Marco </a:t>
            </a:r>
            <a:r>
              <a:rPr lang="es-CR" dirty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de Sendai para la reducción del riesgo de desastres 2015–2030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07286"/>
            <a:ext cx="10812332" cy="4549064"/>
          </a:xfrm>
        </p:spPr>
        <p:txBody>
          <a:bodyPr>
            <a:normAutofit fontScale="85000" lnSpcReduction="20000"/>
          </a:bodyPr>
          <a:lstStyle/>
          <a:p>
            <a:endParaRPr lang="es-CR" dirty="0"/>
          </a:p>
          <a:p>
            <a:r>
              <a:rPr lang="es-CR" sz="3000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El </a:t>
            </a:r>
            <a:r>
              <a:rPr lang="es-CR" sz="3000" b="1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párrafo 7 </a:t>
            </a:r>
            <a:r>
              <a:rPr lang="es-CR" sz="3000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pide que los gobiernos interactúen con los migrantes en el diseño y la aplicación de políticas y normas para reducción del riesgo de desastres. </a:t>
            </a:r>
          </a:p>
          <a:p>
            <a:r>
              <a:rPr lang="es-CR" sz="3000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El </a:t>
            </a:r>
            <a:r>
              <a:rPr lang="es-CR" sz="3000" b="1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párrafo h) del artículo 27 </a:t>
            </a:r>
            <a:r>
              <a:rPr lang="es-CR" sz="3000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insta a facultar a las autoridades locales, como corresponda, por medios reguladores y financieros, para que se coordinen mejor con los migrantes en la gestión del riesgo de desastres a nivel local. </a:t>
            </a:r>
          </a:p>
          <a:p>
            <a:r>
              <a:rPr lang="es-CR" sz="3000" dirty="0" smtClean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El </a:t>
            </a:r>
            <a:r>
              <a:rPr lang="es-CR" sz="3000" b="1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inciso iv) del párrafo a) del artículo 36) </a:t>
            </a:r>
            <a:r>
              <a:rPr lang="es-CR" sz="3000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señala que los migrantes contribuyen a la resiliencia de las comunidades y sociedades, y que su conocimiento, aptitudes y capacidades pueden ser de utilidad en el diseño y la aplicación de las medidas de reducción del riesgo de desastres. </a:t>
            </a:r>
          </a:p>
          <a:p>
            <a:endParaRPr lang="es-C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RCM Workshop, August 2017</a:t>
            </a:r>
            <a:endParaRPr lang="en-US"/>
          </a:p>
        </p:txBody>
      </p:sp>
      <p:sp>
        <p:nvSpPr>
          <p:cNvPr id="5" name="Footer Placeholder 7"/>
          <p:cNvSpPr txBox="1">
            <a:spLocks/>
          </p:cNvSpPr>
          <p:nvPr/>
        </p:nvSpPr>
        <p:spPr>
          <a:xfrm>
            <a:off x="0" y="6356350"/>
            <a:ext cx="12192000" cy="365125"/>
          </a:xfrm>
          <a:prstGeom prst="rect">
            <a:avLst/>
          </a:prstGeom>
          <a:solidFill>
            <a:srgbClr val="004483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RCM Workshop, August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87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RCM Workshop, August 2017</a:t>
            </a:r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8200" y="365125"/>
            <a:ext cx="4158342" cy="5823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5" t="2303" r="2118" b="3725"/>
          <a:stretch/>
        </p:blipFill>
        <p:spPr bwMode="auto">
          <a:xfrm>
            <a:off x="7179044" y="365125"/>
            <a:ext cx="4501328" cy="5811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7"/>
          <p:cNvSpPr txBox="1">
            <a:spLocks/>
          </p:cNvSpPr>
          <p:nvPr/>
        </p:nvSpPr>
        <p:spPr>
          <a:xfrm>
            <a:off x="0" y="6356350"/>
            <a:ext cx="12192000" cy="365125"/>
          </a:xfrm>
          <a:prstGeom prst="rect">
            <a:avLst/>
          </a:prstGeom>
          <a:solidFill>
            <a:srgbClr val="004483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RCM Workshop, August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42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Iniciativa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 y </a:t>
            </a:r>
            <a:r>
              <a:rPr lang="en-US" dirty="0" err="1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Directrices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 MICIC</a:t>
            </a:r>
            <a:endParaRPr lang="es-C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35195"/>
            <a:ext cx="11571514" cy="17869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R" dirty="0">
                <a:solidFill>
                  <a:schemeClr val="accent3">
                    <a:lumMod val="50000"/>
                  </a:schemeClr>
                </a:solidFill>
                <a:latin typeface="Helvetica" pitchFamily="34" charset="0"/>
              </a:rPr>
              <a:t>“El fomento de la capacidad de los Estados y de otras partes interesadas para aliviar el sufrimiento y proteger los derechos y la dignidad de las personas migrantes atrapadas en países que atraviesan graves situaciones de crisis”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RCM Workshop, August 2017</a:t>
            </a:r>
            <a:endParaRPr lang="en-US"/>
          </a:p>
        </p:txBody>
      </p:sp>
      <p:sp>
        <p:nvSpPr>
          <p:cNvPr id="5" name="Footer Placeholder 7"/>
          <p:cNvSpPr txBox="1">
            <a:spLocks/>
          </p:cNvSpPr>
          <p:nvPr/>
        </p:nvSpPr>
        <p:spPr>
          <a:xfrm>
            <a:off x="0" y="6356350"/>
            <a:ext cx="12192000" cy="365125"/>
          </a:xfrm>
          <a:prstGeom prst="rect">
            <a:avLst/>
          </a:prstGeom>
          <a:solidFill>
            <a:srgbClr val="004483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RCM Workshop, August 2017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47033071"/>
              </p:ext>
            </p:extLst>
          </p:nvPr>
        </p:nvGraphicFramePr>
        <p:xfrm>
          <a:off x="0" y="3035869"/>
          <a:ext cx="11723914" cy="3577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Oval 6"/>
          <p:cNvSpPr/>
          <p:nvPr/>
        </p:nvSpPr>
        <p:spPr>
          <a:xfrm>
            <a:off x="9748157" y="3777815"/>
            <a:ext cx="2209800" cy="2090057"/>
          </a:xfrm>
          <a:prstGeom prst="ellipse">
            <a:avLst/>
          </a:prstGeom>
          <a:noFill/>
          <a:ln w="295275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ENFOQUE INCLUSIVO</a:t>
            </a:r>
            <a:endParaRPr lang="es-CR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015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9293"/>
            <a:ext cx="10515600" cy="1325563"/>
          </a:xfrm>
        </p:spPr>
        <p:txBody>
          <a:bodyPr/>
          <a:lstStyle/>
          <a:p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Directrices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Gill Sans MT" panose="020B0502020104020203" pitchFamily="34" charset="0"/>
              </a:rPr>
              <a:t>MICIC</a:t>
            </a:r>
            <a:endParaRPr lang="es-C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RCM Workshop, August 2017</a:t>
            </a:r>
            <a:endParaRPr lang="en-US"/>
          </a:p>
        </p:txBody>
      </p:sp>
      <p:sp>
        <p:nvSpPr>
          <p:cNvPr id="5" name="Footer Placeholder 7"/>
          <p:cNvSpPr txBox="1">
            <a:spLocks/>
          </p:cNvSpPr>
          <p:nvPr/>
        </p:nvSpPr>
        <p:spPr>
          <a:xfrm>
            <a:off x="0" y="6356350"/>
            <a:ext cx="12192000" cy="365125"/>
          </a:xfrm>
          <a:prstGeom prst="rect">
            <a:avLst/>
          </a:prstGeom>
          <a:solidFill>
            <a:srgbClr val="004483"/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RCM Workshop, August 2017</a:t>
            </a:r>
            <a:endParaRPr lang="en-US" dirty="0"/>
          </a:p>
        </p:txBody>
      </p:sp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33257"/>
            <a:ext cx="12192000" cy="473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87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980</TotalTime>
  <Words>3622</Words>
  <Application>Microsoft Office PowerPoint</Application>
  <PresentationFormat>Widescreen</PresentationFormat>
  <Paragraphs>312</Paragraphs>
  <Slides>26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Gill Sans MT</vt:lpstr>
      <vt:lpstr>Helvetica</vt:lpstr>
      <vt:lpstr>Office Theme</vt:lpstr>
      <vt:lpstr>PowerPoint Presentation</vt:lpstr>
      <vt:lpstr>PowerPoint Presentation</vt:lpstr>
      <vt:lpstr>Iniciativa Migrantes en Países en Situación de Crisis (MICIC) </vt:lpstr>
      <vt:lpstr>Video MICIC</vt:lpstr>
      <vt:lpstr>Iniciativa y Directrices MICIC </vt:lpstr>
      <vt:lpstr>Marco de Sendai para la reducción del riesgo de desastres 2015–2030 </vt:lpstr>
      <vt:lpstr>PowerPoint Presentation</vt:lpstr>
      <vt:lpstr>Iniciativa y Directrices MICIC</vt:lpstr>
      <vt:lpstr>Directrices MICIC</vt:lpstr>
      <vt:lpstr>A quién beneficia…</vt:lpstr>
      <vt:lpstr>Enfoque para comunidades diversas</vt:lpstr>
      <vt:lpstr>Flujos migratorios mixtos</vt:lpstr>
      <vt:lpstr>Caso de Estudio: México</vt:lpstr>
      <vt:lpstr>Soconusco, Chiapas</vt:lpstr>
      <vt:lpstr>PowerPoint Presentation</vt:lpstr>
      <vt:lpstr>PowerPoint Presentation</vt:lpstr>
      <vt:lpstr>PowerPoint Presentation</vt:lpstr>
      <vt:lpstr>PowerPoint Presentation</vt:lpstr>
      <vt:lpstr>Capacitación regional</vt:lpstr>
      <vt:lpstr>Desarrollo de lineamientos regionales mirados a fortalecer la capacidad de asistir los migrantes en contexto de crisis</vt:lpstr>
      <vt:lpstr>Capacitación de las entidades responsables de brindar protección y asistencia a migrantes en contexto de crisis</vt:lpstr>
      <vt:lpstr>Ejemplos de buenas prácticas</vt:lpstr>
      <vt:lpstr>Coordinación regional para mejorar la preparación para las crisis y la asistencia a los migrantes afectados</vt:lpstr>
      <vt:lpstr>Desarrollo de capacidades locales</vt:lpstr>
      <vt:lpstr>Colaboración regional</vt:lpstr>
      <vt:lpstr>Gracias</vt:lpstr>
    </vt:vector>
  </TitlesOfParts>
  <Company>IOM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PUSCAS Ileana Sinziana</dc:creator>
  <cp:lastModifiedBy>Microsoft</cp:lastModifiedBy>
  <cp:revision>108</cp:revision>
  <dcterms:created xsi:type="dcterms:W3CDTF">2017-07-26T15:16:44Z</dcterms:created>
  <dcterms:modified xsi:type="dcterms:W3CDTF">2017-08-10T16:56:20Z</dcterms:modified>
</cp:coreProperties>
</file>