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57" r:id="rId4"/>
    <p:sldId id="277" r:id="rId5"/>
    <p:sldId id="258" r:id="rId6"/>
    <p:sldId id="276" r:id="rId7"/>
    <p:sldId id="270" r:id="rId8"/>
    <p:sldId id="259" r:id="rId9"/>
    <p:sldId id="275" r:id="rId10"/>
    <p:sldId id="269" r:id="rId11"/>
    <p:sldId id="260" r:id="rId12"/>
    <p:sldId id="262" r:id="rId13"/>
    <p:sldId id="268" r:id="rId14"/>
    <p:sldId id="278" r:id="rId15"/>
    <p:sldId id="264" r:id="rId16"/>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FC3"/>
    <a:srgbClr val="D7D7AE"/>
    <a:srgbClr val="FFAD69"/>
    <a:srgbClr val="399880"/>
    <a:srgbClr val="95663F"/>
    <a:srgbClr val="CEB71F"/>
    <a:srgbClr val="3F9083"/>
    <a:srgbClr val="1C4B44"/>
    <a:srgbClr val="FFE22C"/>
    <a:srgbClr val="55B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1" autoAdjust="0"/>
    <p:restoredTop sz="94660"/>
  </p:normalViewPr>
  <p:slideViewPr>
    <p:cSldViewPr>
      <p:cViewPr>
        <p:scale>
          <a:sx n="108" d="100"/>
          <a:sy n="108" d="100"/>
        </p:scale>
        <p:origin x="-1056" y="-6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3C10D-6823-B746-B7BB-1D6A120AE1D6}"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s-ES"/>
        </a:p>
      </dgm:t>
    </dgm:pt>
    <dgm:pt modelId="{A8FB779F-AAB5-1047-AA3D-DD15C432498A}">
      <dgm:prSet phldrT="[Texto]" custT="1"/>
      <dgm:spPr>
        <a:gradFill rotWithShape="0">
          <a:gsLst>
            <a:gs pos="0">
              <a:schemeClr val="bg2">
                <a:lumMod val="10000"/>
              </a:schemeClr>
            </a:gs>
            <a:gs pos="80000">
              <a:srgbClr val="95663F"/>
            </a:gs>
            <a:gs pos="100000">
              <a:srgbClr val="95663F"/>
            </a:gs>
          </a:gsLst>
        </a:gradFill>
      </dgm:spPr>
      <dgm:t>
        <a:bodyPr/>
        <a:lstStyle/>
        <a:p>
          <a:r>
            <a:rPr lang="en-GB" sz="1200" b="1" i="0" noProof="0" dirty="0" smtClean="0">
              <a:latin typeface="Arial" pitchFamily="34" charset="0"/>
              <a:ea typeface="Soberana Sans Light" charset="0"/>
              <a:cs typeface="Arial" pitchFamily="34" charset="0"/>
            </a:rPr>
            <a:t>Work</a:t>
          </a:r>
          <a:endParaRPr lang="en-GB" sz="1200" b="1" i="0" noProof="0" dirty="0">
            <a:latin typeface="Arial" pitchFamily="34" charset="0"/>
            <a:ea typeface="Soberana Sans Light" charset="0"/>
            <a:cs typeface="Arial" pitchFamily="34" charset="0"/>
          </a:endParaRPr>
        </a:p>
      </dgm:t>
    </dgm:pt>
    <dgm:pt modelId="{65061FC9-E8A0-6448-BBB9-15CF853097EF}" type="parTrans" cxnId="{654EE08D-CBFC-0541-8781-23AC71E6682F}">
      <dgm:prSet/>
      <dgm:spPr/>
      <dgm:t>
        <a:bodyPr/>
        <a:lstStyle/>
        <a:p>
          <a:endParaRPr lang="es-ES"/>
        </a:p>
      </dgm:t>
    </dgm:pt>
    <dgm:pt modelId="{21AA89BD-2181-0947-A938-DA2FCDD85324}" type="sibTrans" cxnId="{654EE08D-CBFC-0541-8781-23AC71E6682F}">
      <dgm:prSet/>
      <dgm:spPr/>
      <dgm:t>
        <a:bodyPr/>
        <a:lstStyle/>
        <a:p>
          <a:endParaRPr lang="es-ES"/>
        </a:p>
      </dgm:t>
    </dgm:pt>
    <dgm:pt modelId="{FCF7A6A8-8ACA-1846-AC0E-BBFE6CC676E0}">
      <dgm:prSet custT="1"/>
      <dgm:spPr>
        <a:gradFill rotWithShape="0">
          <a:gsLst>
            <a:gs pos="0">
              <a:schemeClr val="accent2">
                <a:lumMod val="50000"/>
              </a:schemeClr>
            </a:gs>
            <a:gs pos="80000">
              <a:srgbClr val="FF0000"/>
            </a:gs>
            <a:gs pos="100000">
              <a:srgbClr val="FF0000"/>
            </a:gs>
          </a:gsLst>
        </a:gradFill>
      </dgm:spPr>
      <dgm:t>
        <a:bodyPr/>
        <a:lstStyle/>
        <a:p>
          <a:r>
            <a:rPr lang="en-GB" sz="800" b="1" i="0" noProof="0" dirty="0" smtClean="0">
              <a:latin typeface="Arial" pitchFamily="34" charset="0"/>
              <a:ea typeface="Soberana Sans Light" charset="0"/>
              <a:cs typeface="Arial" pitchFamily="34" charset="0"/>
            </a:rPr>
            <a:t>Vulnerability</a:t>
          </a:r>
          <a:endParaRPr lang="en-GB" sz="800" b="1" i="0" noProof="0" dirty="0">
            <a:latin typeface="Arial" pitchFamily="34" charset="0"/>
            <a:ea typeface="Soberana Sans Light" charset="0"/>
            <a:cs typeface="Arial" pitchFamily="34" charset="0"/>
          </a:endParaRPr>
        </a:p>
      </dgm:t>
    </dgm:pt>
    <dgm:pt modelId="{D7EA61B2-FE95-4048-88BA-560D1D6B7FF8}" type="sibTrans" cxnId="{E25D1890-D7E4-7C4A-867C-321078CE4DC6}">
      <dgm:prSet/>
      <dgm:spPr/>
      <dgm:t>
        <a:bodyPr/>
        <a:lstStyle/>
        <a:p>
          <a:endParaRPr lang="es-ES"/>
        </a:p>
      </dgm:t>
    </dgm:pt>
    <dgm:pt modelId="{7F7FE628-CFA6-C54F-A788-5DB5EEA0607A}" type="parTrans" cxnId="{E25D1890-D7E4-7C4A-867C-321078CE4DC6}">
      <dgm:prSet/>
      <dgm:spPr/>
      <dgm:t>
        <a:bodyPr/>
        <a:lstStyle/>
        <a:p>
          <a:endParaRPr lang="es-ES"/>
        </a:p>
      </dgm:t>
    </dgm:pt>
    <dgm:pt modelId="{A426226A-384D-EA41-A34F-A6238FDBC891}">
      <dgm:prSet phldrT="[Texto]" custT="1"/>
      <dgm:spPr>
        <a:gradFill rotWithShape="0">
          <a:gsLst>
            <a:gs pos="0">
              <a:schemeClr val="accent1">
                <a:lumMod val="50000"/>
              </a:schemeClr>
            </a:gs>
            <a:gs pos="80000">
              <a:srgbClr val="00B0F0"/>
            </a:gs>
            <a:gs pos="100000">
              <a:srgbClr val="00B0F0"/>
            </a:gs>
          </a:gsLst>
        </a:gradFill>
      </dgm:spPr>
      <dgm:t>
        <a:bodyPr/>
        <a:lstStyle/>
        <a:p>
          <a:r>
            <a:rPr lang="en-GB" sz="1200" b="1" i="0" noProof="0" dirty="0" smtClean="0">
              <a:latin typeface="Arial" pitchFamily="34" charset="0"/>
              <a:ea typeface="Soberana Sans Light" charset="0"/>
              <a:cs typeface="Arial" pitchFamily="34" charset="0"/>
            </a:rPr>
            <a:t>Health</a:t>
          </a:r>
          <a:endParaRPr lang="en-GB" sz="1200" b="1" i="0" noProof="0" dirty="0">
            <a:latin typeface="Arial" pitchFamily="34" charset="0"/>
            <a:ea typeface="Soberana Sans Light" charset="0"/>
            <a:cs typeface="Arial" pitchFamily="34" charset="0"/>
          </a:endParaRPr>
        </a:p>
      </dgm:t>
    </dgm:pt>
    <dgm:pt modelId="{424ECCF0-8981-A845-8A5F-E93091E7D2ED}" type="sibTrans" cxnId="{9A140889-FA3D-AC46-A5F5-43769B88D462}">
      <dgm:prSet/>
      <dgm:spPr/>
      <dgm:t>
        <a:bodyPr/>
        <a:lstStyle/>
        <a:p>
          <a:endParaRPr lang="es-ES"/>
        </a:p>
      </dgm:t>
    </dgm:pt>
    <dgm:pt modelId="{9DC91B8E-B222-B64B-8F9C-AF37BE174A24}" type="parTrans" cxnId="{9A140889-FA3D-AC46-A5F5-43769B88D462}">
      <dgm:prSet/>
      <dgm:spPr/>
      <dgm:t>
        <a:bodyPr/>
        <a:lstStyle/>
        <a:p>
          <a:endParaRPr lang="es-ES"/>
        </a:p>
      </dgm:t>
    </dgm:pt>
    <dgm:pt modelId="{D239B48B-23F2-994C-95C0-363D1D5B852F}">
      <dgm:prSet phldrT="[Texto]" custT="1"/>
      <dgm:spPr>
        <a:gradFill rotWithShape="0">
          <a:gsLst>
            <a:gs pos="0">
              <a:schemeClr val="accent6">
                <a:lumMod val="75000"/>
              </a:schemeClr>
            </a:gs>
            <a:gs pos="79000">
              <a:srgbClr val="FFAD69"/>
            </a:gs>
            <a:gs pos="100000">
              <a:srgbClr val="FFAD69"/>
            </a:gs>
          </a:gsLst>
        </a:gradFill>
        <a:ln>
          <a:noFill/>
        </a:ln>
      </dgm:spPr>
      <dgm:t>
        <a:bodyPr/>
        <a:lstStyle/>
        <a:p>
          <a:r>
            <a:rPr lang="en-GB" sz="1200" b="1" i="0" noProof="0" dirty="0" smtClean="0">
              <a:latin typeface="Arial" pitchFamily="34" charset="0"/>
              <a:ea typeface="Soberana Sans Light" charset="0"/>
              <a:cs typeface="Arial" pitchFamily="34" charset="0"/>
            </a:rPr>
            <a:t>Housing</a:t>
          </a:r>
          <a:endParaRPr lang="en-GB" sz="1200" b="1" i="0" noProof="0" dirty="0">
            <a:latin typeface="Arial" pitchFamily="34" charset="0"/>
            <a:ea typeface="Soberana Sans Light" charset="0"/>
            <a:cs typeface="Arial" pitchFamily="34" charset="0"/>
          </a:endParaRPr>
        </a:p>
      </dgm:t>
    </dgm:pt>
    <dgm:pt modelId="{EC0FF1EE-7421-B74A-8A6F-1080B021B0FF}" type="sibTrans" cxnId="{D04EB26F-B462-9042-BE20-DD34F3E7EA4D}">
      <dgm:prSet/>
      <dgm:spPr/>
      <dgm:t>
        <a:bodyPr/>
        <a:lstStyle/>
        <a:p>
          <a:endParaRPr lang="es-ES"/>
        </a:p>
      </dgm:t>
    </dgm:pt>
    <dgm:pt modelId="{320C95E5-7A83-2246-9DB0-FBEBE805F350}" type="parTrans" cxnId="{D04EB26F-B462-9042-BE20-DD34F3E7EA4D}">
      <dgm:prSet/>
      <dgm:spPr/>
      <dgm:t>
        <a:bodyPr/>
        <a:lstStyle/>
        <a:p>
          <a:endParaRPr lang="es-ES"/>
        </a:p>
      </dgm:t>
    </dgm:pt>
    <dgm:pt modelId="{FBBA2B46-1F0E-FB45-9E08-755EE1705BDF}">
      <dgm:prSet phldrT="[Texto]" custT="1"/>
      <dgm:spPr>
        <a:gradFill rotWithShape="0">
          <a:gsLst>
            <a:gs pos="0">
              <a:schemeClr val="accent6">
                <a:lumMod val="50000"/>
              </a:schemeClr>
            </a:gs>
            <a:gs pos="80000">
              <a:srgbClr val="FFC000"/>
            </a:gs>
            <a:gs pos="100000">
              <a:srgbClr val="FFC000"/>
            </a:gs>
          </a:gsLst>
        </a:gradFill>
      </dgm:spPr>
      <dgm:t>
        <a:bodyPr/>
        <a:lstStyle/>
        <a:p>
          <a:r>
            <a:rPr lang="en-GB" sz="1200" b="1" i="0" noProof="0" dirty="0" smtClean="0">
              <a:latin typeface="Arial" pitchFamily="34" charset="0"/>
              <a:ea typeface="Soberana Sans Light" charset="0"/>
              <a:cs typeface="Arial" pitchFamily="34" charset="0"/>
            </a:rPr>
            <a:t>Education</a:t>
          </a:r>
          <a:endParaRPr lang="en-GB" sz="1200" b="1" i="0" noProof="0" dirty="0">
            <a:latin typeface="Arial" pitchFamily="34" charset="0"/>
            <a:ea typeface="Soberana Sans Light" charset="0"/>
            <a:cs typeface="Arial" pitchFamily="34" charset="0"/>
          </a:endParaRPr>
        </a:p>
      </dgm:t>
    </dgm:pt>
    <dgm:pt modelId="{E11FA219-A8BC-3841-B8B5-BCF200051AD6}" type="sibTrans" cxnId="{7D4B8FD7-6A83-D440-9138-7B3612E39CA9}">
      <dgm:prSet/>
      <dgm:spPr/>
      <dgm:t>
        <a:bodyPr/>
        <a:lstStyle/>
        <a:p>
          <a:endParaRPr lang="es-ES"/>
        </a:p>
      </dgm:t>
    </dgm:pt>
    <dgm:pt modelId="{32D5AB46-F3B6-924B-AD05-18198E9F60DF}" type="parTrans" cxnId="{7D4B8FD7-6A83-D440-9138-7B3612E39CA9}">
      <dgm:prSet/>
      <dgm:spPr/>
      <dgm:t>
        <a:bodyPr/>
        <a:lstStyle/>
        <a:p>
          <a:endParaRPr lang="es-ES"/>
        </a:p>
      </dgm:t>
    </dgm:pt>
    <dgm:pt modelId="{DBC71B39-E8B0-104C-A825-11826C026198}" type="pres">
      <dgm:prSet presAssocID="{4D13C10D-6823-B746-B7BB-1D6A120AE1D6}" presName="Name0" presStyleCnt="0">
        <dgm:presLayoutVars>
          <dgm:chMax val="7"/>
          <dgm:resizeHandles val="exact"/>
        </dgm:presLayoutVars>
      </dgm:prSet>
      <dgm:spPr/>
      <dgm:t>
        <a:bodyPr/>
        <a:lstStyle/>
        <a:p>
          <a:endParaRPr lang="es-ES"/>
        </a:p>
      </dgm:t>
    </dgm:pt>
    <dgm:pt modelId="{A136570F-C152-2342-A8DE-3E9D69CAF743}" type="pres">
      <dgm:prSet presAssocID="{4D13C10D-6823-B746-B7BB-1D6A120AE1D6}" presName="comp1" presStyleCnt="0"/>
      <dgm:spPr/>
    </dgm:pt>
    <dgm:pt modelId="{C6089507-C51C-5C4B-97C4-BC95FF87BE6B}" type="pres">
      <dgm:prSet presAssocID="{4D13C10D-6823-B746-B7BB-1D6A120AE1D6}" presName="circle1" presStyleLbl="node1" presStyleIdx="0" presStyleCnt="5"/>
      <dgm:spPr/>
      <dgm:t>
        <a:bodyPr/>
        <a:lstStyle/>
        <a:p>
          <a:endParaRPr lang="es-ES"/>
        </a:p>
      </dgm:t>
    </dgm:pt>
    <dgm:pt modelId="{6CBBA2A5-B186-8045-A226-B77784D00A21}" type="pres">
      <dgm:prSet presAssocID="{4D13C10D-6823-B746-B7BB-1D6A120AE1D6}" presName="c1text" presStyleLbl="node1" presStyleIdx="0" presStyleCnt="5">
        <dgm:presLayoutVars>
          <dgm:bulletEnabled val="1"/>
        </dgm:presLayoutVars>
      </dgm:prSet>
      <dgm:spPr/>
      <dgm:t>
        <a:bodyPr/>
        <a:lstStyle/>
        <a:p>
          <a:endParaRPr lang="es-ES"/>
        </a:p>
      </dgm:t>
    </dgm:pt>
    <dgm:pt modelId="{4BBC1CA2-4445-C24A-8AB7-D799D7FF6F93}" type="pres">
      <dgm:prSet presAssocID="{4D13C10D-6823-B746-B7BB-1D6A120AE1D6}" presName="comp2" presStyleCnt="0"/>
      <dgm:spPr/>
    </dgm:pt>
    <dgm:pt modelId="{F54A00C7-5CF2-324A-A8EC-443374EA392A}" type="pres">
      <dgm:prSet presAssocID="{4D13C10D-6823-B746-B7BB-1D6A120AE1D6}" presName="circle2" presStyleLbl="node1" presStyleIdx="1" presStyleCnt="5"/>
      <dgm:spPr/>
      <dgm:t>
        <a:bodyPr/>
        <a:lstStyle/>
        <a:p>
          <a:endParaRPr lang="es-ES"/>
        </a:p>
      </dgm:t>
    </dgm:pt>
    <dgm:pt modelId="{42CEE9BA-ED81-E649-92E5-73EFA415BC71}" type="pres">
      <dgm:prSet presAssocID="{4D13C10D-6823-B746-B7BB-1D6A120AE1D6}" presName="c2text" presStyleLbl="node1" presStyleIdx="1" presStyleCnt="5">
        <dgm:presLayoutVars>
          <dgm:bulletEnabled val="1"/>
        </dgm:presLayoutVars>
      </dgm:prSet>
      <dgm:spPr/>
      <dgm:t>
        <a:bodyPr/>
        <a:lstStyle/>
        <a:p>
          <a:endParaRPr lang="es-ES"/>
        </a:p>
      </dgm:t>
    </dgm:pt>
    <dgm:pt modelId="{27766F9D-F486-B04B-987A-1D32D250BB92}" type="pres">
      <dgm:prSet presAssocID="{4D13C10D-6823-B746-B7BB-1D6A120AE1D6}" presName="comp3" presStyleCnt="0"/>
      <dgm:spPr/>
    </dgm:pt>
    <dgm:pt modelId="{6203A194-CFBB-6244-A8B9-731F10D0B271}" type="pres">
      <dgm:prSet presAssocID="{4D13C10D-6823-B746-B7BB-1D6A120AE1D6}" presName="circle3" presStyleLbl="node1" presStyleIdx="2" presStyleCnt="5"/>
      <dgm:spPr/>
      <dgm:t>
        <a:bodyPr/>
        <a:lstStyle/>
        <a:p>
          <a:endParaRPr lang="es-ES"/>
        </a:p>
      </dgm:t>
    </dgm:pt>
    <dgm:pt modelId="{FBF15045-979F-7C4E-89EE-7454E41EFD6F}" type="pres">
      <dgm:prSet presAssocID="{4D13C10D-6823-B746-B7BB-1D6A120AE1D6}" presName="c3text" presStyleLbl="node1" presStyleIdx="2" presStyleCnt="5">
        <dgm:presLayoutVars>
          <dgm:bulletEnabled val="1"/>
        </dgm:presLayoutVars>
      </dgm:prSet>
      <dgm:spPr/>
      <dgm:t>
        <a:bodyPr/>
        <a:lstStyle/>
        <a:p>
          <a:endParaRPr lang="es-ES"/>
        </a:p>
      </dgm:t>
    </dgm:pt>
    <dgm:pt modelId="{B627C120-36C8-DD43-BAFD-E8749EADBA2C}" type="pres">
      <dgm:prSet presAssocID="{4D13C10D-6823-B746-B7BB-1D6A120AE1D6}" presName="comp4" presStyleCnt="0"/>
      <dgm:spPr/>
    </dgm:pt>
    <dgm:pt modelId="{3819BA95-ECD2-AE4F-944A-9BACD13DAB83}" type="pres">
      <dgm:prSet presAssocID="{4D13C10D-6823-B746-B7BB-1D6A120AE1D6}" presName="circle4" presStyleLbl="node1" presStyleIdx="3" presStyleCnt="5"/>
      <dgm:spPr/>
      <dgm:t>
        <a:bodyPr/>
        <a:lstStyle/>
        <a:p>
          <a:endParaRPr lang="es-ES"/>
        </a:p>
      </dgm:t>
    </dgm:pt>
    <dgm:pt modelId="{3900E3BA-3913-5849-AA4D-D8A43138C33F}" type="pres">
      <dgm:prSet presAssocID="{4D13C10D-6823-B746-B7BB-1D6A120AE1D6}" presName="c4text" presStyleLbl="node1" presStyleIdx="3" presStyleCnt="5">
        <dgm:presLayoutVars>
          <dgm:bulletEnabled val="1"/>
        </dgm:presLayoutVars>
      </dgm:prSet>
      <dgm:spPr/>
      <dgm:t>
        <a:bodyPr/>
        <a:lstStyle/>
        <a:p>
          <a:endParaRPr lang="es-ES"/>
        </a:p>
      </dgm:t>
    </dgm:pt>
    <dgm:pt modelId="{71EADB27-CD5A-694C-911B-D0DA1A2E1442}" type="pres">
      <dgm:prSet presAssocID="{4D13C10D-6823-B746-B7BB-1D6A120AE1D6}" presName="comp5" presStyleCnt="0"/>
      <dgm:spPr/>
    </dgm:pt>
    <dgm:pt modelId="{DF63E8ED-E2FE-664B-A0EC-B56D9D49B069}" type="pres">
      <dgm:prSet presAssocID="{4D13C10D-6823-B746-B7BB-1D6A120AE1D6}" presName="circle5" presStyleLbl="node1" presStyleIdx="4" presStyleCnt="5"/>
      <dgm:spPr/>
      <dgm:t>
        <a:bodyPr/>
        <a:lstStyle/>
        <a:p>
          <a:endParaRPr lang="es-ES"/>
        </a:p>
      </dgm:t>
    </dgm:pt>
    <dgm:pt modelId="{9070640F-AC79-7543-AF64-EFE909A7E3DA}" type="pres">
      <dgm:prSet presAssocID="{4D13C10D-6823-B746-B7BB-1D6A120AE1D6}" presName="c5text" presStyleLbl="node1" presStyleIdx="4" presStyleCnt="5">
        <dgm:presLayoutVars>
          <dgm:bulletEnabled val="1"/>
        </dgm:presLayoutVars>
      </dgm:prSet>
      <dgm:spPr/>
      <dgm:t>
        <a:bodyPr/>
        <a:lstStyle/>
        <a:p>
          <a:endParaRPr lang="es-ES"/>
        </a:p>
      </dgm:t>
    </dgm:pt>
  </dgm:ptLst>
  <dgm:cxnLst>
    <dgm:cxn modelId="{7D4B8FD7-6A83-D440-9138-7B3612E39CA9}" srcId="{4D13C10D-6823-B746-B7BB-1D6A120AE1D6}" destId="{FBBA2B46-1F0E-FB45-9E08-755EE1705BDF}" srcOrd="1" destOrd="0" parTransId="{32D5AB46-F3B6-924B-AD05-18198E9F60DF}" sibTransId="{E11FA219-A8BC-3841-B8B5-BCF200051AD6}"/>
    <dgm:cxn modelId="{D04EB26F-B462-9042-BE20-DD34F3E7EA4D}" srcId="{4D13C10D-6823-B746-B7BB-1D6A120AE1D6}" destId="{D239B48B-23F2-994C-95C0-363D1D5B852F}" srcOrd="2" destOrd="0" parTransId="{320C95E5-7A83-2246-9DB0-FBEBE805F350}" sibTransId="{EC0FF1EE-7421-B74A-8A6F-1080B021B0FF}"/>
    <dgm:cxn modelId="{74BE0A36-8EBA-7143-B20D-1CFFA5952672}" type="presOf" srcId="{FBBA2B46-1F0E-FB45-9E08-755EE1705BDF}" destId="{F54A00C7-5CF2-324A-A8EC-443374EA392A}" srcOrd="0" destOrd="0" presId="urn:microsoft.com/office/officeart/2005/8/layout/venn2"/>
    <dgm:cxn modelId="{E25D1890-D7E4-7C4A-867C-321078CE4DC6}" srcId="{4D13C10D-6823-B746-B7BB-1D6A120AE1D6}" destId="{FCF7A6A8-8ACA-1846-AC0E-BBFE6CC676E0}" srcOrd="4" destOrd="0" parTransId="{7F7FE628-CFA6-C54F-A788-5DB5EEA0607A}" sibTransId="{D7EA61B2-FE95-4048-88BA-560D1D6B7FF8}"/>
    <dgm:cxn modelId="{DDCCEBE1-F841-A448-96D9-4540597C308B}" type="presOf" srcId="{FBBA2B46-1F0E-FB45-9E08-755EE1705BDF}" destId="{42CEE9BA-ED81-E649-92E5-73EFA415BC71}" srcOrd="1" destOrd="0" presId="urn:microsoft.com/office/officeart/2005/8/layout/venn2"/>
    <dgm:cxn modelId="{E35DD84B-014C-7C4E-93F3-4B8FD657C1F8}" type="presOf" srcId="{4D13C10D-6823-B746-B7BB-1D6A120AE1D6}" destId="{DBC71B39-E8B0-104C-A825-11826C026198}" srcOrd="0" destOrd="0" presId="urn:microsoft.com/office/officeart/2005/8/layout/venn2"/>
    <dgm:cxn modelId="{2617A3FC-58B8-9447-8834-92F26B2D500B}" type="presOf" srcId="{A8FB779F-AAB5-1047-AA3D-DD15C432498A}" destId="{6CBBA2A5-B186-8045-A226-B77784D00A21}" srcOrd="1" destOrd="0" presId="urn:microsoft.com/office/officeart/2005/8/layout/venn2"/>
    <dgm:cxn modelId="{9A140889-FA3D-AC46-A5F5-43769B88D462}" srcId="{4D13C10D-6823-B746-B7BB-1D6A120AE1D6}" destId="{A426226A-384D-EA41-A34F-A6238FDBC891}" srcOrd="3" destOrd="0" parTransId="{9DC91B8E-B222-B64B-8F9C-AF37BE174A24}" sibTransId="{424ECCF0-8981-A845-8A5F-E93091E7D2ED}"/>
    <dgm:cxn modelId="{594EE867-2183-544D-8311-D57E6D1CFE3B}" type="presOf" srcId="{FCF7A6A8-8ACA-1846-AC0E-BBFE6CC676E0}" destId="{9070640F-AC79-7543-AF64-EFE909A7E3DA}" srcOrd="1" destOrd="0" presId="urn:microsoft.com/office/officeart/2005/8/layout/venn2"/>
    <dgm:cxn modelId="{654EE08D-CBFC-0541-8781-23AC71E6682F}" srcId="{4D13C10D-6823-B746-B7BB-1D6A120AE1D6}" destId="{A8FB779F-AAB5-1047-AA3D-DD15C432498A}" srcOrd="0" destOrd="0" parTransId="{65061FC9-E8A0-6448-BBB9-15CF853097EF}" sibTransId="{21AA89BD-2181-0947-A938-DA2FCDD85324}"/>
    <dgm:cxn modelId="{44477544-DAF0-B543-9B5B-3BBF1082230D}" type="presOf" srcId="{D239B48B-23F2-994C-95C0-363D1D5B852F}" destId="{FBF15045-979F-7C4E-89EE-7454E41EFD6F}" srcOrd="1" destOrd="0" presId="urn:microsoft.com/office/officeart/2005/8/layout/venn2"/>
    <dgm:cxn modelId="{88ADD1B3-0F5D-C043-8725-45837937181A}" type="presOf" srcId="{FCF7A6A8-8ACA-1846-AC0E-BBFE6CC676E0}" destId="{DF63E8ED-E2FE-664B-A0EC-B56D9D49B069}" srcOrd="0" destOrd="0" presId="urn:microsoft.com/office/officeart/2005/8/layout/venn2"/>
    <dgm:cxn modelId="{E7EC6F3F-B45A-D141-B362-F20CBB6141D0}" type="presOf" srcId="{D239B48B-23F2-994C-95C0-363D1D5B852F}" destId="{6203A194-CFBB-6244-A8B9-731F10D0B271}" srcOrd="0" destOrd="0" presId="urn:microsoft.com/office/officeart/2005/8/layout/venn2"/>
    <dgm:cxn modelId="{12B278C3-370C-8646-88AE-CE75F26CB32C}" type="presOf" srcId="{A8FB779F-AAB5-1047-AA3D-DD15C432498A}" destId="{C6089507-C51C-5C4B-97C4-BC95FF87BE6B}" srcOrd="0" destOrd="0" presId="urn:microsoft.com/office/officeart/2005/8/layout/venn2"/>
    <dgm:cxn modelId="{B80989A7-4BD7-AD4B-BEA8-3394C4139789}" type="presOf" srcId="{A426226A-384D-EA41-A34F-A6238FDBC891}" destId="{3900E3BA-3913-5849-AA4D-D8A43138C33F}" srcOrd="1" destOrd="0" presId="urn:microsoft.com/office/officeart/2005/8/layout/venn2"/>
    <dgm:cxn modelId="{F43A99B4-422C-734C-8AC5-EDCA7CE6B870}" type="presOf" srcId="{A426226A-384D-EA41-A34F-A6238FDBC891}" destId="{3819BA95-ECD2-AE4F-944A-9BACD13DAB83}" srcOrd="0" destOrd="0" presId="urn:microsoft.com/office/officeart/2005/8/layout/venn2"/>
    <dgm:cxn modelId="{EFE560E0-DB67-644E-9A20-A8B2776ECF6B}" type="presParOf" srcId="{DBC71B39-E8B0-104C-A825-11826C026198}" destId="{A136570F-C152-2342-A8DE-3E9D69CAF743}" srcOrd="0" destOrd="0" presId="urn:microsoft.com/office/officeart/2005/8/layout/venn2"/>
    <dgm:cxn modelId="{6D39638A-E81E-4342-8AD0-A159F5A8B611}" type="presParOf" srcId="{A136570F-C152-2342-A8DE-3E9D69CAF743}" destId="{C6089507-C51C-5C4B-97C4-BC95FF87BE6B}" srcOrd="0" destOrd="0" presId="urn:microsoft.com/office/officeart/2005/8/layout/venn2"/>
    <dgm:cxn modelId="{77A45AC4-7E17-3B45-AB11-51AF3655CD2F}" type="presParOf" srcId="{A136570F-C152-2342-A8DE-3E9D69CAF743}" destId="{6CBBA2A5-B186-8045-A226-B77784D00A21}" srcOrd="1" destOrd="0" presId="urn:microsoft.com/office/officeart/2005/8/layout/venn2"/>
    <dgm:cxn modelId="{63B9DC49-C65B-9148-ADC2-3D07247EF23D}" type="presParOf" srcId="{DBC71B39-E8B0-104C-A825-11826C026198}" destId="{4BBC1CA2-4445-C24A-8AB7-D799D7FF6F93}" srcOrd="1" destOrd="0" presId="urn:microsoft.com/office/officeart/2005/8/layout/venn2"/>
    <dgm:cxn modelId="{02D59809-9B00-FD4C-A62B-4A885907E52D}" type="presParOf" srcId="{4BBC1CA2-4445-C24A-8AB7-D799D7FF6F93}" destId="{F54A00C7-5CF2-324A-A8EC-443374EA392A}" srcOrd="0" destOrd="0" presId="urn:microsoft.com/office/officeart/2005/8/layout/venn2"/>
    <dgm:cxn modelId="{43AC621E-2635-364B-B186-ED2152FC6569}" type="presParOf" srcId="{4BBC1CA2-4445-C24A-8AB7-D799D7FF6F93}" destId="{42CEE9BA-ED81-E649-92E5-73EFA415BC71}" srcOrd="1" destOrd="0" presId="urn:microsoft.com/office/officeart/2005/8/layout/venn2"/>
    <dgm:cxn modelId="{41474FA6-BB95-4945-BD99-0E1E8B2BEC1D}" type="presParOf" srcId="{DBC71B39-E8B0-104C-A825-11826C026198}" destId="{27766F9D-F486-B04B-987A-1D32D250BB92}" srcOrd="2" destOrd="0" presId="urn:microsoft.com/office/officeart/2005/8/layout/venn2"/>
    <dgm:cxn modelId="{C696A2E0-07D4-4C4B-A3C0-1580AD66DD73}" type="presParOf" srcId="{27766F9D-F486-B04B-987A-1D32D250BB92}" destId="{6203A194-CFBB-6244-A8B9-731F10D0B271}" srcOrd="0" destOrd="0" presId="urn:microsoft.com/office/officeart/2005/8/layout/venn2"/>
    <dgm:cxn modelId="{E2EE3D40-1838-3A4E-A1D8-891E4D1897C9}" type="presParOf" srcId="{27766F9D-F486-B04B-987A-1D32D250BB92}" destId="{FBF15045-979F-7C4E-89EE-7454E41EFD6F}" srcOrd="1" destOrd="0" presId="urn:microsoft.com/office/officeart/2005/8/layout/venn2"/>
    <dgm:cxn modelId="{5FE5C0AC-F8D5-2C4B-8128-67F999AC9E12}" type="presParOf" srcId="{DBC71B39-E8B0-104C-A825-11826C026198}" destId="{B627C120-36C8-DD43-BAFD-E8749EADBA2C}" srcOrd="3" destOrd="0" presId="urn:microsoft.com/office/officeart/2005/8/layout/venn2"/>
    <dgm:cxn modelId="{DEE5FF06-70AB-6A4E-9A9A-A4713E3A2AD4}" type="presParOf" srcId="{B627C120-36C8-DD43-BAFD-E8749EADBA2C}" destId="{3819BA95-ECD2-AE4F-944A-9BACD13DAB83}" srcOrd="0" destOrd="0" presId="urn:microsoft.com/office/officeart/2005/8/layout/venn2"/>
    <dgm:cxn modelId="{E1470C3F-36DD-174A-873A-2AF4C2E36F8C}" type="presParOf" srcId="{B627C120-36C8-DD43-BAFD-E8749EADBA2C}" destId="{3900E3BA-3913-5849-AA4D-D8A43138C33F}" srcOrd="1" destOrd="0" presId="urn:microsoft.com/office/officeart/2005/8/layout/venn2"/>
    <dgm:cxn modelId="{52624EF5-8DBD-0E40-9F93-3E83CF2A74C4}" type="presParOf" srcId="{DBC71B39-E8B0-104C-A825-11826C026198}" destId="{71EADB27-CD5A-694C-911B-D0DA1A2E1442}" srcOrd="4" destOrd="0" presId="urn:microsoft.com/office/officeart/2005/8/layout/venn2"/>
    <dgm:cxn modelId="{6185F31D-8416-4345-97C5-7496EB291B82}" type="presParOf" srcId="{71EADB27-CD5A-694C-911B-D0DA1A2E1442}" destId="{DF63E8ED-E2FE-664B-A0EC-B56D9D49B069}" srcOrd="0" destOrd="0" presId="urn:microsoft.com/office/officeart/2005/8/layout/venn2"/>
    <dgm:cxn modelId="{FEBCABB1-E03F-2B4E-B745-55AFEBFC4504}" type="presParOf" srcId="{71EADB27-CD5A-694C-911B-D0DA1A2E1442}" destId="{9070640F-AC79-7543-AF64-EFE909A7E3DA}" srcOrd="1" destOrd="0" presId="urn:microsoft.com/office/officeart/2005/8/layout/ven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92FFD4-E3BB-2C49-B06B-566CC54C0661}" type="doc">
      <dgm:prSet loTypeId="urn:microsoft.com/office/officeart/2005/8/layout/process5" loCatId="" qsTypeId="urn:microsoft.com/office/officeart/2005/8/quickstyle/simple4" qsCatId="simple" csTypeId="urn:microsoft.com/office/officeart/2005/8/colors/accent1_2" csCatId="accent1" phldr="1"/>
      <dgm:spPr/>
      <dgm:t>
        <a:bodyPr/>
        <a:lstStyle/>
        <a:p>
          <a:endParaRPr lang="es-ES"/>
        </a:p>
      </dgm:t>
    </dgm:pt>
    <dgm:pt modelId="{AFD9D3A0-1B94-6E41-A660-17360BC21531}">
      <dgm:prSet phldrT="[Texto]" custT="1"/>
      <dgm:spPr>
        <a:gradFill rotWithShape="0">
          <a:gsLst>
            <a:gs pos="0">
              <a:srgbClr val="1C4B44"/>
            </a:gs>
            <a:gs pos="100000">
              <a:srgbClr val="399880"/>
            </a:gs>
          </a:gsLst>
        </a:gradFill>
      </dgm:spPr>
      <dgm:t>
        <a:bodyPr/>
        <a:lstStyle/>
        <a:p>
          <a:r>
            <a:rPr lang="en-GB" sz="1400" noProof="0" dirty="0" smtClean="0"/>
            <a:t>National Development Plan</a:t>
          </a:r>
          <a:endParaRPr lang="en-GB" sz="1400" noProof="0" dirty="0"/>
        </a:p>
      </dgm:t>
    </dgm:pt>
    <dgm:pt modelId="{A6341350-A7F7-EB49-9B42-48A3602BA38F}" type="parTrans" cxnId="{1A13B4A1-FFBE-A141-B70D-753EB19007AB}">
      <dgm:prSet/>
      <dgm:spPr/>
      <dgm:t>
        <a:bodyPr/>
        <a:lstStyle/>
        <a:p>
          <a:endParaRPr lang="es-ES"/>
        </a:p>
      </dgm:t>
    </dgm:pt>
    <dgm:pt modelId="{ABC1D21F-3AEB-A045-A5D4-ABC2F0981866}" type="sibTrans" cxnId="{1A13B4A1-FFBE-A141-B70D-753EB19007AB}">
      <dgm:prSet/>
      <dgm:spPr>
        <a:noFill/>
      </dgm:spPr>
      <dgm:t>
        <a:bodyPr/>
        <a:lstStyle/>
        <a:p>
          <a:endParaRPr lang="es-ES" dirty="0"/>
        </a:p>
      </dgm:t>
    </dgm:pt>
    <dgm:pt modelId="{76A8CCD2-409E-BB48-816E-456D8AC3ADC0}">
      <dgm:prSet phldrT="[Texto]" custT="1"/>
      <dgm:spPr>
        <a:gradFill rotWithShape="0">
          <a:gsLst>
            <a:gs pos="0">
              <a:srgbClr val="1C4B44"/>
            </a:gs>
            <a:gs pos="100000">
              <a:srgbClr val="399880"/>
            </a:gs>
          </a:gsLst>
        </a:gradFill>
      </dgm:spPr>
      <dgm:t>
        <a:bodyPr/>
        <a:lstStyle/>
        <a:p>
          <a:r>
            <a:rPr lang="en-GB" sz="1400" noProof="0" dirty="0" smtClean="0"/>
            <a:t>Sectorial Programme of the Secretariat of the Interior</a:t>
          </a:r>
          <a:endParaRPr lang="en-GB" sz="1400" noProof="0" dirty="0"/>
        </a:p>
      </dgm:t>
    </dgm:pt>
    <dgm:pt modelId="{3F4F39DD-051C-CB41-AD53-13A7E0535040}" type="parTrans" cxnId="{CD34CC7F-F7F6-A449-BBE8-1CE640C9D9A9}">
      <dgm:prSet/>
      <dgm:spPr/>
      <dgm:t>
        <a:bodyPr/>
        <a:lstStyle/>
        <a:p>
          <a:endParaRPr lang="es-ES"/>
        </a:p>
      </dgm:t>
    </dgm:pt>
    <dgm:pt modelId="{C3A3225C-B2CA-2A47-8D69-3E6216590C88}" type="sibTrans" cxnId="{CD34CC7F-F7F6-A449-BBE8-1CE640C9D9A9}">
      <dgm:prSet/>
      <dgm:spPr>
        <a:noFill/>
      </dgm:spPr>
      <dgm:t>
        <a:bodyPr/>
        <a:lstStyle/>
        <a:p>
          <a:endParaRPr lang="es-ES" dirty="0"/>
        </a:p>
      </dgm:t>
    </dgm:pt>
    <dgm:pt modelId="{398239CC-A115-A34F-8906-919FC58BB879}">
      <dgm:prSet phldrT="[Texto]" custT="1"/>
      <dgm:spPr>
        <a:gradFill rotWithShape="0">
          <a:gsLst>
            <a:gs pos="0">
              <a:srgbClr val="1C4B44"/>
            </a:gs>
            <a:gs pos="100000">
              <a:srgbClr val="399880"/>
            </a:gs>
          </a:gsLst>
        </a:gradFill>
      </dgm:spPr>
      <dgm:t>
        <a:bodyPr/>
        <a:lstStyle/>
        <a:p>
          <a:r>
            <a:rPr lang="en-GB" sz="1400" noProof="0" dirty="0" smtClean="0"/>
            <a:t>Special Migration Programme</a:t>
          </a:r>
          <a:endParaRPr lang="en-GB" sz="1400" noProof="0" dirty="0"/>
        </a:p>
      </dgm:t>
    </dgm:pt>
    <dgm:pt modelId="{F2CA77BB-4199-EB4E-9B39-02724AEEF64D}" type="parTrans" cxnId="{5BA5F954-301E-5245-A30B-6A82994BD7A9}">
      <dgm:prSet/>
      <dgm:spPr/>
      <dgm:t>
        <a:bodyPr/>
        <a:lstStyle/>
        <a:p>
          <a:endParaRPr lang="es-ES"/>
        </a:p>
      </dgm:t>
    </dgm:pt>
    <dgm:pt modelId="{011E55D8-6FCA-A64D-B213-BA2EE7D5157B}" type="sibTrans" cxnId="{5BA5F954-301E-5245-A30B-6A82994BD7A9}">
      <dgm:prSet/>
      <dgm:spPr>
        <a:noFill/>
      </dgm:spPr>
      <dgm:t>
        <a:bodyPr/>
        <a:lstStyle/>
        <a:p>
          <a:endParaRPr lang="es-ES" dirty="0"/>
        </a:p>
      </dgm:t>
    </dgm:pt>
    <dgm:pt modelId="{1B7911B9-1654-4A4E-AFE2-EAEBBB38D531}">
      <dgm:prSet phldrT="[Texto]" custT="1"/>
      <dgm:spPr>
        <a:gradFill rotWithShape="0">
          <a:gsLst>
            <a:gs pos="0">
              <a:srgbClr val="1C4B44"/>
            </a:gs>
            <a:gs pos="100000">
              <a:srgbClr val="399880"/>
            </a:gs>
          </a:gsLst>
        </a:gradFill>
      </dgm:spPr>
      <dgm:t>
        <a:bodyPr/>
        <a:lstStyle/>
        <a:p>
          <a:r>
            <a:rPr lang="en-GB" sz="1400" noProof="0" dirty="0" smtClean="0"/>
            <a:t>Strategic Plan of INM</a:t>
          </a:r>
          <a:endParaRPr lang="en-GB" sz="1400" noProof="0" dirty="0"/>
        </a:p>
      </dgm:t>
    </dgm:pt>
    <dgm:pt modelId="{8D97AA85-8152-CF45-A082-B0B354C99431}" type="parTrans" cxnId="{54776D9B-07B1-6549-A5F5-F1459F512D91}">
      <dgm:prSet/>
      <dgm:spPr/>
      <dgm:t>
        <a:bodyPr/>
        <a:lstStyle/>
        <a:p>
          <a:endParaRPr lang="es-ES"/>
        </a:p>
      </dgm:t>
    </dgm:pt>
    <dgm:pt modelId="{89B1861C-2482-9F4F-82F6-9BD0635B3CBE}" type="sibTrans" cxnId="{54776D9B-07B1-6549-A5F5-F1459F512D91}">
      <dgm:prSet/>
      <dgm:spPr/>
      <dgm:t>
        <a:bodyPr/>
        <a:lstStyle/>
        <a:p>
          <a:endParaRPr lang="es-ES"/>
        </a:p>
      </dgm:t>
    </dgm:pt>
    <dgm:pt modelId="{48063C53-E6B6-7247-A7FC-25F2E3374DE7}" type="pres">
      <dgm:prSet presAssocID="{2E92FFD4-E3BB-2C49-B06B-566CC54C0661}" presName="diagram" presStyleCnt="0">
        <dgm:presLayoutVars>
          <dgm:dir/>
          <dgm:resizeHandles val="exact"/>
        </dgm:presLayoutVars>
      </dgm:prSet>
      <dgm:spPr/>
      <dgm:t>
        <a:bodyPr/>
        <a:lstStyle/>
        <a:p>
          <a:endParaRPr lang="es-ES"/>
        </a:p>
      </dgm:t>
    </dgm:pt>
    <dgm:pt modelId="{DEA710F6-64D5-7E4E-9EBB-1533A0764D8E}" type="pres">
      <dgm:prSet presAssocID="{AFD9D3A0-1B94-6E41-A660-17360BC21531}" presName="node" presStyleLbl="node1" presStyleIdx="0" presStyleCnt="4">
        <dgm:presLayoutVars>
          <dgm:bulletEnabled val="1"/>
        </dgm:presLayoutVars>
      </dgm:prSet>
      <dgm:spPr/>
      <dgm:t>
        <a:bodyPr/>
        <a:lstStyle/>
        <a:p>
          <a:endParaRPr lang="es-ES"/>
        </a:p>
      </dgm:t>
    </dgm:pt>
    <dgm:pt modelId="{9F3749D4-FF94-264C-AED6-DF7C416B7AEE}" type="pres">
      <dgm:prSet presAssocID="{ABC1D21F-3AEB-A045-A5D4-ABC2F0981866}" presName="sibTrans" presStyleLbl="sibTrans2D1" presStyleIdx="0" presStyleCnt="3"/>
      <dgm:spPr/>
      <dgm:t>
        <a:bodyPr/>
        <a:lstStyle/>
        <a:p>
          <a:endParaRPr lang="es-ES"/>
        </a:p>
      </dgm:t>
    </dgm:pt>
    <dgm:pt modelId="{1CB0D246-8EEE-EA4E-880E-0ECF7C0950BB}" type="pres">
      <dgm:prSet presAssocID="{ABC1D21F-3AEB-A045-A5D4-ABC2F0981866}" presName="connectorText" presStyleLbl="sibTrans2D1" presStyleIdx="0" presStyleCnt="3"/>
      <dgm:spPr/>
      <dgm:t>
        <a:bodyPr/>
        <a:lstStyle/>
        <a:p>
          <a:endParaRPr lang="es-ES"/>
        </a:p>
      </dgm:t>
    </dgm:pt>
    <dgm:pt modelId="{B0FC5793-C17F-BB42-9C08-8E2189F1C13B}" type="pres">
      <dgm:prSet presAssocID="{76A8CCD2-409E-BB48-816E-456D8AC3ADC0}" presName="node" presStyleLbl="node1" presStyleIdx="1" presStyleCnt="4">
        <dgm:presLayoutVars>
          <dgm:bulletEnabled val="1"/>
        </dgm:presLayoutVars>
      </dgm:prSet>
      <dgm:spPr/>
      <dgm:t>
        <a:bodyPr/>
        <a:lstStyle/>
        <a:p>
          <a:endParaRPr lang="es-ES"/>
        </a:p>
      </dgm:t>
    </dgm:pt>
    <dgm:pt modelId="{24B5C857-3807-9E40-B3B3-97A0B8225195}" type="pres">
      <dgm:prSet presAssocID="{C3A3225C-B2CA-2A47-8D69-3E6216590C88}" presName="sibTrans" presStyleLbl="sibTrans2D1" presStyleIdx="1" presStyleCnt="3"/>
      <dgm:spPr/>
      <dgm:t>
        <a:bodyPr/>
        <a:lstStyle/>
        <a:p>
          <a:endParaRPr lang="es-ES"/>
        </a:p>
      </dgm:t>
    </dgm:pt>
    <dgm:pt modelId="{62E2AA45-F9AE-5740-B2C8-36B0EBD99124}" type="pres">
      <dgm:prSet presAssocID="{C3A3225C-B2CA-2A47-8D69-3E6216590C88}" presName="connectorText" presStyleLbl="sibTrans2D1" presStyleIdx="1" presStyleCnt="3"/>
      <dgm:spPr/>
      <dgm:t>
        <a:bodyPr/>
        <a:lstStyle/>
        <a:p>
          <a:endParaRPr lang="es-ES"/>
        </a:p>
      </dgm:t>
    </dgm:pt>
    <dgm:pt modelId="{A222DC27-59DE-F04D-9A15-5F53ACD26217}" type="pres">
      <dgm:prSet presAssocID="{398239CC-A115-A34F-8906-919FC58BB879}" presName="node" presStyleLbl="node1" presStyleIdx="2" presStyleCnt="4">
        <dgm:presLayoutVars>
          <dgm:bulletEnabled val="1"/>
        </dgm:presLayoutVars>
      </dgm:prSet>
      <dgm:spPr/>
      <dgm:t>
        <a:bodyPr/>
        <a:lstStyle/>
        <a:p>
          <a:endParaRPr lang="es-ES"/>
        </a:p>
      </dgm:t>
    </dgm:pt>
    <dgm:pt modelId="{A3DB0B59-29F7-064C-BDD3-A2992CEE35FB}" type="pres">
      <dgm:prSet presAssocID="{011E55D8-6FCA-A64D-B213-BA2EE7D5157B}" presName="sibTrans" presStyleLbl="sibTrans2D1" presStyleIdx="2" presStyleCnt="3"/>
      <dgm:spPr/>
      <dgm:t>
        <a:bodyPr/>
        <a:lstStyle/>
        <a:p>
          <a:endParaRPr lang="es-ES"/>
        </a:p>
      </dgm:t>
    </dgm:pt>
    <dgm:pt modelId="{104FB784-952A-DA4C-92C8-954C4FFAF1C6}" type="pres">
      <dgm:prSet presAssocID="{011E55D8-6FCA-A64D-B213-BA2EE7D5157B}" presName="connectorText" presStyleLbl="sibTrans2D1" presStyleIdx="2" presStyleCnt="3"/>
      <dgm:spPr/>
      <dgm:t>
        <a:bodyPr/>
        <a:lstStyle/>
        <a:p>
          <a:endParaRPr lang="es-ES"/>
        </a:p>
      </dgm:t>
    </dgm:pt>
    <dgm:pt modelId="{FE54AB6B-FB90-2C4F-8CB3-A43B7A4FE9CB}" type="pres">
      <dgm:prSet presAssocID="{1B7911B9-1654-4A4E-AFE2-EAEBBB38D531}" presName="node" presStyleLbl="node1" presStyleIdx="3" presStyleCnt="4">
        <dgm:presLayoutVars>
          <dgm:bulletEnabled val="1"/>
        </dgm:presLayoutVars>
      </dgm:prSet>
      <dgm:spPr/>
      <dgm:t>
        <a:bodyPr/>
        <a:lstStyle/>
        <a:p>
          <a:endParaRPr lang="es-ES"/>
        </a:p>
      </dgm:t>
    </dgm:pt>
  </dgm:ptLst>
  <dgm:cxnLst>
    <dgm:cxn modelId="{FC35E7A6-244D-7741-82D3-AEA47A81E397}" type="presOf" srcId="{ABC1D21F-3AEB-A045-A5D4-ABC2F0981866}" destId="{9F3749D4-FF94-264C-AED6-DF7C416B7AEE}" srcOrd="0" destOrd="0" presId="urn:microsoft.com/office/officeart/2005/8/layout/process5"/>
    <dgm:cxn modelId="{CD34CC7F-F7F6-A449-BBE8-1CE640C9D9A9}" srcId="{2E92FFD4-E3BB-2C49-B06B-566CC54C0661}" destId="{76A8CCD2-409E-BB48-816E-456D8AC3ADC0}" srcOrd="1" destOrd="0" parTransId="{3F4F39DD-051C-CB41-AD53-13A7E0535040}" sibTransId="{C3A3225C-B2CA-2A47-8D69-3E6216590C88}"/>
    <dgm:cxn modelId="{672764BD-A7FA-3F48-BE6D-4D69217630E0}" type="presOf" srcId="{C3A3225C-B2CA-2A47-8D69-3E6216590C88}" destId="{24B5C857-3807-9E40-B3B3-97A0B8225195}" srcOrd="0" destOrd="0" presId="urn:microsoft.com/office/officeart/2005/8/layout/process5"/>
    <dgm:cxn modelId="{1D50A6A8-3D86-E94D-B637-77784D3C8422}" type="presOf" srcId="{398239CC-A115-A34F-8906-919FC58BB879}" destId="{A222DC27-59DE-F04D-9A15-5F53ACD26217}" srcOrd="0" destOrd="0" presId="urn:microsoft.com/office/officeart/2005/8/layout/process5"/>
    <dgm:cxn modelId="{1A13B4A1-FFBE-A141-B70D-753EB19007AB}" srcId="{2E92FFD4-E3BB-2C49-B06B-566CC54C0661}" destId="{AFD9D3A0-1B94-6E41-A660-17360BC21531}" srcOrd="0" destOrd="0" parTransId="{A6341350-A7F7-EB49-9B42-48A3602BA38F}" sibTransId="{ABC1D21F-3AEB-A045-A5D4-ABC2F0981866}"/>
    <dgm:cxn modelId="{70DF9F79-B6C8-824B-932C-816DE080BF85}" type="presOf" srcId="{011E55D8-6FCA-A64D-B213-BA2EE7D5157B}" destId="{A3DB0B59-29F7-064C-BDD3-A2992CEE35FB}" srcOrd="0" destOrd="0" presId="urn:microsoft.com/office/officeart/2005/8/layout/process5"/>
    <dgm:cxn modelId="{D9395591-EC0F-CA4B-8159-E6189D29D1AD}" type="presOf" srcId="{76A8CCD2-409E-BB48-816E-456D8AC3ADC0}" destId="{B0FC5793-C17F-BB42-9C08-8E2189F1C13B}" srcOrd="0" destOrd="0" presId="urn:microsoft.com/office/officeart/2005/8/layout/process5"/>
    <dgm:cxn modelId="{A3AAA8A1-A27C-5541-AC67-87A332E4690F}" type="presOf" srcId="{1B7911B9-1654-4A4E-AFE2-EAEBBB38D531}" destId="{FE54AB6B-FB90-2C4F-8CB3-A43B7A4FE9CB}" srcOrd="0" destOrd="0" presId="urn:microsoft.com/office/officeart/2005/8/layout/process5"/>
    <dgm:cxn modelId="{D04B7E84-6082-7A41-B6F3-B2899849005E}" type="presOf" srcId="{2E92FFD4-E3BB-2C49-B06B-566CC54C0661}" destId="{48063C53-E6B6-7247-A7FC-25F2E3374DE7}" srcOrd="0" destOrd="0" presId="urn:microsoft.com/office/officeart/2005/8/layout/process5"/>
    <dgm:cxn modelId="{6791E37F-84AD-4348-8A0B-F21ED9A1D732}" type="presOf" srcId="{011E55D8-6FCA-A64D-B213-BA2EE7D5157B}" destId="{104FB784-952A-DA4C-92C8-954C4FFAF1C6}" srcOrd="1" destOrd="0" presId="urn:microsoft.com/office/officeart/2005/8/layout/process5"/>
    <dgm:cxn modelId="{969F671E-5EDA-9D43-A79E-8BFCDF5B8DC1}" type="presOf" srcId="{C3A3225C-B2CA-2A47-8D69-3E6216590C88}" destId="{62E2AA45-F9AE-5740-B2C8-36B0EBD99124}" srcOrd="1" destOrd="0" presId="urn:microsoft.com/office/officeart/2005/8/layout/process5"/>
    <dgm:cxn modelId="{5BA5F954-301E-5245-A30B-6A82994BD7A9}" srcId="{2E92FFD4-E3BB-2C49-B06B-566CC54C0661}" destId="{398239CC-A115-A34F-8906-919FC58BB879}" srcOrd="2" destOrd="0" parTransId="{F2CA77BB-4199-EB4E-9B39-02724AEEF64D}" sibTransId="{011E55D8-6FCA-A64D-B213-BA2EE7D5157B}"/>
    <dgm:cxn modelId="{D3F02290-4046-7C46-B2F3-AAB9F61C8102}" type="presOf" srcId="{AFD9D3A0-1B94-6E41-A660-17360BC21531}" destId="{DEA710F6-64D5-7E4E-9EBB-1533A0764D8E}" srcOrd="0" destOrd="0" presId="urn:microsoft.com/office/officeart/2005/8/layout/process5"/>
    <dgm:cxn modelId="{7724B630-E44F-0042-B8DC-E325ECF150CC}" type="presOf" srcId="{ABC1D21F-3AEB-A045-A5D4-ABC2F0981866}" destId="{1CB0D246-8EEE-EA4E-880E-0ECF7C0950BB}" srcOrd="1" destOrd="0" presId="urn:microsoft.com/office/officeart/2005/8/layout/process5"/>
    <dgm:cxn modelId="{54776D9B-07B1-6549-A5F5-F1459F512D91}" srcId="{2E92FFD4-E3BB-2C49-B06B-566CC54C0661}" destId="{1B7911B9-1654-4A4E-AFE2-EAEBBB38D531}" srcOrd="3" destOrd="0" parTransId="{8D97AA85-8152-CF45-A082-B0B354C99431}" sibTransId="{89B1861C-2482-9F4F-82F6-9BD0635B3CBE}"/>
    <dgm:cxn modelId="{0C835C53-E2B3-364B-BD08-577309584C35}" type="presParOf" srcId="{48063C53-E6B6-7247-A7FC-25F2E3374DE7}" destId="{DEA710F6-64D5-7E4E-9EBB-1533A0764D8E}" srcOrd="0" destOrd="0" presId="urn:microsoft.com/office/officeart/2005/8/layout/process5"/>
    <dgm:cxn modelId="{A3B46B96-64D7-3F47-AA22-71FCF2D64AAF}" type="presParOf" srcId="{48063C53-E6B6-7247-A7FC-25F2E3374DE7}" destId="{9F3749D4-FF94-264C-AED6-DF7C416B7AEE}" srcOrd="1" destOrd="0" presId="urn:microsoft.com/office/officeart/2005/8/layout/process5"/>
    <dgm:cxn modelId="{909582DC-7D46-AC43-BB8A-2F3E15CD9116}" type="presParOf" srcId="{9F3749D4-FF94-264C-AED6-DF7C416B7AEE}" destId="{1CB0D246-8EEE-EA4E-880E-0ECF7C0950BB}" srcOrd="0" destOrd="0" presId="urn:microsoft.com/office/officeart/2005/8/layout/process5"/>
    <dgm:cxn modelId="{FD9BE8A1-5BBC-0148-A4DE-753BA952D771}" type="presParOf" srcId="{48063C53-E6B6-7247-A7FC-25F2E3374DE7}" destId="{B0FC5793-C17F-BB42-9C08-8E2189F1C13B}" srcOrd="2" destOrd="0" presId="urn:microsoft.com/office/officeart/2005/8/layout/process5"/>
    <dgm:cxn modelId="{CA6B8671-F360-484D-BFE3-3DFF01B439A9}" type="presParOf" srcId="{48063C53-E6B6-7247-A7FC-25F2E3374DE7}" destId="{24B5C857-3807-9E40-B3B3-97A0B8225195}" srcOrd="3" destOrd="0" presId="urn:microsoft.com/office/officeart/2005/8/layout/process5"/>
    <dgm:cxn modelId="{17F10793-7A85-3541-AF02-CF8E2AEDA69E}" type="presParOf" srcId="{24B5C857-3807-9E40-B3B3-97A0B8225195}" destId="{62E2AA45-F9AE-5740-B2C8-36B0EBD99124}" srcOrd="0" destOrd="0" presId="urn:microsoft.com/office/officeart/2005/8/layout/process5"/>
    <dgm:cxn modelId="{B1629019-DFC5-7944-80C7-02BB439B65A7}" type="presParOf" srcId="{48063C53-E6B6-7247-A7FC-25F2E3374DE7}" destId="{A222DC27-59DE-F04D-9A15-5F53ACD26217}" srcOrd="4" destOrd="0" presId="urn:microsoft.com/office/officeart/2005/8/layout/process5"/>
    <dgm:cxn modelId="{F2F7A9F0-E06A-7C42-8BD6-63D1D68EF4BA}" type="presParOf" srcId="{48063C53-E6B6-7247-A7FC-25F2E3374DE7}" destId="{A3DB0B59-29F7-064C-BDD3-A2992CEE35FB}" srcOrd="5" destOrd="0" presId="urn:microsoft.com/office/officeart/2005/8/layout/process5"/>
    <dgm:cxn modelId="{10660F8E-7736-3A4E-A5CD-363C2DEFF32E}" type="presParOf" srcId="{A3DB0B59-29F7-064C-BDD3-A2992CEE35FB}" destId="{104FB784-952A-DA4C-92C8-954C4FFAF1C6}" srcOrd="0" destOrd="0" presId="urn:microsoft.com/office/officeart/2005/8/layout/process5"/>
    <dgm:cxn modelId="{28F65A41-55EA-CA46-813B-F29A94A28B16}" type="presParOf" srcId="{48063C53-E6B6-7247-A7FC-25F2E3374DE7}" destId="{FE54AB6B-FB90-2C4F-8CB3-A43B7A4FE9CB}"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92FFD4-E3BB-2C49-B06B-566CC54C0661}" type="doc">
      <dgm:prSet loTypeId="urn:microsoft.com/office/officeart/2005/8/layout/process5" loCatId="" qsTypeId="urn:microsoft.com/office/officeart/2005/8/quickstyle/simple4" qsCatId="simple" csTypeId="urn:microsoft.com/office/officeart/2005/8/colors/accent1_2" csCatId="accent1" phldr="1"/>
      <dgm:spPr/>
      <dgm:t>
        <a:bodyPr/>
        <a:lstStyle/>
        <a:p>
          <a:endParaRPr lang="es-ES"/>
        </a:p>
      </dgm:t>
    </dgm:pt>
    <dgm:pt modelId="{AFD9D3A0-1B94-6E41-A660-17360BC21531}">
      <dgm:prSet phldrT="[Texto]" custT="1"/>
      <dgm:spPr>
        <a:gradFill rotWithShape="0">
          <a:gsLst>
            <a:gs pos="0">
              <a:srgbClr val="1C4B44"/>
            </a:gs>
            <a:gs pos="100000">
              <a:srgbClr val="399880"/>
            </a:gs>
          </a:gsLst>
        </a:gradFill>
      </dgm:spPr>
      <dgm:t>
        <a:bodyPr/>
        <a:lstStyle/>
        <a:p>
          <a:r>
            <a:rPr lang="en-GB" sz="1400" noProof="0" dirty="0" smtClean="0"/>
            <a:t>Migration Law</a:t>
          </a:r>
          <a:endParaRPr lang="en-GB" sz="1400" noProof="0" dirty="0"/>
        </a:p>
      </dgm:t>
    </dgm:pt>
    <dgm:pt modelId="{A6341350-A7F7-EB49-9B42-48A3602BA38F}" type="parTrans" cxnId="{1A13B4A1-FFBE-A141-B70D-753EB19007AB}">
      <dgm:prSet/>
      <dgm:spPr/>
      <dgm:t>
        <a:bodyPr/>
        <a:lstStyle/>
        <a:p>
          <a:endParaRPr lang="es-ES"/>
        </a:p>
      </dgm:t>
    </dgm:pt>
    <dgm:pt modelId="{ABC1D21F-3AEB-A045-A5D4-ABC2F0981866}" type="sibTrans" cxnId="{1A13B4A1-FFBE-A141-B70D-753EB19007AB}">
      <dgm:prSet/>
      <dgm:spPr>
        <a:noFill/>
      </dgm:spPr>
      <dgm:t>
        <a:bodyPr/>
        <a:lstStyle/>
        <a:p>
          <a:endParaRPr lang="es-ES" dirty="0"/>
        </a:p>
      </dgm:t>
    </dgm:pt>
    <dgm:pt modelId="{76A8CCD2-409E-BB48-816E-456D8AC3ADC0}">
      <dgm:prSet phldrT="[Texto]" custT="1"/>
      <dgm:spPr>
        <a:gradFill rotWithShape="0">
          <a:gsLst>
            <a:gs pos="0">
              <a:srgbClr val="1C4B44"/>
            </a:gs>
            <a:gs pos="100000">
              <a:srgbClr val="399880"/>
            </a:gs>
          </a:gsLst>
        </a:gradFill>
      </dgm:spPr>
      <dgm:t>
        <a:bodyPr/>
        <a:lstStyle/>
        <a:p>
          <a:r>
            <a:rPr lang="en-GB" sz="1400" noProof="0" dirty="0" smtClean="0"/>
            <a:t>General Population Act</a:t>
          </a:r>
          <a:endParaRPr lang="en-GB" sz="1400" noProof="0" dirty="0"/>
        </a:p>
      </dgm:t>
    </dgm:pt>
    <dgm:pt modelId="{3F4F39DD-051C-CB41-AD53-13A7E0535040}" type="parTrans" cxnId="{CD34CC7F-F7F6-A449-BBE8-1CE640C9D9A9}">
      <dgm:prSet/>
      <dgm:spPr/>
      <dgm:t>
        <a:bodyPr/>
        <a:lstStyle/>
        <a:p>
          <a:endParaRPr lang="es-ES"/>
        </a:p>
      </dgm:t>
    </dgm:pt>
    <dgm:pt modelId="{C3A3225C-B2CA-2A47-8D69-3E6216590C88}" type="sibTrans" cxnId="{CD34CC7F-F7F6-A449-BBE8-1CE640C9D9A9}">
      <dgm:prSet/>
      <dgm:spPr>
        <a:gradFill rotWithShape="0">
          <a:gsLst>
            <a:gs pos="0">
              <a:schemeClr val="tx1">
                <a:lumMod val="65000"/>
                <a:lumOff val="35000"/>
              </a:schemeClr>
            </a:gs>
            <a:gs pos="100000">
              <a:schemeClr val="bg1">
                <a:lumMod val="65000"/>
              </a:schemeClr>
            </a:gs>
          </a:gsLst>
        </a:gradFill>
      </dgm:spPr>
      <dgm:t>
        <a:bodyPr/>
        <a:lstStyle/>
        <a:p>
          <a:endParaRPr lang="es-ES"/>
        </a:p>
      </dgm:t>
    </dgm:pt>
    <dgm:pt modelId="{48063C53-E6B6-7247-A7FC-25F2E3374DE7}" type="pres">
      <dgm:prSet presAssocID="{2E92FFD4-E3BB-2C49-B06B-566CC54C0661}" presName="diagram" presStyleCnt="0">
        <dgm:presLayoutVars>
          <dgm:dir/>
          <dgm:resizeHandles val="exact"/>
        </dgm:presLayoutVars>
      </dgm:prSet>
      <dgm:spPr/>
      <dgm:t>
        <a:bodyPr/>
        <a:lstStyle/>
        <a:p>
          <a:endParaRPr lang="es-ES"/>
        </a:p>
      </dgm:t>
    </dgm:pt>
    <dgm:pt modelId="{DEA710F6-64D5-7E4E-9EBB-1533A0764D8E}" type="pres">
      <dgm:prSet presAssocID="{AFD9D3A0-1B94-6E41-A660-17360BC21531}" presName="node" presStyleLbl="node1" presStyleIdx="0" presStyleCnt="2">
        <dgm:presLayoutVars>
          <dgm:bulletEnabled val="1"/>
        </dgm:presLayoutVars>
      </dgm:prSet>
      <dgm:spPr/>
      <dgm:t>
        <a:bodyPr/>
        <a:lstStyle/>
        <a:p>
          <a:endParaRPr lang="es-ES"/>
        </a:p>
      </dgm:t>
    </dgm:pt>
    <dgm:pt modelId="{9F3749D4-FF94-264C-AED6-DF7C416B7AEE}" type="pres">
      <dgm:prSet presAssocID="{ABC1D21F-3AEB-A045-A5D4-ABC2F0981866}" presName="sibTrans" presStyleLbl="sibTrans2D1" presStyleIdx="0" presStyleCnt="1"/>
      <dgm:spPr/>
      <dgm:t>
        <a:bodyPr/>
        <a:lstStyle/>
        <a:p>
          <a:endParaRPr lang="es-ES"/>
        </a:p>
      </dgm:t>
    </dgm:pt>
    <dgm:pt modelId="{1CB0D246-8EEE-EA4E-880E-0ECF7C0950BB}" type="pres">
      <dgm:prSet presAssocID="{ABC1D21F-3AEB-A045-A5D4-ABC2F0981866}" presName="connectorText" presStyleLbl="sibTrans2D1" presStyleIdx="0" presStyleCnt="1"/>
      <dgm:spPr/>
      <dgm:t>
        <a:bodyPr/>
        <a:lstStyle/>
        <a:p>
          <a:endParaRPr lang="es-ES"/>
        </a:p>
      </dgm:t>
    </dgm:pt>
    <dgm:pt modelId="{B0FC5793-C17F-BB42-9C08-8E2189F1C13B}" type="pres">
      <dgm:prSet presAssocID="{76A8CCD2-409E-BB48-816E-456D8AC3ADC0}" presName="node" presStyleLbl="node1" presStyleIdx="1" presStyleCnt="2">
        <dgm:presLayoutVars>
          <dgm:bulletEnabled val="1"/>
        </dgm:presLayoutVars>
      </dgm:prSet>
      <dgm:spPr/>
      <dgm:t>
        <a:bodyPr/>
        <a:lstStyle/>
        <a:p>
          <a:endParaRPr lang="es-ES"/>
        </a:p>
      </dgm:t>
    </dgm:pt>
  </dgm:ptLst>
  <dgm:cxnLst>
    <dgm:cxn modelId="{C989AAF5-4EE5-F84C-B70F-70BFDBB92A54}" type="presOf" srcId="{76A8CCD2-409E-BB48-816E-456D8AC3ADC0}" destId="{B0FC5793-C17F-BB42-9C08-8E2189F1C13B}" srcOrd="0" destOrd="0" presId="urn:microsoft.com/office/officeart/2005/8/layout/process5"/>
    <dgm:cxn modelId="{1A13B4A1-FFBE-A141-B70D-753EB19007AB}" srcId="{2E92FFD4-E3BB-2C49-B06B-566CC54C0661}" destId="{AFD9D3A0-1B94-6E41-A660-17360BC21531}" srcOrd="0" destOrd="0" parTransId="{A6341350-A7F7-EB49-9B42-48A3602BA38F}" sibTransId="{ABC1D21F-3AEB-A045-A5D4-ABC2F0981866}"/>
    <dgm:cxn modelId="{7975838B-D48A-1549-9EC4-2DC7D8A731C2}" type="presOf" srcId="{AFD9D3A0-1B94-6E41-A660-17360BC21531}" destId="{DEA710F6-64D5-7E4E-9EBB-1533A0764D8E}" srcOrd="0" destOrd="0" presId="urn:microsoft.com/office/officeart/2005/8/layout/process5"/>
    <dgm:cxn modelId="{58C26B35-2E82-8C4A-BC4C-53523BA8C983}" type="presOf" srcId="{ABC1D21F-3AEB-A045-A5D4-ABC2F0981866}" destId="{9F3749D4-FF94-264C-AED6-DF7C416B7AEE}" srcOrd="0" destOrd="0" presId="urn:microsoft.com/office/officeart/2005/8/layout/process5"/>
    <dgm:cxn modelId="{40DC19FF-2361-EF41-B346-26DA28272AED}" type="presOf" srcId="{ABC1D21F-3AEB-A045-A5D4-ABC2F0981866}" destId="{1CB0D246-8EEE-EA4E-880E-0ECF7C0950BB}" srcOrd="1" destOrd="0" presId="urn:microsoft.com/office/officeart/2005/8/layout/process5"/>
    <dgm:cxn modelId="{F1C9564C-4CE3-BD4B-8E39-958058D376ED}" type="presOf" srcId="{2E92FFD4-E3BB-2C49-B06B-566CC54C0661}" destId="{48063C53-E6B6-7247-A7FC-25F2E3374DE7}" srcOrd="0" destOrd="0" presId="urn:microsoft.com/office/officeart/2005/8/layout/process5"/>
    <dgm:cxn modelId="{CD34CC7F-F7F6-A449-BBE8-1CE640C9D9A9}" srcId="{2E92FFD4-E3BB-2C49-B06B-566CC54C0661}" destId="{76A8CCD2-409E-BB48-816E-456D8AC3ADC0}" srcOrd="1" destOrd="0" parTransId="{3F4F39DD-051C-CB41-AD53-13A7E0535040}" sibTransId="{C3A3225C-B2CA-2A47-8D69-3E6216590C88}"/>
    <dgm:cxn modelId="{A953EA6E-7B89-C345-BD2D-BC4112ABF1C8}" type="presParOf" srcId="{48063C53-E6B6-7247-A7FC-25F2E3374DE7}" destId="{DEA710F6-64D5-7E4E-9EBB-1533A0764D8E}" srcOrd="0" destOrd="0" presId="urn:microsoft.com/office/officeart/2005/8/layout/process5"/>
    <dgm:cxn modelId="{212F0006-C5E6-C346-83F7-7DFF70AA10E3}" type="presParOf" srcId="{48063C53-E6B6-7247-A7FC-25F2E3374DE7}" destId="{9F3749D4-FF94-264C-AED6-DF7C416B7AEE}" srcOrd="1" destOrd="0" presId="urn:microsoft.com/office/officeart/2005/8/layout/process5"/>
    <dgm:cxn modelId="{FDAEE771-AC46-0B4D-8733-BFE351A6C284}" type="presParOf" srcId="{9F3749D4-FF94-264C-AED6-DF7C416B7AEE}" destId="{1CB0D246-8EEE-EA4E-880E-0ECF7C0950BB}" srcOrd="0" destOrd="0" presId="urn:microsoft.com/office/officeart/2005/8/layout/process5"/>
    <dgm:cxn modelId="{B9FB9078-5B1D-064A-99C4-CE0A53A36498}" type="presParOf" srcId="{48063C53-E6B6-7247-A7FC-25F2E3374DE7}" destId="{B0FC5793-C17F-BB42-9C08-8E2189F1C13B}" srcOrd="2"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828E14-8A1D-4941-9B46-DA9D737213C0}"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s-ES"/>
        </a:p>
      </dgm:t>
    </dgm:pt>
    <dgm:pt modelId="{57F00E01-16F2-274D-AF13-785CD6FB14D4}">
      <dgm:prSet phldrT="[Texto]" custT="1"/>
      <dgm:spPr>
        <a:solidFill>
          <a:schemeClr val="bg1">
            <a:lumMod val="65000"/>
          </a:schemeClr>
        </a:solidFill>
      </dgm:spPr>
      <dgm:t>
        <a:bodyPr/>
        <a:lstStyle/>
        <a:p>
          <a:r>
            <a:rPr lang="en-GB" sz="1400" b="0" i="0" noProof="0" dirty="0" smtClean="0">
              <a:latin typeface="Arial" pitchFamily="34" charset="0"/>
              <a:ea typeface="Soberana Sans" charset="0"/>
              <a:cs typeface="Arial" pitchFamily="34" charset="0"/>
            </a:rPr>
            <a:t>Preventative advice and guidance for returned Mexicans;</a:t>
          </a:r>
          <a:endParaRPr lang="en-GB" sz="1400" b="0" i="0" noProof="0" dirty="0">
            <a:latin typeface="Arial" pitchFamily="34" charset="0"/>
            <a:ea typeface="Soberana Sans" charset="0"/>
            <a:cs typeface="Arial" pitchFamily="34" charset="0"/>
          </a:endParaRPr>
        </a:p>
      </dgm:t>
    </dgm:pt>
    <dgm:pt modelId="{3959C561-EACA-784A-B720-D33B22CF89EE}" type="parTrans" cxnId="{D9F027DD-11C7-C64E-B063-FFEA407A96EE}">
      <dgm:prSet/>
      <dgm:spPr/>
      <dgm:t>
        <a:bodyPr/>
        <a:lstStyle/>
        <a:p>
          <a:endParaRPr lang="es-ES"/>
        </a:p>
      </dgm:t>
    </dgm:pt>
    <dgm:pt modelId="{84161F4F-E6FB-2A41-8DBF-F1646FD6B0D6}" type="sibTrans" cxnId="{D9F027DD-11C7-C64E-B063-FFEA407A96EE}">
      <dgm:prSet/>
      <dgm:spPr>
        <a:ln>
          <a:noFill/>
        </a:ln>
      </dgm:spPr>
      <dgm:t>
        <a:bodyPr/>
        <a:lstStyle/>
        <a:p>
          <a:endParaRPr lang="es-ES"/>
        </a:p>
      </dgm:t>
    </dgm:pt>
    <dgm:pt modelId="{C390F93F-5906-FA4D-8E76-19A35B2B6859}">
      <dgm:prSet phldrT="[Texto]" custT="1"/>
      <dgm:spPr>
        <a:solidFill>
          <a:schemeClr val="tx1">
            <a:lumMod val="65000"/>
            <a:lumOff val="35000"/>
          </a:schemeClr>
        </a:solidFill>
      </dgm:spPr>
      <dgm:t>
        <a:bodyPr/>
        <a:lstStyle/>
        <a:p>
          <a:r>
            <a:rPr lang="en-GB" sz="1400" b="0" i="0" noProof="0" dirty="0" smtClean="0">
              <a:latin typeface="Arial" pitchFamily="34" charset="0"/>
              <a:ea typeface="Soberana Sans" charset="0"/>
              <a:cs typeface="Arial" pitchFamily="34" charset="0"/>
            </a:rPr>
            <a:t>Recovery of personal belongings;</a:t>
          </a:r>
          <a:endParaRPr lang="en-GB" sz="1400" b="0" i="0" noProof="0" dirty="0">
            <a:latin typeface="Arial" pitchFamily="34" charset="0"/>
            <a:ea typeface="Soberana Sans" charset="0"/>
            <a:cs typeface="Arial" pitchFamily="34" charset="0"/>
          </a:endParaRPr>
        </a:p>
      </dgm:t>
    </dgm:pt>
    <dgm:pt modelId="{FD1D3716-C1E4-D443-9677-CCBE74C82583}" type="parTrans" cxnId="{ED0AF624-C49C-0B4A-A666-5629241F30D2}">
      <dgm:prSet/>
      <dgm:spPr/>
      <dgm:t>
        <a:bodyPr/>
        <a:lstStyle/>
        <a:p>
          <a:endParaRPr lang="es-ES"/>
        </a:p>
      </dgm:t>
    </dgm:pt>
    <dgm:pt modelId="{0A13191C-5765-6545-BD82-C730DFBFF3E0}" type="sibTrans" cxnId="{ED0AF624-C49C-0B4A-A666-5629241F30D2}">
      <dgm:prSet/>
      <dgm:spPr/>
      <dgm:t>
        <a:bodyPr/>
        <a:lstStyle/>
        <a:p>
          <a:endParaRPr lang="es-ES"/>
        </a:p>
      </dgm:t>
    </dgm:pt>
    <dgm:pt modelId="{25D1FA65-BB49-AE46-99AC-70FD8919042D}">
      <dgm:prSet phldrT="[Texto]" custT="1"/>
      <dgm:spPr>
        <a:solidFill>
          <a:schemeClr val="tx1">
            <a:lumMod val="85000"/>
            <a:lumOff val="15000"/>
          </a:schemeClr>
        </a:solidFill>
      </dgm:spPr>
      <dgm:t>
        <a:bodyPr/>
        <a:lstStyle/>
        <a:p>
          <a:r>
            <a:rPr lang="en-GB" sz="1400" b="0" i="0" noProof="0" dirty="0" smtClean="0">
              <a:latin typeface="Arial" pitchFamily="34" charset="0"/>
              <a:ea typeface="Soberana Sans" charset="0"/>
              <a:cs typeface="Arial" pitchFamily="34" charset="0"/>
            </a:rPr>
            <a:t>Legal aid.</a:t>
          </a:r>
          <a:endParaRPr lang="en-GB" sz="1400" b="0" i="0" noProof="0" dirty="0">
            <a:latin typeface="Arial" pitchFamily="34" charset="0"/>
            <a:ea typeface="Soberana Sans" charset="0"/>
            <a:cs typeface="Arial" pitchFamily="34" charset="0"/>
          </a:endParaRPr>
        </a:p>
      </dgm:t>
    </dgm:pt>
    <dgm:pt modelId="{49E0D861-A892-D14E-9066-96A0BF905BDF}" type="parTrans" cxnId="{AE6DFED3-8A50-C94C-86B2-FF45E9C8F735}">
      <dgm:prSet/>
      <dgm:spPr/>
      <dgm:t>
        <a:bodyPr/>
        <a:lstStyle/>
        <a:p>
          <a:endParaRPr lang="es-ES"/>
        </a:p>
      </dgm:t>
    </dgm:pt>
    <dgm:pt modelId="{35CD855F-6BB6-8B44-B791-CEF5C5289630}" type="sibTrans" cxnId="{AE6DFED3-8A50-C94C-86B2-FF45E9C8F735}">
      <dgm:prSet/>
      <dgm:spPr/>
      <dgm:t>
        <a:bodyPr/>
        <a:lstStyle/>
        <a:p>
          <a:endParaRPr lang="es-ES"/>
        </a:p>
      </dgm:t>
    </dgm:pt>
    <dgm:pt modelId="{85165E96-522A-DE41-A173-515F22DE7D32}">
      <dgm:prSet custT="1"/>
      <dgm:spPr>
        <a:solidFill>
          <a:schemeClr val="bg1">
            <a:lumMod val="50000"/>
          </a:schemeClr>
        </a:solidFill>
      </dgm:spPr>
      <dgm:t>
        <a:bodyPr/>
        <a:lstStyle/>
        <a:p>
          <a:r>
            <a:rPr lang="en-GB" sz="1400" b="0" i="0" noProof="0" dirty="0" smtClean="0">
              <a:latin typeface="Arial" pitchFamily="34" charset="0"/>
              <a:ea typeface="Soberana Sans" charset="0"/>
              <a:cs typeface="Arial" pitchFamily="34" charset="0"/>
            </a:rPr>
            <a:t>Consular assistance to deported Mexicans;</a:t>
          </a:r>
          <a:endParaRPr lang="en-GB" sz="1400" b="0" i="0" noProof="0" dirty="0">
            <a:latin typeface="Arial" pitchFamily="34" charset="0"/>
            <a:ea typeface="Soberana Sans" charset="0"/>
            <a:cs typeface="Arial" pitchFamily="34" charset="0"/>
          </a:endParaRPr>
        </a:p>
      </dgm:t>
    </dgm:pt>
    <dgm:pt modelId="{1F683EE9-676A-2248-8CD5-B46DDFCDD568}" type="parTrans" cxnId="{8F86A161-C317-7741-908A-B621831FAAFB}">
      <dgm:prSet/>
      <dgm:spPr/>
      <dgm:t>
        <a:bodyPr/>
        <a:lstStyle/>
        <a:p>
          <a:endParaRPr lang="es-ES"/>
        </a:p>
      </dgm:t>
    </dgm:pt>
    <dgm:pt modelId="{5B06F545-428B-7044-978B-A8B8D666FBE9}" type="sibTrans" cxnId="{8F86A161-C317-7741-908A-B621831FAAFB}">
      <dgm:prSet/>
      <dgm:spPr/>
      <dgm:t>
        <a:bodyPr/>
        <a:lstStyle/>
        <a:p>
          <a:endParaRPr lang="es-ES"/>
        </a:p>
      </dgm:t>
    </dgm:pt>
    <dgm:pt modelId="{2FC79AA6-6ECB-9240-8EEF-82EB34E8C6F3}" type="pres">
      <dgm:prSet presAssocID="{9D828E14-8A1D-4941-9B46-DA9D737213C0}" presName="Name0" presStyleCnt="0">
        <dgm:presLayoutVars>
          <dgm:chMax val="7"/>
          <dgm:chPref val="7"/>
          <dgm:dir/>
        </dgm:presLayoutVars>
      </dgm:prSet>
      <dgm:spPr/>
      <dgm:t>
        <a:bodyPr/>
        <a:lstStyle/>
        <a:p>
          <a:endParaRPr lang="es-ES"/>
        </a:p>
      </dgm:t>
    </dgm:pt>
    <dgm:pt modelId="{E74E0CC7-CE57-064F-AE8E-6D27633CC355}" type="pres">
      <dgm:prSet presAssocID="{9D828E14-8A1D-4941-9B46-DA9D737213C0}" presName="Name1" presStyleCnt="0"/>
      <dgm:spPr/>
    </dgm:pt>
    <dgm:pt modelId="{89C5FE70-2837-3A49-B81A-924AB1CD4802}" type="pres">
      <dgm:prSet presAssocID="{9D828E14-8A1D-4941-9B46-DA9D737213C0}" presName="cycle" presStyleCnt="0"/>
      <dgm:spPr/>
    </dgm:pt>
    <dgm:pt modelId="{DFF91773-67F2-4A40-BE69-C5D8CB50B329}" type="pres">
      <dgm:prSet presAssocID="{9D828E14-8A1D-4941-9B46-DA9D737213C0}" presName="srcNode" presStyleLbl="node1" presStyleIdx="0" presStyleCnt="4"/>
      <dgm:spPr/>
    </dgm:pt>
    <dgm:pt modelId="{718D89BE-396F-F044-8B32-B63877C2C3FF}" type="pres">
      <dgm:prSet presAssocID="{9D828E14-8A1D-4941-9B46-DA9D737213C0}" presName="conn" presStyleLbl="parChTrans1D2" presStyleIdx="0" presStyleCnt="1"/>
      <dgm:spPr/>
      <dgm:t>
        <a:bodyPr/>
        <a:lstStyle/>
        <a:p>
          <a:endParaRPr lang="es-ES"/>
        </a:p>
      </dgm:t>
    </dgm:pt>
    <dgm:pt modelId="{74F13F8D-CF15-864B-9C68-97E12755647E}" type="pres">
      <dgm:prSet presAssocID="{9D828E14-8A1D-4941-9B46-DA9D737213C0}" presName="extraNode" presStyleLbl="node1" presStyleIdx="0" presStyleCnt="4"/>
      <dgm:spPr/>
    </dgm:pt>
    <dgm:pt modelId="{EDB13DF0-3A40-5146-92CD-97BFF5F64B38}" type="pres">
      <dgm:prSet presAssocID="{9D828E14-8A1D-4941-9B46-DA9D737213C0}" presName="dstNode" presStyleLbl="node1" presStyleIdx="0" presStyleCnt="4"/>
      <dgm:spPr/>
    </dgm:pt>
    <dgm:pt modelId="{EF9C7385-7DAA-B546-AB61-CE5466A1CF2B}" type="pres">
      <dgm:prSet presAssocID="{57F00E01-16F2-274D-AF13-785CD6FB14D4}" presName="text_1" presStyleLbl="node1" presStyleIdx="0" presStyleCnt="4">
        <dgm:presLayoutVars>
          <dgm:bulletEnabled val="1"/>
        </dgm:presLayoutVars>
      </dgm:prSet>
      <dgm:spPr/>
      <dgm:t>
        <a:bodyPr/>
        <a:lstStyle/>
        <a:p>
          <a:endParaRPr lang="es-ES"/>
        </a:p>
      </dgm:t>
    </dgm:pt>
    <dgm:pt modelId="{771BFFEA-25A7-DD4A-93CF-C155460BE0E2}" type="pres">
      <dgm:prSet presAssocID="{57F00E01-16F2-274D-AF13-785CD6FB14D4}" presName="accent_1" presStyleCnt="0"/>
      <dgm:spPr/>
    </dgm:pt>
    <dgm:pt modelId="{D7C4D41B-EA90-484F-B5CA-D9396E0376B4}" type="pres">
      <dgm:prSet presAssocID="{57F00E01-16F2-274D-AF13-785CD6FB14D4}" presName="accentRepeatNode" presStyleLbl="solidFgAcc1" presStyleIdx="0" presStyleCnt="4"/>
      <dgm:spPr>
        <a:prstGeom prst="chevron">
          <a:avLst/>
        </a:prstGeom>
        <a:solidFill>
          <a:schemeClr val="tx1">
            <a:lumMod val="85000"/>
            <a:lumOff val="15000"/>
          </a:schemeClr>
        </a:solidFill>
        <a:ln>
          <a:noFill/>
        </a:ln>
      </dgm:spPr>
    </dgm:pt>
    <dgm:pt modelId="{57122CC9-B916-5343-9524-E215B7E732A3}" type="pres">
      <dgm:prSet presAssocID="{85165E96-522A-DE41-A173-515F22DE7D32}" presName="text_2" presStyleLbl="node1" presStyleIdx="1" presStyleCnt="4">
        <dgm:presLayoutVars>
          <dgm:bulletEnabled val="1"/>
        </dgm:presLayoutVars>
      </dgm:prSet>
      <dgm:spPr/>
      <dgm:t>
        <a:bodyPr/>
        <a:lstStyle/>
        <a:p>
          <a:endParaRPr lang="es-ES"/>
        </a:p>
      </dgm:t>
    </dgm:pt>
    <dgm:pt modelId="{0CCA488D-E52E-CC47-A3EC-FE55B248DB93}" type="pres">
      <dgm:prSet presAssocID="{85165E96-522A-DE41-A173-515F22DE7D32}" presName="accent_2" presStyleCnt="0"/>
      <dgm:spPr/>
    </dgm:pt>
    <dgm:pt modelId="{8FE9D722-D05B-664F-A5DA-7E2DC5CFE3EC}" type="pres">
      <dgm:prSet presAssocID="{85165E96-522A-DE41-A173-515F22DE7D32}" presName="accentRepeatNode" presStyleLbl="solidFgAcc1" presStyleIdx="1" presStyleCnt="4"/>
      <dgm:spPr>
        <a:prstGeom prst="chevron">
          <a:avLst/>
        </a:prstGeom>
        <a:solidFill>
          <a:schemeClr val="tx1">
            <a:lumMod val="65000"/>
            <a:lumOff val="35000"/>
          </a:schemeClr>
        </a:solidFill>
        <a:ln>
          <a:noFill/>
        </a:ln>
      </dgm:spPr>
    </dgm:pt>
    <dgm:pt modelId="{E61A9EEB-3391-8F42-A40B-E144662AF5DC}" type="pres">
      <dgm:prSet presAssocID="{C390F93F-5906-FA4D-8E76-19A35B2B6859}" presName="text_3" presStyleLbl="node1" presStyleIdx="2" presStyleCnt="4">
        <dgm:presLayoutVars>
          <dgm:bulletEnabled val="1"/>
        </dgm:presLayoutVars>
      </dgm:prSet>
      <dgm:spPr/>
      <dgm:t>
        <a:bodyPr/>
        <a:lstStyle/>
        <a:p>
          <a:endParaRPr lang="es-ES"/>
        </a:p>
      </dgm:t>
    </dgm:pt>
    <dgm:pt modelId="{7A8F6194-1520-884A-AE5E-4A0DD4225D0D}" type="pres">
      <dgm:prSet presAssocID="{C390F93F-5906-FA4D-8E76-19A35B2B6859}" presName="accent_3" presStyleCnt="0"/>
      <dgm:spPr/>
    </dgm:pt>
    <dgm:pt modelId="{2C73D188-BC99-0D43-8775-9AF92B331AF6}" type="pres">
      <dgm:prSet presAssocID="{C390F93F-5906-FA4D-8E76-19A35B2B6859}" presName="accentRepeatNode" presStyleLbl="solidFgAcc1" presStyleIdx="2" presStyleCnt="4"/>
      <dgm:spPr>
        <a:prstGeom prst="chevron">
          <a:avLst/>
        </a:prstGeom>
        <a:solidFill>
          <a:schemeClr val="bg1">
            <a:lumMod val="50000"/>
          </a:schemeClr>
        </a:solidFill>
        <a:ln>
          <a:noFill/>
        </a:ln>
      </dgm:spPr>
    </dgm:pt>
    <dgm:pt modelId="{935FBEDE-4EFF-4B46-8555-6A3173032FBB}" type="pres">
      <dgm:prSet presAssocID="{25D1FA65-BB49-AE46-99AC-70FD8919042D}" presName="text_4" presStyleLbl="node1" presStyleIdx="3" presStyleCnt="4">
        <dgm:presLayoutVars>
          <dgm:bulletEnabled val="1"/>
        </dgm:presLayoutVars>
      </dgm:prSet>
      <dgm:spPr/>
      <dgm:t>
        <a:bodyPr/>
        <a:lstStyle/>
        <a:p>
          <a:endParaRPr lang="es-ES"/>
        </a:p>
      </dgm:t>
    </dgm:pt>
    <dgm:pt modelId="{A2A791DA-55C9-E34A-9DD8-C00CAF0AE4D0}" type="pres">
      <dgm:prSet presAssocID="{25D1FA65-BB49-AE46-99AC-70FD8919042D}" presName="accent_4" presStyleCnt="0"/>
      <dgm:spPr/>
    </dgm:pt>
    <dgm:pt modelId="{4DC3C01D-01B9-A34C-AE89-515E775E9DCE}" type="pres">
      <dgm:prSet presAssocID="{25D1FA65-BB49-AE46-99AC-70FD8919042D}" presName="accentRepeatNode" presStyleLbl="solidFgAcc1" presStyleIdx="3" presStyleCnt="4"/>
      <dgm:spPr>
        <a:prstGeom prst="chevron">
          <a:avLst/>
        </a:prstGeom>
        <a:solidFill>
          <a:schemeClr val="bg1">
            <a:lumMod val="75000"/>
          </a:schemeClr>
        </a:solidFill>
        <a:ln>
          <a:noFill/>
        </a:ln>
      </dgm:spPr>
    </dgm:pt>
  </dgm:ptLst>
  <dgm:cxnLst>
    <dgm:cxn modelId="{811D3F37-6C2B-4B4A-AB9E-404F0FDE3547}" type="presOf" srcId="{85165E96-522A-DE41-A173-515F22DE7D32}" destId="{57122CC9-B916-5343-9524-E215B7E732A3}" srcOrd="0" destOrd="0" presId="urn:microsoft.com/office/officeart/2008/layout/VerticalCurvedList"/>
    <dgm:cxn modelId="{DE70D757-2D13-D944-B5FB-65ACCC225180}" type="presOf" srcId="{25D1FA65-BB49-AE46-99AC-70FD8919042D}" destId="{935FBEDE-4EFF-4B46-8555-6A3173032FBB}" srcOrd="0" destOrd="0" presId="urn:microsoft.com/office/officeart/2008/layout/VerticalCurvedList"/>
    <dgm:cxn modelId="{ED0AF624-C49C-0B4A-A666-5629241F30D2}" srcId="{9D828E14-8A1D-4941-9B46-DA9D737213C0}" destId="{C390F93F-5906-FA4D-8E76-19A35B2B6859}" srcOrd="2" destOrd="0" parTransId="{FD1D3716-C1E4-D443-9677-CCBE74C82583}" sibTransId="{0A13191C-5765-6545-BD82-C730DFBFF3E0}"/>
    <dgm:cxn modelId="{D9F027DD-11C7-C64E-B063-FFEA407A96EE}" srcId="{9D828E14-8A1D-4941-9B46-DA9D737213C0}" destId="{57F00E01-16F2-274D-AF13-785CD6FB14D4}" srcOrd="0" destOrd="0" parTransId="{3959C561-EACA-784A-B720-D33B22CF89EE}" sibTransId="{84161F4F-E6FB-2A41-8DBF-F1646FD6B0D6}"/>
    <dgm:cxn modelId="{DBE6DBA5-6BF3-5542-BD8E-C0A3C093AA89}" type="presOf" srcId="{84161F4F-E6FB-2A41-8DBF-F1646FD6B0D6}" destId="{718D89BE-396F-F044-8B32-B63877C2C3FF}" srcOrd="0" destOrd="0" presId="urn:microsoft.com/office/officeart/2008/layout/VerticalCurvedList"/>
    <dgm:cxn modelId="{8F86A161-C317-7741-908A-B621831FAAFB}" srcId="{9D828E14-8A1D-4941-9B46-DA9D737213C0}" destId="{85165E96-522A-DE41-A173-515F22DE7D32}" srcOrd="1" destOrd="0" parTransId="{1F683EE9-676A-2248-8CD5-B46DDFCDD568}" sibTransId="{5B06F545-428B-7044-978B-A8B8D666FBE9}"/>
    <dgm:cxn modelId="{9D187F75-6663-974F-914B-F946515D48B0}" type="presOf" srcId="{C390F93F-5906-FA4D-8E76-19A35B2B6859}" destId="{E61A9EEB-3391-8F42-A40B-E144662AF5DC}" srcOrd="0" destOrd="0" presId="urn:microsoft.com/office/officeart/2008/layout/VerticalCurvedList"/>
    <dgm:cxn modelId="{4D4B08C4-FE0A-4E45-907A-ED838C4A6776}" type="presOf" srcId="{9D828E14-8A1D-4941-9B46-DA9D737213C0}" destId="{2FC79AA6-6ECB-9240-8EEF-82EB34E8C6F3}" srcOrd="0" destOrd="0" presId="urn:microsoft.com/office/officeart/2008/layout/VerticalCurvedList"/>
    <dgm:cxn modelId="{C380D17F-21A5-444D-ABDE-845D303BB260}" type="presOf" srcId="{57F00E01-16F2-274D-AF13-785CD6FB14D4}" destId="{EF9C7385-7DAA-B546-AB61-CE5466A1CF2B}" srcOrd="0" destOrd="0" presId="urn:microsoft.com/office/officeart/2008/layout/VerticalCurvedList"/>
    <dgm:cxn modelId="{AE6DFED3-8A50-C94C-86B2-FF45E9C8F735}" srcId="{9D828E14-8A1D-4941-9B46-DA9D737213C0}" destId="{25D1FA65-BB49-AE46-99AC-70FD8919042D}" srcOrd="3" destOrd="0" parTransId="{49E0D861-A892-D14E-9066-96A0BF905BDF}" sibTransId="{35CD855F-6BB6-8B44-B791-CEF5C5289630}"/>
    <dgm:cxn modelId="{D4228056-9C11-2D44-9F52-1DDB018178F6}" type="presParOf" srcId="{2FC79AA6-6ECB-9240-8EEF-82EB34E8C6F3}" destId="{E74E0CC7-CE57-064F-AE8E-6D27633CC355}" srcOrd="0" destOrd="0" presId="urn:microsoft.com/office/officeart/2008/layout/VerticalCurvedList"/>
    <dgm:cxn modelId="{525F9521-AE48-C444-BA88-9E5E74E08DAF}" type="presParOf" srcId="{E74E0CC7-CE57-064F-AE8E-6D27633CC355}" destId="{89C5FE70-2837-3A49-B81A-924AB1CD4802}" srcOrd="0" destOrd="0" presId="urn:microsoft.com/office/officeart/2008/layout/VerticalCurvedList"/>
    <dgm:cxn modelId="{ACE2881E-D0C6-A447-B80D-D84D025B08CF}" type="presParOf" srcId="{89C5FE70-2837-3A49-B81A-924AB1CD4802}" destId="{DFF91773-67F2-4A40-BE69-C5D8CB50B329}" srcOrd="0" destOrd="0" presId="urn:microsoft.com/office/officeart/2008/layout/VerticalCurvedList"/>
    <dgm:cxn modelId="{CA398A39-1CAE-1943-872D-FE8F6D68B89E}" type="presParOf" srcId="{89C5FE70-2837-3A49-B81A-924AB1CD4802}" destId="{718D89BE-396F-F044-8B32-B63877C2C3FF}" srcOrd="1" destOrd="0" presId="urn:microsoft.com/office/officeart/2008/layout/VerticalCurvedList"/>
    <dgm:cxn modelId="{081FF2C4-813A-FB49-89D1-3A1E92390FB5}" type="presParOf" srcId="{89C5FE70-2837-3A49-B81A-924AB1CD4802}" destId="{74F13F8D-CF15-864B-9C68-97E12755647E}" srcOrd="2" destOrd="0" presId="urn:microsoft.com/office/officeart/2008/layout/VerticalCurvedList"/>
    <dgm:cxn modelId="{3DAF99F3-115A-304D-A49E-AB608EC6A779}" type="presParOf" srcId="{89C5FE70-2837-3A49-B81A-924AB1CD4802}" destId="{EDB13DF0-3A40-5146-92CD-97BFF5F64B38}" srcOrd="3" destOrd="0" presId="urn:microsoft.com/office/officeart/2008/layout/VerticalCurvedList"/>
    <dgm:cxn modelId="{37C49B76-74DD-D448-BA36-DFD7E816CC02}" type="presParOf" srcId="{E74E0CC7-CE57-064F-AE8E-6D27633CC355}" destId="{EF9C7385-7DAA-B546-AB61-CE5466A1CF2B}" srcOrd="1" destOrd="0" presId="urn:microsoft.com/office/officeart/2008/layout/VerticalCurvedList"/>
    <dgm:cxn modelId="{28DC10B9-D217-5149-AE89-7D9F3EC2FAA8}" type="presParOf" srcId="{E74E0CC7-CE57-064F-AE8E-6D27633CC355}" destId="{771BFFEA-25A7-DD4A-93CF-C155460BE0E2}" srcOrd="2" destOrd="0" presId="urn:microsoft.com/office/officeart/2008/layout/VerticalCurvedList"/>
    <dgm:cxn modelId="{6874C4C7-762E-9143-B9FF-C3EE123B98F3}" type="presParOf" srcId="{771BFFEA-25A7-DD4A-93CF-C155460BE0E2}" destId="{D7C4D41B-EA90-484F-B5CA-D9396E0376B4}" srcOrd="0" destOrd="0" presId="urn:microsoft.com/office/officeart/2008/layout/VerticalCurvedList"/>
    <dgm:cxn modelId="{58DBF353-EEE2-394B-9272-FE200C01BDA2}" type="presParOf" srcId="{E74E0CC7-CE57-064F-AE8E-6D27633CC355}" destId="{57122CC9-B916-5343-9524-E215B7E732A3}" srcOrd="3" destOrd="0" presId="urn:microsoft.com/office/officeart/2008/layout/VerticalCurvedList"/>
    <dgm:cxn modelId="{DCFF16A0-A0F0-504C-A7AC-6716DE97577F}" type="presParOf" srcId="{E74E0CC7-CE57-064F-AE8E-6D27633CC355}" destId="{0CCA488D-E52E-CC47-A3EC-FE55B248DB93}" srcOrd="4" destOrd="0" presId="urn:microsoft.com/office/officeart/2008/layout/VerticalCurvedList"/>
    <dgm:cxn modelId="{42743372-3765-C548-8CD4-4661AA75E7A6}" type="presParOf" srcId="{0CCA488D-E52E-CC47-A3EC-FE55B248DB93}" destId="{8FE9D722-D05B-664F-A5DA-7E2DC5CFE3EC}" srcOrd="0" destOrd="0" presId="urn:microsoft.com/office/officeart/2008/layout/VerticalCurvedList"/>
    <dgm:cxn modelId="{FD7FC82C-8A69-5F4B-936B-69C4F10CB7D9}" type="presParOf" srcId="{E74E0CC7-CE57-064F-AE8E-6D27633CC355}" destId="{E61A9EEB-3391-8F42-A40B-E144662AF5DC}" srcOrd="5" destOrd="0" presId="urn:microsoft.com/office/officeart/2008/layout/VerticalCurvedList"/>
    <dgm:cxn modelId="{90764110-03FE-E543-8602-841514548D79}" type="presParOf" srcId="{E74E0CC7-CE57-064F-AE8E-6D27633CC355}" destId="{7A8F6194-1520-884A-AE5E-4A0DD4225D0D}" srcOrd="6" destOrd="0" presId="urn:microsoft.com/office/officeart/2008/layout/VerticalCurvedList"/>
    <dgm:cxn modelId="{8BA4E69B-62B5-9142-B3BE-E6B75EB65A23}" type="presParOf" srcId="{7A8F6194-1520-884A-AE5E-4A0DD4225D0D}" destId="{2C73D188-BC99-0D43-8775-9AF92B331AF6}" srcOrd="0" destOrd="0" presId="urn:microsoft.com/office/officeart/2008/layout/VerticalCurvedList"/>
    <dgm:cxn modelId="{3614E3E7-EE66-634C-929D-85A10E8BA5A5}" type="presParOf" srcId="{E74E0CC7-CE57-064F-AE8E-6D27633CC355}" destId="{935FBEDE-4EFF-4B46-8555-6A3173032FBB}" srcOrd="7" destOrd="0" presId="urn:microsoft.com/office/officeart/2008/layout/VerticalCurvedList"/>
    <dgm:cxn modelId="{3BBA435F-544E-4C47-B483-E3166165EB27}" type="presParOf" srcId="{E74E0CC7-CE57-064F-AE8E-6D27633CC355}" destId="{A2A791DA-55C9-E34A-9DD8-C00CAF0AE4D0}" srcOrd="8" destOrd="0" presId="urn:microsoft.com/office/officeart/2008/layout/VerticalCurvedList"/>
    <dgm:cxn modelId="{3247AA50-1BA8-6F49-AC40-C9283DB80BD9}" type="presParOf" srcId="{A2A791DA-55C9-E34A-9DD8-C00CAF0AE4D0}" destId="{4DC3C01D-01B9-A34C-AE89-515E775E9DC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89507-C51C-5C4B-97C4-BC95FF87BE6B}">
      <dsp:nvSpPr>
        <dsp:cNvPr id="0" name=""/>
        <dsp:cNvSpPr/>
      </dsp:nvSpPr>
      <dsp:spPr>
        <a:xfrm>
          <a:off x="745399" y="0"/>
          <a:ext cx="2981597" cy="2981597"/>
        </a:xfrm>
        <a:prstGeom prst="ellipse">
          <a:avLst/>
        </a:prstGeom>
        <a:gradFill rotWithShape="0">
          <a:gsLst>
            <a:gs pos="0">
              <a:schemeClr val="bg2">
                <a:lumMod val="10000"/>
              </a:schemeClr>
            </a:gs>
            <a:gs pos="80000">
              <a:srgbClr val="95663F"/>
            </a:gs>
            <a:gs pos="100000">
              <a:srgbClr val="95663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i="0" kern="1200" noProof="0" dirty="0" smtClean="0">
              <a:latin typeface="Arial" pitchFamily="34" charset="0"/>
              <a:ea typeface="Soberana Sans Light" charset="0"/>
              <a:cs typeface="Arial" pitchFamily="34" charset="0"/>
            </a:rPr>
            <a:t>Work</a:t>
          </a:r>
          <a:endParaRPr lang="en-GB" sz="1200" b="1" i="0" kern="1200" noProof="0" dirty="0">
            <a:latin typeface="Arial" pitchFamily="34" charset="0"/>
            <a:ea typeface="Soberana Sans Light" charset="0"/>
            <a:cs typeface="Arial" pitchFamily="34" charset="0"/>
          </a:endParaRPr>
        </a:p>
      </dsp:txBody>
      <dsp:txXfrm>
        <a:off x="1677148" y="149079"/>
        <a:ext cx="1118098" cy="298159"/>
      </dsp:txXfrm>
    </dsp:sp>
    <dsp:sp modelId="{F54A00C7-5CF2-324A-A8EC-443374EA392A}">
      <dsp:nvSpPr>
        <dsp:cNvPr id="0" name=""/>
        <dsp:cNvSpPr/>
      </dsp:nvSpPr>
      <dsp:spPr>
        <a:xfrm>
          <a:off x="969019" y="447239"/>
          <a:ext cx="2534357" cy="2534357"/>
        </a:xfrm>
        <a:prstGeom prst="ellipse">
          <a:avLst/>
        </a:prstGeom>
        <a:gradFill rotWithShape="0">
          <a:gsLst>
            <a:gs pos="0">
              <a:schemeClr val="accent6">
                <a:lumMod val="50000"/>
              </a:schemeClr>
            </a:gs>
            <a:gs pos="80000">
              <a:srgbClr val="FFC000"/>
            </a:gs>
            <a:gs pos="100000">
              <a:srgbClr val="FFC00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i="0" kern="1200" noProof="0" dirty="0" smtClean="0">
              <a:latin typeface="Arial" pitchFamily="34" charset="0"/>
              <a:ea typeface="Soberana Sans Light" charset="0"/>
              <a:cs typeface="Arial" pitchFamily="34" charset="0"/>
            </a:rPr>
            <a:t>Education</a:t>
          </a:r>
          <a:endParaRPr lang="en-GB" sz="1200" b="1" i="0" kern="1200" noProof="0" dirty="0">
            <a:latin typeface="Arial" pitchFamily="34" charset="0"/>
            <a:ea typeface="Soberana Sans Light" charset="0"/>
            <a:cs typeface="Arial" pitchFamily="34" charset="0"/>
          </a:endParaRPr>
        </a:p>
      </dsp:txBody>
      <dsp:txXfrm>
        <a:off x="1689727" y="592965"/>
        <a:ext cx="1092941" cy="291451"/>
      </dsp:txXfrm>
    </dsp:sp>
    <dsp:sp modelId="{6203A194-CFBB-6244-A8B9-731F10D0B271}">
      <dsp:nvSpPr>
        <dsp:cNvPr id="0" name=""/>
        <dsp:cNvSpPr/>
      </dsp:nvSpPr>
      <dsp:spPr>
        <a:xfrm>
          <a:off x="1192639" y="894479"/>
          <a:ext cx="2087117" cy="2087117"/>
        </a:xfrm>
        <a:prstGeom prst="ellipse">
          <a:avLst/>
        </a:prstGeom>
        <a:gradFill rotWithShape="0">
          <a:gsLst>
            <a:gs pos="0">
              <a:schemeClr val="accent6">
                <a:lumMod val="75000"/>
              </a:schemeClr>
            </a:gs>
            <a:gs pos="79000">
              <a:srgbClr val="FFAD69"/>
            </a:gs>
            <a:gs pos="100000">
              <a:srgbClr val="FFAD69"/>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i="0" kern="1200" noProof="0" dirty="0" smtClean="0">
              <a:latin typeface="Arial" pitchFamily="34" charset="0"/>
              <a:ea typeface="Soberana Sans Light" charset="0"/>
              <a:cs typeface="Arial" pitchFamily="34" charset="0"/>
            </a:rPr>
            <a:t>Housing</a:t>
          </a:r>
          <a:endParaRPr lang="en-GB" sz="1200" b="1" i="0" kern="1200" noProof="0" dirty="0">
            <a:latin typeface="Arial" pitchFamily="34" charset="0"/>
            <a:ea typeface="Soberana Sans Light" charset="0"/>
            <a:cs typeface="Arial" pitchFamily="34" charset="0"/>
          </a:endParaRPr>
        </a:p>
      </dsp:txBody>
      <dsp:txXfrm>
        <a:off x="1696156" y="1038490"/>
        <a:ext cx="1080083" cy="288022"/>
      </dsp:txXfrm>
    </dsp:sp>
    <dsp:sp modelId="{3819BA95-ECD2-AE4F-944A-9BACD13DAB83}">
      <dsp:nvSpPr>
        <dsp:cNvPr id="0" name=""/>
        <dsp:cNvSpPr/>
      </dsp:nvSpPr>
      <dsp:spPr>
        <a:xfrm>
          <a:off x="1416258" y="1341718"/>
          <a:ext cx="1639878" cy="1639878"/>
        </a:xfrm>
        <a:prstGeom prst="ellipse">
          <a:avLst/>
        </a:prstGeom>
        <a:gradFill rotWithShape="0">
          <a:gsLst>
            <a:gs pos="0">
              <a:schemeClr val="accent1">
                <a:lumMod val="50000"/>
              </a:schemeClr>
            </a:gs>
            <a:gs pos="80000">
              <a:srgbClr val="00B0F0"/>
            </a:gs>
            <a:gs pos="100000">
              <a:srgbClr val="00B0F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i="0" kern="1200" noProof="0" dirty="0" smtClean="0">
              <a:latin typeface="Arial" pitchFamily="34" charset="0"/>
              <a:ea typeface="Soberana Sans Light" charset="0"/>
              <a:cs typeface="Arial" pitchFamily="34" charset="0"/>
            </a:rPr>
            <a:t>Health</a:t>
          </a:r>
          <a:endParaRPr lang="en-GB" sz="1200" b="1" i="0" kern="1200" noProof="0" dirty="0">
            <a:latin typeface="Arial" pitchFamily="34" charset="0"/>
            <a:ea typeface="Soberana Sans Light" charset="0"/>
            <a:cs typeface="Arial" pitchFamily="34" charset="0"/>
          </a:endParaRPr>
        </a:p>
      </dsp:txBody>
      <dsp:txXfrm>
        <a:off x="1793430" y="1489307"/>
        <a:ext cx="885534" cy="295178"/>
      </dsp:txXfrm>
    </dsp:sp>
    <dsp:sp modelId="{DF63E8ED-E2FE-664B-A0EC-B56D9D49B069}">
      <dsp:nvSpPr>
        <dsp:cNvPr id="0" name=""/>
        <dsp:cNvSpPr/>
      </dsp:nvSpPr>
      <dsp:spPr>
        <a:xfrm>
          <a:off x="1639878" y="1788958"/>
          <a:ext cx="1192638" cy="1192638"/>
        </a:xfrm>
        <a:prstGeom prst="ellipse">
          <a:avLst/>
        </a:prstGeom>
        <a:gradFill rotWithShape="0">
          <a:gsLst>
            <a:gs pos="0">
              <a:schemeClr val="accent2">
                <a:lumMod val="50000"/>
              </a:schemeClr>
            </a:gs>
            <a:gs pos="80000">
              <a:srgbClr val="FF0000"/>
            </a:gs>
            <a:gs pos="100000">
              <a:srgbClr val="FF000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GB" sz="800" b="1" i="0" kern="1200" noProof="0" dirty="0" smtClean="0">
              <a:latin typeface="Arial" pitchFamily="34" charset="0"/>
              <a:ea typeface="Soberana Sans Light" charset="0"/>
              <a:cs typeface="Arial" pitchFamily="34" charset="0"/>
            </a:rPr>
            <a:t>Vulnerability</a:t>
          </a:r>
          <a:endParaRPr lang="en-GB" sz="800" b="1" i="0" kern="1200" noProof="0" dirty="0">
            <a:latin typeface="Arial" pitchFamily="34" charset="0"/>
            <a:ea typeface="Soberana Sans Light" charset="0"/>
            <a:cs typeface="Arial" pitchFamily="34" charset="0"/>
          </a:endParaRPr>
        </a:p>
      </dsp:txBody>
      <dsp:txXfrm>
        <a:off x="1814536" y="2087117"/>
        <a:ext cx="843322" cy="596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710F6-64D5-7E4E-9EBB-1533A0764D8E}">
      <dsp:nvSpPr>
        <dsp:cNvPr id="0" name=""/>
        <dsp:cNvSpPr/>
      </dsp:nvSpPr>
      <dsp:spPr>
        <a:xfrm>
          <a:off x="616" y="410"/>
          <a:ext cx="1314491" cy="788694"/>
        </a:xfrm>
        <a:prstGeom prst="roundRect">
          <a:avLst>
            <a:gd name="adj" fmla="val 10000"/>
          </a:avLst>
        </a:prstGeom>
        <a:gradFill rotWithShape="0">
          <a:gsLst>
            <a:gs pos="0">
              <a:srgbClr val="1C4B44"/>
            </a:gs>
            <a:gs pos="100000">
              <a:srgbClr val="39988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noProof="0" dirty="0" smtClean="0"/>
            <a:t>National Development Plan</a:t>
          </a:r>
          <a:endParaRPr lang="en-GB" sz="1400" kern="1200" noProof="0" dirty="0"/>
        </a:p>
      </dsp:txBody>
      <dsp:txXfrm>
        <a:off x="23716" y="23510"/>
        <a:ext cx="1268291" cy="742494"/>
      </dsp:txXfrm>
    </dsp:sp>
    <dsp:sp modelId="{9F3749D4-FF94-264C-AED6-DF7C416B7AEE}">
      <dsp:nvSpPr>
        <dsp:cNvPr id="0" name=""/>
        <dsp:cNvSpPr/>
      </dsp:nvSpPr>
      <dsp:spPr>
        <a:xfrm>
          <a:off x="1430782" y="231761"/>
          <a:ext cx="278672" cy="325993"/>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a:off x="1430782" y="296960"/>
        <a:ext cx="195070" cy="195595"/>
      </dsp:txXfrm>
    </dsp:sp>
    <dsp:sp modelId="{B0FC5793-C17F-BB42-9C08-8E2189F1C13B}">
      <dsp:nvSpPr>
        <dsp:cNvPr id="0" name=""/>
        <dsp:cNvSpPr/>
      </dsp:nvSpPr>
      <dsp:spPr>
        <a:xfrm>
          <a:off x="1840904" y="410"/>
          <a:ext cx="1314491" cy="788694"/>
        </a:xfrm>
        <a:prstGeom prst="roundRect">
          <a:avLst>
            <a:gd name="adj" fmla="val 10000"/>
          </a:avLst>
        </a:prstGeom>
        <a:gradFill rotWithShape="0">
          <a:gsLst>
            <a:gs pos="0">
              <a:srgbClr val="1C4B44"/>
            </a:gs>
            <a:gs pos="100000">
              <a:srgbClr val="39988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noProof="0" dirty="0" smtClean="0"/>
            <a:t>Sectorial Programme of the Secretariat of the Interior</a:t>
          </a:r>
          <a:endParaRPr lang="en-GB" sz="1400" kern="1200" noProof="0" dirty="0"/>
        </a:p>
      </dsp:txBody>
      <dsp:txXfrm>
        <a:off x="1864004" y="23510"/>
        <a:ext cx="1268291" cy="742494"/>
      </dsp:txXfrm>
    </dsp:sp>
    <dsp:sp modelId="{24B5C857-3807-9E40-B3B3-97A0B8225195}">
      <dsp:nvSpPr>
        <dsp:cNvPr id="0" name=""/>
        <dsp:cNvSpPr/>
      </dsp:nvSpPr>
      <dsp:spPr>
        <a:xfrm rot="5400000">
          <a:off x="2358813" y="881120"/>
          <a:ext cx="278672" cy="325993"/>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dirty="0"/>
        </a:p>
      </dsp:txBody>
      <dsp:txXfrm rot="-5400000">
        <a:off x="2400352" y="904780"/>
        <a:ext cx="195595" cy="195070"/>
      </dsp:txXfrm>
    </dsp:sp>
    <dsp:sp modelId="{A222DC27-59DE-F04D-9A15-5F53ACD26217}">
      <dsp:nvSpPr>
        <dsp:cNvPr id="0" name=""/>
        <dsp:cNvSpPr/>
      </dsp:nvSpPr>
      <dsp:spPr>
        <a:xfrm>
          <a:off x="1840904" y="1314902"/>
          <a:ext cx="1314491" cy="788694"/>
        </a:xfrm>
        <a:prstGeom prst="roundRect">
          <a:avLst>
            <a:gd name="adj" fmla="val 10000"/>
          </a:avLst>
        </a:prstGeom>
        <a:gradFill rotWithShape="0">
          <a:gsLst>
            <a:gs pos="0">
              <a:srgbClr val="1C4B44"/>
            </a:gs>
            <a:gs pos="100000">
              <a:srgbClr val="39988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noProof="0" dirty="0" smtClean="0"/>
            <a:t>Special Migration Programme</a:t>
          </a:r>
          <a:endParaRPr lang="en-GB" sz="1400" kern="1200" noProof="0" dirty="0"/>
        </a:p>
      </dsp:txBody>
      <dsp:txXfrm>
        <a:off x="1864004" y="1338002"/>
        <a:ext cx="1268291" cy="742494"/>
      </dsp:txXfrm>
    </dsp:sp>
    <dsp:sp modelId="{A3DB0B59-29F7-064C-BDD3-A2992CEE35FB}">
      <dsp:nvSpPr>
        <dsp:cNvPr id="0" name=""/>
        <dsp:cNvSpPr/>
      </dsp:nvSpPr>
      <dsp:spPr>
        <a:xfrm rot="10800000">
          <a:off x="1446556" y="1546252"/>
          <a:ext cx="278672" cy="325993"/>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rot="10800000">
        <a:off x="1530158" y="1611451"/>
        <a:ext cx="195070" cy="195595"/>
      </dsp:txXfrm>
    </dsp:sp>
    <dsp:sp modelId="{FE54AB6B-FB90-2C4F-8CB3-A43B7A4FE9CB}">
      <dsp:nvSpPr>
        <dsp:cNvPr id="0" name=""/>
        <dsp:cNvSpPr/>
      </dsp:nvSpPr>
      <dsp:spPr>
        <a:xfrm>
          <a:off x="616" y="1314902"/>
          <a:ext cx="1314491" cy="788694"/>
        </a:xfrm>
        <a:prstGeom prst="roundRect">
          <a:avLst>
            <a:gd name="adj" fmla="val 10000"/>
          </a:avLst>
        </a:prstGeom>
        <a:gradFill rotWithShape="0">
          <a:gsLst>
            <a:gs pos="0">
              <a:srgbClr val="1C4B44"/>
            </a:gs>
            <a:gs pos="100000">
              <a:srgbClr val="39988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noProof="0" dirty="0" smtClean="0"/>
            <a:t>Strategic Plan of INM</a:t>
          </a:r>
          <a:endParaRPr lang="en-GB" sz="1400" kern="1200" noProof="0" dirty="0"/>
        </a:p>
      </dsp:txBody>
      <dsp:txXfrm>
        <a:off x="23716" y="1338002"/>
        <a:ext cx="1268291" cy="742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710F6-64D5-7E4E-9EBB-1533A0764D8E}">
      <dsp:nvSpPr>
        <dsp:cNvPr id="0" name=""/>
        <dsp:cNvSpPr/>
      </dsp:nvSpPr>
      <dsp:spPr>
        <a:xfrm>
          <a:off x="616" y="657656"/>
          <a:ext cx="1314491" cy="788694"/>
        </a:xfrm>
        <a:prstGeom prst="roundRect">
          <a:avLst>
            <a:gd name="adj" fmla="val 10000"/>
          </a:avLst>
        </a:prstGeom>
        <a:gradFill rotWithShape="0">
          <a:gsLst>
            <a:gs pos="0">
              <a:srgbClr val="1C4B44"/>
            </a:gs>
            <a:gs pos="100000">
              <a:srgbClr val="39988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noProof="0" dirty="0" smtClean="0"/>
            <a:t>Migration Law</a:t>
          </a:r>
          <a:endParaRPr lang="en-GB" sz="1400" kern="1200" noProof="0" dirty="0"/>
        </a:p>
      </dsp:txBody>
      <dsp:txXfrm>
        <a:off x="23716" y="680756"/>
        <a:ext cx="1268291" cy="742494"/>
      </dsp:txXfrm>
    </dsp:sp>
    <dsp:sp modelId="{9F3749D4-FF94-264C-AED6-DF7C416B7AEE}">
      <dsp:nvSpPr>
        <dsp:cNvPr id="0" name=""/>
        <dsp:cNvSpPr/>
      </dsp:nvSpPr>
      <dsp:spPr>
        <a:xfrm>
          <a:off x="1430782" y="889007"/>
          <a:ext cx="278672" cy="325993"/>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a:off x="1430782" y="954206"/>
        <a:ext cx="195070" cy="195595"/>
      </dsp:txXfrm>
    </dsp:sp>
    <dsp:sp modelId="{B0FC5793-C17F-BB42-9C08-8E2189F1C13B}">
      <dsp:nvSpPr>
        <dsp:cNvPr id="0" name=""/>
        <dsp:cNvSpPr/>
      </dsp:nvSpPr>
      <dsp:spPr>
        <a:xfrm>
          <a:off x="1840904" y="657656"/>
          <a:ext cx="1314491" cy="788694"/>
        </a:xfrm>
        <a:prstGeom prst="roundRect">
          <a:avLst>
            <a:gd name="adj" fmla="val 10000"/>
          </a:avLst>
        </a:prstGeom>
        <a:gradFill rotWithShape="0">
          <a:gsLst>
            <a:gs pos="0">
              <a:srgbClr val="1C4B44"/>
            </a:gs>
            <a:gs pos="100000">
              <a:srgbClr val="39988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noProof="0" dirty="0" smtClean="0"/>
            <a:t>General Population Act</a:t>
          </a:r>
          <a:endParaRPr lang="en-GB" sz="1400" kern="1200" noProof="0" dirty="0"/>
        </a:p>
      </dsp:txBody>
      <dsp:txXfrm>
        <a:off x="1864004" y="680756"/>
        <a:ext cx="1268291" cy="742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D89BE-396F-F044-8B32-B63877C2C3FF}">
      <dsp:nvSpPr>
        <dsp:cNvPr id="0" name=""/>
        <dsp:cNvSpPr/>
      </dsp:nvSpPr>
      <dsp:spPr>
        <a:xfrm>
          <a:off x="-2684997" y="-414138"/>
          <a:ext cx="3204660" cy="3204660"/>
        </a:xfrm>
        <a:prstGeom prst="blockArc">
          <a:avLst>
            <a:gd name="adj1" fmla="val 18900000"/>
            <a:gd name="adj2" fmla="val 2700000"/>
            <a:gd name="adj3" fmla="val 674"/>
          </a:avLst>
        </a:pr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EF9C7385-7DAA-B546-AB61-CE5466A1CF2B}">
      <dsp:nvSpPr>
        <dsp:cNvPr id="0" name=""/>
        <dsp:cNvSpPr/>
      </dsp:nvSpPr>
      <dsp:spPr>
        <a:xfrm>
          <a:off x="272793" y="182696"/>
          <a:ext cx="5886315" cy="365582"/>
        </a:xfrm>
        <a:prstGeom prst="rect">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181" tIns="35560" rIns="35560" bIns="35560" numCol="1" spcCol="1270" anchor="ctr" anchorCtr="0">
          <a:noAutofit/>
        </a:bodyPr>
        <a:lstStyle/>
        <a:p>
          <a:pPr lvl="0" algn="l" defTabSz="622300">
            <a:lnSpc>
              <a:spcPct val="90000"/>
            </a:lnSpc>
            <a:spcBef>
              <a:spcPct val="0"/>
            </a:spcBef>
            <a:spcAft>
              <a:spcPct val="35000"/>
            </a:spcAft>
          </a:pPr>
          <a:r>
            <a:rPr lang="en-GB" sz="1400" b="0" i="0" kern="1200" noProof="0" dirty="0" smtClean="0">
              <a:latin typeface="Arial" pitchFamily="34" charset="0"/>
              <a:ea typeface="Soberana Sans" charset="0"/>
              <a:cs typeface="Arial" pitchFamily="34" charset="0"/>
            </a:rPr>
            <a:t>Preventative advice and guidance for returned Mexicans;</a:t>
          </a:r>
          <a:endParaRPr lang="en-GB" sz="1400" b="0" i="0" kern="1200" noProof="0" dirty="0">
            <a:latin typeface="Arial" pitchFamily="34" charset="0"/>
            <a:ea typeface="Soberana Sans" charset="0"/>
            <a:cs typeface="Arial" pitchFamily="34" charset="0"/>
          </a:endParaRPr>
        </a:p>
      </dsp:txBody>
      <dsp:txXfrm>
        <a:off x="272793" y="182696"/>
        <a:ext cx="5886315" cy="365582"/>
      </dsp:txXfrm>
    </dsp:sp>
    <dsp:sp modelId="{D7C4D41B-EA90-484F-B5CA-D9396E0376B4}">
      <dsp:nvSpPr>
        <dsp:cNvPr id="0" name=""/>
        <dsp:cNvSpPr/>
      </dsp:nvSpPr>
      <dsp:spPr>
        <a:xfrm>
          <a:off x="44303" y="136998"/>
          <a:ext cx="456978" cy="456978"/>
        </a:xfrm>
        <a:prstGeom prst="chevron">
          <a:avLst/>
        </a:prstGeom>
        <a:solidFill>
          <a:schemeClr val="tx1">
            <a:lumMod val="85000"/>
            <a:lumOff val="1500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57122CC9-B916-5343-9524-E215B7E732A3}">
      <dsp:nvSpPr>
        <dsp:cNvPr id="0" name=""/>
        <dsp:cNvSpPr/>
      </dsp:nvSpPr>
      <dsp:spPr>
        <a:xfrm>
          <a:off x="482390" y="731165"/>
          <a:ext cx="5676718" cy="365582"/>
        </a:xfrm>
        <a:prstGeom prst="rect">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181" tIns="35560" rIns="35560" bIns="35560" numCol="1" spcCol="1270" anchor="ctr" anchorCtr="0">
          <a:noAutofit/>
        </a:bodyPr>
        <a:lstStyle/>
        <a:p>
          <a:pPr lvl="0" algn="l" defTabSz="622300">
            <a:lnSpc>
              <a:spcPct val="90000"/>
            </a:lnSpc>
            <a:spcBef>
              <a:spcPct val="0"/>
            </a:spcBef>
            <a:spcAft>
              <a:spcPct val="35000"/>
            </a:spcAft>
          </a:pPr>
          <a:r>
            <a:rPr lang="en-GB" sz="1400" b="0" i="0" kern="1200" noProof="0" dirty="0" smtClean="0">
              <a:latin typeface="Arial" pitchFamily="34" charset="0"/>
              <a:ea typeface="Soberana Sans" charset="0"/>
              <a:cs typeface="Arial" pitchFamily="34" charset="0"/>
            </a:rPr>
            <a:t>Consular assistance to deported Mexicans;</a:t>
          </a:r>
          <a:endParaRPr lang="en-GB" sz="1400" b="0" i="0" kern="1200" noProof="0" dirty="0">
            <a:latin typeface="Arial" pitchFamily="34" charset="0"/>
            <a:ea typeface="Soberana Sans" charset="0"/>
            <a:cs typeface="Arial" pitchFamily="34" charset="0"/>
          </a:endParaRPr>
        </a:p>
      </dsp:txBody>
      <dsp:txXfrm>
        <a:off x="482390" y="731165"/>
        <a:ext cx="5676718" cy="365582"/>
      </dsp:txXfrm>
    </dsp:sp>
    <dsp:sp modelId="{8FE9D722-D05B-664F-A5DA-7E2DC5CFE3EC}">
      <dsp:nvSpPr>
        <dsp:cNvPr id="0" name=""/>
        <dsp:cNvSpPr/>
      </dsp:nvSpPr>
      <dsp:spPr>
        <a:xfrm>
          <a:off x="253900" y="685467"/>
          <a:ext cx="456978" cy="456978"/>
        </a:xfrm>
        <a:prstGeom prst="chevron">
          <a:avLst/>
        </a:prstGeom>
        <a:solidFill>
          <a:schemeClr val="tx1">
            <a:lumMod val="65000"/>
            <a:lumOff val="3500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E61A9EEB-3391-8F42-A40B-E144662AF5DC}">
      <dsp:nvSpPr>
        <dsp:cNvPr id="0" name=""/>
        <dsp:cNvSpPr/>
      </dsp:nvSpPr>
      <dsp:spPr>
        <a:xfrm>
          <a:off x="482390" y="1279635"/>
          <a:ext cx="5676718" cy="365582"/>
        </a:xfrm>
        <a:prstGeom prst="rect">
          <a:avLst/>
        </a:prstGeom>
        <a:solidFill>
          <a:schemeClr val="tx1">
            <a:lumMod val="65000"/>
            <a:lumOff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181" tIns="35560" rIns="35560" bIns="35560" numCol="1" spcCol="1270" anchor="ctr" anchorCtr="0">
          <a:noAutofit/>
        </a:bodyPr>
        <a:lstStyle/>
        <a:p>
          <a:pPr lvl="0" algn="l" defTabSz="622300">
            <a:lnSpc>
              <a:spcPct val="90000"/>
            </a:lnSpc>
            <a:spcBef>
              <a:spcPct val="0"/>
            </a:spcBef>
            <a:spcAft>
              <a:spcPct val="35000"/>
            </a:spcAft>
          </a:pPr>
          <a:r>
            <a:rPr lang="en-GB" sz="1400" b="0" i="0" kern="1200" noProof="0" dirty="0" smtClean="0">
              <a:latin typeface="Arial" pitchFamily="34" charset="0"/>
              <a:ea typeface="Soberana Sans" charset="0"/>
              <a:cs typeface="Arial" pitchFamily="34" charset="0"/>
            </a:rPr>
            <a:t>Recovery of personal belongings;</a:t>
          </a:r>
          <a:endParaRPr lang="en-GB" sz="1400" b="0" i="0" kern="1200" noProof="0" dirty="0">
            <a:latin typeface="Arial" pitchFamily="34" charset="0"/>
            <a:ea typeface="Soberana Sans" charset="0"/>
            <a:cs typeface="Arial" pitchFamily="34" charset="0"/>
          </a:endParaRPr>
        </a:p>
      </dsp:txBody>
      <dsp:txXfrm>
        <a:off x="482390" y="1279635"/>
        <a:ext cx="5676718" cy="365582"/>
      </dsp:txXfrm>
    </dsp:sp>
    <dsp:sp modelId="{2C73D188-BC99-0D43-8775-9AF92B331AF6}">
      <dsp:nvSpPr>
        <dsp:cNvPr id="0" name=""/>
        <dsp:cNvSpPr/>
      </dsp:nvSpPr>
      <dsp:spPr>
        <a:xfrm>
          <a:off x="253900" y="1233937"/>
          <a:ext cx="456978" cy="456978"/>
        </a:xfrm>
        <a:prstGeom prst="chevron">
          <a:avLst/>
        </a:prstGeom>
        <a:solidFill>
          <a:schemeClr val="bg1">
            <a:lumMod val="5000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935FBEDE-4EFF-4B46-8555-6A3173032FBB}">
      <dsp:nvSpPr>
        <dsp:cNvPr id="0" name=""/>
        <dsp:cNvSpPr/>
      </dsp:nvSpPr>
      <dsp:spPr>
        <a:xfrm>
          <a:off x="272793" y="1828104"/>
          <a:ext cx="5886315" cy="365582"/>
        </a:xfrm>
        <a:prstGeom prst="rect">
          <a:avLst/>
        </a:prstGeom>
        <a:solidFill>
          <a:schemeClr val="tx1">
            <a:lumMod val="85000"/>
            <a:lumOff val="1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181" tIns="35560" rIns="35560" bIns="35560" numCol="1" spcCol="1270" anchor="ctr" anchorCtr="0">
          <a:noAutofit/>
        </a:bodyPr>
        <a:lstStyle/>
        <a:p>
          <a:pPr lvl="0" algn="l" defTabSz="622300">
            <a:lnSpc>
              <a:spcPct val="90000"/>
            </a:lnSpc>
            <a:spcBef>
              <a:spcPct val="0"/>
            </a:spcBef>
            <a:spcAft>
              <a:spcPct val="35000"/>
            </a:spcAft>
          </a:pPr>
          <a:r>
            <a:rPr lang="en-GB" sz="1400" b="0" i="0" kern="1200" noProof="0" dirty="0" smtClean="0">
              <a:latin typeface="Arial" pitchFamily="34" charset="0"/>
              <a:ea typeface="Soberana Sans" charset="0"/>
              <a:cs typeface="Arial" pitchFamily="34" charset="0"/>
            </a:rPr>
            <a:t>Legal aid.</a:t>
          </a:r>
          <a:endParaRPr lang="en-GB" sz="1400" b="0" i="0" kern="1200" noProof="0" dirty="0">
            <a:latin typeface="Arial" pitchFamily="34" charset="0"/>
            <a:ea typeface="Soberana Sans" charset="0"/>
            <a:cs typeface="Arial" pitchFamily="34" charset="0"/>
          </a:endParaRPr>
        </a:p>
      </dsp:txBody>
      <dsp:txXfrm>
        <a:off x="272793" y="1828104"/>
        <a:ext cx="5886315" cy="365582"/>
      </dsp:txXfrm>
    </dsp:sp>
    <dsp:sp modelId="{4DC3C01D-01B9-A34C-AE89-515E775E9DCE}">
      <dsp:nvSpPr>
        <dsp:cNvPr id="0" name=""/>
        <dsp:cNvSpPr/>
      </dsp:nvSpPr>
      <dsp:spPr>
        <a:xfrm>
          <a:off x="44303" y="1782406"/>
          <a:ext cx="456978" cy="456978"/>
        </a:xfrm>
        <a:prstGeom prst="chevron">
          <a:avLst/>
        </a:prstGeom>
        <a:solidFill>
          <a:schemeClr val="bg1">
            <a:lumMod val="7500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57DD5D4-F10C-41CF-8302-EDBE0070BFF2}" type="datetimeFigureOut">
              <a:rPr lang="es-MX" smtClean="0"/>
              <a:t>11/18/16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DF113E-1EF1-4C79-A867-E438DF065D31}" type="slidenum">
              <a:rPr lang="es-MX" smtClean="0"/>
              <a:t>‹Nr.›</a:t>
            </a:fld>
            <a:endParaRPr lang="es-MX"/>
          </a:p>
        </p:txBody>
      </p:sp>
    </p:spTree>
    <p:extLst>
      <p:ext uri="{BB962C8B-B14F-4D97-AF65-F5344CB8AC3E}">
        <p14:creationId xmlns:p14="http://schemas.microsoft.com/office/powerpoint/2010/main" val="19595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57DD5D4-F10C-41CF-8302-EDBE0070BFF2}" type="datetimeFigureOut">
              <a:rPr lang="es-MX" smtClean="0"/>
              <a:t>11/18/16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DF113E-1EF1-4C79-A867-E438DF065D31}" type="slidenum">
              <a:rPr lang="es-MX" smtClean="0"/>
              <a:t>‹Nr.›</a:t>
            </a:fld>
            <a:endParaRPr lang="es-MX"/>
          </a:p>
        </p:txBody>
      </p:sp>
    </p:spTree>
    <p:extLst>
      <p:ext uri="{BB962C8B-B14F-4D97-AF65-F5344CB8AC3E}">
        <p14:creationId xmlns:p14="http://schemas.microsoft.com/office/powerpoint/2010/main" val="247000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57DD5D4-F10C-41CF-8302-EDBE0070BFF2}" type="datetimeFigureOut">
              <a:rPr lang="es-MX" smtClean="0"/>
              <a:t>11/18/16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DF113E-1EF1-4C79-A867-E438DF065D31}" type="slidenum">
              <a:rPr lang="es-MX" smtClean="0"/>
              <a:t>‹Nr.›</a:t>
            </a:fld>
            <a:endParaRPr lang="es-MX"/>
          </a:p>
        </p:txBody>
      </p:sp>
    </p:spTree>
    <p:extLst>
      <p:ext uri="{BB962C8B-B14F-4D97-AF65-F5344CB8AC3E}">
        <p14:creationId xmlns:p14="http://schemas.microsoft.com/office/powerpoint/2010/main" val="340850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57DD5D4-F10C-41CF-8302-EDBE0070BFF2}" type="datetimeFigureOut">
              <a:rPr lang="es-MX" smtClean="0"/>
              <a:t>11/18/16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DF113E-1EF1-4C79-A867-E438DF065D31}" type="slidenum">
              <a:rPr lang="es-MX" smtClean="0"/>
              <a:t>‹Nr.›</a:t>
            </a:fld>
            <a:endParaRPr lang="es-MX"/>
          </a:p>
        </p:txBody>
      </p:sp>
    </p:spTree>
    <p:extLst>
      <p:ext uri="{BB962C8B-B14F-4D97-AF65-F5344CB8AC3E}">
        <p14:creationId xmlns:p14="http://schemas.microsoft.com/office/powerpoint/2010/main" val="292533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7DD5D4-F10C-41CF-8302-EDBE0070BFF2}" type="datetimeFigureOut">
              <a:rPr lang="es-MX" smtClean="0"/>
              <a:t>11/18/16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DF113E-1EF1-4C79-A867-E438DF065D31}" type="slidenum">
              <a:rPr lang="es-MX" smtClean="0"/>
              <a:t>‹Nr.›</a:t>
            </a:fld>
            <a:endParaRPr lang="es-MX"/>
          </a:p>
        </p:txBody>
      </p:sp>
    </p:spTree>
    <p:extLst>
      <p:ext uri="{BB962C8B-B14F-4D97-AF65-F5344CB8AC3E}">
        <p14:creationId xmlns:p14="http://schemas.microsoft.com/office/powerpoint/2010/main" val="8333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57DD5D4-F10C-41CF-8302-EDBE0070BFF2}" type="datetimeFigureOut">
              <a:rPr lang="es-MX" smtClean="0"/>
              <a:t>11/18/16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DF113E-1EF1-4C79-A867-E438DF065D31}" type="slidenum">
              <a:rPr lang="es-MX" smtClean="0"/>
              <a:t>‹Nr.›</a:t>
            </a:fld>
            <a:endParaRPr lang="es-MX"/>
          </a:p>
        </p:txBody>
      </p:sp>
    </p:spTree>
    <p:extLst>
      <p:ext uri="{BB962C8B-B14F-4D97-AF65-F5344CB8AC3E}">
        <p14:creationId xmlns:p14="http://schemas.microsoft.com/office/powerpoint/2010/main" val="399951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257DD5D4-F10C-41CF-8302-EDBE0070BFF2}" type="datetimeFigureOut">
              <a:rPr lang="es-MX" smtClean="0"/>
              <a:t>11/18/16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3DF113E-1EF1-4C79-A867-E438DF065D31}" type="slidenum">
              <a:rPr lang="es-MX" smtClean="0"/>
              <a:t>‹Nr.›</a:t>
            </a:fld>
            <a:endParaRPr lang="es-MX"/>
          </a:p>
        </p:txBody>
      </p:sp>
    </p:spTree>
    <p:extLst>
      <p:ext uri="{BB962C8B-B14F-4D97-AF65-F5344CB8AC3E}">
        <p14:creationId xmlns:p14="http://schemas.microsoft.com/office/powerpoint/2010/main" val="115023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257DD5D4-F10C-41CF-8302-EDBE0070BFF2}" type="datetimeFigureOut">
              <a:rPr lang="es-MX" smtClean="0"/>
              <a:t>11/18/16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3DF113E-1EF1-4C79-A867-E438DF065D31}" type="slidenum">
              <a:rPr lang="es-MX" smtClean="0"/>
              <a:t>‹Nr.›</a:t>
            </a:fld>
            <a:endParaRPr lang="es-MX"/>
          </a:p>
        </p:txBody>
      </p:sp>
    </p:spTree>
    <p:extLst>
      <p:ext uri="{BB962C8B-B14F-4D97-AF65-F5344CB8AC3E}">
        <p14:creationId xmlns:p14="http://schemas.microsoft.com/office/powerpoint/2010/main" val="257182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57DD5D4-F10C-41CF-8302-EDBE0070BFF2}" type="datetimeFigureOut">
              <a:rPr lang="es-MX" smtClean="0"/>
              <a:t>11/18/16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3DF113E-1EF1-4C79-A867-E438DF065D31}" type="slidenum">
              <a:rPr lang="es-MX" smtClean="0"/>
              <a:t>‹Nr.›</a:t>
            </a:fld>
            <a:endParaRPr lang="es-MX"/>
          </a:p>
        </p:txBody>
      </p:sp>
    </p:spTree>
    <p:extLst>
      <p:ext uri="{BB962C8B-B14F-4D97-AF65-F5344CB8AC3E}">
        <p14:creationId xmlns:p14="http://schemas.microsoft.com/office/powerpoint/2010/main" val="260620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7DD5D4-F10C-41CF-8302-EDBE0070BFF2}" type="datetimeFigureOut">
              <a:rPr lang="es-MX" smtClean="0"/>
              <a:t>11/18/16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DF113E-1EF1-4C79-A867-E438DF065D31}" type="slidenum">
              <a:rPr lang="es-MX" smtClean="0"/>
              <a:t>‹Nr.›</a:t>
            </a:fld>
            <a:endParaRPr lang="es-MX"/>
          </a:p>
        </p:txBody>
      </p:sp>
    </p:spTree>
    <p:extLst>
      <p:ext uri="{BB962C8B-B14F-4D97-AF65-F5344CB8AC3E}">
        <p14:creationId xmlns:p14="http://schemas.microsoft.com/office/powerpoint/2010/main" val="223889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7DD5D4-F10C-41CF-8302-EDBE0070BFF2}" type="datetimeFigureOut">
              <a:rPr lang="es-MX" smtClean="0"/>
              <a:t>11/18/16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DF113E-1EF1-4C79-A867-E438DF065D31}" type="slidenum">
              <a:rPr lang="es-MX" smtClean="0"/>
              <a:t>‹Nr.›</a:t>
            </a:fld>
            <a:endParaRPr lang="es-MX"/>
          </a:p>
        </p:txBody>
      </p:sp>
    </p:spTree>
    <p:extLst>
      <p:ext uri="{BB962C8B-B14F-4D97-AF65-F5344CB8AC3E}">
        <p14:creationId xmlns:p14="http://schemas.microsoft.com/office/powerpoint/2010/main" val="21633386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DD5D4-F10C-41CF-8302-EDBE0070BFF2}" type="datetimeFigureOut">
              <a:rPr lang="es-MX" smtClean="0"/>
              <a:t>11/18/16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F113E-1EF1-4C79-A867-E438DF065D31}" type="slidenum">
              <a:rPr lang="es-MX" smtClean="0"/>
              <a:t>‹Nr.›</a:t>
            </a:fld>
            <a:endParaRPr lang="es-MX"/>
          </a:p>
        </p:txBody>
      </p:sp>
    </p:spTree>
    <p:extLst>
      <p:ext uri="{BB962C8B-B14F-4D97-AF65-F5344CB8AC3E}">
        <p14:creationId xmlns:p14="http://schemas.microsoft.com/office/powerpoint/2010/main" val="4277642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4 CuadroTexto"/>
          <p:cNvSpPr txBox="1"/>
          <p:nvPr/>
        </p:nvSpPr>
        <p:spPr>
          <a:xfrm>
            <a:off x="0" y="4876418"/>
            <a:ext cx="9144000" cy="784830"/>
          </a:xfrm>
          <a:prstGeom prst="rect">
            <a:avLst/>
          </a:prstGeom>
          <a:noFill/>
        </p:spPr>
        <p:txBody>
          <a:bodyPr wrap="square" rtlCol="0">
            <a:spAutoFit/>
          </a:bodyPr>
          <a:lstStyle/>
          <a:p>
            <a:pPr algn="ctr"/>
            <a:r>
              <a:rPr lang="en-GB" sz="4500" dirty="0" smtClean="0">
                <a:solidFill>
                  <a:schemeClr val="tx1">
                    <a:lumMod val="65000"/>
                    <a:lumOff val="35000"/>
                  </a:schemeClr>
                </a:solidFill>
                <a:latin typeface="Arial Black" pitchFamily="34" charset="0"/>
                <a:cs typeface="Soberana Titular"/>
              </a:rPr>
              <a:t>Strategy</a:t>
            </a:r>
            <a:endParaRPr lang="en-GB" sz="4500" dirty="0">
              <a:solidFill>
                <a:schemeClr val="tx1">
                  <a:lumMod val="65000"/>
                  <a:lumOff val="35000"/>
                </a:schemeClr>
              </a:solidFill>
              <a:latin typeface="Arial Black" pitchFamily="34" charset="0"/>
              <a:cs typeface="Soberana Titular"/>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51200"/>
            <a:ext cx="3615965" cy="3389968"/>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1476" y="2287141"/>
            <a:ext cx="5586203" cy="1918084"/>
          </a:xfrm>
          <a:prstGeom prst="rect">
            <a:avLst/>
          </a:prstGeom>
        </p:spPr>
      </p:pic>
      <p:pic>
        <p:nvPicPr>
          <p:cNvPr id="2"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4220" y="107903"/>
            <a:ext cx="4315559" cy="1220126"/>
          </a:xfrm>
          <a:prstGeom prst="rect">
            <a:avLst/>
          </a:prstGeom>
        </p:spPr>
      </p:pic>
      <p:sp>
        <p:nvSpPr>
          <p:cNvPr id="7" name="4 CuadroTexto"/>
          <p:cNvSpPr txBox="1"/>
          <p:nvPr/>
        </p:nvSpPr>
        <p:spPr>
          <a:xfrm>
            <a:off x="3203848" y="3925798"/>
            <a:ext cx="4995664" cy="707886"/>
          </a:xfrm>
          <a:prstGeom prst="rect">
            <a:avLst/>
          </a:prstGeom>
          <a:noFill/>
        </p:spPr>
        <p:txBody>
          <a:bodyPr wrap="square" rtlCol="0">
            <a:spAutoFit/>
          </a:bodyPr>
          <a:lstStyle/>
          <a:p>
            <a:pPr algn="ctr"/>
            <a:r>
              <a:rPr lang="en-GB" sz="4000" dirty="0" smtClean="0">
                <a:solidFill>
                  <a:schemeClr val="tx1">
                    <a:lumMod val="65000"/>
                    <a:lumOff val="35000"/>
                  </a:schemeClr>
                </a:solidFill>
                <a:latin typeface="Arial"/>
                <a:cs typeface="Arial"/>
              </a:rPr>
              <a:t>(We are Mexicans)</a:t>
            </a:r>
            <a:endParaRPr lang="en-GB" sz="4000" dirty="0">
              <a:solidFill>
                <a:schemeClr val="tx1">
                  <a:lumMod val="65000"/>
                  <a:lumOff val="35000"/>
                </a:schemeClr>
              </a:solidFill>
              <a:latin typeface="Arial"/>
              <a:cs typeface="Arial"/>
            </a:endParaRPr>
          </a:p>
        </p:txBody>
      </p:sp>
      <p:sp>
        <p:nvSpPr>
          <p:cNvPr id="8" name="4 CuadroTexto"/>
          <p:cNvSpPr txBox="1"/>
          <p:nvPr/>
        </p:nvSpPr>
        <p:spPr>
          <a:xfrm>
            <a:off x="3131840" y="1621542"/>
            <a:ext cx="1656184" cy="784830"/>
          </a:xfrm>
          <a:prstGeom prst="rect">
            <a:avLst/>
          </a:prstGeom>
          <a:noFill/>
        </p:spPr>
        <p:txBody>
          <a:bodyPr wrap="square" rtlCol="0">
            <a:spAutoFit/>
          </a:bodyPr>
          <a:lstStyle/>
          <a:p>
            <a:r>
              <a:rPr lang="en-GB" sz="4500" dirty="0" smtClean="0">
                <a:solidFill>
                  <a:schemeClr val="tx1">
                    <a:lumMod val="65000"/>
                    <a:lumOff val="35000"/>
                  </a:schemeClr>
                </a:solidFill>
                <a:latin typeface="Arial Black" pitchFamily="34" charset="0"/>
                <a:cs typeface="Soberana Titular"/>
              </a:rPr>
              <a:t>The</a:t>
            </a:r>
            <a:endParaRPr lang="en-GB" sz="4500" dirty="0">
              <a:solidFill>
                <a:schemeClr val="tx1">
                  <a:lumMod val="65000"/>
                  <a:lumOff val="35000"/>
                </a:schemeClr>
              </a:solidFill>
              <a:latin typeface="Arial Black" pitchFamily="34" charset="0"/>
              <a:cs typeface="Soberana Titular"/>
            </a:endParaRPr>
          </a:p>
        </p:txBody>
      </p:sp>
    </p:spTree>
    <p:extLst>
      <p:ext uri="{BB962C8B-B14F-4D97-AF65-F5344CB8AC3E}">
        <p14:creationId xmlns:p14="http://schemas.microsoft.com/office/powerpoint/2010/main" val="208901845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3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style.rotation</p:attrName>
                                        </p:attrNameLst>
                                      </p:cBhvr>
                                      <p:tavLst>
                                        <p:tav tm="0">
                                          <p:val>
                                            <p:fltVal val="720"/>
                                          </p:val>
                                        </p:tav>
                                        <p:tav tm="100000">
                                          <p:val>
                                            <p:fltVal val="0"/>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ppt_w</p:attrName>
                                        </p:attrNameLst>
                                      </p:cBhvr>
                                      <p:tavLst>
                                        <p:tav tm="0">
                                          <p:val>
                                            <p:fltVal val="0"/>
                                          </p:val>
                                        </p:tav>
                                        <p:tav tm="100000">
                                          <p:val>
                                            <p:strVal val="#ppt_w"/>
                                          </p:val>
                                        </p:tav>
                                      </p:tavLst>
                                    </p:anim>
                                  </p:childTnLst>
                                </p:cTn>
                              </p:par>
                              <p:par>
                                <p:cTn id="14" presetID="18" presetClass="entr" presetSubtype="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Righ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Proceso alternativo 16"/>
          <p:cNvSpPr/>
          <p:nvPr/>
        </p:nvSpPr>
        <p:spPr>
          <a:xfrm>
            <a:off x="2715660" y="3595466"/>
            <a:ext cx="3684570" cy="1333879"/>
          </a:xfrm>
          <a:prstGeom prst="flowChartAlternateProcess">
            <a:avLst/>
          </a:prstGeom>
          <a:noFill/>
          <a:ln cmpd="dbl">
            <a:solidFill>
              <a:srgbClr val="9566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dondear rectángulo de esquina del mismo lado 42"/>
          <p:cNvSpPr/>
          <p:nvPr/>
        </p:nvSpPr>
        <p:spPr>
          <a:xfrm>
            <a:off x="3435740" y="3439926"/>
            <a:ext cx="2102998" cy="271510"/>
          </a:xfrm>
          <a:prstGeom prst="round2SameRect">
            <a:avLst/>
          </a:prstGeom>
          <a:solidFill>
            <a:srgbClr val="95663F"/>
          </a:solidFill>
          <a:ln w="12700">
            <a:solidFill>
              <a:schemeClr val="tx1">
                <a:lumMod val="95000"/>
                <a:lumOff val="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4" name="Elipse 13"/>
          <p:cNvSpPr/>
          <p:nvPr/>
        </p:nvSpPr>
        <p:spPr>
          <a:xfrm>
            <a:off x="1259632" y="1340768"/>
            <a:ext cx="1800200" cy="1800200"/>
          </a:xfrm>
          <a:prstGeom prst="ellipse">
            <a:avLst/>
          </a:prstGeom>
          <a:gradFill>
            <a:gsLst>
              <a:gs pos="0">
                <a:srgbClr val="3F9083"/>
              </a:gs>
              <a:gs pos="100000">
                <a:srgbClr val="92D050"/>
              </a:gs>
            </a:gsLs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38" name="Elipse 37"/>
          <p:cNvSpPr/>
          <p:nvPr/>
        </p:nvSpPr>
        <p:spPr>
          <a:xfrm>
            <a:off x="3671900" y="1340768"/>
            <a:ext cx="1800200" cy="1800200"/>
          </a:xfrm>
          <a:prstGeom prst="ellipse">
            <a:avLst/>
          </a:prstGeom>
          <a:gradFill>
            <a:gsLst>
              <a:gs pos="0">
                <a:srgbClr val="3F9083"/>
              </a:gs>
              <a:gs pos="100000">
                <a:srgbClr val="92D050"/>
              </a:gs>
            </a:gsLs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39" name="Elipse 38"/>
          <p:cNvSpPr/>
          <p:nvPr/>
        </p:nvSpPr>
        <p:spPr>
          <a:xfrm>
            <a:off x="6084168" y="1340768"/>
            <a:ext cx="1800200" cy="1800200"/>
          </a:xfrm>
          <a:prstGeom prst="ellipse">
            <a:avLst/>
          </a:prstGeom>
          <a:gradFill>
            <a:gsLst>
              <a:gs pos="0">
                <a:srgbClr val="3F9083"/>
              </a:gs>
              <a:gs pos="100000">
                <a:srgbClr val="92D050"/>
              </a:gs>
            </a:gsLs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31" name="30 CuadroTexto"/>
          <p:cNvSpPr txBox="1"/>
          <p:nvPr/>
        </p:nvSpPr>
        <p:spPr>
          <a:xfrm>
            <a:off x="1259632" y="2102784"/>
            <a:ext cx="1800200" cy="307777"/>
          </a:xfrm>
          <a:prstGeom prst="rect">
            <a:avLst/>
          </a:prstGeom>
          <a:noFill/>
        </p:spPr>
        <p:txBody>
          <a:bodyPr wrap="square" rtlCol="0">
            <a:spAutoFit/>
          </a:bodyPr>
          <a:lstStyle/>
          <a:p>
            <a:pPr algn="ctr"/>
            <a:r>
              <a:rPr lang="en-GB" sz="1400" b="1" dirty="0" smtClean="0">
                <a:latin typeface="Arial" pitchFamily="34" charset="0"/>
                <a:ea typeface="Soberana Sans Light" charset="0"/>
                <a:cs typeface="Arial" pitchFamily="34" charset="0"/>
              </a:rPr>
              <a:t>Guidance</a:t>
            </a:r>
            <a:endParaRPr lang="en-GB" sz="1400" b="1" dirty="0" smtClean="0">
              <a:latin typeface="Arial" pitchFamily="34" charset="0"/>
              <a:ea typeface="Soberana Sans Light" charset="0"/>
              <a:cs typeface="Arial" pitchFamily="34" charset="0"/>
            </a:endParaRPr>
          </a:p>
        </p:txBody>
      </p:sp>
      <p:sp>
        <p:nvSpPr>
          <p:cNvPr id="32" name="31 CuadroTexto"/>
          <p:cNvSpPr txBox="1"/>
          <p:nvPr/>
        </p:nvSpPr>
        <p:spPr>
          <a:xfrm>
            <a:off x="2715660" y="3789040"/>
            <a:ext cx="3728548" cy="1092607"/>
          </a:xfrm>
          <a:prstGeom prst="rect">
            <a:avLst/>
          </a:prstGeom>
          <a:noFill/>
        </p:spPr>
        <p:txBody>
          <a:bodyPr wrap="square" rtlCol="0">
            <a:spAutoFit/>
          </a:bodyPr>
          <a:lstStyle/>
          <a:p>
            <a:pPr marL="285750" indent="-285750" algn="just">
              <a:buFont typeface="Wingdings" charset="2"/>
              <a:buChar char="ü"/>
            </a:pPr>
            <a:r>
              <a:rPr lang="en-GB" sz="1300" dirty="0" smtClean="0">
                <a:latin typeface="Arial" pitchFamily="34" charset="0"/>
                <a:ea typeface="Soberana Sans" charset="0"/>
                <a:cs typeface="Arial" pitchFamily="34" charset="0"/>
              </a:rPr>
              <a:t>Recovering personal belongings;</a:t>
            </a:r>
          </a:p>
          <a:p>
            <a:pPr marL="285750" indent="-285750" algn="just">
              <a:buFont typeface="Wingdings" charset="2"/>
              <a:buChar char="ü"/>
            </a:pPr>
            <a:r>
              <a:rPr lang="en-GB" sz="1300" dirty="0" smtClean="0">
                <a:latin typeface="Arial" pitchFamily="34" charset="0"/>
                <a:ea typeface="Soberana Sans" charset="0"/>
                <a:cs typeface="Arial" pitchFamily="34" charset="0"/>
              </a:rPr>
              <a:t>Employment agency;</a:t>
            </a:r>
          </a:p>
          <a:p>
            <a:pPr marL="285750" indent="-285750" algn="just">
              <a:buFont typeface="Wingdings" charset="2"/>
              <a:buChar char="ü"/>
            </a:pPr>
            <a:r>
              <a:rPr lang="en-GB" sz="1300" dirty="0" smtClean="0">
                <a:latin typeface="Arial" pitchFamily="34" charset="0"/>
                <a:ea typeface="Soberana Sans" charset="0"/>
                <a:cs typeface="Arial" pitchFamily="34" charset="0"/>
              </a:rPr>
              <a:t>Health care;</a:t>
            </a:r>
          </a:p>
          <a:p>
            <a:pPr marL="285750" indent="-285750" algn="just">
              <a:buFont typeface="Wingdings" charset="2"/>
              <a:buChar char="ü"/>
            </a:pPr>
            <a:r>
              <a:rPr lang="en-GB" sz="1300" dirty="0" smtClean="0">
                <a:latin typeface="Arial" pitchFamily="34" charset="0"/>
                <a:ea typeface="Soberana Sans" charset="0"/>
                <a:cs typeface="Arial" pitchFamily="34" charset="0"/>
              </a:rPr>
              <a:t>Social and self-employment programmes;</a:t>
            </a:r>
          </a:p>
          <a:p>
            <a:pPr marL="285750" indent="-285750" algn="just">
              <a:buFont typeface="Wingdings" charset="2"/>
              <a:buChar char="ü"/>
            </a:pPr>
            <a:r>
              <a:rPr lang="en-GB" sz="1300" dirty="0" smtClean="0">
                <a:latin typeface="Arial" pitchFamily="34" charset="0"/>
                <a:ea typeface="Soberana Sans" charset="0"/>
                <a:cs typeface="Arial" pitchFamily="34" charset="0"/>
              </a:rPr>
              <a:t>Alternatives for further education. </a:t>
            </a:r>
            <a:endParaRPr lang="en-GB" sz="1300" dirty="0">
              <a:latin typeface="Arial" pitchFamily="34" charset="0"/>
              <a:ea typeface="Soberana Sans" charset="0"/>
              <a:cs typeface="Arial" pitchFamily="34" charset="0"/>
            </a:endParaRPr>
          </a:p>
        </p:txBody>
      </p:sp>
      <p:sp>
        <p:nvSpPr>
          <p:cNvPr id="23" name="Título 1"/>
          <p:cNvSpPr txBox="1">
            <a:spLocks/>
          </p:cNvSpPr>
          <p:nvPr/>
        </p:nvSpPr>
        <p:spPr>
          <a:xfrm>
            <a:off x="221456" y="4291"/>
            <a:ext cx="6250782" cy="7458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smtClean="0">
                <a:solidFill>
                  <a:schemeClr val="bg1">
                    <a:lumMod val="65000"/>
                  </a:schemeClr>
                </a:solidFill>
                <a:latin typeface="Soberana Titular" charset="0"/>
                <a:ea typeface="Soberana Titular" charset="0"/>
                <a:cs typeface="Soberana Titular" charset="0"/>
              </a:rPr>
              <a:t>Actions to be implemented by INM </a:t>
            </a:r>
            <a:r>
              <a:rPr lang="en-GB" sz="1800" b="1" dirty="0" smtClean="0">
                <a:solidFill>
                  <a:schemeClr val="bg1">
                    <a:lumMod val="65000"/>
                  </a:schemeClr>
                </a:solidFill>
                <a:latin typeface="Soberana Titular" charset="0"/>
                <a:ea typeface="Soberana Titular" charset="0"/>
                <a:cs typeface="Soberana Titular" charset="0"/>
              </a:rPr>
              <a:t>and</a:t>
            </a:r>
            <a:r>
              <a:rPr lang="en-GB" sz="1800" b="1" dirty="0" smtClean="0">
                <a:solidFill>
                  <a:schemeClr val="bg1">
                    <a:lumMod val="65000"/>
                  </a:schemeClr>
                </a:solidFill>
                <a:latin typeface="Soberana Titular" charset="0"/>
                <a:ea typeface="Soberana Titular" charset="0"/>
                <a:cs typeface="Soberana Titular" charset="0"/>
              </a:rPr>
              <a:t> OFAM</a:t>
            </a:r>
          </a:p>
          <a:p>
            <a:pPr algn="l"/>
            <a:r>
              <a:rPr lang="en-GB" sz="1800" b="1" dirty="0" smtClean="0">
                <a:solidFill>
                  <a:schemeClr val="bg1">
                    <a:lumMod val="65000"/>
                  </a:schemeClr>
                </a:solidFill>
                <a:latin typeface="Soberana Titular" charset="0"/>
                <a:ea typeface="Soberana Titular" charset="0"/>
                <a:cs typeface="Soberana Titular" charset="0"/>
              </a:rPr>
              <a:t>In countries of origin or destination</a:t>
            </a:r>
            <a:endParaRPr lang="en-GB" sz="1800" b="1" dirty="0">
              <a:solidFill>
                <a:schemeClr val="bg1">
                  <a:lumMod val="65000"/>
                </a:schemeClr>
              </a:solidFill>
              <a:latin typeface="Soberana Titular" charset="0"/>
              <a:ea typeface="Soberana Titular" charset="0"/>
              <a:cs typeface="Soberana Titular" charset="0"/>
            </a:endParaRPr>
          </a:p>
        </p:txBody>
      </p:sp>
      <p:pic>
        <p:nvPicPr>
          <p:cNvPr id="12" name="Imagen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0152" y="4088421"/>
            <a:ext cx="3600400" cy="2345436"/>
          </a:xfrm>
          <a:prstGeom prst="rect">
            <a:avLst/>
          </a:prstGeom>
        </p:spPr>
      </p:pic>
      <p:pic>
        <p:nvPicPr>
          <p:cNvPr id="13" name="Imagen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1642" y="5306330"/>
            <a:ext cx="2172983" cy="1415563"/>
          </a:xfrm>
          <a:prstGeom prst="rect">
            <a:avLst/>
          </a:prstGeom>
        </p:spPr>
      </p:pic>
      <p:sp>
        <p:nvSpPr>
          <p:cNvPr id="40" name="30 CuadroTexto"/>
          <p:cNvSpPr txBox="1"/>
          <p:nvPr/>
        </p:nvSpPr>
        <p:spPr>
          <a:xfrm>
            <a:off x="3671900" y="2086979"/>
            <a:ext cx="1800200" cy="307777"/>
          </a:xfrm>
          <a:prstGeom prst="rect">
            <a:avLst/>
          </a:prstGeom>
          <a:noFill/>
        </p:spPr>
        <p:txBody>
          <a:bodyPr wrap="square" rtlCol="0">
            <a:spAutoFit/>
          </a:bodyPr>
          <a:lstStyle/>
          <a:p>
            <a:pPr algn="ctr"/>
            <a:r>
              <a:rPr lang="en-GB" sz="1400" b="1" dirty="0" smtClean="0">
                <a:latin typeface="Arial" pitchFamily="34" charset="0"/>
                <a:ea typeface="Soberana Sans Light" charset="0"/>
                <a:cs typeface="Arial" pitchFamily="34" charset="0"/>
              </a:rPr>
              <a:t>Referral</a:t>
            </a:r>
            <a:endParaRPr lang="en-GB" sz="1400" b="1" dirty="0" smtClean="0">
              <a:latin typeface="Arial" pitchFamily="34" charset="0"/>
              <a:ea typeface="Soberana Sans Light" charset="0"/>
              <a:cs typeface="Arial" pitchFamily="34" charset="0"/>
            </a:endParaRPr>
          </a:p>
        </p:txBody>
      </p:sp>
      <p:sp>
        <p:nvSpPr>
          <p:cNvPr id="41" name="30 CuadroTexto"/>
          <p:cNvSpPr txBox="1"/>
          <p:nvPr/>
        </p:nvSpPr>
        <p:spPr>
          <a:xfrm>
            <a:off x="6084168" y="1805759"/>
            <a:ext cx="1800200" cy="1200329"/>
          </a:xfrm>
          <a:prstGeom prst="rect">
            <a:avLst/>
          </a:prstGeom>
          <a:noFill/>
        </p:spPr>
        <p:txBody>
          <a:bodyPr wrap="square" rtlCol="0">
            <a:spAutoFit/>
          </a:bodyPr>
          <a:lstStyle/>
          <a:p>
            <a:pPr algn="ctr"/>
            <a:r>
              <a:rPr lang="en-GB" sz="1200" b="1" dirty="0" smtClean="0">
                <a:latin typeface="Arial" pitchFamily="34" charset="0"/>
                <a:ea typeface="Soberana Sans Light" charset="0"/>
                <a:cs typeface="Arial" pitchFamily="34" charset="0"/>
              </a:rPr>
              <a:t>Accompaniment</a:t>
            </a:r>
            <a:r>
              <a:rPr lang="en-GB" sz="1200" dirty="0" smtClean="0">
                <a:latin typeface="Arial" pitchFamily="34" charset="0"/>
                <a:ea typeface="Soberana Sans" charset="0"/>
                <a:cs typeface="Arial" pitchFamily="34" charset="0"/>
              </a:rPr>
              <a:t> to ensure access to different types of </a:t>
            </a:r>
            <a:r>
              <a:rPr lang="en-GB" sz="1200" b="1" dirty="0" smtClean="0">
                <a:latin typeface="Arial" pitchFamily="34" charset="0"/>
                <a:ea typeface="Soberana Sans Light" charset="0"/>
                <a:cs typeface="Arial" pitchFamily="34" charset="0"/>
              </a:rPr>
              <a:t>institutional support and programmes</a:t>
            </a:r>
          </a:p>
          <a:p>
            <a:pPr algn="ctr"/>
            <a:endParaRPr lang="en-GB" sz="1200" dirty="0">
              <a:latin typeface="Soberana Sans" charset="0"/>
              <a:ea typeface="Soberana Sans" charset="0"/>
              <a:cs typeface="Soberana Sans" charset="0"/>
            </a:endParaRPr>
          </a:p>
        </p:txBody>
      </p:sp>
      <p:sp>
        <p:nvSpPr>
          <p:cNvPr id="15" name="CuadroTexto 14"/>
          <p:cNvSpPr txBox="1"/>
          <p:nvPr/>
        </p:nvSpPr>
        <p:spPr>
          <a:xfrm>
            <a:off x="3360129" y="3425319"/>
            <a:ext cx="2031325" cy="307777"/>
          </a:xfrm>
          <a:prstGeom prst="rect">
            <a:avLst/>
          </a:prstGeom>
          <a:noFill/>
        </p:spPr>
        <p:txBody>
          <a:bodyPr wrap="none" rtlCol="0">
            <a:spAutoFit/>
          </a:bodyPr>
          <a:lstStyle/>
          <a:p>
            <a:pPr algn="ctr"/>
            <a:r>
              <a:rPr lang="en-GB" sz="1400" b="1" u="sng" dirty="0" smtClean="0">
                <a:solidFill>
                  <a:schemeClr val="bg1"/>
                </a:solidFill>
                <a:latin typeface="Arial" pitchFamily="34" charset="0"/>
                <a:ea typeface="Soberana Titular" charset="0"/>
                <a:cs typeface="Arial" pitchFamily="34" charset="0"/>
              </a:rPr>
              <a:t>Services and Support</a:t>
            </a:r>
            <a:endParaRPr lang="en-GB" sz="1400" b="1" u="sng" dirty="0">
              <a:solidFill>
                <a:schemeClr val="bg1"/>
              </a:solidFill>
              <a:latin typeface="Arial" pitchFamily="34" charset="0"/>
              <a:ea typeface="Soberana Titular" charset="0"/>
              <a:cs typeface="Arial" pitchFamily="34" charset="0"/>
            </a:endParaRPr>
          </a:p>
        </p:txBody>
      </p:sp>
      <p:sp>
        <p:nvSpPr>
          <p:cNvPr id="16" name="Flecha a la derecha con bandas 15"/>
          <p:cNvSpPr/>
          <p:nvPr/>
        </p:nvSpPr>
        <p:spPr>
          <a:xfrm>
            <a:off x="3113838" y="2021377"/>
            <a:ext cx="504056" cy="438980"/>
          </a:xfrm>
          <a:prstGeom prst="stripedRightArrow">
            <a:avLst/>
          </a:prstGeom>
          <a:solidFill>
            <a:srgbClr val="3F90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Flecha a la derecha con bandas 41"/>
          <p:cNvSpPr/>
          <p:nvPr/>
        </p:nvSpPr>
        <p:spPr>
          <a:xfrm>
            <a:off x="5526106" y="2021377"/>
            <a:ext cx="504056" cy="438980"/>
          </a:xfrm>
          <a:prstGeom prst="stripedRightArrow">
            <a:avLst/>
          </a:prstGeom>
          <a:solidFill>
            <a:srgbClr val="3F90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Imagen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570799" y="5032514"/>
            <a:ext cx="2289721" cy="1477580"/>
          </a:xfrm>
          <a:prstGeom prst="rect">
            <a:avLst/>
          </a:prstGeom>
        </p:spPr>
      </p:pic>
    </p:spTree>
    <p:extLst>
      <p:ext uri="{BB962C8B-B14F-4D97-AF65-F5344CB8AC3E}">
        <p14:creationId xmlns:p14="http://schemas.microsoft.com/office/powerpoint/2010/main" val="3951042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3"/>
                                        </p:tgtEl>
                                        <p:attrNameLst>
                                          <p:attrName>style.color</p:attrName>
                                        </p:attrNameLst>
                                      </p:cBhvr>
                                      <p:to>
                                        <a:srgbClr val="5F5F5F"/>
                                      </p:to>
                                    </p:animClr>
                                  </p:childTnLst>
                                </p:cTn>
                              </p:par>
                              <p:par>
                                <p:cTn id="7" presetID="22" presetClass="entr" presetSubtype="1"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wipe(up)">
                                      <p:cBhvr>
                                        <p:cTn id="9" dur="2000"/>
                                        <p:tgtEl>
                                          <p:spTgt spid="17"/>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1000"/>
                                        <p:tgtEl>
                                          <p:spTgt spid="1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heel(1)">
                                      <p:cBhvr>
                                        <p:cTn id="15" dur="1000"/>
                                        <p:tgtEl>
                                          <p:spTgt spid="3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1000"/>
                                        <p:tgtEl>
                                          <p:spTgt spid="39"/>
                                        </p:tgtEl>
                                      </p:cBhvr>
                                    </p:animEffect>
                                  </p:childTnLst>
                                </p:cTn>
                              </p:par>
                            </p:childTnLst>
                          </p:cTn>
                        </p:par>
                        <p:par>
                          <p:cTn id="19" fill="hold">
                            <p:stCondLst>
                              <p:cond delay="2000"/>
                            </p:stCondLst>
                            <p:childTnLst>
                              <p:par>
                                <p:cTn id="20" presetID="22" presetClass="entr" presetSubtype="8" repeatCount="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par>
                          <p:cTn id="23" fill="hold">
                            <p:stCondLst>
                              <p:cond delay="3000"/>
                            </p:stCondLst>
                            <p:childTnLst>
                              <p:par>
                                <p:cTn id="24" presetID="22" presetClass="entr" presetSubtype="8" repeatCount="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38" grpId="0" animBg="1"/>
      <p:bldP spid="39" grpId="0" animBg="1"/>
      <p:bldP spid="23" grpId="0"/>
      <p:bldP spid="16"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Llamada ovalada 10"/>
          <p:cNvSpPr/>
          <p:nvPr/>
        </p:nvSpPr>
        <p:spPr>
          <a:xfrm flipH="1">
            <a:off x="7133832" y="1814146"/>
            <a:ext cx="1269820" cy="792088"/>
          </a:xfrm>
          <a:prstGeom prst="wedgeEllipseCallout">
            <a:avLst/>
          </a:prstGeom>
          <a:solidFill>
            <a:srgbClr val="FFAD69"/>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504" y="2159315"/>
            <a:ext cx="3672408" cy="2146690"/>
          </a:xfrm>
          <a:prstGeom prst="rect">
            <a:avLst/>
          </a:prstGeom>
        </p:spPr>
      </p:pic>
      <p:sp>
        <p:nvSpPr>
          <p:cNvPr id="12" name="11 CuadroTexto"/>
          <p:cNvSpPr txBox="1"/>
          <p:nvPr/>
        </p:nvSpPr>
        <p:spPr>
          <a:xfrm>
            <a:off x="4107375" y="1853925"/>
            <a:ext cx="2822707" cy="307777"/>
          </a:xfrm>
          <a:prstGeom prst="rect">
            <a:avLst/>
          </a:prstGeom>
          <a:noFill/>
        </p:spPr>
        <p:txBody>
          <a:bodyPr wrap="square" rtlCol="0">
            <a:spAutoFit/>
          </a:bodyPr>
          <a:lstStyle/>
          <a:p>
            <a:pPr algn="ctr"/>
            <a:r>
              <a:rPr lang="en-GB" sz="1400" b="1" dirty="0" smtClean="0">
                <a:latin typeface="Arial" pitchFamily="34" charset="0"/>
                <a:ea typeface="Soberana Sans" charset="0"/>
                <a:cs typeface="Arial" pitchFamily="34" charset="0"/>
              </a:rPr>
              <a:t>National Institute of Migration</a:t>
            </a:r>
            <a:endParaRPr lang="en-GB" sz="1400" b="1" dirty="0">
              <a:latin typeface="Arial" pitchFamily="34" charset="0"/>
              <a:ea typeface="Soberana Sans" charset="0"/>
              <a:cs typeface="Arial" pitchFamily="34" charset="0"/>
            </a:endParaRPr>
          </a:p>
        </p:txBody>
      </p:sp>
      <p:sp>
        <p:nvSpPr>
          <p:cNvPr id="14" name="13 CuadroTexto"/>
          <p:cNvSpPr txBox="1"/>
          <p:nvPr/>
        </p:nvSpPr>
        <p:spPr>
          <a:xfrm>
            <a:off x="2786742" y="3893417"/>
            <a:ext cx="1353210" cy="523220"/>
          </a:xfrm>
          <a:prstGeom prst="rect">
            <a:avLst/>
          </a:prstGeom>
          <a:noFill/>
        </p:spPr>
        <p:txBody>
          <a:bodyPr wrap="square" rtlCol="0">
            <a:spAutoFit/>
          </a:bodyPr>
          <a:lstStyle/>
          <a:p>
            <a:pPr algn="ctr"/>
            <a:r>
              <a:rPr lang="en-GB" sz="1400" b="1" dirty="0" smtClean="0">
                <a:latin typeface="Arial" pitchFamily="34" charset="0"/>
                <a:ea typeface="Soberana Sans Light" charset="0"/>
                <a:cs typeface="Arial" pitchFamily="34" charset="0"/>
              </a:rPr>
              <a:t>Reception and guidance</a:t>
            </a:r>
            <a:endParaRPr lang="en-GB" sz="1400" b="1" dirty="0">
              <a:latin typeface="Arial" pitchFamily="34" charset="0"/>
              <a:ea typeface="Soberana Sans Light" charset="0"/>
              <a:cs typeface="Arial" pitchFamily="34" charset="0"/>
            </a:endParaRPr>
          </a:p>
        </p:txBody>
      </p:sp>
      <p:sp>
        <p:nvSpPr>
          <p:cNvPr id="16" name="15 CuadroTexto"/>
          <p:cNvSpPr txBox="1"/>
          <p:nvPr/>
        </p:nvSpPr>
        <p:spPr>
          <a:xfrm>
            <a:off x="4719500" y="3893417"/>
            <a:ext cx="1908370" cy="523220"/>
          </a:xfrm>
          <a:prstGeom prst="rect">
            <a:avLst/>
          </a:prstGeom>
          <a:noFill/>
        </p:spPr>
        <p:txBody>
          <a:bodyPr wrap="square" rtlCol="0">
            <a:spAutoFit/>
          </a:bodyPr>
          <a:lstStyle/>
          <a:p>
            <a:pPr algn="ctr"/>
            <a:r>
              <a:rPr lang="en-GB" sz="1400" b="1" dirty="0" smtClean="0">
                <a:latin typeface="Arial" pitchFamily="34" charset="0"/>
                <a:ea typeface="Soberana Sans Light" charset="0"/>
                <a:cs typeface="Arial" pitchFamily="34" charset="0"/>
              </a:rPr>
              <a:t>Referral or assistance</a:t>
            </a:r>
            <a:endParaRPr lang="en-GB" sz="1400" b="1" dirty="0">
              <a:latin typeface="Arial" pitchFamily="34" charset="0"/>
              <a:ea typeface="Soberana Sans Light" charset="0"/>
              <a:cs typeface="Arial" pitchFamily="34" charset="0"/>
            </a:endParaRPr>
          </a:p>
        </p:txBody>
      </p:sp>
      <p:sp>
        <p:nvSpPr>
          <p:cNvPr id="19" name="Título 1"/>
          <p:cNvSpPr txBox="1">
            <a:spLocks/>
          </p:cNvSpPr>
          <p:nvPr/>
        </p:nvSpPr>
        <p:spPr>
          <a:xfrm>
            <a:off x="221456" y="4291"/>
            <a:ext cx="6250782" cy="7458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dirty="0" smtClean="0">
                <a:solidFill>
                  <a:schemeClr val="bg1">
                    <a:lumMod val="65000"/>
                  </a:schemeClr>
                </a:solidFill>
                <a:latin typeface="Soberana Titular" charset="0"/>
                <a:ea typeface="Soberana Titular" charset="0"/>
                <a:cs typeface="Soberana Titular" charset="0"/>
              </a:rPr>
              <a:t>Inter-institutional coordination, mainly with Offices for Assistance to Migrants at the state level</a:t>
            </a:r>
            <a:endParaRPr lang="en-GB" sz="1400" b="1" dirty="0">
              <a:solidFill>
                <a:schemeClr val="bg1">
                  <a:lumMod val="65000"/>
                </a:schemeClr>
              </a:solidFill>
              <a:latin typeface="Soberana Titular" charset="0"/>
              <a:ea typeface="Soberana Titular" charset="0"/>
              <a:cs typeface="Soberana Titular" charset="0"/>
            </a:endParaRPr>
          </a:p>
        </p:txBody>
      </p:sp>
      <p:pic>
        <p:nvPicPr>
          <p:cNvPr id="17" name="Imagen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582" y="892158"/>
            <a:ext cx="3107990" cy="1816762"/>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432" y="2040373"/>
            <a:ext cx="3326031" cy="1944216"/>
          </a:xfrm>
          <a:prstGeom prst="rect">
            <a:avLst/>
          </a:prstGeom>
        </p:spPr>
      </p:pic>
      <p:grpSp>
        <p:nvGrpSpPr>
          <p:cNvPr id="7" name="Agrupar 6"/>
          <p:cNvGrpSpPr/>
          <p:nvPr/>
        </p:nvGrpSpPr>
        <p:grpSpPr>
          <a:xfrm>
            <a:off x="2484395" y="2128944"/>
            <a:ext cx="2005717" cy="1652138"/>
            <a:chOff x="3477678" y="3088547"/>
            <a:chExt cx="2627784" cy="2164544"/>
          </a:xfrm>
        </p:grpSpPr>
        <p:pic>
          <p:nvPicPr>
            <p:cNvPr id="18" name="Imagen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27056" y="3088547"/>
              <a:ext cx="2466605" cy="1606841"/>
            </a:xfrm>
            <a:prstGeom prst="rect">
              <a:avLst/>
            </a:prstGeom>
          </p:spPr>
        </p:pic>
        <p:pic>
          <p:nvPicPr>
            <p:cNvPr id="5" name="Imagen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77678" y="3717031"/>
              <a:ext cx="2627784" cy="1536060"/>
            </a:xfrm>
            <a:prstGeom prst="rect">
              <a:avLst/>
            </a:prstGeom>
          </p:spPr>
        </p:pic>
      </p:grpSp>
      <p:pic>
        <p:nvPicPr>
          <p:cNvPr id="24" name="Imagen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34328" y="2244362"/>
            <a:ext cx="2736304" cy="1782531"/>
          </a:xfrm>
          <a:prstGeom prst="rect">
            <a:avLst/>
          </a:prstGeom>
        </p:spPr>
      </p:pic>
      <p:sp>
        <p:nvSpPr>
          <p:cNvPr id="13" name="CuadroTexto 12"/>
          <p:cNvSpPr txBox="1"/>
          <p:nvPr/>
        </p:nvSpPr>
        <p:spPr>
          <a:xfrm>
            <a:off x="7223117" y="1988840"/>
            <a:ext cx="1071490" cy="646331"/>
          </a:xfrm>
          <a:prstGeom prst="rect">
            <a:avLst/>
          </a:prstGeom>
          <a:noFill/>
        </p:spPr>
        <p:txBody>
          <a:bodyPr wrap="square" rtlCol="0">
            <a:spAutoFit/>
          </a:bodyPr>
          <a:lstStyle/>
          <a:p>
            <a:pPr algn="ctr"/>
            <a:r>
              <a:rPr lang="en-GB" sz="1200" b="1" dirty="0" smtClean="0">
                <a:latin typeface="Arial" pitchFamily="34" charset="0"/>
                <a:ea typeface="Soberana Sans Light" charset="0"/>
                <a:cs typeface="Arial" pitchFamily="34" charset="0"/>
              </a:rPr>
              <a:t>Finally</a:t>
            </a:r>
            <a:r>
              <a:rPr lang="en-GB" sz="1200" b="1" dirty="0" smtClean="0">
                <a:latin typeface="Arial" pitchFamily="34" charset="0"/>
                <a:ea typeface="Soberana Sans Light" charset="0"/>
                <a:cs typeface="Arial" pitchFamily="34" charset="0"/>
              </a:rPr>
              <a:t> I am with my family!</a:t>
            </a:r>
            <a:endParaRPr lang="en-GB" sz="1200" b="1" dirty="0">
              <a:latin typeface="Arial" pitchFamily="34" charset="0"/>
              <a:ea typeface="Soberana Sans Light" charset="0"/>
              <a:cs typeface="Arial" pitchFamily="34" charset="0"/>
            </a:endParaRPr>
          </a:p>
        </p:txBody>
      </p:sp>
      <p:sp>
        <p:nvSpPr>
          <p:cNvPr id="3" name="Arco 2"/>
          <p:cNvSpPr/>
          <p:nvPr/>
        </p:nvSpPr>
        <p:spPr>
          <a:xfrm rot="2755612">
            <a:off x="642696" y="1724460"/>
            <a:ext cx="1364240" cy="1665561"/>
          </a:xfrm>
          <a:prstGeom prst="arc">
            <a:avLst/>
          </a:prstGeom>
          <a:ln w="50800">
            <a:solidFill>
              <a:schemeClr val="accent2">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Arco 5"/>
          <p:cNvSpPr/>
          <p:nvPr/>
        </p:nvSpPr>
        <p:spPr>
          <a:xfrm rot="9948439">
            <a:off x="1624749" y="3788906"/>
            <a:ext cx="1214131" cy="690431"/>
          </a:xfrm>
          <a:custGeom>
            <a:avLst/>
            <a:gdLst>
              <a:gd name="connsiteX0" fmla="*/ 1188153 w 2376306"/>
              <a:gd name="connsiteY0" fmla="*/ 0 h 975253"/>
              <a:gd name="connsiteX1" fmla="*/ 2376306 w 2376306"/>
              <a:gd name="connsiteY1" fmla="*/ 487627 h 975253"/>
              <a:gd name="connsiteX2" fmla="*/ 1188153 w 2376306"/>
              <a:gd name="connsiteY2" fmla="*/ 487627 h 975253"/>
              <a:gd name="connsiteX3" fmla="*/ 1188153 w 2376306"/>
              <a:gd name="connsiteY3" fmla="*/ 0 h 975253"/>
              <a:gd name="connsiteX0" fmla="*/ 1188153 w 2376306"/>
              <a:gd name="connsiteY0" fmla="*/ 0 h 975253"/>
              <a:gd name="connsiteX1" fmla="*/ 2376306 w 2376306"/>
              <a:gd name="connsiteY1" fmla="*/ 487627 h 975253"/>
              <a:gd name="connsiteX0" fmla="*/ 0 w 1188153"/>
              <a:gd name="connsiteY0" fmla="*/ 0 h 653720"/>
              <a:gd name="connsiteX1" fmla="*/ 1188153 w 1188153"/>
              <a:gd name="connsiteY1" fmla="*/ 487627 h 653720"/>
              <a:gd name="connsiteX2" fmla="*/ 466420 w 1188153"/>
              <a:gd name="connsiteY2" fmla="*/ 653720 h 653720"/>
              <a:gd name="connsiteX3" fmla="*/ 0 w 1188153"/>
              <a:gd name="connsiteY3" fmla="*/ 0 h 653720"/>
              <a:gd name="connsiteX0" fmla="*/ 0 w 1188153"/>
              <a:gd name="connsiteY0" fmla="*/ 0 h 653720"/>
              <a:gd name="connsiteX1" fmla="*/ 1188153 w 1188153"/>
              <a:gd name="connsiteY1" fmla="*/ 487627 h 653720"/>
              <a:gd name="connsiteX0" fmla="*/ 0 w 1188153"/>
              <a:gd name="connsiteY0" fmla="*/ 0 h 653720"/>
              <a:gd name="connsiteX1" fmla="*/ 1188153 w 1188153"/>
              <a:gd name="connsiteY1" fmla="*/ 487627 h 653720"/>
              <a:gd name="connsiteX2" fmla="*/ 466420 w 1188153"/>
              <a:gd name="connsiteY2" fmla="*/ 653720 h 653720"/>
              <a:gd name="connsiteX3" fmla="*/ 0 w 1188153"/>
              <a:gd name="connsiteY3" fmla="*/ 0 h 653720"/>
              <a:gd name="connsiteX0" fmla="*/ 0 w 1188153"/>
              <a:gd name="connsiteY0" fmla="*/ 0 h 653720"/>
              <a:gd name="connsiteX1" fmla="*/ 1188153 w 1188153"/>
              <a:gd name="connsiteY1" fmla="*/ 487627 h 653720"/>
              <a:gd name="connsiteX0" fmla="*/ 25978 w 1214131"/>
              <a:gd name="connsiteY0" fmla="*/ 0 h 653720"/>
              <a:gd name="connsiteX1" fmla="*/ 1214131 w 1214131"/>
              <a:gd name="connsiteY1" fmla="*/ 487627 h 653720"/>
              <a:gd name="connsiteX2" fmla="*/ 492398 w 1214131"/>
              <a:gd name="connsiteY2" fmla="*/ 653720 h 653720"/>
              <a:gd name="connsiteX3" fmla="*/ 25978 w 1214131"/>
              <a:gd name="connsiteY3" fmla="*/ 0 h 653720"/>
              <a:gd name="connsiteX0" fmla="*/ 0 w 1214131"/>
              <a:gd name="connsiteY0" fmla="*/ 54697 h 653720"/>
              <a:gd name="connsiteX1" fmla="*/ 1214131 w 1214131"/>
              <a:gd name="connsiteY1" fmla="*/ 487627 h 653720"/>
              <a:gd name="connsiteX0" fmla="*/ 25978 w 1214131"/>
              <a:gd name="connsiteY0" fmla="*/ 14746 h 668466"/>
              <a:gd name="connsiteX1" fmla="*/ 1214131 w 1214131"/>
              <a:gd name="connsiteY1" fmla="*/ 502373 h 668466"/>
              <a:gd name="connsiteX2" fmla="*/ 492398 w 1214131"/>
              <a:gd name="connsiteY2" fmla="*/ 668466 h 668466"/>
              <a:gd name="connsiteX3" fmla="*/ 25978 w 1214131"/>
              <a:gd name="connsiteY3" fmla="*/ 14746 h 668466"/>
              <a:gd name="connsiteX0" fmla="*/ 0 w 1214131"/>
              <a:gd name="connsiteY0" fmla="*/ 69443 h 668466"/>
              <a:gd name="connsiteX1" fmla="*/ 1214131 w 1214131"/>
              <a:gd name="connsiteY1" fmla="*/ 502373 h 668466"/>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Lst>
            <a:ahLst/>
            <a:cxnLst>
              <a:cxn ang="0">
                <a:pos x="connsiteX0" y="connsiteY0"/>
              </a:cxn>
              <a:cxn ang="0">
                <a:pos x="connsiteX1" y="connsiteY1"/>
              </a:cxn>
            </a:cxnLst>
            <a:rect l="l" t="t" r="r" b="b"/>
            <a:pathLst>
              <a:path w="1214131" h="690431" stroke="0" extrusionOk="0">
                <a:moveTo>
                  <a:pt x="25978" y="36711"/>
                </a:moveTo>
                <a:cubicBezTo>
                  <a:pt x="682177" y="36711"/>
                  <a:pt x="1214131" y="255029"/>
                  <a:pt x="1214131" y="524338"/>
                </a:cubicBezTo>
                <a:lnTo>
                  <a:pt x="492398" y="690431"/>
                </a:lnTo>
                <a:lnTo>
                  <a:pt x="25978" y="36711"/>
                </a:lnTo>
                <a:close/>
              </a:path>
              <a:path w="1214131" h="690431" fill="none">
                <a:moveTo>
                  <a:pt x="0" y="91408"/>
                </a:moveTo>
                <a:cubicBezTo>
                  <a:pt x="666576" y="-193719"/>
                  <a:pt x="1214131" y="255029"/>
                  <a:pt x="1214131" y="524338"/>
                </a:cubicBezTo>
              </a:path>
            </a:pathLst>
          </a:custGeom>
          <a:ln w="50800">
            <a:solidFill>
              <a:schemeClr val="accent2">
                <a:lumMod val="75000"/>
              </a:schemeClr>
            </a:solidFill>
            <a:headEnd type="triangle" w="lg" len="med"/>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3" name="Arco 5"/>
          <p:cNvSpPr/>
          <p:nvPr/>
        </p:nvSpPr>
        <p:spPr>
          <a:xfrm rot="9780459">
            <a:off x="3768746" y="4030036"/>
            <a:ext cx="1214131" cy="690431"/>
          </a:xfrm>
          <a:custGeom>
            <a:avLst/>
            <a:gdLst>
              <a:gd name="connsiteX0" fmla="*/ 1188153 w 2376306"/>
              <a:gd name="connsiteY0" fmla="*/ 0 h 975253"/>
              <a:gd name="connsiteX1" fmla="*/ 2376306 w 2376306"/>
              <a:gd name="connsiteY1" fmla="*/ 487627 h 975253"/>
              <a:gd name="connsiteX2" fmla="*/ 1188153 w 2376306"/>
              <a:gd name="connsiteY2" fmla="*/ 487627 h 975253"/>
              <a:gd name="connsiteX3" fmla="*/ 1188153 w 2376306"/>
              <a:gd name="connsiteY3" fmla="*/ 0 h 975253"/>
              <a:gd name="connsiteX0" fmla="*/ 1188153 w 2376306"/>
              <a:gd name="connsiteY0" fmla="*/ 0 h 975253"/>
              <a:gd name="connsiteX1" fmla="*/ 2376306 w 2376306"/>
              <a:gd name="connsiteY1" fmla="*/ 487627 h 975253"/>
              <a:gd name="connsiteX0" fmla="*/ 0 w 1188153"/>
              <a:gd name="connsiteY0" fmla="*/ 0 h 653720"/>
              <a:gd name="connsiteX1" fmla="*/ 1188153 w 1188153"/>
              <a:gd name="connsiteY1" fmla="*/ 487627 h 653720"/>
              <a:gd name="connsiteX2" fmla="*/ 466420 w 1188153"/>
              <a:gd name="connsiteY2" fmla="*/ 653720 h 653720"/>
              <a:gd name="connsiteX3" fmla="*/ 0 w 1188153"/>
              <a:gd name="connsiteY3" fmla="*/ 0 h 653720"/>
              <a:gd name="connsiteX0" fmla="*/ 0 w 1188153"/>
              <a:gd name="connsiteY0" fmla="*/ 0 h 653720"/>
              <a:gd name="connsiteX1" fmla="*/ 1188153 w 1188153"/>
              <a:gd name="connsiteY1" fmla="*/ 487627 h 653720"/>
              <a:gd name="connsiteX0" fmla="*/ 0 w 1188153"/>
              <a:gd name="connsiteY0" fmla="*/ 0 h 653720"/>
              <a:gd name="connsiteX1" fmla="*/ 1188153 w 1188153"/>
              <a:gd name="connsiteY1" fmla="*/ 487627 h 653720"/>
              <a:gd name="connsiteX2" fmla="*/ 466420 w 1188153"/>
              <a:gd name="connsiteY2" fmla="*/ 653720 h 653720"/>
              <a:gd name="connsiteX3" fmla="*/ 0 w 1188153"/>
              <a:gd name="connsiteY3" fmla="*/ 0 h 653720"/>
              <a:gd name="connsiteX0" fmla="*/ 0 w 1188153"/>
              <a:gd name="connsiteY0" fmla="*/ 0 h 653720"/>
              <a:gd name="connsiteX1" fmla="*/ 1188153 w 1188153"/>
              <a:gd name="connsiteY1" fmla="*/ 487627 h 653720"/>
              <a:gd name="connsiteX0" fmla="*/ 25978 w 1214131"/>
              <a:gd name="connsiteY0" fmla="*/ 0 h 653720"/>
              <a:gd name="connsiteX1" fmla="*/ 1214131 w 1214131"/>
              <a:gd name="connsiteY1" fmla="*/ 487627 h 653720"/>
              <a:gd name="connsiteX2" fmla="*/ 492398 w 1214131"/>
              <a:gd name="connsiteY2" fmla="*/ 653720 h 653720"/>
              <a:gd name="connsiteX3" fmla="*/ 25978 w 1214131"/>
              <a:gd name="connsiteY3" fmla="*/ 0 h 653720"/>
              <a:gd name="connsiteX0" fmla="*/ 0 w 1214131"/>
              <a:gd name="connsiteY0" fmla="*/ 54697 h 653720"/>
              <a:gd name="connsiteX1" fmla="*/ 1214131 w 1214131"/>
              <a:gd name="connsiteY1" fmla="*/ 487627 h 653720"/>
              <a:gd name="connsiteX0" fmla="*/ 25978 w 1214131"/>
              <a:gd name="connsiteY0" fmla="*/ 14746 h 668466"/>
              <a:gd name="connsiteX1" fmla="*/ 1214131 w 1214131"/>
              <a:gd name="connsiteY1" fmla="*/ 502373 h 668466"/>
              <a:gd name="connsiteX2" fmla="*/ 492398 w 1214131"/>
              <a:gd name="connsiteY2" fmla="*/ 668466 h 668466"/>
              <a:gd name="connsiteX3" fmla="*/ 25978 w 1214131"/>
              <a:gd name="connsiteY3" fmla="*/ 14746 h 668466"/>
              <a:gd name="connsiteX0" fmla="*/ 0 w 1214131"/>
              <a:gd name="connsiteY0" fmla="*/ 69443 h 668466"/>
              <a:gd name="connsiteX1" fmla="*/ 1214131 w 1214131"/>
              <a:gd name="connsiteY1" fmla="*/ 502373 h 668466"/>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Lst>
            <a:ahLst/>
            <a:cxnLst>
              <a:cxn ang="0">
                <a:pos x="connsiteX0" y="connsiteY0"/>
              </a:cxn>
              <a:cxn ang="0">
                <a:pos x="connsiteX1" y="connsiteY1"/>
              </a:cxn>
            </a:cxnLst>
            <a:rect l="l" t="t" r="r" b="b"/>
            <a:pathLst>
              <a:path w="1214131" h="690431" stroke="0" extrusionOk="0">
                <a:moveTo>
                  <a:pt x="25978" y="36711"/>
                </a:moveTo>
                <a:cubicBezTo>
                  <a:pt x="682177" y="36711"/>
                  <a:pt x="1214131" y="255029"/>
                  <a:pt x="1214131" y="524338"/>
                </a:cubicBezTo>
                <a:lnTo>
                  <a:pt x="492398" y="690431"/>
                </a:lnTo>
                <a:lnTo>
                  <a:pt x="25978" y="36711"/>
                </a:lnTo>
                <a:close/>
              </a:path>
              <a:path w="1214131" h="690431" fill="none">
                <a:moveTo>
                  <a:pt x="0" y="91408"/>
                </a:moveTo>
                <a:cubicBezTo>
                  <a:pt x="666576" y="-193719"/>
                  <a:pt x="1214131" y="255029"/>
                  <a:pt x="1214131" y="524338"/>
                </a:cubicBezTo>
              </a:path>
            </a:pathLst>
          </a:custGeom>
          <a:ln w="50800">
            <a:solidFill>
              <a:schemeClr val="accent2">
                <a:lumMod val="75000"/>
              </a:schemeClr>
            </a:solidFill>
            <a:headEnd type="triangle" w="lg" len="med"/>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 name="Arco 5"/>
          <p:cNvSpPr/>
          <p:nvPr/>
        </p:nvSpPr>
        <p:spPr>
          <a:xfrm rot="7775061">
            <a:off x="6417721" y="3821234"/>
            <a:ext cx="1214131" cy="690431"/>
          </a:xfrm>
          <a:custGeom>
            <a:avLst/>
            <a:gdLst>
              <a:gd name="connsiteX0" fmla="*/ 1188153 w 2376306"/>
              <a:gd name="connsiteY0" fmla="*/ 0 h 975253"/>
              <a:gd name="connsiteX1" fmla="*/ 2376306 w 2376306"/>
              <a:gd name="connsiteY1" fmla="*/ 487627 h 975253"/>
              <a:gd name="connsiteX2" fmla="*/ 1188153 w 2376306"/>
              <a:gd name="connsiteY2" fmla="*/ 487627 h 975253"/>
              <a:gd name="connsiteX3" fmla="*/ 1188153 w 2376306"/>
              <a:gd name="connsiteY3" fmla="*/ 0 h 975253"/>
              <a:gd name="connsiteX0" fmla="*/ 1188153 w 2376306"/>
              <a:gd name="connsiteY0" fmla="*/ 0 h 975253"/>
              <a:gd name="connsiteX1" fmla="*/ 2376306 w 2376306"/>
              <a:gd name="connsiteY1" fmla="*/ 487627 h 975253"/>
              <a:gd name="connsiteX0" fmla="*/ 0 w 1188153"/>
              <a:gd name="connsiteY0" fmla="*/ 0 h 653720"/>
              <a:gd name="connsiteX1" fmla="*/ 1188153 w 1188153"/>
              <a:gd name="connsiteY1" fmla="*/ 487627 h 653720"/>
              <a:gd name="connsiteX2" fmla="*/ 466420 w 1188153"/>
              <a:gd name="connsiteY2" fmla="*/ 653720 h 653720"/>
              <a:gd name="connsiteX3" fmla="*/ 0 w 1188153"/>
              <a:gd name="connsiteY3" fmla="*/ 0 h 653720"/>
              <a:gd name="connsiteX0" fmla="*/ 0 w 1188153"/>
              <a:gd name="connsiteY0" fmla="*/ 0 h 653720"/>
              <a:gd name="connsiteX1" fmla="*/ 1188153 w 1188153"/>
              <a:gd name="connsiteY1" fmla="*/ 487627 h 653720"/>
              <a:gd name="connsiteX0" fmla="*/ 0 w 1188153"/>
              <a:gd name="connsiteY0" fmla="*/ 0 h 653720"/>
              <a:gd name="connsiteX1" fmla="*/ 1188153 w 1188153"/>
              <a:gd name="connsiteY1" fmla="*/ 487627 h 653720"/>
              <a:gd name="connsiteX2" fmla="*/ 466420 w 1188153"/>
              <a:gd name="connsiteY2" fmla="*/ 653720 h 653720"/>
              <a:gd name="connsiteX3" fmla="*/ 0 w 1188153"/>
              <a:gd name="connsiteY3" fmla="*/ 0 h 653720"/>
              <a:gd name="connsiteX0" fmla="*/ 0 w 1188153"/>
              <a:gd name="connsiteY0" fmla="*/ 0 h 653720"/>
              <a:gd name="connsiteX1" fmla="*/ 1188153 w 1188153"/>
              <a:gd name="connsiteY1" fmla="*/ 487627 h 653720"/>
              <a:gd name="connsiteX0" fmla="*/ 25978 w 1214131"/>
              <a:gd name="connsiteY0" fmla="*/ 0 h 653720"/>
              <a:gd name="connsiteX1" fmla="*/ 1214131 w 1214131"/>
              <a:gd name="connsiteY1" fmla="*/ 487627 h 653720"/>
              <a:gd name="connsiteX2" fmla="*/ 492398 w 1214131"/>
              <a:gd name="connsiteY2" fmla="*/ 653720 h 653720"/>
              <a:gd name="connsiteX3" fmla="*/ 25978 w 1214131"/>
              <a:gd name="connsiteY3" fmla="*/ 0 h 653720"/>
              <a:gd name="connsiteX0" fmla="*/ 0 w 1214131"/>
              <a:gd name="connsiteY0" fmla="*/ 54697 h 653720"/>
              <a:gd name="connsiteX1" fmla="*/ 1214131 w 1214131"/>
              <a:gd name="connsiteY1" fmla="*/ 487627 h 653720"/>
              <a:gd name="connsiteX0" fmla="*/ 25978 w 1214131"/>
              <a:gd name="connsiteY0" fmla="*/ 14746 h 668466"/>
              <a:gd name="connsiteX1" fmla="*/ 1214131 w 1214131"/>
              <a:gd name="connsiteY1" fmla="*/ 502373 h 668466"/>
              <a:gd name="connsiteX2" fmla="*/ 492398 w 1214131"/>
              <a:gd name="connsiteY2" fmla="*/ 668466 h 668466"/>
              <a:gd name="connsiteX3" fmla="*/ 25978 w 1214131"/>
              <a:gd name="connsiteY3" fmla="*/ 14746 h 668466"/>
              <a:gd name="connsiteX0" fmla="*/ 0 w 1214131"/>
              <a:gd name="connsiteY0" fmla="*/ 69443 h 668466"/>
              <a:gd name="connsiteX1" fmla="*/ 1214131 w 1214131"/>
              <a:gd name="connsiteY1" fmla="*/ 502373 h 668466"/>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 name="connsiteX0" fmla="*/ 25978 w 1214131"/>
              <a:gd name="connsiteY0" fmla="*/ 36711 h 690431"/>
              <a:gd name="connsiteX1" fmla="*/ 1214131 w 1214131"/>
              <a:gd name="connsiteY1" fmla="*/ 524338 h 690431"/>
              <a:gd name="connsiteX2" fmla="*/ 492398 w 1214131"/>
              <a:gd name="connsiteY2" fmla="*/ 690431 h 690431"/>
              <a:gd name="connsiteX3" fmla="*/ 25978 w 1214131"/>
              <a:gd name="connsiteY3" fmla="*/ 36711 h 690431"/>
              <a:gd name="connsiteX0" fmla="*/ 0 w 1214131"/>
              <a:gd name="connsiteY0" fmla="*/ 91408 h 690431"/>
              <a:gd name="connsiteX1" fmla="*/ 1214131 w 1214131"/>
              <a:gd name="connsiteY1" fmla="*/ 524338 h 690431"/>
            </a:gdLst>
            <a:ahLst/>
            <a:cxnLst>
              <a:cxn ang="0">
                <a:pos x="connsiteX0" y="connsiteY0"/>
              </a:cxn>
              <a:cxn ang="0">
                <a:pos x="connsiteX1" y="connsiteY1"/>
              </a:cxn>
            </a:cxnLst>
            <a:rect l="l" t="t" r="r" b="b"/>
            <a:pathLst>
              <a:path w="1214131" h="690431" stroke="0" extrusionOk="0">
                <a:moveTo>
                  <a:pt x="25978" y="36711"/>
                </a:moveTo>
                <a:cubicBezTo>
                  <a:pt x="682177" y="36711"/>
                  <a:pt x="1214131" y="255029"/>
                  <a:pt x="1214131" y="524338"/>
                </a:cubicBezTo>
                <a:lnTo>
                  <a:pt x="492398" y="690431"/>
                </a:lnTo>
                <a:lnTo>
                  <a:pt x="25978" y="36711"/>
                </a:lnTo>
                <a:close/>
              </a:path>
              <a:path w="1214131" h="690431" fill="none">
                <a:moveTo>
                  <a:pt x="0" y="91408"/>
                </a:moveTo>
                <a:cubicBezTo>
                  <a:pt x="666576" y="-193719"/>
                  <a:pt x="1214131" y="255029"/>
                  <a:pt x="1214131" y="524338"/>
                </a:cubicBezTo>
              </a:path>
            </a:pathLst>
          </a:custGeom>
          <a:ln w="50800">
            <a:solidFill>
              <a:schemeClr val="accent2">
                <a:lumMod val="75000"/>
              </a:schemeClr>
            </a:solidFill>
            <a:headEnd type="triangle" w="lg" len="med"/>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22" name="Picture 2" descr="Descripción: C:\Users\kzavaleta\AppData\Local\Microsoft\Windows\INetCache\Content.Outlook\5K974LD8\Diagrama Somos MX (6).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35203" y="4376965"/>
            <a:ext cx="2657077" cy="26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213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19"/>
                                        </p:tgtEl>
                                        <p:attrNameLst>
                                          <p:attrName>style.color</p:attrName>
                                        </p:attrNameLst>
                                      </p:cBhvr>
                                      <p:to>
                                        <a:srgbClr val="5F5F5F"/>
                                      </p:to>
                                    </p:animClr>
                                  </p:childTnLst>
                                </p:cTn>
                              </p:par>
                              <p:par>
                                <p:cTn id="7" presetID="22" presetClass="entr" presetSubtype="1"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up)">
                                      <p:cBhvr>
                                        <p:cTn id="9" dur="1000"/>
                                        <p:tgtEl>
                                          <p:spTgt spid="3"/>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par>
                          <p:cTn id="18" fill="hold">
                            <p:stCondLst>
                              <p:cond delay="40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6" grpId="0" animBg="1"/>
      <p:bldP spid="23"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7 CuadroTexto"/>
          <p:cNvSpPr txBox="1"/>
          <p:nvPr/>
        </p:nvSpPr>
        <p:spPr>
          <a:xfrm>
            <a:off x="35496" y="2402178"/>
            <a:ext cx="2880320" cy="307777"/>
          </a:xfrm>
          <a:prstGeom prst="rect">
            <a:avLst/>
          </a:prstGeom>
          <a:noFill/>
        </p:spPr>
        <p:txBody>
          <a:bodyPr wrap="square" rtlCol="0">
            <a:spAutoFit/>
          </a:bodyPr>
          <a:lstStyle/>
          <a:p>
            <a:pPr algn="ctr"/>
            <a:r>
              <a:rPr lang="en-GB" sz="1400" b="1" dirty="0" smtClean="0">
                <a:latin typeface="Arial" pitchFamily="34" charset="0"/>
                <a:ea typeface="Soberana Sans Light" charset="0"/>
                <a:cs typeface="Arial" pitchFamily="34" charset="0"/>
              </a:rPr>
              <a:t>Central Coordination Group</a:t>
            </a:r>
            <a:endParaRPr lang="en-GB" sz="1400" b="1" dirty="0">
              <a:latin typeface="Arial" pitchFamily="34" charset="0"/>
              <a:ea typeface="Soberana Sans Light" charset="0"/>
              <a:cs typeface="Arial" pitchFamily="34" charset="0"/>
            </a:endParaRPr>
          </a:p>
        </p:txBody>
      </p:sp>
      <p:sp>
        <p:nvSpPr>
          <p:cNvPr id="12" name="11 CuadroTexto"/>
          <p:cNvSpPr txBox="1"/>
          <p:nvPr/>
        </p:nvSpPr>
        <p:spPr>
          <a:xfrm>
            <a:off x="3706059" y="1817403"/>
            <a:ext cx="1897386" cy="738664"/>
          </a:xfrm>
          <a:prstGeom prst="rect">
            <a:avLst/>
          </a:prstGeom>
          <a:noFill/>
        </p:spPr>
        <p:txBody>
          <a:bodyPr wrap="square" rtlCol="0">
            <a:spAutoFit/>
          </a:bodyPr>
          <a:lstStyle/>
          <a:p>
            <a:pPr algn="ctr"/>
            <a:r>
              <a:rPr lang="en-GB" sz="1400" dirty="0" smtClean="0">
                <a:latin typeface="Arial" pitchFamily="34" charset="0"/>
                <a:ea typeface="Soberana Sans" charset="0"/>
                <a:cs typeface="Arial" pitchFamily="34" charset="0"/>
              </a:rPr>
              <a:t>Formulates agreements and recommendations</a:t>
            </a:r>
            <a:endParaRPr lang="en-GB" sz="1400" dirty="0">
              <a:latin typeface="Arial" pitchFamily="34" charset="0"/>
              <a:ea typeface="Soberana Sans" charset="0"/>
              <a:cs typeface="Arial" pitchFamily="34" charset="0"/>
            </a:endParaRPr>
          </a:p>
        </p:txBody>
      </p:sp>
      <p:sp>
        <p:nvSpPr>
          <p:cNvPr id="24" name="23 CuadroTexto"/>
          <p:cNvSpPr txBox="1"/>
          <p:nvPr/>
        </p:nvSpPr>
        <p:spPr>
          <a:xfrm>
            <a:off x="3706059" y="3652243"/>
            <a:ext cx="1897386" cy="523220"/>
          </a:xfrm>
          <a:prstGeom prst="rect">
            <a:avLst/>
          </a:prstGeom>
          <a:noFill/>
        </p:spPr>
        <p:txBody>
          <a:bodyPr wrap="square" rtlCol="0">
            <a:spAutoFit/>
          </a:bodyPr>
          <a:lstStyle/>
          <a:p>
            <a:pPr algn="ctr"/>
            <a:r>
              <a:rPr lang="en-GB" sz="1400" dirty="0" smtClean="0">
                <a:latin typeface="Arial" pitchFamily="34" charset="0"/>
                <a:ea typeface="Soberana Sans" charset="0"/>
                <a:cs typeface="Arial" pitchFamily="34" charset="0"/>
              </a:rPr>
              <a:t>Establishes work agendas</a:t>
            </a:r>
            <a:endParaRPr lang="en-GB" sz="1400" dirty="0">
              <a:latin typeface="Arial" pitchFamily="34" charset="0"/>
              <a:ea typeface="Soberana Sans" charset="0"/>
              <a:cs typeface="Arial" pitchFamily="34" charset="0"/>
            </a:endParaRPr>
          </a:p>
        </p:txBody>
      </p:sp>
      <p:sp>
        <p:nvSpPr>
          <p:cNvPr id="20" name="Título 1"/>
          <p:cNvSpPr txBox="1">
            <a:spLocks/>
          </p:cNvSpPr>
          <p:nvPr/>
        </p:nvSpPr>
        <p:spPr>
          <a:xfrm>
            <a:off x="221456" y="4291"/>
            <a:ext cx="6250782" cy="7458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solidFill>
                  <a:schemeClr val="bg1">
                    <a:lumMod val="65000"/>
                  </a:schemeClr>
                </a:solidFill>
                <a:latin typeface="Soberana Titular" charset="0"/>
                <a:ea typeface="Soberana Titular" charset="0"/>
                <a:cs typeface="Soberana Titular" charset="0"/>
              </a:rPr>
              <a:t>Coordination and implementation of actions at the central level</a:t>
            </a:r>
            <a:endParaRPr lang="en-GB" sz="2000" b="1" dirty="0">
              <a:solidFill>
                <a:schemeClr val="bg1">
                  <a:lumMod val="65000"/>
                </a:schemeClr>
              </a:solidFill>
              <a:latin typeface="Soberana Titular" charset="0"/>
              <a:ea typeface="Soberana Titular" charset="0"/>
              <a:cs typeface="Soberana Titular" charset="0"/>
            </a:endParaRPr>
          </a:p>
        </p:txBody>
      </p:sp>
      <p:pic>
        <p:nvPicPr>
          <p:cNvPr id="16" name="Imagen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259" y="1782946"/>
            <a:ext cx="1033096" cy="603892"/>
          </a:xfrm>
          <a:prstGeom prst="rect">
            <a:avLst/>
          </a:prstGeom>
        </p:spPr>
      </p:pic>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944" y="2708920"/>
            <a:ext cx="2131767" cy="1599077"/>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7108" y="2226338"/>
            <a:ext cx="1795288" cy="1346678"/>
          </a:xfrm>
          <a:prstGeom prst="rect">
            <a:avLst/>
          </a:prstGeom>
        </p:spPr>
      </p:pic>
      <p:pic>
        <p:nvPicPr>
          <p:cNvPr id="6" name="Imagen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3066" y="4149742"/>
            <a:ext cx="1795288" cy="1346678"/>
          </a:xfrm>
          <a:prstGeom prst="rect">
            <a:avLst/>
          </a:prstGeom>
        </p:spPr>
      </p:pic>
      <p:sp>
        <p:nvSpPr>
          <p:cNvPr id="21" name="Forma libre 20"/>
          <p:cNvSpPr/>
          <p:nvPr/>
        </p:nvSpPr>
        <p:spPr>
          <a:xfrm flipH="1">
            <a:off x="2358985" y="2125680"/>
            <a:ext cx="1361972" cy="1080658"/>
          </a:xfrm>
          <a:custGeom>
            <a:avLst/>
            <a:gdLst>
              <a:gd name="connsiteX0" fmla="*/ 0 w 2096591"/>
              <a:gd name="connsiteY0" fmla="*/ 53439 h 2090057"/>
              <a:gd name="connsiteX1" fmla="*/ 190005 w 2096591"/>
              <a:gd name="connsiteY1" fmla="*/ 65315 h 2090057"/>
              <a:gd name="connsiteX2" fmla="*/ 1110343 w 2096591"/>
              <a:gd name="connsiteY2" fmla="*/ 59377 h 2090057"/>
              <a:gd name="connsiteX3" fmla="*/ 1377538 w 2096591"/>
              <a:gd name="connsiteY3" fmla="*/ 47502 h 2090057"/>
              <a:gd name="connsiteX4" fmla="*/ 1793174 w 2096591"/>
              <a:gd name="connsiteY4" fmla="*/ 29689 h 2090057"/>
              <a:gd name="connsiteX5" fmla="*/ 1852551 w 2096591"/>
              <a:gd name="connsiteY5" fmla="*/ 17813 h 2090057"/>
              <a:gd name="connsiteX6" fmla="*/ 1917865 w 2096591"/>
              <a:gd name="connsiteY6" fmla="*/ 0 h 2090057"/>
              <a:gd name="connsiteX7" fmla="*/ 1929740 w 2096591"/>
              <a:gd name="connsiteY7" fmla="*/ 95003 h 2090057"/>
              <a:gd name="connsiteX8" fmla="*/ 1935678 w 2096591"/>
              <a:gd name="connsiteY8" fmla="*/ 255320 h 2090057"/>
              <a:gd name="connsiteX9" fmla="*/ 1977242 w 2096591"/>
              <a:gd name="connsiteY9" fmla="*/ 475013 h 2090057"/>
              <a:gd name="connsiteX10" fmla="*/ 1983179 w 2096591"/>
              <a:gd name="connsiteY10" fmla="*/ 540328 h 2090057"/>
              <a:gd name="connsiteX11" fmla="*/ 1995055 w 2096591"/>
              <a:gd name="connsiteY11" fmla="*/ 617517 h 2090057"/>
              <a:gd name="connsiteX12" fmla="*/ 2000992 w 2096591"/>
              <a:gd name="connsiteY12" fmla="*/ 712520 h 2090057"/>
              <a:gd name="connsiteX13" fmla="*/ 2012867 w 2096591"/>
              <a:gd name="connsiteY13" fmla="*/ 819398 h 2090057"/>
              <a:gd name="connsiteX14" fmla="*/ 2024743 w 2096591"/>
              <a:gd name="connsiteY14" fmla="*/ 1021278 h 2090057"/>
              <a:gd name="connsiteX15" fmla="*/ 2030680 w 2096591"/>
              <a:gd name="connsiteY15" fmla="*/ 1134094 h 2090057"/>
              <a:gd name="connsiteX16" fmla="*/ 2042556 w 2096591"/>
              <a:gd name="connsiteY16" fmla="*/ 1235034 h 2090057"/>
              <a:gd name="connsiteX17" fmla="*/ 2060369 w 2096591"/>
              <a:gd name="connsiteY17" fmla="*/ 1401289 h 2090057"/>
              <a:gd name="connsiteX18" fmla="*/ 2072244 w 2096591"/>
              <a:gd name="connsiteY18" fmla="*/ 1638795 h 2090057"/>
              <a:gd name="connsiteX19" fmla="*/ 2084119 w 2096591"/>
              <a:gd name="connsiteY19" fmla="*/ 1816925 h 2090057"/>
              <a:gd name="connsiteX20" fmla="*/ 2090057 w 2096591"/>
              <a:gd name="connsiteY20" fmla="*/ 1935678 h 2090057"/>
              <a:gd name="connsiteX21" fmla="*/ 2095995 w 2096591"/>
              <a:gd name="connsiteY21" fmla="*/ 1989117 h 2090057"/>
              <a:gd name="connsiteX22" fmla="*/ 2078182 w 2096591"/>
              <a:gd name="connsiteY22" fmla="*/ 2012868 h 2090057"/>
              <a:gd name="connsiteX23" fmla="*/ 1704109 w 2096591"/>
              <a:gd name="connsiteY23" fmla="*/ 2024743 h 2090057"/>
              <a:gd name="connsiteX24" fmla="*/ 1454727 w 2096591"/>
              <a:gd name="connsiteY24" fmla="*/ 2042556 h 2090057"/>
              <a:gd name="connsiteX25" fmla="*/ 944088 w 2096591"/>
              <a:gd name="connsiteY25" fmla="*/ 2090057 h 2090057"/>
              <a:gd name="connsiteX26" fmla="*/ 843148 w 2096591"/>
              <a:gd name="connsiteY26" fmla="*/ 2084120 h 2090057"/>
              <a:gd name="connsiteX0" fmla="*/ 0 w 2123373"/>
              <a:gd name="connsiteY0" fmla="*/ 53439 h 2090057"/>
              <a:gd name="connsiteX1" fmla="*/ 190005 w 2123373"/>
              <a:gd name="connsiteY1" fmla="*/ 65315 h 2090057"/>
              <a:gd name="connsiteX2" fmla="*/ 1110343 w 2123373"/>
              <a:gd name="connsiteY2" fmla="*/ 59377 h 2090057"/>
              <a:gd name="connsiteX3" fmla="*/ 1377538 w 2123373"/>
              <a:gd name="connsiteY3" fmla="*/ 47502 h 2090057"/>
              <a:gd name="connsiteX4" fmla="*/ 1793174 w 2123373"/>
              <a:gd name="connsiteY4" fmla="*/ 29689 h 2090057"/>
              <a:gd name="connsiteX5" fmla="*/ 1852551 w 2123373"/>
              <a:gd name="connsiteY5" fmla="*/ 17813 h 2090057"/>
              <a:gd name="connsiteX6" fmla="*/ 1917865 w 2123373"/>
              <a:gd name="connsiteY6" fmla="*/ 0 h 2090057"/>
              <a:gd name="connsiteX7" fmla="*/ 1929740 w 2123373"/>
              <a:gd name="connsiteY7" fmla="*/ 95003 h 2090057"/>
              <a:gd name="connsiteX8" fmla="*/ 1935678 w 2123373"/>
              <a:gd name="connsiteY8" fmla="*/ 255320 h 2090057"/>
              <a:gd name="connsiteX9" fmla="*/ 1977242 w 2123373"/>
              <a:gd name="connsiteY9" fmla="*/ 475013 h 2090057"/>
              <a:gd name="connsiteX10" fmla="*/ 1983179 w 2123373"/>
              <a:gd name="connsiteY10" fmla="*/ 540328 h 2090057"/>
              <a:gd name="connsiteX11" fmla="*/ 1995055 w 2123373"/>
              <a:gd name="connsiteY11" fmla="*/ 617517 h 2090057"/>
              <a:gd name="connsiteX12" fmla="*/ 2000992 w 2123373"/>
              <a:gd name="connsiteY12" fmla="*/ 712520 h 2090057"/>
              <a:gd name="connsiteX13" fmla="*/ 2012867 w 2123373"/>
              <a:gd name="connsiteY13" fmla="*/ 819398 h 2090057"/>
              <a:gd name="connsiteX14" fmla="*/ 2024743 w 2123373"/>
              <a:gd name="connsiteY14" fmla="*/ 1021278 h 2090057"/>
              <a:gd name="connsiteX15" fmla="*/ 2030680 w 2123373"/>
              <a:gd name="connsiteY15" fmla="*/ 1134094 h 2090057"/>
              <a:gd name="connsiteX16" fmla="*/ 2042556 w 2123373"/>
              <a:gd name="connsiteY16" fmla="*/ 1235034 h 2090057"/>
              <a:gd name="connsiteX17" fmla="*/ 2060369 w 2123373"/>
              <a:gd name="connsiteY17" fmla="*/ 1401289 h 2090057"/>
              <a:gd name="connsiteX18" fmla="*/ 2072244 w 2123373"/>
              <a:gd name="connsiteY18" fmla="*/ 1638795 h 2090057"/>
              <a:gd name="connsiteX19" fmla="*/ 2084119 w 2123373"/>
              <a:gd name="connsiteY19" fmla="*/ 1816925 h 2090057"/>
              <a:gd name="connsiteX20" fmla="*/ 2090057 w 2123373"/>
              <a:gd name="connsiteY20" fmla="*/ 1935678 h 2090057"/>
              <a:gd name="connsiteX21" fmla="*/ 2095995 w 2123373"/>
              <a:gd name="connsiteY21" fmla="*/ 1989117 h 2090057"/>
              <a:gd name="connsiteX22" fmla="*/ 1704109 w 2123373"/>
              <a:gd name="connsiteY22" fmla="*/ 2024743 h 2090057"/>
              <a:gd name="connsiteX23" fmla="*/ 1454727 w 2123373"/>
              <a:gd name="connsiteY23" fmla="*/ 2042556 h 2090057"/>
              <a:gd name="connsiteX24" fmla="*/ 944088 w 2123373"/>
              <a:gd name="connsiteY24" fmla="*/ 2090057 h 2090057"/>
              <a:gd name="connsiteX25" fmla="*/ 843148 w 2123373"/>
              <a:gd name="connsiteY25"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42556 w 2122114"/>
              <a:gd name="connsiteY16" fmla="*/ 1235034 h 2090057"/>
              <a:gd name="connsiteX17" fmla="*/ 2060369 w 2122114"/>
              <a:gd name="connsiteY17" fmla="*/ 1401289 h 2090057"/>
              <a:gd name="connsiteX18" fmla="*/ 2072244 w 2122114"/>
              <a:gd name="connsiteY18" fmla="*/ 1638795 h 2090057"/>
              <a:gd name="connsiteX19" fmla="*/ 2084119 w 2122114"/>
              <a:gd name="connsiteY19" fmla="*/ 1816925 h 2090057"/>
              <a:gd name="connsiteX20" fmla="*/ 2095995 w 2122114"/>
              <a:gd name="connsiteY20" fmla="*/ 1989117 h 2090057"/>
              <a:gd name="connsiteX21" fmla="*/ 1704109 w 2122114"/>
              <a:gd name="connsiteY21" fmla="*/ 2024743 h 2090057"/>
              <a:gd name="connsiteX22" fmla="*/ 1454727 w 2122114"/>
              <a:gd name="connsiteY22" fmla="*/ 2042556 h 2090057"/>
              <a:gd name="connsiteX23" fmla="*/ 944088 w 2122114"/>
              <a:gd name="connsiteY23" fmla="*/ 2090057 h 2090057"/>
              <a:gd name="connsiteX24" fmla="*/ 843148 w 2122114"/>
              <a:gd name="connsiteY24"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42556 w 2122114"/>
              <a:gd name="connsiteY16" fmla="*/ 1235034 h 2090057"/>
              <a:gd name="connsiteX17" fmla="*/ 2072244 w 2122114"/>
              <a:gd name="connsiteY17" fmla="*/ 1638795 h 2090057"/>
              <a:gd name="connsiteX18" fmla="*/ 2084119 w 2122114"/>
              <a:gd name="connsiteY18" fmla="*/ 1816925 h 2090057"/>
              <a:gd name="connsiteX19" fmla="*/ 2095995 w 2122114"/>
              <a:gd name="connsiteY19" fmla="*/ 1989117 h 2090057"/>
              <a:gd name="connsiteX20" fmla="*/ 1704109 w 2122114"/>
              <a:gd name="connsiteY20" fmla="*/ 2024743 h 2090057"/>
              <a:gd name="connsiteX21" fmla="*/ 1454727 w 2122114"/>
              <a:gd name="connsiteY21" fmla="*/ 2042556 h 2090057"/>
              <a:gd name="connsiteX22" fmla="*/ 944088 w 2122114"/>
              <a:gd name="connsiteY22" fmla="*/ 2090057 h 2090057"/>
              <a:gd name="connsiteX23" fmla="*/ 843148 w 2122114"/>
              <a:gd name="connsiteY23"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72244 w 2122114"/>
              <a:gd name="connsiteY16" fmla="*/ 1638795 h 2090057"/>
              <a:gd name="connsiteX17" fmla="*/ 2084119 w 2122114"/>
              <a:gd name="connsiteY17" fmla="*/ 1816925 h 2090057"/>
              <a:gd name="connsiteX18" fmla="*/ 2095995 w 2122114"/>
              <a:gd name="connsiteY18" fmla="*/ 1989117 h 2090057"/>
              <a:gd name="connsiteX19" fmla="*/ 1704109 w 2122114"/>
              <a:gd name="connsiteY19" fmla="*/ 2024743 h 2090057"/>
              <a:gd name="connsiteX20" fmla="*/ 1454727 w 2122114"/>
              <a:gd name="connsiteY20" fmla="*/ 2042556 h 2090057"/>
              <a:gd name="connsiteX21" fmla="*/ 944088 w 2122114"/>
              <a:gd name="connsiteY21" fmla="*/ 2090057 h 2090057"/>
              <a:gd name="connsiteX22" fmla="*/ 843148 w 2122114"/>
              <a:gd name="connsiteY22"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35678 w 2122114"/>
              <a:gd name="connsiteY7" fmla="*/ 255320 h 2090057"/>
              <a:gd name="connsiteX8" fmla="*/ 1977242 w 2122114"/>
              <a:gd name="connsiteY8" fmla="*/ 475013 h 2090057"/>
              <a:gd name="connsiteX9" fmla="*/ 1983179 w 2122114"/>
              <a:gd name="connsiteY9" fmla="*/ 540328 h 2090057"/>
              <a:gd name="connsiteX10" fmla="*/ 1995055 w 2122114"/>
              <a:gd name="connsiteY10" fmla="*/ 617517 h 2090057"/>
              <a:gd name="connsiteX11" fmla="*/ 2000992 w 2122114"/>
              <a:gd name="connsiteY11" fmla="*/ 712520 h 2090057"/>
              <a:gd name="connsiteX12" fmla="*/ 2012867 w 2122114"/>
              <a:gd name="connsiteY12" fmla="*/ 819398 h 2090057"/>
              <a:gd name="connsiteX13" fmla="*/ 2024743 w 2122114"/>
              <a:gd name="connsiteY13" fmla="*/ 1021278 h 2090057"/>
              <a:gd name="connsiteX14" fmla="*/ 2030680 w 2122114"/>
              <a:gd name="connsiteY14" fmla="*/ 1134094 h 2090057"/>
              <a:gd name="connsiteX15" fmla="*/ 2072244 w 2122114"/>
              <a:gd name="connsiteY15" fmla="*/ 1638795 h 2090057"/>
              <a:gd name="connsiteX16" fmla="*/ 2084119 w 2122114"/>
              <a:gd name="connsiteY16" fmla="*/ 1816925 h 2090057"/>
              <a:gd name="connsiteX17" fmla="*/ 2095995 w 2122114"/>
              <a:gd name="connsiteY17" fmla="*/ 1989117 h 2090057"/>
              <a:gd name="connsiteX18" fmla="*/ 1704109 w 2122114"/>
              <a:gd name="connsiteY18" fmla="*/ 2024743 h 2090057"/>
              <a:gd name="connsiteX19" fmla="*/ 1454727 w 2122114"/>
              <a:gd name="connsiteY19" fmla="*/ 2042556 h 2090057"/>
              <a:gd name="connsiteX20" fmla="*/ 944088 w 2122114"/>
              <a:gd name="connsiteY20" fmla="*/ 2090057 h 2090057"/>
              <a:gd name="connsiteX21" fmla="*/ 843148 w 2122114"/>
              <a:gd name="connsiteY21"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35678 w 2122114"/>
              <a:gd name="connsiteY7" fmla="*/ 255320 h 2090057"/>
              <a:gd name="connsiteX8" fmla="*/ 1977242 w 2122114"/>
              <a:gd name="connsiteY8" fmla="*/ 475013 h 2090057"/>
              <a:gd name="connsiteX9" fmla="*/ 1983179 w 2122114"/>
              <a:gd name="connsiteY9" fmla="*/ 540328 h 2090057"/>
              <a:gd name="connsiteX10" fmla="*/ 1995055 w 2122114"/>
              <a:gd name="connsiteY10" fmla="*/ 617517 h 2090057"/>
              <a:gd name="connsiteX11" fmla="*/ 2000992 w 2122114"/>
              <a:gd name="connsiteY11" fmla="*/ 712520 h 2090057"/>
              <a:gd name="connsiteX12" fmla="*/ 2012867 w 2122114"/>
              <a:gd name="connsiteY12" fmla="*/ 819398 h 2090057"/>
              <a:gd name="connsiteX13" fmla="*/ 2024743 w 2122114"/>
              <a:gd name="connsiteY13" fmla="*/ 1021278 h 2090057"/>
              <a:gd name="connsiteX14" fmla="*/ 2030680 w 2122114"/>
              <a:gd name="connsiteY14" fmla="*/ 1134094 h 2090057"/>
              <a:gd name="connsiteX15" fmla="*/ 2072244 w 2122114"/>
              <a:gd name="connsiteY15" fmla="*/ 1638795 h 2090057"/>
              <a:gd name="connsiteX16" fmla="*/ 2084119 w 2122114"/>
              <a:gd name="connsiteY16" fmla="*/ 1816925 h 2090057"/>
              <a:gd name="connsiteX17" fmla="*/ 2095995 w 2122114"/>
              <a:gd name="connsiteY17" fmla="*/ 1989117 h 2090057"/>
              <a:gd name="connsiteX18" fmla="*/ 1704109 w 2122114"/>
              <a:gd name="connsiteY18" fmla="*/ 2024743 h 2090057"/>
              <a:gd name="connsiteX19" fmla="*/ 944088 w 2122114"/>
              <a:gd name="connsiteY19" fmla="*/ 2090057 h 2090057"/>
              <a:gd name="connsiteX20" fmla="*/ 843148 w 2122114"/>
              <a:gd name="connsiteY20" fmla="*/ 2084120 h 2090057"/>
              <a:gd name="connsiteX0" fmla="*/ 0 w 2178302"/>
              <a:gd name="connsiteY0" fmla="*/ 53439 h 2090057"/>
              <a:gd name="connsiteX1" fmla="*/ 190005 w 2178302"/>
              <a:gd name="connsiteY1" fmla="*/ 65315 h 2090057"/>
              <a:gd name="connsiteX2" fmla="*/ 1110343 w 2178302"/>
              <a:gd name="connsiteY2" fmla="*/ 59377 h 2090057"/>
              <a:gd name="connsiteX3" fmla="*/ 1377538 w 2178302"/>
              <a:gd name="connsiteY3" fmla="*/ 47502 h 2090057"/>
              <a:gd name="connsiteX4" fmla="*/ 1793174 w 2178302"/>
              <a:gd name="connsiteY4" fmla="*/ 29689 h 2090057"/>
              <a:gd name="connsiteX5" fmla="*/ 1852551 w 2178302"/>
              <a:gd name="connsiteY5" fmla="*/ 17813 h 2090057"/>
              <a:gd name="connsiteX6" fmla="*/ 1917865 w 2178302"/>
              <a:gd name="connsiteY6" fmla="*/ 0 h 2090057"/>
              <a:gd name="connsiteX7" fmla="*/ 1935678 w 2178302"/>
              <a:gd name="connsiteY7" fmla="*/ 255320 h 2090057"/>
              <a:gd name="connsiteX8" fmla="*/ 1977242 w 2178302"/>
              <a:gd name="connsiteY8" fmla="*/ 475013 h 2090057"/>
              <a:gd name="connsiteX9" fmla="*/ 1983179 w 2178302"/>
              <a:gd name="connsiteY9" fmla="*/ 540328 h 2090057"/>
              <a:gd name="connsiteX10" fmla="*/ 1995055 w 2178302"/>
              <a:gd name="connsiteY10" fmla="*/ 617517 h 2090057"/>
              <a:gd name="connsiteX11" fmla="*/ 2000992 w 2178302"/>
              <a:gd name="connsiteY11" fmla="*/ 712520 h 2090057"/>
              <a:gd name="connsiteX12" fmla="*/ 2012867 w 2178302"/>
              <a:gd name="connsiteY12" fmla="*/ 819398 h 2090057"/>
              <a:gd name="connsiteX13" fmla="*/ 2024743 w 2178302"/>
              <a:gd name="connsiteY13" fmla="*/ 1021278 h 2090057"/>
              <a:gd name="connsiteX14" fmla="*/ 2030680 w 2178302"/>
              <a:gd name="connsiteY14" fmla="*/ 1134094 h 2090057"/>
              <a:gd name="connsiteX15" fmla="*/ 2072244 w 2178302"/>
              <a:gd name="connsiteY15" fmla="*/ 1638795 h 2090057"/>
              <a:gd name="connsiteX16" fmla="*/ 2084119 w 2178302"/>
              <a:gd name="connsiteY16" fmla="*/ 1816925 h 2090057"/>
              <a:gd name="connsiteX17" fmla="*/ 2095995 w 2178302"/>
              <a:gd name="connsiteY17" fmla="*/ 1989117 h 2090057"/>
              <a:gd name="connsiteX18" fmla="*/ 944088 w 2178302"/>
              <a:gd name="connsiteY18" fmla="*/ 2090057 h 2090057"/>
              <a:gd name="connsiteX19" fmla="*/ 843148 w 2178302"/>
              <a:gd name="connsiteY19" fmla="*/ 2084120 h 2090057"/>
              <a:gd name="connsiteX0" fmla="*/ 0 w 2176004"/>
              <a:gd name="connsiteY0" fmla="*/ 53439 h 2090057"/>
              <a:gd name="connsiteX1" fmla="*/ 190005 w 2176004"/>
              <a:gd name="connsiteY1" fmla="*/ 65315 h 2090057"/>
              <a:gd name="connsiteX2" fmla="*/ 1110343 w 2176004"/>
              <a:gd name="connsiteY2" fmla="*/ 59377 h 2090057"/>
              <a:gd name="connsiteX3" fmla="*/ 1377538 w 2176004"/>
              <a:gd name="connsiteY3" fmla="*/ 47502 h 2090057"/>
              <a:gd name="connsiteX4" fmla="*/ 1793174 w 2176004"/>
              <a:gd name="connsiteY4" fmla="*/ 29689 h 2090057"/>
              <a:gd name="connsiteX5" fmla="*/ 1852551 w 2176004"/>
              <a:gd name="connsiteY5" fmla="*/ 17813 h 2090057"/>
              <a:gd name="connsiteX6" fmla="*/ 1917865 w 2176004"/>
              <a:gd name="connsiteY6" fmla="*/ 0 h 2090057"/>
              <a:gd name="connsiteX7" fmla="*/ 1935678 w 2176004"/>
              <a:gd name="connsiteY7" fmla="*/ 255320 h 2090057"/>
              <a:gd name="connsiteX8" fmla="*/ 1977242 w 2176004"/>
              <a:gd name="connsiteY8" fmla="*/ 475013 h 2090057"/>
              <a:gd name="connsiteX9" fmla="*/ 1983179 w 2176004"/>
              <a:gd name="connsiteY9" fmla="*/ 540328 h 2090057"/>
              <a:gd name="connsiteX10" fmla="*/ 1995055 w 2176004"/>
              <a:gd name="connsiteY10" fmla="*/ 617517 h 2090057"/>
              <a:gd name="connsiteX11" fmla="*/ 2000992 w 2176004"/>
              <a:gd name="connsiteY11" fmla="*/ 712520 h 2090057"/>
              <a:gd name="connsiteX12" fmla="*/ 2012867 w 2176004"/>
              <a:gd name="connsiteY12" fmla="*/ 819398 h 2090057"/>
              <a:gd name="connsiteX13" fmla="*/ 2024743 w 2176004"/>
              <a:gd name="connsiteY13" fmla="*/ 1021278 h 2090057"/>
              <a:gd name="connsiteX14" fmla="*/ 2030680 w 2176004"/>
              <a:gd name="connsiteY14" fmla="*/ 1134094 h 2090057"/>
              <a:gd name="connsiteX15" fmla="*/ 2072244 w 2176004"/>
              <a:gd name="connsiteY15" fmla="*/ 1638795 h 2090057"/>
              <a:gd name="connsiteX16" fmla="*/ 2095995 w 2176004"/>
              <a:gd name="connsiteY16" fmla="*/ 1989117 h 2090057"/>
              <a:gd name="connsiteX17" fmla="*/ 944088 w 2176004"/>
              <a:gd name="connsiteY17" fmla="*/ 2090057 h 2090057"/>
              <a:gd name="connsiteX18" fmla="*/ 843148 w 2176004"/>
              <a:gd name="connsiteY18" fmla="*/ 2084120 h 2090057"/>
              <a:gd name="connsiteX0" fmla="*/ 0 w 2183466"/>
              <a:gd name="connsiteY0" fmla="*/ 53439 h 2084120"/>
              <a:gd name="connsiteX1" fmla="*/ 190005 w 2183466"/>
              <a:gd name="connsiteY1" fmla="*/ 65315 h 2084120"/>
              <a:gd name="connsiteX2" fmla="*/ 1110343 w 2183466"/>
              <a:gd name="connsiteY2" fmla="*/ 59377 h 2084120"/>
              <a:gd name="connsiteX3" fmla="*/ 1377538 w 2183466"/>
              <a:gd name="connsiteY3" fmla="*/ 47502 h 2084120"/>
              <a:gd name="connsiteX4" fmla="*/ 1793174 w 2183466"/>
              <a:gd name="connsiteY4" fmla="*/ 29689 h 2084120"/>
              <a:gd name="connsiteX5" fmla="*/ 1852551 w 2183466"/>
              <a:gd name="connsiteY5" fmla="*/ 17813 h 2084120"/>
              <a:gd name="connsiteX6" fmla="*/ 1917865 w 2183466"/>
              <a:gd name="connsiteY6" fmla="*/ 0 h 2084120"/>
              <a:gd name="connsiteX7" fmla="*/ 1935678 w 2183466"/>
              <a:gd name="connsiteY7" fmla="*/ 255320 h 2084120"/>
              <a:gd name="connsiteX8" fmla="*/ 1977242 w 2183466"/>
              <a:gd name="connsiteY8" fmla="*/ 475013 h 2084120"/>
              <a:gd name="connsiteX9" fmla="*/ 1983179 w 2183466"/>
              <a:gd name="connsiteY9" fmla="*/ 540328 h 2084120"/>
              <a:gd name="connsiteX10" fmla="*/ 1995055 w 2183466"/>
              <a:gd name="connsiteY10" fmla="*/ 617517 h 2084120"/>
              <a:gd name="connsiteX11" fmla="*/ 2000992 w 2183466"/>
              <a:gd name="connsiteY11" fmla="*/ 712520 h 2084120"/>
              <a:gd name="connsiteX12" fmla="*/ 2012867 w 2183466"/>
              <a:gd name="connsiteY12" fmla="*/ 819398 h 2084120"/>
              <a:gd name="connsiteX13" fmla="*/ 2024743 w 2183466"/>
              <a:gd name="connsiteY13" fmla="*/ 1021278 h 2084120"/>
              <a:gd name="connsiteX14" fmla="*/ 2030680 w 2183466"/>
              <a:gd name="connsiteY14" fmla="*/ 1134094 h 2084120"/>
              <a:gd name="connsiteX15" fmla="*/ 2072244 w 2183466"/>
              <a:gd name="connsiteY15" fmla="*/ 1638795 h 2084120"/>
              <a:gd name="connsiteX16" fmla="*/ 2095995 w 2183466"/>
              <a:gd name="connsiteY16" fmla="*/ 1989117 h 2084120"/>
              <a:gd name="connsiteX17" fmla="*/ 843148 w 2183466"/>
              <a:gd name="connsiteY17" fmla="*/ 2084120 h 2084120"/>
              <a:gd name="connsiteX0" fmla="*/ 0 w 2183466"/>
              <a:gd name="connsiteY0" fmla="*/ 53439 h 2084120"/>
              <a:gd name="connsiteX1" fmla="*/ 1110343 w 2183466"/>
              <a:gd name="connsiteY1" fmla="*/ 59377 h 2084120"/>
              <a:gd name="connsiteX2" fmla="*/ 1377538 w 2183466"/>
              <a:gd name="connsiteY2" fmla="*/ 47502 h 2084120"/>
              <a:gd name="connsiteX3" fmla="*/ 1793174 w 2183466"/>
              <a:gd name="connsiteY3" fmla="*/ 29689 h 2084120"/>
              <a:gd name="connsiteX4" fmla="*/ 1852551 w 2183466"/>
              <a:gd name="connsiteY4" fmla="*/ 17813 h 2084120"/>
              <a:gd name="connsiteX5" fmla="*/ 1917865 w 2183466"/>
              <a:gd name="connsiteY5" fmla="*/ 0 h 2084120"/>
              <a:gd name="connsiteX6" fmla="*/ 1935678 w 2183466"/>
              <a:gd name="connsiteY6" fmla="*/ 255320 h 2084120"/>
              <a:gd name="connsiteX7" fmla="*/ 1977242 w 2183466"/>
              <a:gd name="connsiteY7" fmla="*/ 475013 h 2084120"/>
              <a:gd name="connsiteX8" fmla="*/ 1983179 w 2183466"/>
              <a:gd name="connsiteY8" fmla="*/ 540328 h 2084120"/>
              <a:gd name="connsiteX9" fmla="*/ 1995055 w 2183466"/>
              <a:gd name="connsiteY9" fmla="*/ 617517 h 2084120"/>
              <a:gd name="connsiteX10" fmla="*/ 2000992 w 2183466"/>
              <a:gd name="connsiteY10" fmla="*/ 712520 h 2084120"/>
              <a:gd name="connsiteX11" fmla="*/ 2012867 w 2183466"/>
              <a:gd name="connsiteY11" fmla="*/ 819398 h 2084120"/>
              <a:gd name="connsiteX12" fmla="*/ 2024743 w 2183466"/>
              <a:gd name="connsiteY12" fmla="*/ 1021278 h 2084120"/>
              <a:gd name="connsiteX13" fmla="*/ 2030680 w 2183466"/>
              <a:gd name="connsiteY13" fmla="*/ 1134094 h 2084120"/>
              <a:gd name="connsiteX14" fmla="*/ 2072244 w 2183466"/>
              <a:gd name="connsiteY14" fmla="*/ 1638795 h 2084120"/>
              <a:gd name="connsiteX15" fmla="*/ 2095995 w 2183466"/>
              <a:gd name="connsiteY15" fmla="*/ 1989117 h 2084120"/>
              <a:gd name="connsiteX16" fmla="*/ 843148 w 2183466"/>
              <a:gd name="connsiteY16" fmla="*/ 2084120 h 2084120"/>
              <a:gd name="connsiteX0" fmla="*/ 0 w 2183466"/>
              <a:gd name="connsiteY0" fmla="*/ 53439 h 2084120"/>
              <a:gd name="connsiteX1" fmla="*/ 1377538 w 2183466"/>
              <a:gd name="connsiteY1" fmla="*/ 47502 h 2084120"/>
              <a:gd name="connsiteX2" fmla="*/ 1793174 w 2183466"/>
              <a:gd name="connsiteY2" fmla="*/ 29689 h 2084120"/>
              <a:gd name="connsiteX3" fmla="*/ 1852551 w 2183466"/>
              <a:gd name="connsiteY3" fmla="*/ 17813 h 2084120"/>
              <a:gd name="connsiteX4" fmla="*/ 1917865 w 2183466"/>
              <a:gd name="connsiteY4" fmla="*/ 0 h 2084120"/>
              <a:gd name="connsiteX5" fmla="*/ 1935678 w 2183466"/>
              <a:gd name="connsiteY5" fmla="*/ 255320 h 2084120"/>
              <a:gd name="connsiteX6" fmla="*/ 1977242 w 2183466"/>
              <a:gd name="connsiteY6" fmla="*/ 475013 h 2084120"/>
              <a:gd name="connsiteX7" fmla="*/ 1983179 w 2183466"/>
              <a:gd name="connsiteY7" fmla="*/ 540328 h 2084120"/>
              <a:gd name="connsiteX8" fmla="*/ 1995055 w 2183466"/>
              <a:gd name="connsiteY8" fmla="*/ 617517 h 2084120"/>
              <a:gd name="connsiteX9" fmla="*/ 2000992 w 2183466"/>
              <a:gd name="connsiteY9" fmla="*/ 712520 h 2084120"/>
              <a:gd name="connsiteX10" fmla="*/ 2012867 w 2183466"/>
              <a:gd name="connsiteY10" fmla="*/ 819398 h 2084120"/>
              <a:gd name="connsiteX11" fmla="*/ 2024743 w 2183466"/>
              <a:gd name="connsiteY11" fmla="*/ 1021278 h 2084120"/>
              <a:gd name="connsiteX12" fmla="*/ 2030680 w 2183466"/>
              <a:gd name="connsiteY12" fmla="*/ 1134094 h 2084120"/>
              <a:gd name="connsiteX13" fmla="*/ 2072244 w 2183466"/>
              <a:gd name="connsiteY13" fmla="*/ 1638795 h 2084120"/>
              <a:gd name="connsiteX14" fmla="*/ 2095995 w 2183466"/>
              <a:gd name="connsiteY14" fmla="*/ 1989117 h 2084120"/>
              <a:gd name="connsiteX15" fmla="*/ 843148 w 2183466"/>
              <a:gd name="connsiteY15" fmla="*/ 2084120 h 2084120"/>
              <a:gd name="connsiteX0" fmla="*/ 0 w 2183466"/>
              <a:gd name="connsiteY0" fmla="*/ 53439 h 2084120"/>
              <a:gd name="connsiteX1" fmla="*/ 1793174 w 2183466"/>
              <a:gd name="connsiteY1" fmla="*/ 29689 h 2084120"/>
              <a:gd name="connsiteX2" fmla="*/ 1852551 w 2183466"/>
              <a:gd name="connsiteY2" fmla="*/ 17813 h 2084120"/>
              <a:gd name="connsiteX3" fmla="*/ 1917865 w 2183466"/>
              <a:gd name="connsiteY3" fmla="*/ 0 h 2084120"/>
              <a:gd name="connsiteX4" fmla="*/ 1935678 w 2183466"/>
              <a:gd name="connsiteY4" fmla="*/ 255320 h 2084120"/>
              <a:gd name="connsiteX5" fmla="*/ 1977242 w 2183466"/>
              <a:gd name="connsiteY5" fmla="*/ 475013 h 2084120"/>
              <a:gd name="connsiteX6" fmla="*/ 1983179 w 2183466"/>
              <a:gd name="connsiteY6" fmla="*/ 540328 h 2084120"/>
              <a:gd name="connsiteX7" fmla="*/ 1995055 w 2183466"/>
              <a:gd name="connsiteY7" fmla="*/ 617517 h 2084120"/>
              <a:gd name="connsiteX8" fmla="*/ 2000992 w 2183466"/>
              <a:gd name="connsiteY8" fmla="*/ 712520 h 2084120"/>
              <a:gd name="connsiteX9" fmla="*/ 2012867 w 2183466"/>
              <a:gd name="connsiteY9" fmla="*/ 819398 h 2084120"/>
              <a:gd name="connsiteX10" fmla="*/ 2024743 w 2183466"/>
              <a:gd name="connsiteY10" fmla="*/ 1021278 h 2084120"/>
              <a:gd name="connsiteX11" fmla="*/ 2030680 w 2183466"/>
              <a:gd name="connsiteY11" fmla="*/ 1134094 h 2084120"/>
              <a:gd name="connsiteX12" fmla="*/ 2072244 w 2183466"/>
              <a:gd name="connsiteY12" fmla="*/ 1638795 h 2084120"/>
              <a:gd name="connsiteX13" fmla="*/ 2095995 w 2183466"/>
              <a:gd name="connsiteY13" fmla="*/ 1989117 h 2084120"/>
              <a:gd name="connsiteX14" fmla="*/ 843148 w 2183466"/>
              <a:gd name="connsiteY14" fmla="*/ 2084120 h 2084120"/>
              <a:gd name="connsiteX0" fmla="*/ 0 w 2183466"/>
              <a:gd name="connsiteY0" fmla="*/ 65938 h 2096619"/>
              <a:gd name="connsiteX1" fmla="*/ 1793174 w 2183466"/>
              <a:gd name="connsiteY1" fmla="*/ 42188 h 2096619"/>
              <a:gd name="connsiteX2" fmla="*/ 1917865 w 2183466"/>
              <a:gd name="connsiteY2" fmla="*/ 12499 h 2096619"/>
              <a:gd name="connsiteX3" fmla="*/ 1935678 w 2183466"/>
              <a:gd name="connsiteY3" fmla="*/ 267819 h 2096619"/>
              <a:gd name="connsiteX4" fmla="*/ 1977242 w 2183466"/>
              <a:gd name="connsiteY4" fmla="*/ 487512 h 2096619"/>
              <a:gd name="connsiteX5" fmla="*/ 1983179 w 2183466"/>
              <a:gd name="connsiteY5" fmla="*/ 552827 h 2096619"/>
              <a:gd name="connsiteX6" fmla="*/ 1995055 w 2183466"/>
              <a:gd name="connsiteY6" fmla="*/ 630016 h 2096619"/>
              <a:gd name="connsiteX7" fmla="*/ 2000992 w 2183466"/>
              <a:gd name="connsiteY7" fmla="*/ 725019 h 2096619"/>
              <a:gd name="connsiteX8" fmla="*/ 2012867 w 2183466"/>
              <a:gd name="connsiteY8" fmla="*/ 831897 h 2096619"/>
              <a:gd name="connsiteX9" fmla="*/ 2024743 w 2183466"/>
              <a:gd name="connsiteY9" fmla="*/ 1033777 h 2096619"/>
              <a:gd name="connsiteX10" fmla="*/ 2030680 w 2183466"/>
              <a:gd name="connsiteY10" fmla="*/ 1146593 h 2096619"/>
              <a:gd name="connsiteX11" fmla="*/ 2072244 w 2183466"/>
              <a:gd name="connsiteY11" fmla="*/ 1651294 h 2096619"/>
              <a:gd name="connsiteX12" fmla="*/ 2095995 w 2183466"/>
              <a:gd name="connsiteY12" fmla="*/ 2001616 h 2096619"/>
              <a:gd name="connsiteX13" fmla="*/ 843148 w 2183466"/>
              <a:gd name="connsiteY13" fmla="*/ 2096619 h 2096619"/>
              <a:gd name="connsiteX0" fmla="*/ 0 w 2183466"/>
              <a:gd name="connsiteY0" fmla="*/ 53439 h 2084120"/>
              <a:gd name="connsiteX1" fmla="*/ 1917865 w 2183466"/>
              <a:gd name="connsiteY1" fmla="*/ 0 h 2084120"/>
              <a:gd name="connsiteX2" fmla="*/ 1935678 w 2183466"/>
              <a:gd name="connsiteY2" fmla="*/ 255320 h 2084120"/>
              <a:gd name="connsiteX3" fmla="*/ 1977242 w 2183466"/>
              <a:gd name="connsiteY3" fmla="*/ 475013 h 2084120"/>
              <a:gd name="connsiteX4" fmla="*/ 1983179 w 2183466"/>
              <a:gd name="connsiteY4" fmla="*/ 540328 h 2084120"/>
              <a:gd name="connsiteX5" fmla="*/ 1995055 w 2183466"/>
              <a:gd name="connsiteY5" fmla="*/ 617517 h 2084120"/>
              <a:gd name="connsiteX6" fmla="*/ 2000992 w 2183466"/>
              <a:gd name="connsiteY6" fmla="*/ 712520 h 2084120"/>
              <a:gd name="connsiteX7" fmla="*/ 2012867 w 2183466"/>
              <a:gd name="connsiteY7" fmla="*/ 819398 h 2084120"/>
              <a:gd name="connsiteX8" fmla="*/ 2024743 w 2183466"/>
              <a:gd name="connsiteY8" fmla="*/ 1021278 h 2084120"/>
              <a:gd name="connsiteX9" fmla="*/ 2030680 w 2183466"/>
              <a:gd name="connsiteY9" fmla="*/ 1134094 h 2084120"/>
              <a:gd name="connsiteX10" fmla="*/ 2072244 w 2183466"/>
              <a:gd name="connsiteY10" fmla="*/ 1638795 h 2084120"/>
              <a:gd name="connsiteX11" fmla="*/ 2095995 w 2183466"/>
              <a:gd name="connsiteY11" fmla="*/ 1989117 h 2084120"/>
              <a:gd name="connsiteX12" fmla="*/ 843148 w 2183466"/>
              <a:gd name="connsiteY12" fmla="*/ 2084120 h 2084120"/>
              <a:gd name="connsiteX0" fmla="*/ 0 w 2183466"/>
              <a:gd name="connsiteY0" fmla="*/ 53439 h 2084120"/>
              <a:gd name="connsiteX1" fmla="*/ 1917865 w 2183466"/>
              <a:gd name="connsiteY1" fmla="*/ 0 h 2084120"/>
              <a:gd name="connsiteX2" fmla="*/ 1977242 w 2183466"/>
              <a:gd name="connsiteY2" fmla="*/ 475013 h 2084120"/>
              <a:gd name="connsiteX3" fmla="*/ 1983179 w 2183466"/>
              <a:gd name="connsiteY3" fmla="*/ 540328 h 2084120"/>
              <a:gd name="connsiteX4" fmla="*/ 1995055 w 2183466"/>
              <a:gd name="connsiteY4" fmla="*/ 617517 h 2084120"/>
              <a:gd name="connsiteX5" fmla="*/ 2000992 w 2183466"/>
              <a:gd name="connsiteY5" fmla="*/ 712520 h 2084120"/>
              <a:gd name="connsiteX6" fmla="*/ 2012867 w 2183466"/>
              <a:gd name="connsiteY6" fmla="*/ 819398 h 2084120"/>
              <a:gd name="connsiteX7" fmla="*/ 2024743 w 2183466"/>
              <a:gd name="connsiteY7" fmla="*/ 1021278 h 2084120"/>
              <a:gd name="connsiteX8" fmla="*/ 2030680 w 2183466"/>
              <a:gd name="connsiteY8" fmla="*/ 1134094 h 2084120"/>
              <a:gd name="connsiteX9" fmla="*/ 2072244 w 2183466"/>
              <a:gd name="connsiteY9" fmla="*/ 1638795 h 2084120"/>
              <a:gd name="connsiteX10" fmla="*/ 2095995 w 2183466"/>
              <a:gd name="connsiteY10" fmla="*/ 1989117 h 2084120"/>
              <a:gd name="connsiteX11" fmla="*/ 843148 w 2183466"/>
              <a:gd name="connsiteY11" fmla="*/ 2084120 h 2084120"/>
              <a:gd name="connsiteX0" fmla="*/ 0 w 2183466"/>
              <a:gd name="connsiteY0" fmla="*/ 53439 h 2084120"/>
              <a:gd name="connsiteX1" fmla="*/ 1917865 w 2183466"/>
              <a:gd name="connsiteY1" fmla="*/ 0 h 2084120"/>
              <a:gd name="connsiteX2" fmla="*/ 1977242 w 2183466"/>
              <a:gd name="connsiteY2" fmla="*/ 475013 h 2084120"/>
              <a:gd name="connsiteX3" fmla="*/ 1971304 w 2183466"/>
              <a:gd name="connsiteY3" fmla="*/ 475013 h 2084120"/>
              <a:gd name="connsiteX4" fmla="*/ 1983179 w 2183466"/>
              <a:gd name="connsiteY4" fmla="*/ 540328 h 2084120"/>
              <a:gd name="connsiteX5" fmla="*/ 1995055 w 2183466"/>
              <a:gd name="connsiteY5" fmla="*/ 617517 h 2084120"/>
              <a:gd name="connsiteX6" fmla="*/ 2000992 w 2183466"/>
              <a:gd name="connsiteY6" fmla="*/ 712520 h 2084120"/>
              <a:gd name="connsiteX7" fmla="*/ 2012867 w 2183466"/>
              <a:gd name="connsiteY7" fmla="*/ 819398 h 2084120"/>
              <a:gd name="connsiteX8" fmla="*/ 2024743 w 2183466"/>
              <a:gd name="connsiteY8" fmla="*/ 1021278 h 2084120"/>
              <a:gd name="connsiteX9" fmla="*/ 2030680 w 2183466"/>
              <a:gd name="connsiteY9" fmla="*/ 1134094 h 2084120"/>
              <a:gd name="connsiteX10" fmla="*/ 2072244 w 2183466"/>
              <a:gd name="connsiteY10" fmla="*/ 1638795 h 2084120"/>
              <a:gd name="connsiteX11" fmla="*/ 2095995 w 2183466"/>
              <a:gd name="connsiteY11" fmla="*/ 1989117 h 2084120"/>
              <a:gd name="connsiteX12" fmla="*/ 843148 w 2183466"/>
              <a:gd name="connsiteY12"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1995055 w 2183466"/>
              <a:gd name="connsiteY4" fmla="*/ 617517 h 2084120"/>
              <a:gd name="connsiteX5" fmla="*/ 2000992 w 2183466"/>
              <a:gd name="connsiteY5" fmla="*/ 712520 h 2084120"/>
              <a:gd name="connsiteX6" fmla="*/ 2012867 w 2183466"/>
              <a:gd name="connsiteY6" fmla="*/ 819398 h 2084120"/>
              <a:gd name="connsiteX7" fmla="*/ 2024743 w 2183466"/>
              <a:gd name="connsiteY7" fmla="*/ 1021278 h 2084120"/>
              <a:gd name="connsiteX8" fmla="*/ 2030680 w 2183466"/>
              <a:gd name="connsiteY8" fmla="*/ 1134094 h 2084120"/>
              <a:gd name="connsiteX9" fmla="*/ 2072244 w 2183466"/>
              <a:gd name="connsiteY9" fmla="*/ 1638795 h 2084120"/>
              <a:gd name="connsiteX10" fmla="*/ 2095995 w 2183466"/>
              <a:gd name="connsiteY10" fmla="*/ 1989117 h 2084120"/>
              <a:gd name="connsiteX11" fmla="*/ 843148 w 2183466"/>
              <a:gd name="connsiteY11"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1995055 w 2183466"/>
              <a:gd name="connsiteY4" fmla="*/ 617517 h 2084120"/>
              <a:gd name="connsiteX5" fmla="*/ 2012867 w 2183466"/>
              <a:gd name="connsiteY5" fmla="*/ 819398 h 2084120"/>
              <a:gd name="connsiteX6" fmla="*/ 2024743 w 2183466"/>
              <a:gd name="connsiteY6" fmla="*/ 1021278 h 2084120"/>
              <a:gd name="connsiteX7" fmla="*/ 2030680 w 2183466"/>
              <a:gd name="connsiteY7" fmla="*/ 1134094 h 2084120"/>
              <a:gd name="connsiteX8" fmla="*/ 2072244 w 2183466"/>
              <a:gd name="connsiteY8" fmla="*/ 1638795 h 2084120"/>
              <a:gd name="connsiteX9" fmla="*/ 2095995 w 2183466"/>
              <a:gd name="connsiteY9" fmla="*/ 1989117 h 2084120"/>
              <a:gd name="connsiteX10" fmla="*/ 843148 w 2183466"/>
              <a:gd name="connsiteY10"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2012867 w 2183466"/>
              <a:gd name="connsiteY4" fmla="*/ 819398 h 2084120"/>
              <a:gd name="connsiteX5" fmla="*/ 2024743 w 2183466"/>
              <a:gd name="connsiteY5" fmla="*/ 1021278 h 2084120"/>
              <a:gd name="connsiteX6" fmla="*/ 2030680 w 2183466"/>
              <a:gd name="connsiteY6" fmla="*/ 1134094 h 2084120"/>
              <a:gd name="connsiteX7" fmla="*/ 2072244 w 2183466"/>
              <a:gd name="connsiteY7" fmla="*/ 1638795 h 2084120"/>
              <a:gd name="connsiteX8" fmla="*/ 2095995 w 2183466"/>
              <a:gd name="connsiteY8" fmla="*/ 1989117 h 2084120"/>
              <a:gd name="connsiteX9" fmla="*/ 843148 w 2183466"/>
              <a:gd name="connsiteY9" fmla="*/ 2084120 h 2084120"/>
              <a:gd name="connsiteX0" fmla="*/ 0 w 2183466"/>
              <a:gd name="connsiteY0" fmla="*/ 53439 h 2084120"/>
              <a:gd name="connsiteX1" fmla="*/ 1917865 w 2183466"/>
              <a:gd name="connsiteY1" fmla="*/ 0 h 2084120"/>
              <a:gd name="connsiteX2" fmla="*/ 1983179 w 2183466"/>
              <a:gd name="connsiteY2" fmla="*/ 540328 h 2084120"/>
              <a:gd name="connsiteX3" fmla="*/ 2012867 w 2183466"/>
              <a:gd name="connsiteY3" fmla="*/ 819398 h 2084120"/>
              <a:gd name="connsiteX4" fmla="*/ 2024743 w 2183466"/>
              <a:gd name="connsiteY4" fmla="*/ 1021278 h 2084120"/>
              <a:gd name="connsiteX5" fmla="*/ 2030680 w 2183466"/>
              <a:gd name="connsiteY5" fmla="*/ 1134094 h 2084120"/>
              <a:gd name="connsiteX6" fmla="*/ 2072244 w 2183466"/>
              <a:gd name="connsiteY6" fmla="*/ 1638795 h 2084120"/>
              <a:gd name="connsiteX7" fmla="*/ 2095995 w 2183466"/>
              <a:gd name="connsiteY7" fmla="*/ 1989117 h 2084120"/>
              <a:gd name="connsiteX8" fmla="*/ 843148 w 2183466"/>
              <a:gd name="connsiteY8" fmla="*/ 2084120 h 2084120"/>
              <a:gd name="connsiteX0" fmla="*/ 0 w 2183466"/>
              <a:gd name="connsiteY0" fmla="*/ 53439 h 2084120"/>
              <a:gd name="connsiteX1" fmla="*/ 1917865 w 2183466"/>
              <a:gd name="connsiteY1" fmla="*/ 0 h 2084120"/>
              <a:gd name="connsiteX2" fmla="*/ 2012867 w 2183466"/>
              <a:gd name="connsiteY2" fmla="*/ 819398 h 2084120"/>
              <a:gd name="connsiteX3" fmla="*/ 2024743 w 2183466"/>
              <a:gd name="connsiteY3" fmla="*/ 1021278 h 2084120"/>
              <a:gd name="connsiteX4" fmla="*/ 2030680 w 2183466"/>
              <a:gd name="connsiteY4" fmla="*/ 1134094 h 2084120"/>
              <a:gd name="connsiteX5" fmla="*/ 2072244 w 2183466"/>
              <a:gd name="connsiteY5" fmla="*/ 1638795 h 2084120"/>
              <a:gd name="connsiteX6" fmla="*/ 2095995 w 2183466"/>
              <a:gd name="connsiteY6" fmla="*/ 1989117 h 2084120"/>
              <a:gd name="connsiteX7" fmla="*/ 843148 w 2183466"/>
              <a:gd name="connsiteY7" fmla="*/ 2084120 h 2084120"/>
              <a:gd name="connsiteX0" fmla="*/ 0 w 2171698"/>
              <a:gd name="connsiteY0" fmla="*/ 53439 h 2088672"/>
              <a:gd name="connsiteX1" fmla="*/ 1917865 w 2171698"/>
              <a:gd name="connsiteY1" fmla="*/ 0 h 2088672"/>
              <a:gd name="connsiteX2" fmla="*/ 2012867 w 2171698"/>
              <a:gd name="connsiteY2" fmla="*/ 819398 h 2088672"/>
              <a:gd name="connsiteX3" fmla="*/ 2024743 w 2171698"/>
              <a:gd name="connsiteY3" fmla="*/ 1021278 h 2088672"/>
              <a:gd name="connsiteX4" fmla="*/ 2030680 w 2171698"/>
              <a:gd name="connsiteY4" fmla="*/ 1134094 h 2088672"/>
              <a:gd name="connsiteX5" fmla="*/ 2095995 w 2171698"/>
              <a:gd name="connsiteY5" fmla="*/ 1989117 h 2088672"/>
              <a:gd name="connsiteX6" fmla="*/ 843148 w 2171698"/>
              <a:gd name="connsiteY6" fmla="*/ 2084120 h 2088672"/>
              <a:gd name="connsiteX0" fmla="*/ 0 w 2170473"/>
              <a:gd name="connsiteY0" fmla="*/ 53439 h 2095652"/>
              <a:gd name="connsiteX1" fmla="*/ 1917865 w 2170473"/>
              <a:gd name="connsiteY1" fmla="*/ 0 h 2095652"/>
              <a:gd name="connsiteX2" fmla="*/ 2012867 w 2170473"/>
              <a:gd name="connsiteY2" fmla="*/ 819398 h 2095652"/>
              <a:gd name="connsiteX3" fmla="*/ 2024743 w 2170473"/>
              <a:gd name="connsiteY3" fmla="*/ 1021278 h 2095652"/>
              <a:gd name="connsiteX4" fmla="*/ 2095995 w 2170473"/>
              <a:gd name="connsiteY4" fmla="*/ 1989117 h 2095652"/>
              <a:gd name="connsiteX5" fmla="*/ 843148 w 2170473"/>
              <a:gd name="connsiteY5" fmla="*/ 2084120 h 2095652"/>
              <a:gd name="connsiteX0" fmla="*/ 0 w 2170019"/>
              <a:gd name="connsiteY0" fmla="*/ 53439 h 2108986"/>
              <a:gd name="connsiteX1" fmla="*/ 1917865 w 2170019"/>
              <a:gd name="connsiteY1" fmla="*/ 0 h 2108986"/>
              <a:gd name="connsiteX2" fmla="*/ 2012867 w 2170019"/>
              <a:gd name="connsiteY2" fmla="*/ 819398 h 2108986"/>
              <a:gd name="connsiteX3" fmla="*/ 2095995 w 2170019"/>
              <a:gd name="connsiteY3" fmla="*/ 1989117 h 2108986"/>
              <a:gd name="connsiteX4" fmla="*/ 843148 w 2170019"/>
              <a:gd name="connsiteY4" fmla="*/ 2084120 h 2108986"/>
              <a:gd name="connsiteX0" fmla="*/ 0 w 2211349"/>
              <a:gd name="connsiteY0" fmla="*/ 53439 h 2166931"/>
              <a:gd name="connsiteX1" fmla="*/ 1917865 w 2211349"/>
              <a:gd name="connsiteY1" fmla="*/ 0 h 2166931"/>
              <a:gd name="connsiteX2" fmla="*/ 2095995 w 2211349"/>
              <a:gd name="connsiteY2" fmla="*/ 1989117 h 2166931"/>
              <a:gd name="connsiteX3" fmla="*/ 843148 w 2211349"/>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232421"/>
              <a:gd name="connsiteY0" fmla="*/ 53439 h 2084120"/>
              <a:gd name="connsiteX1" fmla="*/ 1917865 w 2232421"/>
              <a:gd name="connsiteY1" fmla="*/ 0 h 2084120"/>
              <a:gd name="connsiteX2" fmla="*/ 2095995 w 2232421"/>
              <a:gd name="connsiteY2" fmla="*/ 1989117 h 2084120"/>
              <a:gd name="connsiteX3" fmla="*/ 843148 w 2232421"/>
              <a:gd name="connsiteY3" fmla="*/ 2084120 h 2084120"/>
              <a:gd name="connsiteX0" fmla="*/ 0 w 2096005"/>
              <a:gd name="connsiteY0" fmla="*/ 53439 h 2114387"/>
              <a:gd name="connsiteX1" fmla="*/ 1917865 w 2096005"/>
              <a:gd name="connsiteY1" fmla="*/ 0 h 2114387"/>
              <a:gd name="connsiteX2" fmla="*/ 2095995 w 2096005"/>
              <a:gd name="connsiteY2" fmla="*/ 1989117 h 2114387"/>
              <a:gd name="connsiteX3" fmla="*/ 843148 w 2096005"/>
              <a:gd name="connsiteY3" fmla="*/ 2084120 h 2114387"/>
              <a:gd name="connsiteX0" fmla="*/ 0 w 2096005"/>
              <a:gd name="connsiteY0" fmla="*/ 53439 h 2118349"/>
              <a:gd name="connsiteX1" fmla="*/ 1917865 w 2096005"/>
              <a:gd name="connsiteY1" fmla="*/ 0 h 2118349"/>
              <a:gd name="connsiteX2" fmla="*/ 2095995 w 2096005"/>
              <a:gd name="connsiteY2" fmla="*/ 1989117 h 2118349"/>
              <a:gd name="connsiteX3" fmla="*/ 843148 w 2096005"/>
              <a:gd name="connsiteY3" fmla="*/ 2084120 h 2118349"/>
              <a:gd name="connsiteX0" fmla="*/ 0 w 2096005"/>
              <a:gd name="connsiteY0" fmla="*/ 53439 h 2118349"/>
              <a:gd name="connsiteX1" fmla="*/ 1917865 w 2096005"/>
              <a:gd name="connsiteY1" fmla="*/ 0 h 2118349"/>
              <a:gd name="connsiteX2" fmla="*/ 2095995 w 2096005"/>
              <a:gd name="connsiteY2" fmla="*/ 1989117 h 2118349"/>
              <a:gd name="connsiteX3" fmla="*/ 843148 w 2096005"/>
              <a:gd name="connsiteY3" fmla="*/ 2084120 h 2118349"/>
              <a:gd name="connsiteX0" fmla="*/ 0 w 2211916"/>
              <a:gd name="connsiteY0" fmla="*/ 53439 h 2118349"/>
              <a:gd name="connsiteX1" fmla="*/ 1917865 w 2211916"/>
              <a:gd name="connsiteY1" fmla="*/ 0 h 2118349"/>
              <a:gd name="connsiteX2" fmla="*/ 2095995 w 2211916"/>
              <a:gd name="connsiteY2" fmla="*/ 1989117 h 2118349"/>
              <a:gd name="connsiteX3" fmla="*/ 843148 w 2211916"/>
              <a:gd name="connsiteY3" fmla="*/ 2084120 h 2118349"/>
              <a:gd name="connsiteX0" fmla="*/ 0 w 2252870"/>
              <a:gd name="connsiteY0" fmla="*/ 53518 h 2118428"/>
              <a:gd name="connsiteX1" fmla="*/ 1917865 w 2252870"/>
              <a:gd name="connsiteY1" fmla="*/ 79 h 2118428"/>
              <a:gd name="connsiteX2" fmla="*/ 2095995 w 2252870"/>
              <a:gd name="connsiteY2" fmla="*/ 1989196 h 2118428"/>
              <a:gd name="connsiteX3" fmla="*/ 843148 w 2252870"/>
              <a:gd name="connsiteY3" fmla="*/ 2084199 h 2118428"/>
              <a:gd name="connsiteX0" fmla="*/ 0 w 2315038"/>
              <a:gd name="connsiteY0" fmla="*/ 53581 h 2118491"/>
              <a:gd name="connsiteX1" fmla="*/ 1917865 w 2315038"/>
              <a:gd name="connsiteY1" fmla="*/ 142 h 2118491"/>
              <a:gd name="connsiteX2" fmla="*/ 2095995 w 2315038"/>
              <a:gd name="connsiteY2" fmla="*/ 1989259 h 2118491"/>
              <a:gd name="connsiteX3" fmla="*/ 843148 w 2315038"/>
              <a:gd name="connsiteY3" fmla="*/ 2084262 h 2118491"/>
              <a:gd name="connsiteX0" fmla="*/ 0 w 2156326"/>
              <a:gd name="connsiteY0" fmla="*/ 53439 h 2118349"/>
              <a:gd name="connsiteX1" fmla="*/ 1917865 w 2156326"/>
              <a:gd name="connsiteY1" fmla="*/ 0 h 2118349"/>
              <a:gd name="connsiteX2" fmla="*/ 2095995 w 2156326"/>
              <a:gd name="connsiteY2" fmla="*/ 1989117 h 2118349"/>
              <a:gd name="connsiteX3" fmla="*/ 843148 w 2156326"/>
              <a:gd name="connsiteY3" fmla="*/ 2084120 h 2118349"/>
              <a:gd name="connsiteX0" fmla="*/ 0 w 2095995"/>
              <a:gd name="connsiteY0" fmla="*/ 53439 h 2118349"/>
              <a:gd name="connsiteX1" fmla="*/ 1917865 w 2095995"/>
              <a:gd name="connsiteY1" fmla="*/ 0 h 2118349"/>
              <a:gd name="connsiteX2" fmla="*/ 2095995 w 2095995"/>
              <a:gd name="connsiteY2" fmla="*/ 1989117 h 2118349"/>
              <a:gd name="connsiteX3" fmla="*/ 843148 w 2095995"/>
              <a:gd name="connsiteY3" fmla="*/ 2084120 h 2118349"/>
              <a:gd name="connsiteX0" fmla="*/ 0 w 2095995"/>
              <a:gd name="connsiteY0" fmla="*/ 53439 h 2105694"/>
              <a:gd name="connsiteX1" fmla="*/ 1917865 w 2095995"/>
              <a:gd name="connsiteY1" fmla="*/ 0 h 2105694"/>
              <a:gd name="connsiteX2" fmla="*/ 2095995 w 2095995"/>
              <a:gd name="connsiteY2" fmla="*/ 1989117 h 2105694"/>
              <a:gd name="connsiteX3" fmla="*/ 843148 w 2095995"/>
              <a:gd name="connsiteY3" fmla="*/ 2084120 h 2105694"/>
              <a:gd name="connsiteX0" fmla="*/ 0 w 2211349"/>
              <a:gd name="connsiteY0" fmla="*/ 53439 h 2159305"/>
              <a:gd name="connsiteX1" fmla="*/ 1917865 w 2211349"/>
              <a:gd name="connsiteY1" fmla="*/ 0 h 2159305"/>
              <a:gd name="connsiteX2" fmla="*/ 2095995 w 2211349"/>
              <a:gd name="connsiteY2" fmla="*/ 1989117 h 2159305"/>
              <a:gd name="connsiteX3" fmla="*/ 843148 w 2211349"/>
              <a:gd name="connsiteY3" fmla="*/ 2084120 h 2159305"/>
              <a:gd name="connsiteX0" fmla="*/ 0 w 2106622"/>
              <a:gd name="connsiteY0" fmla="*/ 53439 h 2159305"/>
              <a:gd name="connsiteX1" fmla="*/ 1917865 w 2106622"/>
              <a:gd name="connsiteY1" fmla="*/ 0 h 2159305"/>
              <a:gd name="connsiteX2" fmla="*/ 2095995 w 2106622"/>
              <a:gd name="connsiteY2" fmla="*/ 1989117 h 2159305"/>
              <a:gd name="connsiteX3" fmla="*/ 843148 w 2106622"/>
              <a:gd name="connsiteY3" fmla="*/ 2084120 h 2159305"/>
              <a:gd name="connsiteX0" fmla="*/ 0 w 2095995"/>
              <a:gd name="connsiteY0" fmla="*/ 53439 h 2159305"/>
              <a:gd name="connsiteX1" fmla="*/ 1917865 w 2095995"/>
              <a:gd name="connsiteY1" fmla="*/ 0 h 2159305"/>
              <a:gd name="connsiteX2" fmla="*/ 2095995 w 2095995"/>
              <a:gd name="connsiteY2" fmla="*/ 1989117 h 2159305"/>
              <a:gd name="connsiteX3" fmla="*/ 843148 w 2095995"/>
              <a:gd name="connsiteY3" fmla="*/ 2084120 h 2159305"/>
              <a:gd name="connsiteX0" fmla="*/ 0 w 2095995"/>
              <a:gd name="connsiteY0" fmla="*/ 53439 h 2084120"/>
              <a:gd name="connsiteX1" fmla="*/ 1917865 w 2095995"/>
              <a:gd name="connsiteY1" fmla="*/ 0 h 2084120"/>
              <a:gd name="connsiteX2" fmla="*/ 2095995 w 2095995"/>
              <a:gd name="connsiteY2" fmla="*/ 1989117 h 2084120"/>
              <a:gd name="connsiteX3" fmla="*/ 843148 w 2095995"/>
              <a:gd name="connsiteY3" fmla="*/ 2084120 h 2084120"/>
              <a:gd name="connsiteX0" fmla="*/ 0 w 1971304"/>
              <a:gd name="connsiteY0" fmla="*/ 53439 h 2125683"/>
              <a:gd name="connsiteX1" fmla="*/ 1917865 w 1971304"/>
              <a:gd name="connsiteY1" fmla="*/ 0 h 2125683"/>
              <a:gd name="connsiteX2" fmla="*/ 1971304 w 1971304"/>
              <a:gd name="connsiteY2" fmla="*/ 2125683 h 2125683"/>
              <a:gd name="connsiteX3" fmla="*/ 843148 w 1971304"/>
              <a:gd name="connsiteY3" fmla="*/ 2084120 h 2125683"/>
              <a:gd name="connsiteX0" fmla="*/ 0 w 1971304"/>
              <a:gd name="connsiteY0" fmla="*/ 0 h 2072244"/>
              <a:gd name="connsiteX1" fmla="*/ 1917865 w 1971304"/>
              <a:gd name="connsiteY1" fmla="*/ 11876 h 2072244"/>
              <a:gd name="connsiteX2" fmla="*/ 1971304 w 1971304"/>
              <a:gd name="connsiteY2" fmla="*/ 2072244 h 2072244"/>
              <a:gd name="connsiteX3" fmla="*/ 843148 w 1971304"/>
              <a:gd name="connsiteY3" fmla="*/ 2030681 h 2072244"/>
              <a:gd name="connsiteX0" fmla="*/ 0 w 1971304"/>
              <a:gd name="connsiteY0" fmla="*/ 5937 h 2078181"/>
              <a:gd name="connsiteX1" fmla="*/ 1917865 w 1971304"/>
              <a:gd name="connsiteY1" fmla="*/ 0 h 2078181"/>
              <a:gd name="connsiteX2" fmla="*/ 1971304 w 1971304"/>
              <a:gd name="connsiteY2" fmla="*/ 2078181 h 2078181"/>
              <a:gd name="connsiteX3" fmla="*/ 843148 w 1971304"/>
              <a:gd name="connsiteY3" fmla="*/ 2036618 h 2078181"/>
              <a:gd name="connsiteX0" fmla="*/ 0 w 1971304"/>
              <a:gd name="connsiteY0" fmla="*/ 5937 h 2084119"/>
              <a:gd name="connsiteX1" fmla="*/ 1917865 w 1971304"/>
              <a:gd name="connsiteY1" fmla="*/ 0 h 2084119"/>
              <a:gd name="connsiteX2" fmla="*/ 1971304 w 1971304"/>
              <a:gd name="connsiteY2" fmla="*/ 2078181 h 2084119"/>
              <a:gd name="connsiteX3" fmla="*/ 843148 w 1971304"/>
              <a:gd name="connsiteY3" fmla="*/ 2084119 h 2084119"/>
              <a:gd name="connsiteX0" fmla="*/ 0 w 1983180"/>
              <a:gd name="connsiteY0" fmla="*/ 0 h 2078182"/>
              <a:gd name="connsiteX1" fmla="*/ 1983180 w 1983180"/>
              <a:gd name="connsiteY1" fmla="*/ 1 h 2078182"/>
              <a:gd name="connsiteX2" fmla="*/ 1971304 w 1983180"/>
              <a:gd name="connsiteY2" fmla="*/ 2072244 h 2078182"/>
              <a:gd name="connsiteX3" fmla="*/ 843148 w 1983180"/>
              <a:gd name="connsiteY3" fmla="*/ 2078182 h 2078182"/>
              <a:gd name="connsiteX0" fmla="*/ 0 w 1971647"/>
              <a:gd name="connsiteY0" fmla="*/ 0 h 2078182"/>
              <a:gd name="connsiteX1" fmla="*/ 1947554 w 1971647"/>
              <a:gd name="connsiteY1" fmla="*/ 1 h 2078182"/>
              <a:gd name="connsiteX2" fmla="*/ 1971304 w 1971647"/>
              <a:gd name="connsiteY2" fmla="*/ 2072244 h 2078182"/>
              <a:gd name="connsiteX3" fmla="*/ 843148 w 1971647"/>
              <a:gd name="connsiteY3" fmla="*/ 2078182 h 2078182"/>
              <a:gd name="connsiteX0" fmla="*/ 0 w 1977243"/>
              <a:gd name="connsiteY0" fmla="*/ 0 h 2078182"/>
              <a:gd name="connsiteX1" fmla="*/ 1977243 w 1977243"/>
              <a:gd name="connsiteY1" fmla="*/ 1 h 2078182"/>
              <a:gd name="connsiteX2" fmla="*/ 1971304 w 1977243"/>
              <a:gd name="connsiteY2" fmla="*/ 2072244 h 2078182"/>
              <a:gd name="connsiteX3" fmla="*/ 843148 w 1977243"/>
              <a:gd name="connsiteY3" fmla="*/ 2078182 h 2078182"/>
              <a:gd name="connsiteX0" fmla="*/ 0 w 1971830"/>
              <a:gd name="connsiteY0" fmla="*/ 0 h 2078182"/>
              <a:gd name="connsiteX1" fmla="*/ 1959430 w 1971830"/>
              <a:gd name="connsiteY1" fmla="*/ 1 h 2078182"/>
              <a:gd name="connsiteX2" fmla="*/ 1971304 w 1971830"/>
              <a:gd name="connsiteY2" fmla="*/ 2072244 h 2078182"/>
              <a:gd name="connsiteX3" fmla="*/ 843148 w 1971830"/>
              <a:gd name="connsiteY3" fmla="*/ 2078182 h 2078182"/>
              <a:gd name="connsiteX0" fmla="*/ 0 w 1971320"/>
              <a:gd name="connsiteY0" fmla="*/ 12245 h 2090427"/>
              <a:gd name="connsiteX1" fmla="*/ 1277712 w 1971320"/>
              <a:gd name="connsiteY1" fmla="*/ 0 h 2090427"/>
              <a:gd name="connsiteX2" fmla="*/ 1971304 w 1971320"/>
              <a:gd name="connsiteY2" fmla="*/ 2084489 h 2090427"/>
              <a:gd name="connsiteX3" fmla="*/ 843148 w 1971320"/>
              <a:gd name="connsiteY3" fmla="*/ 2090427 h 2090427"/>
              <a:gd name="connsiteX0" fmla="*/ 0 w 1972491"/>
              <a:gd name="connsiteY0" fmla="*/ 4081 h 2082263"/>
              <a:gd name="connsiteX1" fmla="*/ 1971676 w 1972491"/>
              <a:gd name="connsiteY1" fmla="*/ 0 h 2082263"/>
              <a:gd name="connsiteX2" fmla="*/ 1971304 w 1972491"/>
              <a:gd name="connsiteY2" fmla="*/ 2076325 h 2082263"/>
              <a:gd name="connsiteX3" fmla="*/ 843148 w 1972491"/>
              <a:gd name="connsiteY3" fmla="*/ 2082263 h 2082263"/>
              <a:gd name="connsiteX0" fmla="*/ 0 w 1972491"/>
              <a:gd name="connsiteY0" fmla="*/ 4081 h 2086345"/>
              <a:gd name="connsiteX1" fmla="*/ 1971676 w 1972491"/>
              <a:gd name="connsiteY1" fmla="*/ 0 h 2086345"/>
              <a:gd name="connsiteX2" fmla="*/ 1971304 w 1972491"/>
              <a:gd name="connsiteY2" fmla="*/ 2076325 h 2086345"/>
              <a:gd name="connsiteX3" fmla="*/ 1252894 w 1972491"/>
              <a:gd name="connsiteY3" fmla="*/ 2086345 h 2086345"/>
              <a:gd name="connsiteX0" fmla="*/ 0 w 1972491"/>
              <a:gd name="connsiteY0" fmla="*/ 4081 h 2086345"/>
              <a:gd name="connsiteX1" fmla="*/ 1971676 w 1972491"/>
              <a:gd name="connsiteY1" fmla="*/ 0 h 2086345"/>
              <a:gd name="connsiteX2" fmla="*/ 1971304 w 1972491"/>
              <a:gd name="connsiteY2" fmla="*/ 2076325 h 2086345"/>
              <a:gd name="connsiteX3" fmla="*/ 1138788 w 1972491"/>
              <a:gd name="connsiteY3" fmla="*/ 2086345 h 2086345"/>
              <a:gd name="connsiteX0" fmla="*/ 0 w 1972491"/>
              <a:gd name="connsiteY0" fmla="*/ 4081 h 2086345"/>
              <a:gd name="connsiteX1" fmla="*/ 1971676 w 1972491"/>
              <a:gd name="connsiteY1" fmla="*/ 0 h 2086345"/>
              <a:gd name="connsiteX2" fmla="*/ 1971304 w 1972491"/>
              <a:gd name="connsiteY2" fmla="*/ 2076325 h 2086345"/>
              <a:gd name="connsiteX3" fmla="*/ 1040242 w 1972491"/>
              <a:gd name="connsiteY3" fmla="*/ 2086345 h 2086345"/>
              <a:gd name="connsiteX0" fmla="*/ 0 w 1971677"/>
              <a:gd name="connsiteY0" fmla="*/ 4081 h 2086345"/>
              <a:gd name="connsiteX1" fmla="*/ 1971676 w 1971677"/>
              <a:gd name="connsiteY1" fmla="*/ 0 h 2086345"/>
              <a:gd name="connsiteX2" fmla="*/ 1966118 w 1971677"/>
              <a:gd name="connsiteY2" fmla="*/ 1806903 h 2086345"/>
              <a:gd name="connsiteX3" fmla="*/ 1040242 w 1971677"/>
              <a:gd name="connsiteY3" fmla="*/ 2086345 h 2086345"/>
              <a:gd name="connsiteX0" fmla="*/ 0 w 1971676"/>
              <a:gd name="connsiteY0" fmla="*/ 4081 h 1821005"/>
              <a:gd name="connsiteX1" fmla="*/ 1971676 w 1971676"/>
              <a:gd name="connsiteY1" fmla="*/ 0 h 1821005"/>
              <a:gd name="connsiteX2" fmla="*/ 1966118 w 1971676"/>
              <a:gd name="connsiteY2" fmla="*/ 1806903 h 1821005"/>
              <a:gd name="connsiteX3" fmla="*/ 1060990 w 1971676"/>
              <a:gd name="connsiteY3" fmla="*/ 1821005 h 1821005"/>
              <a:gd name="connsiteX0" fmla="*/ 0 w 1994611"/>
              <a:gd name="connsiteY0" fmla="*/ 4081 h 1821005"/>
              <a:gd name="connsiteX1" fmla="*/ 1971676 w 1994611"/>
              <a:gd name="connsiteY1" fmla="*/ 0 h 1821005"/>
              <a:gd name="connsiteX2" fmla="*/ 1060990 w 1994611"/>
              <a:gd name="connsiteY2" fmla="*/ 1821005 h 1821005"/>
              <a:gd name="connsiteX0" fmla="*/ 18206 w 933619"/>
              <a:gd name="connsiteY0" fmla="*/ 0 h 2499755"/>
              <a:gd name="connsiteX1" fmla="*/ 910686 w 933619"/>
              <a:gd name="connsiteY1" fmla="*/ 678750 h 2499755"/>
              <a:gd name="connsiteX2" fmla="*/ 0 w 933619"/>
              <a:gd name="connsiteY2" fmla="*/ 2499755 h 2499755"/>
              <a:gd name="connsiteX0" fmla="*/ 247947 w 298805"/>
              <a:gd name="connsiteY0" fmla="*/ 580034 h 3079789"/>
              <a:gd name="connsiteX1" fmla="*/ 0 w 298805"/>
              <a:gd name="connsiteY1" fmla="*/ 0 h 3079789"/>
              <a:gd name="connsiteX2" fmla="*/ 229741 w 298805"/>
              <a:gd name="connsiteY2" fmla="*/ 3079789 h 3079789"/>
              <a:gd name="connsiteX0" fmla="*/ 829516 w 829517"/>
              <a:gd name="connsiteY0" fmla="*/ 1039187 h 1039187"/>
              <a:gd name="connsiteX1" fmla="*/ 581569 w 829517"/>
              <a:gd name="connsiteY1" fmla="*/ 459153 h 1039187"/>
              <a:gd name="connsiteX2" fmla="*/ 0 w 829517"/>
              <a:gd name="connsiteY2" fmla="*/ 83223 h 1039187"/>
              <a:gd name="connsiteX0" fmla="*/ 829516 w 829516"/>
              <a:gd name="connsiteY0" fmla="*/ 1039187 h 1039187"/>
              <a:gd name="connsiteX1" fmla="*/ 581569 w 829516"/>
              <a:gd name="connsiteY1" fmla="*/ 459153 h 1039187"/>
              <a:gd name="connsiteX2" fmla="*/ 0 w 829516"/>
              <a:gd name="connsiteY2" fmla="*/ 83223 h 1039187"/>
              <a:gd name="connsiteX0" fmla="*/ 829516 w 829516"/>
              <a:gd name="connsiteY0" fmla="*/ 955995 h 955995"/>
              <a:gd name="connsiteX1" fmla="*/ 581569 w 829516"/>
              <a:gd name="connsiteY1" fmla="*/ 375961 h 955995"/>
              <a:gd name="connsiteX2" fmla="*/ 0 w 829516"/>
              <a:gd name="connsiteY2" fmla="*/ 31 h 955995"/>
              <a:gd name="connsiteX0" fmla="*/ 829516 w 829516"/>
              <a:gd name="connsiteY0" fmla="*/ 955995 h 955995"/>
              <a:gd name="connsiteX1" fmla="*/ 780569 w 829516"/>
              <a:gd name="connsiteY1" fmla="*/ 364086 h 955995"/>
              <a:gd name="connsiteX2" fmla="*/ 0 w 829516"/>
              <a:gd name="connsiteY2" fmla="*/ 31 h 955995"/>
              <a:gd name="connsiteX0" fmla="*/ 829516 w 829516"/>
              <a:gd name="connsiteY0" fmla="*/ 956010 h 956010"/>
              <a:gd name="connsiteX1" fmla="*/ 581567 w 829516"/>
              <a:gd name="connsiteY1" fmla="*/ 144408 h 956010"/>
              <a:gd name="connsiteX2" fmla="*/ 0 w 829516"/>
              <a:gd name="connsiteY2" fmla="*/ 46 h 956010"/>
              <a:gd name="connsiteX0" fmla="*/ 829516 w 829516"/>
              <a:gd name="connsiteY0" fmla="*/ 956162 h 956162"/>
              <a:gd name="connsiteX1" fmla="*/ 581567 w 829516"/>
              <a:gd name="connsiteY1" fmla="*/ 144560 h 956162"/>
              <a:gd name="connsiteX2" fmla="*/ 0 w 829516"/>
              <a:gd name="connsiteY2" fmla="*/ 198 h 956162"/>
              <a:gd name="connsiteX0" fmla="*/ 829516 w 829516"/>
              <a:gd name="connsiteY0" fmla="*/ 955964 h 955964"/>
              <a:gd name="connsiteX1" fmla="*/ 581567 w 829516"/>
              <a:gd name="connsiteY1" fmla="*/ 144362 h 955964"/>
              <a:gd name="connsiteX2" fmla="*/ 0 w 829516"/>
              <a:gd name="connsiteY2" fmla="*/ 0 h 955964"/>
              <a:gd name="connsiteX0" fmla="*/ 990246 w 990246"/>
              <a:gd name="connsiteY0" fmla="*/ 1003465 h 1003465"/>
              <a:gd name="connsiteX1" fmla="*/ 742297 w 990246"/>
              <a:gd name="connsiteY1" fmla="*/ 191863 h 1003465"/>
              <a:gd name="connsiteX2" fmla="*/ 0 w 990246"/>
              <a:gd name="connsiteY2" fmla="*/ 0 h 1003465"/>
              <a:gd name="connsiteX0" fmla="*/ 1043822 w 1043822"/>
              <a:gd name="connsiteY0" fmla="*/ 1086593 h 1086593"/>
              <a:gd name="connsiteX1" fmla="*/ 742297 w 1043822"/>
              <a:gd name="connsiteY1" fmla="*/ 191863 h 1086593"/>
              <a:gd name="connsiteX2" fmla="*/ 0 w 1043822"/>
              <a:gd name="connsiteY2" fmla="*/ 0 h 1086593"/>
              <a:gd name="connsiteX0" fmla="*/ 1043822 w 1043822"/>
              <a:gd name="connsiteY0" fmla="*/ 1086593 h 1086593"/>
              <a:gd name="connsiteX1" fmla="*/ 742297 w 1043822"/>
              <a:gd name="connsiteY1" fmla="*/ 191863 h 1086593"/>
              <a:gd name="connsiteX2" fmla="*/ 0 w 1043822"/>
              <a:gd name="connsiteY2" fmla="*/ 0 h 1086593"/>
              <a:gd name="connsiteX0" fmla="*/ 1043822 w 1053710"/>
              <a:gd name="connsiteY0" fmla="*/ 1086593 h 1086593"/>
              <a:gd name="connsiteX1" fmla="*/ 1053710 w 1053710"/>
              <a:gd name="connsiteY1" fmla="*/ 1080658 h 1086593"/>
              <a:gd name="connsiteX2" fmla="*/ 742297 w 1053710"/>
              <a:gd name="connsiteY2" fmla="*/ 191863 h 1086593"/>
              <a:gd name="connsiteX3" fmla="*/ 0 w 1053710"/>
              <a:gd name="connsiteY3" fmla="*/ 0 h 1086593"/>
              <a:gd name="connsiteX0" fmla="*/ 1755632 w 1755632"/>
              <a:gd name="connsiteY0" fmla="*/ 1080655 h 1080658"/>
              <a:gd name="connsiteX1" fmla="*/ 1053710 w 1755632"/>
              <a:gd name="connsiteY1" fmla="*/ 1080658 h 1080658"/>
              <a:gd name="connsiteX2" fmla="*/ 742297 w 1755632"/>
              <a:gd name="connsiteY2" fmla="*/ 191863 h 1080658"/>
              <a:gd name="connsiteX3" fmla="*/ 0 w 1755632"/>
              <a:gd name="connsiteY3" fmla="*/ 0 h 1080658"/>
            </a:gdLst>
            <a:ahLst/>
            <a:cxnLst>
              <a:cxn ang="0">
                <a:pos x="connsiteX0" y="connsiteY0"/>
              </a:cxn>
              <a:cxn ang="0">
                <a:pos x="connsiteX1" y="connsiteY1"/>
              </a:cxn>
              <a:cxn ang="0">
                <a:pos x="connsiteX2" y="connsiteY2"/>
              </a:cxn>
              <a:cxn ang="0">
                <a:pos x="connsiteX3" y="connsiteY3"/>
              </a:cxn>
            </a:cxnLst>
            <a:rect l="l" t="t" r="r" b="b"/>
            <a:pathLst>
              <a:path w="1755632" h="1080658">
                <a:moveTo>
                  <a:pt x="1755632" y="1080655"/>
                </a:moveTo>
                <a:lnTo>
                  <a:pt x="1053710" y="1080658"/>
                </a:lnTo>
                <a:lnTo>
                  <a:pt x="742297" y="191863"/>
                </a:lnTo>
                <a:cubicBezTo>
                  <a:pt x="429280" y="102798"/>
                  <a:pt x="182073" y="36260"/>
                  <a:pt x="0" y="0"/>
                </a:cubicBezTo>
              </a:path>
            </a:pathLst>
          </a:custGeom>
          <a:noFill/>
          <a:ln cmpd="sng">
            <a:solidFill>
              <a:schemeClr val="accent2"/>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orma libre 24"/>
          <p:cNvSpPr/>
          <p:nvPr/>
        </p:nvSpPr>
        <p:spPr>
          <a:xfrm rot="10800000">
            <a:off x="2376798" y="3604162"/>
            <a:ext cx="1344158" cy="1090057"/>
          </a:xfrm>
          <a:custGeom>
            <a:avLst/>
            <a:gdLst>
              <a:gd name="connsiteX0" fmla="*/ 0 w 2096591"/>
              <a:gd name="connsiteY0" fmla="*/ 53439 h 2090057"/>
              <a:gd name="connsiteX1" fmla="*/ 190005 w 2096591"/>
              <a:gd name="connsiteY1" fmla="*/ 65315 h 2090057"/>
              <a:gd name="connsiteX2" fmla="*/ 1110343 w 2096591"/>
              <a:gd name="connsiteY2" fmla="*/ 59377 h 2090057"/>
              <a:gd name="connsiteX3" fmla="*/ 1377538 w 2096591"/>
              <a:gd name="connsiteY3" fmla="*/ 47502 h 2090057"/>
              <a:gd name="connsiteX4" fmla="*/ 1793174 w 2096591"/>
              <a:gd name="connsiteY4" fmla="*/ 29689 h 2090057"/>
              <a:gd name="connsiteX5" fmla="*/ 1852551 w 2096591"/>
              <a:gd name="connsiteY5" fmla="*/ 17813 h 2090057"/>
              <a:gd name="connsiteX6" fmla="*/ 1917865 w 2096591"/>
              <a:gd name="connsiteY6" fmla="*/ 0 h 2090057"/>
              <a:gd name="connsiteX7" fmla="*/ 1929740 w 2096591"/>
              <a:gd name="connsiteY7" fmla="*/ 95003 h 2090057"/>
              <a:gd name="connsiteX8" fmla="*/ 1935678 w 2096591"/>
              <a:gd name="connsiteY8" fmla="*/ 255320 h 2090057"/>
              <a:gd name="connsiteX9" fmla="*/ 1977242 w 2096591"/>
              <a:gd name="connsiteY9" fmla="*/ 475013 h 2090057"/>
              <a:gd name="connsiteX10" fmla="*/ 1983179 w 2096591"/>
              <a:gd name="connsiteY10" fmla="*/ 540328 h 2090057"/>
              <a:gd name="connsiteX11" fmla="*/ 1995055 w 2096591"/>
              <a:gd name="connsiteY11" fmla="*/ 617517 h 2090057"/>
              <a:gd name="connsiteX12" fmla="*/ 2000992 w 2096591"/>
              <a:gd name="connsiteY12" fmla="*/ 712520 h 2090057"/>
              <a:gd name="connsiteX13" fmla="*/ 2012867 w 2096591"/>
              <a:gd name="connsiteY13" fmla="*/ 819398 h 2090057"/>
              <a:gd name="connsiteX14" fmla="*/ 2024743 w 2096591"/>
              <a:gd name="connsiteY14" fmla="*/ 1021278 h 2090057"/>
              <a:gd name="connsiteX15" fmla="*/ 2030680 w 2096591"/>
              <a:gd name="connsiteY15" fmla="*/ 1134094 h 2090057"/>
              <a:gd name="connsiteX16" fmla="*/ 2042556 w 2096591"/>
              <a:gd name="connsiteY16" fmla="*/ 1235034 h 2090057"/>
              <a:gd name="connsiteX17" fmla="*/ 2060369 w 2096591"/>
              <a:gd name="connsiteY17" fmla="*/ 1401289 h 2090057"/>
              <a:gd name="connsiteX18" fmla="*/ 2072244 w 2096591"/>
              <a:gd name="connsiteY18" fmla="*/ 1638795 h 2090057"/>
              <a:gd name="connsiteX19" fmla="*/ 2084119 w 2096591"/>
              <a:gd name="connsiteY19" fmla="*/ 1816925 h 2090057"/>
              <a:gd name="connsiteX20" fmla="*/ 2090057 w 2096591"/>
              <a:gd name="connsiteY20" fmla="*/ 1935678 h 2090057"/>
              <a:gd name="connsiteX21" fmla="*/ 2095995 w 2096591"/>
              <a:gd name="connsiteY21" fmla="*/ 1989117 h 2090057"/>
              <a:gd name="connsiteX22" fmla="*/ 2078182 w 2096591"/>
              <a:gd name="connsiteY22" fmla="*/ 2012868 h 2090057"/>
              <a:gd name="connsiteX23" fmla="*/ 1704109 w 2096591"/>
              <a:gd name="connsiteY23" fmla="*/ 2024743 h 2090057"/>
              <a:gd name="connsiteX24" fmla="*/ 1454727 w 2096591"/>
              <a:gd name="connsiteY24" fmla="*/ 2042556 h 2090057"/>
              <a:gd name="connsiteX25" fmla="*/ 944088 w 2096591"/>
              <a:gd name="connsiteY25" fmla="*/ 2090057 h 2090057"/>
              <a:gd name="connsiteX26" fmla="*/ 843148 w 2096591"/>
              <a:gd name="connsiteY26" fmla="*/ 2084120 h 2090057"/>
              <a:gd name="connsiteX0" fmla="*/ 0 w 2123373"/>
              <a:gd name="connsiteY0" fmla="*/ 53439 h 2090057"/>
              <a:gd name="connsiteX1" fmla="*/ 190005 w 2123373"/>
              <a:gd name="connsiteY1" fmla="*/ 65315 h 2090057"/>
              <a:gd name="connsiteX2" fmla="*/ 1110343 w 2123373"/>
              <a:gd name="connsiteY2" fmla="*/ 59377 h 2090057"/>
              <a:gd name="connsiteX3" fmla="*/ 1377538 w 2123373"/>
              <a:gd name="connsiteY3" fmla="*/ 47502 h 2090057"/>
              <a:gd name="connsiteX4" fmla="*/ 1793174 w 2123373"/>
              <a:gd name="connsiteY4" fmla="*/ 29689 h 2090057"/>
              <a:gd name="connsiteX5" fmla="*/ 1852551 w 2123373"/>
              <a:gd name="connsiteY5" fmla="*/ 17813 h 2090057"/>
              <a:gd name="connsiteX6" fmla="*/ 1917865 w 2123373"/>
              <a:gd name="connsiteY6" fmla="*/ 0 h 2090057"/>
              <a:gd name="connsiteX7" fmla="*/ 1929740 w 2123373"/>
              <a:gd name="connsiteY7" fmla="*/ 95003 h 2090057"/>
              <a:gd name="connsiteX8" fmla="*/ 1935678 w 2123373"/>
              <a:gd name="connsiteY8" fmla="*/ 255320 h 2090057"/>
              <a:gd name="connsiteX9" fmla="*/ 1977242 w 2123373"/>
              <a:gd name="connsiteY9" fmla="*/ 475013 h 2090057"/>
              <a:gd name="connsiteX10" fmla="*/ 1983179 w 2123373"/>
              <a:gd name="connsiteY10" fmla="*/ 540328 h 2090057"/>
              <a:gd name="connsiteX11" fmla="*/ 1995055 w 2123373"/>
              <a:gd name="connsiteY11" fmla="*/ 617517 h 2090057"/>
              <a:gd name="connsiteX12" fmla="*/ 2000992 w 2123373"/>
              <a:gd name="connsiteY12" fmla="*/ 712520 h 2090057"/>
              <a:gd name="connsiteX13" fmla="*/ 2012867 w 2123373"/>
              <a:gd name="connsiteY13" fmla="*/ 819398 h 2090057"/>
              <a:gd name="connsiteX14" fmla="*/ 2024743 w 2123373"/>
              <a:gd name="connsiteY14" fmla="*/ 1021278 h 2090057"/>
              <a:gd name="connsiteX15" fmla="*/ 2030680 w 2123373"/>
              <a:gd name="connsiteY15" fmla="*/ 1134094 h 2090057"/>
              <a:gd name="connsiteX16" fmla="*/ 2042556 w 2123373"/>
              <a:gd name="connsiteY16" fmla="*/ 1235034 h 2090057"/>
              <a:gd name="connsiteX17" fmla="*/ 2060369 w 2123373"/>
              <a:gd name="connsiteY17" fmla="*/ 1401289 h 2090057"/>
              <a:gd name="connsiteX18" fmla="*/ 2072244 w 2123373"/>
              <a:gd name="connsiteY18" fmla="*/ 1638795 h 2090057"/>
              <a:gd name="connsiteX19" fmla="*/ 2084119 w 2123373"/>
              <a:gd name="connsiteY19" fmla="*/ 1816925 h 2090057"/>
              <a:gd name="connsiteX20" fmla="*/ 2090057 w 2123373"/>
              <a:gd name="connsiteY20" fmla="*/ 1935678 h 2090057"/>
              <a:gd name="connsiteX21" fmla="*/ 2095995 w 2123373"/>
              <a:gd name="connsiteY21" fmla="*/ 1989117 h 2090057"/>
              <a:gd name="connsiteX22" fmla="*/ 1704109 w 2123373"/>
              <a:gd name="connsiteY22" fmla="*/ 2024743 h 2090057"/>
              <a:gd name="connsiteX23" fmla="*/ 1454727 w 2123373"/>
              <a:gd name="connsiteY23" fmla="*/ 2042556 h 2090057"/>
              <a:gd name="connsiteX24" fmla="*/ 944088 w 2123373"/>
              <a:gd name="connsiteY24" fmla="*/ 2090057 h 2090057"/>
              <a:gd name="connsiteX25" fmla="*/ 843148 w 2123373"/>
              <a:gd name="connsiteY25"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42556 w 2122114"/>
              <a:gd name="connsiteY16" fmla="*/ 1235034 h 2090057"/>
              <a:gd name="connsiteX17" fmla="*/ 2060369 w 2122114"/>
              <a:gd name="connsiteY17" fmla="*/ 1401289 h 2090057"/>
              <a:gd name="connsiteX18" fmla="*/ 2072244 w 2122114"/>
              <a:gd name="connsiteY18" fmla="*/ 1638795 h 2090057"/>
              <a:gd name="connsiteX19" fmla="*/ 2084119 w 2122114"/>
              <a:gd name="connsiteY19" fmla="*/ 1816925 h 2090057"/>
              <a:gd name="connsiteX20" fmla="*/ 2095995 w 2122114"/>
              <a:gd name="connsiteY20" fmla="*/ 1989117 h 2090057"/>
              <a:gd name="connsiteX21" fmla="*/ 1704109 w 2122114"/>
              <a:gd name="connsiteY21" fmla="*/ 2024743 h 2090057"/>
              <a:gd name="connsiteX22" fmla="*/ 1454727 w 2122114"/>
              <a:gd name="connsiteY22" fmla="*/ 2042556 h 2090057"/>
              <a:gd name="connsiteX23" fmla="*/ 944088 w 2122114"/>
              <a:gd name="connsiteY23" fmla="*/ 2090057 h 2090057"/>
              <a:gd name="connsiteX24" fmla="*/ 843148 w 2122114"/>
              <a:gd name="connsiteY24"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42556 w 2122114"/>
              <a:gd name="connsiteY16" fmla="*/ 1235034 h 2090057"/>
              <a:gd name="connsiteX17" fmla="*/ 2072244 w 2122114"/>
              <a:gd name="connsiteY17" fmla="*/ 1638795 h 2090057"/>
              <a:gd name="connsiteX18" fmla="*/ 2084119 w 2122114"/>
              <a:gd name="connsiteY18" fmla="*/ 1816925 h 2090057"/>
              <a:gd name="connsiteX19" fmla="*/ 2095995 w 2122114"/>
              <a:gd name="connsiteY19" fmla="*/ 1989117 h 2090057"/>
              <a:gd name="connsiteX20" fmla="*/ 1704109 w 2122114"/>
              <a:gd name="connsiteY20" fmla="*/ 2024743 h 2090057"/>
              <a:gd name="connsiteX21" fmla="*/ 1454727 w 2122114"/>
              <a:gd name="connsiteY21" fmla="*/ 2042556 h 2090057"/>
              <a:gd name="connsiteX22" fmla="*/ 944088 w 2122114"/>
              <a:gd name="connsiteY22" fmla="*/ 2090057 h 2090057"/>
              <a:gd name="connsiteX23" fmla="*/ 843148 w 2122114"/>
              <a:gd name="connsiteY23"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72244 w 2122114"/>
              <a:gd name="connsiteY16" fmla="*/ 1638795 h 2090057"/>
              <a:gd name="connsiteX17" fmla="*/ 2084119 w 2122114"/>
              <a:gd name="connsiteY17" fmla="*/ 1816925 h 2090057"/>
              <a:gd name="connsiteX18" fmla="*/ 2095995 w 2122114"/>
              <a:gd name="connsiteY18" fmla="*/ 1989117 h 2090057"/>
              <a:gd name="connsiteX19" fmla="*/ 1704109 w 2122114"/>
              <a:gd name="connsiteY19" fmla="*/ 2024743 h 2090057"/>
              <a:gd name="connsiteX20" fmla="*/ 1454727 w 2122114"/>
              <a:gd name="connsiteY20" fmla="*/ 2042556 h 2090057"/>
              <a:gd name="connsiteX21" fmla="*/ 944088 w 2122114"/>
              <a:gd name="connsiteY21" fmla="*/ 2090057 h 2090057"/>
              <a:gd name="connsiteX22" fmla="*/ 843148 w 2122114"/>
              <a:gd name="connsiteY22"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35678 w 2122114"/>
              <a:gd name="connsiteY7" fmla="*/ 255320 h 2090057"/>
              <a:gd name="connsiteX8" fmla="*/ 1977242 w 2122114"/>
              <a:gd name="connsiteY8" fmla="*/ 475013 h 2090057"/>
              <a:gd name="connsiteX9" fmla="*/ 1983179 w 2122114"/>
              <a:gd name="connsiteY9" fmla="*/ 540328 h 2090057"/>
              <a:gd name="connsiteX10" fmla="*/ 1995055 w 2122114"/>
              <a:gd name="connsiteY10" fmla="*/ 617517 h 2090057"/>
              <a:gd name="connsiteX11" fmla="*/ 2000992 w 2122114"/>
              <a:gd name="connsiteY11" fmla="*/ 712520 h 2090057"/>
              <a:gd name="connsiteX12" fmla="*/ 2012867 w 2122114"/>
              <a:gd name="connsiteY12" fmla="*/ 819398 h 2090057"/>
              <a:gd name="connsiteX13" fmla="*/ 2024743 w 2122114"/>
              <a:gd name="connsiteY13" fmla="*/ 1021278 h 2090057"/>
              <a:gd name="connsiteX14" fmla="*/ 2030680 w 2122114"/>
              <a:gd name="connsiteY14" fmla="*/ 1134094 h 2090057"/>
              <a:gd name="connsiteX15" fmla="*/ 2072244 w 2122114"/>
              <a:gd name="connsiteY15" fmla="*/ 1638795 h 2090057"/>
              <a:gd name="connsiteX16" fmla="*/ 2084119 w 2122114"/>
              <a:gd name="connsiteY16" fmla="*/ 1816925 h 2090057"/>
              <a:gd name="connsiteX17" fmla="*/ 2095995 w 2122114"/>
              <a:gd name="connsiteY17" fmla="*/ 1989117 h 2090057"/>
              <a:gd name="connsiteX18" fmla="*/ 1704109 w 2122114"/>
              <a:gd name="connsiteY18" fmla="*/ 2024743 h 2090057"/>
              <a:gd name="connsiteX19" fmla="*/ 1454727 w 2122114"/>
              <a:gd name="connsiteY19" fmla="*/ 2042556 h 2090057"/>
              <a:gd name="connsiteX20" fmla="*/ 944088 w 2122114"/>
              <a:gd name="connsiteY20" fmla="*/ 2090057 h 2090057"/>
              <a:gd name="connsiteX21" fmla="*/ 843148 w 2122114"/>
              <a:gd name="connsiteY21"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35678 w 2122114"/>
              <a:gd name="connsiteY7" fmla="*/ 255320 h 2090057"/>
              <a:gd name="connsiteX8" fmla="*/ 1977242 w 2122114"/>
              <a:gd name="connsiteY8" fmla="*/ 475013 h 2090057"/>
              <a:gd name="connsiteX9" fmla="*/ 1983179 w 2122114"/>
              <a:gd name="connsiteY9" fmla="*/ 540328 h 2090057"/>
              <a:gd name="connsiteX10" fmla="*/ 1995055 w 2122114"/>
              <a:gd name="connsiteY10" fmla="*/ 617517 h 2090057"/>
              <a:gd name="connsiteX11" fmla="*/ 2000992 w 2122114"/>
              <a:gd name="connsiteY11" fmla="*/ 712520 h 2090057"/>
              <a:gd name="connsiteX12" fmla="*/ 2012867 w 2122114"/>
              <a:gd name="connsiteY12" fmla="*/ 819398 h 2090057"/>
              <a:gd name="connsiteX13" fmla="*/ 2024743 w 2122114"/>
              <a:gd name="connsiteY13" fmla="*/ 1021278 h 2090057"/>
              <a:gd name="connsiteX14" fmla="*/ 2030680 w 2122114"/>
              <a:gd name="connsiteY14" fmla="*/ 1134094 h 2090057"/>
              <a:gd name="connsiteX15" fmla="*/ 2072244 w 2122114"/>
              <a:gd name="connsiteY15" fmla="*/ 1638795 h 2090057"/>
              <a:gd name="connsiteX16" fmla="*/ 2084119 w 2122114"/>
              <a:gd name="connsiteY16" fmla="*/ 1816925 h 2090057"/>
              <a:gd name="connsiteX17" fmla="*/ 2095995 w 2122114"/>
              <a:gd name="connsiteY17" fmla="*/ 1989117 h 2090057"/>
              <a:gd name="connsiteX18" fmla="*/ 1704109 w 2122114"/>
              <a:gd name="connsiteY18" fmla="*/ 2024743 h 2090057"/>
              <a:gd name="connsiteX19" fmla="*/ 944088 w 2122114"/>
              <a:gd name="connsiteY19" fmla="*/ 2090057 h 2090057"/>
              <a:gd name="connsiteX20" fmla="*/ 843148 w 2122114"/>
              <a:gd name="connsiteY20" fmla="*/ 2084120 h 2090057"/>
              <a:gd name="connsiteX0" fmla="*/ 0 w 2178302"/>
              <a:gd name="connsiteY0" fmla="*/ 53439 h 2090057"/>
              <a:gd name="connsiteX1" fmla="*/ 190005 w 2178302"/>
              <a:gd name="connsiteY1" fmla="*/ 65315 h 2090057"/>
              <a:gd name="connsiteX2" fmla="*/ 1110343 w 2178302"/>
              <a:gd name="connsiteY2" fmla="*/ 59377 h 2090057"/>
              <a:gd name="connsiteX3" fmla="*/ 1377538 w 2178302"/>
              <a:gd name="connsiteY3" fmla="*/ 47502 h 2090057"/>
              <a:gd name="connsiteX4" fmla="*/ 1793174 w 2178302"/>
              <a:gd name="connsiteY4" fmla="*/ 29689 h 2090057"/>
              <a:gd name="connsiteX5" fmla="*/ 1852551 w 2178302"/>
              <a:gd name="connsiteY5" fmla="*/ 17813 h 2090057"/>
              <a:gd name="connsiteX6" fmla="*/ 1917865 w 2178302"/>
              <a:gd name="connsiteY6" fmla="*/ 0 h 2090057"/>
              <a:gd name="connsiteX7" fmla="*/ 1935678 w 2178302"/>
              <a:gd name="connsiteY7" fmla="*/ 255320 h 2090057"/>
              <a:gd name="connsiteX8" fmla="*/ 1977242 w 2178302"/>
              <a:gd name="connsiteY8" fmla="*/ 475013 h 2090057"/>
              <a:gd name="connsiteX9" fmla="*/ 1983179 w 2178302"/>
              <a:gd name="connsiteY9" fmla="*/ 540328 h 2090057"/>
              <a:gd name="connsiteX10" fmla="*/ 1995055 w 2178302"/>
              <a:gd name="connsiteY10" fmla="*/ 617517 h 2090057"/>
              <a:gd name="connsiteX11" fmla="*/ 2000992 w 2178302"/>
              <a:gd name="connsiteY11" fmla="*/ 712520 h 2090057"/>
              <a:gd name="connsiteX12" fmla="*/ 2012867 w 2178302"/>
              <a:gd name="connsiteY12" fmla="*/ 819398 h 2090057"/>
              <a:gd name="connsiteX13" fmla="*/ 2024743 w 2178302"/>
              <a:gd name="connsiteY13" fmla="*/ 1021278 h 2090057"/>
              <a:gd name="connsiteX14" fmla="*/ 2030680 w 2178302"/>
              <a:gd name="connsiteY14" fmla="*/ 1134094 h 2090057"/>
              <a:gd name="connsiteX15" fmla="*/ 2072244 w 2178302"/>
              <a:gd name="connsiteY15" fmla="*/ 1638795 h 2090057"/>
              <a:gd name="connsiteX16" fmla="*/ 2084119 w 2178302"/>
              <a:gd name="connsiteY16" fmla="*/ 1816925 h 2090057"/>
              <a:gd name="connsiteX17" fmla="*/ 2095995 w 2178302"/>
              <a:gd name="connsiteY17" fmla="*/ 1989117 h 2090057"/>
              <a:gd name="connsiteX18" fmla="*/ 944088 w 2178302"/>
              <a:gd name="connsiteY18" fmla="*/ 2090057 h 2090057"/>
              <a:gd name="connsiteX19" fmla="*/ 843148 w 2178302"/>
              <a:gd name="connsiteY19" fmla="*/ 2084120 h 2090057"/>
              <a:gd name="connsiteX0" fmla="*/ 0 w 2176004"/>
              <a:gd name="connsiteY0" fmla="*/ 53439 h 2090057"/>
              <a:gd name="connsiteX1" fmla="*/ 190005 w 2176004"/>
              <a:gd name="connsiteY1" fmla="*/ 65315 h 2090057"/>
              <a:gd name="connsiteX2" fmla="*/ 1110343 w 2176004"/>
              <a:gd name="connsiteY2" fmla="*/ 59377 h 2090057"/>
              <a:gd name="connsiteX3" fmla="*/ 1377538 w 2176004"/>
              <a:gd name="connsiteY3" fmla="*/ 47502 h 2090057"/>
              <a:gd name="connsiteX4" fmla="*/ 1793174 w 2176004"/>
              <a:gd name="connsiteY4" fmla="*/ 29689 h 2090057"/>
              <a:gd name="connsiteX5" fmla="*/ 1852551 w 2176004"/>
              <a:gd name="connsiteY5" fmla="*/ 17813 h 2090057"/>
              <a:gd name="connsiteX6" fmla="*/ 1917865 w 2176004"/>
              <a:gd name="connsiteY6" fmla="*/ 0 h 2090057"/>
              <a:gd name="connsiteX7" fmla="*/ 1935678 w 2176004"/>
              <a:gd name="connsiteY7" fmla="*/ 255320 h 2090057"/>
              <a:gd name="connsiteX8" fmla="*/ 1977242 w 2176004"/>
              <a:gd name="connsiteY8" fmla="*/ 475013 h 2090057"/>
              <a:gd name="connsiteX9" fmla="*/ 1983179 w 2176004"/>
              <a:gd name="connsiteY9" fmla="*/ 540328 h 2090057"/>
              <a:gd name="connsiteX10" fmla="*/ 1995055 w 2176004"/>
              <a:gd name="connsiteY10" fmla="*/ 617517 h 2090057"/>
              <a:gd name="connsiteX11" fmla="*/ 2000992 w 2176004"/>
              <a:gd name="connsiteY11" fmla="*/ 712520 h 2090057"/>
              <a:gd name="connsiteX12" fmla="*/ 2012867 w 2176004"/>
              <a:gd name="connsiteY12" fmla="*/ 819398 h 2090057"/>
              <a:gd name="connsiteX13" fmla="*/ 2024743 w 2176004"/>
              <a:gd name="connsiteY13" fmla="*/ 1021278 h 2090057"/>
              <a:gd name="connsiteX14" fmla="*/ 2030680 w 2176004"/>
              <a:gd name="connsiteY14" fmla="*/ 1134094 h 2090057"/>
              <a:gd name="connsiteX15" fmla="*/ 2072244 w 2176004"/>
              <a:gd name="connsiteY15" fmla="*/ 1638795 h 2090057"/>
              <a:gd name="connsiteX16" fmla="*/ 2095995 w 2176004"/>
              <a:gd name="connsiteY16" fmla="*/ 1989117 h 2090057"/>
              <a:gd name="connsiteX17" fmla="*/ 944088 w 2176004"/>
              <a:gd name="connsiteY17" fmla="*/ 2090057 h 2090057"/>
              <a:gd name="connsiteX18" fmla="*/ 843148 w 2176004"/>
              <a:gd name="connsiteY18" fmla="*/ 2084120 h 2090057"/>
              <a:gd name="connsiteX0" fmla="*/ 0 w 2183466"/>
              <a:gd name="connsiteY0" fmla="*/ 53439 h 2084120"/>
              <a:gd name="connsiteX1" fmla="*/ 190005 w 2183466"/>
              <a:gd name="connsiteY1" fmla="*/ 65315 h 2084120"/>
              <a:gd name="connsiteX2" fmla="*/ 1110343 w 2183466"/>
              <a:gd name="connsiteY2" fmla="*/ 59377 h 2084120"/>
              <a:gd name="connsiteX3" fmla="*/ 1377538 w 2183466"/>
              <a:gd name="connsiteY3" fmla="*/ 47502 h 2084120"/>
              <a:gd name="connsiteX4" fmla="*/ 1793174 w 2183466"/>
              <a:gd name="connsiteY4" fmla="*/ 29689 h 2084120"/>
              <a:gd name="connsiteX5" fmla="*/ 1852551 w 2183466"/>
              <a:gd name="connsiteY5" fmla="*/ 17813 h 2084120"/>
              <a:gd name="connsiteX6" fmla="*/ 1917865 w 2183466"/>
              <a:gd name="connsiteY6" fmla="*/ 0 h 2084120"/>
              <a:gd name="connsiteX7" fmla="*/ 1935678 w 2183466"/>
              <a:gd name="connsiteY7" fmla="*/ 255320 h 2084120"/>
              <a:gd name="connsiteX8" fmla="*/ 1977242 w 2183466"/>
              <a:gd name="connsiteY8" fmla="*/ 475013 h 2084120"/>
              <a:gd name="connsiteX9" fmla="*/ 1983179 w 2183466"/>
              <a:gd name="connsiteY9" fmla="*/ 540328 h 2084120"/>
              <a:gd name="connsiteX10" fmla="*/ 1995055 w 2183466"/>
              <a:gd name="connsiteY10" fmla="*/ 617517 h 2084120"/>
              <a:gd name="connsiteX11" fmla="*/ 2000992 w 2183466"/>
              <a:gd name="connsiteY11" fmla="*/ 712520 h 2084120"/>
              <a:gd name="connsiteX12" fmla="*/ 2012867 w 2183466"/>
              <a:gd name="connsiteY12" fmla="*/ 819398 h 2084120"/>
              <a:gd name="connsiteX13" fmla="*/ 2024743 w 2183466"/>
              <a:gd name="connsiteY13" fmla="*/ 1021278 h 2084120"/>
              <a:gd name="connsiteX14" fmla="*/ 2030680 w 2183466"/>
              <a:gd name="connsiteY14" fmla="*/ 1134094 h 2084120"/>
              <a:gd name="connsiteX15" fmla="*/ 2072244 w 2183466"/>
              <a:gd name="connsiteY15" fmla="*/ 1638795 h 2084120"/>
              <a:gd name="connsiteX16" fmla="*/ 2095995 w 2183466"/>
              <a:gd name="connsiteY16" fmla="*/ 1989117 h 2084120"/>
              <a:gd name="connsiteX17" fmla="*/ 843148 w 2183466"/>
              <a:gd name="connsiteY17" fmla="*/ 2084120 h 2084120"/>
              <a:gd name="connsiteX0" fmla="*/ 0 w 2183466"/>
              <a:gd name="connsiteY0" fmla="*/ 53439 h 2084120"/>
              <a:gd name="connsiteX1" fmla="*/ 1110343 w 2183466"/>
              <a:gd name="connsiteY1" fmla="*/ 59377 h 2084120"/>
              <a:gd name="connsiteX2" fmla="*/ 1377538 w 2183466"/>
              <a:gd name="connsiteY2" fmla="*/ 47502 h 2084120"/>
              <a:gd name="connsiteX3" fmla="*/ 1793174 w 2183466"/>
              <a:gd name="connsiteY3" fmla="*/ 29689 h 2084120"/>
              <a:gd name="connsiteX4" fmla="*/ 1852551 w 2183466"/>
              <a:gd name="connsiteY4" fmla="*/ 17813 h 2084120"/>
              <a:gd name="connsiteX5" fmla="*/ 1917865 w 2183466"/>
              <a:gd name="connsiteY5" fmla="*/ 0 h 2084120"/>
              <a:gd name="connsiteX6" fmla="*/ 1935678 w 2183466"/>
              <a:gd name="connsiteY6" fmla="*/ 255320 h 2084120"/>
              <a:gd name="connsiteX7" fmla="*/ 1977242 w 2183466"/>
              <a:gd name="connsiteY7" fmla="*/ 475013 h 2084120"/>
              <a:gd name="connsiteX8" fmla="*/ 1983179 w 2183466"/>
              <a:gd name="connsiteY8" fmla="*/ 540328 h 2084120"/>
              <a:gd name="connsiteX9" fmla="*/ 1995055 w 2183466"/>
              <a:gd name="connsiteY9" fmla="*/ 617517 h 2084120"/>
              <a:gd name="connsiteX10" fmla="*/ 2000992 w 2183466"/>
              <a:gd name="connsiteY10" fmla="*/ 712520 h 2084120"/>
              <a:gd name="connsiteX11" fmla="*/ 2012867 w 2183466"/>
              <a:gd name="connsiteY11" fmla="*/ 819398 h 2084120"/>
              <a:gd name="connsiteX12" fmla="*/ 2024743 w 2183466"/>
              <a:gd name="connsiteY12" fmla="*/ 1021278 h 2084120"/>
              <a:gd name="connsiteX13" fmla="*/ 2030680 w 2183466"/>
              <a:gd name="connsiteY13" fmla="*/ 1134094 h 2084120"/>
              <a:gd name="connsiteX14" fmla="*/ 2072244 w 2183466"/>
              <a:gd name="connsiteY14" fmla="*/ 1638795 h 2084120"/>
              <a:gd name="connsiteX15" fmla="*/ 2095995 w 2183466"/>
              <a:gd name="connsiteY15" fmla="*/ 1989117 h 2084120"/>
              <a:gd name="connsiteX16" fmla="*/ 843148 w 2183466"/>
              <a:gd name="connsiteY16" fmla="*/ 2084120 h 2084120"/>
              <a:gd name="connsiteX0" fmla="*/ 0 w 2183466"/>
              <a:gd name="connsiteY0" fmla="*/ 53439 h 2084120"/>
              <a:gd name="connsiteX1" fmla="*/ 1377538 w 2183466"/>
              <a:gd name="connsiteY1" fmla="*/ 47502 h 2084120"/>
              <a:gd name="connsiteX2" fmla="*/ 1793174 w 2183466"/>
              <a:gd name="connsiteY2" fmla="*/ 29689 h 2084120"/>
              <a:gd name="connsiteX3" fmla="*/ 1852551 w 2183466"/>
              <a:gd name="connsiteY3" fmla="*/ 17813 h 2084120"/>
              <a:gd name="connsiteX4" fmla="*/ 1917865 w 2183466"/>
              <a:gd name="connsiteY4" fmla="*/ 0 h 2084120"/>
              <a:gd name="connsiteX5" fmla="*/ 1935678 w 2183466"/>
              <a:gd name="connsiteY5" fmla="*/ 255320 h 2084120"/>
              <a:gd name="connsiteX6" fmla="*/ 1977242 w 2183466"/>
              <a:gd name="connsiteY6" fmla="*/ 475013 h 2084120"/>
              <a:gd name="connsiteX7" fmla="*/ 1983179 w 2183466"/>
              <a:gd name="connsiteY7" fmla="*/ 540328 h 2084120"/>
              <a:gd name="connsiteX8" fmla="*/ 1995055 w 2183466"/>
              <a:gd name="connsiteY8" fmla="*/ 617517 h 2084120"/>
              <a:gd name="connsiteX9" fmla="*/ 2000992 w 2183466"/>
              <a:gd name="connsiteY9" fmla="*/ 712520 h 2084120"/>
              <a:gd name="connsiteX10" fmla="*/ 2012867 w 2183466"/>
              <a:gd name="connsiteY10" fmla="*/ 819398 h 2084120"/>
              <a:gd name="connsiteX11" fmla="*/ 2024743 w 2183466"/>
              <a:gd name="connsiteY11" fmla="*/ 1021278 h 2084120"/>
              <a:gd name="connsiteX12" fmla="*/ 2030680 w 2183466"/>
              <a:gd name="connsiteY12" fmla="*/ 1134094 h 2084120"/>
              <a:gd name="connsiteX13" fmla="*/ 2072244 w 2183466"/>
              <a:gd name="connsiteY13" fmla="*/ 1638795 h 2084120"/>
              <a:gd name="connsiteX14" fmla="*/ 2095995 w 2183466"/>
              <a:gd name="connsiteY14" fmla="*/ 1989117 h 2084120"/>
              <a:gd name="connsiteX15" fmla="*/ 843148 w 2183466"/>
              <a:gd name="connsiteY15" fmla="*/ 2084120 h 2084120"/>
              <a:gd name="connsiteX0" fmla="*/ 0 w 2183466"/>
              <a:gd name="connsiteY0" fmla="*/ 53439 h 2084120"/>
              <a:gd name="connsiteX1" fmla="*/ 1793174 w 2183466"/>
              <a:gd name="connsiteY1" fmla="*/ 29689 h 2084120"/>
              <a:gd name="connsiteX2" fmla="*/ 1852551 w 2183466"/>
              <a:gd name="connsiteY2" fmla="*/ 17813 h 2084120"/>
              <a:gd name="connsiteX3" fmla="*/ 1917865 w 2183466"/>
              <a:gd name="connsiteY3" fmla="*/ 0 h 2084120"/>
              <a:gd name="connsiteX4" fmla="*/ 1935678 w 2183466"/>
              <a:gd name="connsiteY4" fmla="*/ 255320 h 2084120"/>
              <a:gd name="connsiteX5" fmla="*/ 1977242 w 2183466"/>
              <a:gd name="connsiteY5" fmla="*/ 475013 h 2084120"/>
              <a:gd name="connsiteX6" fmla="*/ 1983179 w 2183466"/>
              <a:gd name="connsiteY6" fmla="*/ 540328 h 2084120"/>
              <a:gd name="connsiteX7" fmla="*/ 1995055 w 2183466"/>
              <a:gd name="connsiteY7" fmla="*/ 617517 h 2084120"/>
              <a:gd name="connsiteX8" fmla="*/ 2000992 w 2183466"/>
              <a:gd name="connsiteY8" fmla="*/ 712520 h 2084120"/>
              <a:gd name="connsiteX9" fmla="*/ 2012867 w 2183466"/>
              <a:gd name="connsiteY9" fmla="*/ 819398 h 2084120"/>
              <a:gd name="connsiteX10" fmla="*/ 2024743 w 2183466"/>
              <a:gd name="connsiteY10" fmla="*/ 1021278 h 2084120"/>
              <a:gd name="connsiteX11" fmla="*/ 2030680 w 2183466"/>
              <a:gd name="connsiteY11" fmla="*/ 1134094 h 2084120"/>
              <a:gd name="connsiteX12" fmla="*/ 2072244 w 2183466"/>
              <a:gd name="connsiteY12" fmla="*/ 1638795 h 2084120"/>
              <a:gd name="connsiteX13" fmla="*/ 2095995 w 2183466"/>
              <a:gd name="connsiteY13" fmla="*/ 1989117 h 2084120"/>
              <a:gd name="connsiteX14" fmla="*/ 843148 w 2183466"/>
              <a:gd name="connsiteY14" fmla="*/ 2084120 h 2084120"/>
              <a:gd name="connsiteX0" fmla="*/ 0 w 2183466"/>
              <a:gd name="connsiteY0" fmla="*/ 65938 h 2096619"/>
              <a:gd name="connsiteX1" fmla="*/ 1793174 w 2183466"/>
              <a:gd name="connsiteY1" fmla="*/ 42188 h 2096619"/>
              <a:gd name="connsiteX2" fmla="*/ 1917865 w 2183466"/>
              <a:gd name="connsiteY2" fmla="*/ 12499 h 2096619"/>
              <a:gd name="connsiteX3" fmla="*/ 1935678 w 2183466"/>
              <a:gd name="connsiteY3" fmla="*/ 267819 h 2096619"/>
              <a:gd name="connsiteX4" fmla="*/ 1977242 w 2183466"/>
              <a:gd name="connsiteY4" fmla="*/ 487512 h 2096619"/>
              <a:gd name="connsiteX5" fmla="*/ 1983179 w 2183466"/>
              <a:gd name="connsiteY5" fmla="*/ 552827 h 2096619"/>
              <a:gd name="connsiteX6" fmla="*/ 1995055 w 2183466"/>
              <a:gd name="connsiteY6" fmla="*/ 630016 h 2096619"/>
              <a:gd name="connsiteX7" fmla="*/ 2000992 w 2183466"/>
              <a:gd name="connsiteY7" fmla="*/ 725019 h 2096619"/>
              <a:gd name="connsiteX8" fmla="*/ 2012867 w 2183466"/>
              <a:gd name="connsiteY8" fmla="*/ 831897 h 2096619"/>
              <a:gd name="connsiteX9" fmla="*/ 2024743 w 2183466"/>
              <a:gd name="connsiteY9" fmla="*/ 1033777 h 2096619"/>
              <a:gd name="connsiteX10" fmla="*/ 2030680 w 2183466"/>
              <a:gd name="connsiteY10" fmla="*/ 1146593 h 2096619"/>
              <a:gd name="connsiteX11" fmla="*/ 2072244 w 2183466"/>
              <a:gd name="connsiteY11" fmla="*/ 1651294 h 2096619"/>
              <a:gd name="connsiteX12" fmla="*/ 2095995 w 2183466"/>
              <a:gd name="connsiteY12" fmla="*/ 2001616 h 2096619"/>
              <a:gd name="connsiteX13" fmla="*/ 843148 w 2183466"/>
              <a:gd name="connsiteY13" fmla="*/ 2096619 h 2096619"/>
              <a:gd name="connsiteX0" fmla="*/ 0 w 2183466"/>
              <a:gd name="connsiteY0" fmla="*/ 53439 h 2084120"/>
              <a:gd name="connsiteX1" fmla="*/ 1917865 w 2183466"/>
              <a:gd name="connsiteY1" fmla="*/ 0 h 2084120"/>
              <a:gd name="connsiteX2" fmla="*/ 1935678 w 2183466"/>
              <a:gd name="connsiteY2" fmla="*/ 255320 h 2084120"/>
              <a:gd name="connsiteX3" fmla="*/ 1977242 w 2183466"/>
              <a:gd name="connsiteY3" fmla="*/ 475013 h 2084120"/>
              <a:gd name="connsiteX4" fmla="*/ 1983179 w 2183466"/>
              <a:gd name="connsiteY4" fmla="*/ 540328 h 2084120"/>
              <a:gd name="connsiteX5" fmla="*/ 1995055 w 2183466"/>
              <a:gd name="connsiteY5" fmla="*/ 617517 h 2084120"/>
              <a:gd name="connsiteX6" fmla="*/ 2000992 w 2183466"/>
              <a:gd name="connsiteY6" fmla="*/ 712520 h 2084120"/>
              <a:gd name="connsiteX7" fmla="*/ 2012867 w 2183466"/>
              <a:gd name="connsiteY7" fmla="*/ 819398 h 2084120"/>
              <a:gd name="connsiteX8" fmla="*/ 2024743 w 2183466"/>
              <a:gd name="connsiteY8" fmla="*/ 1021278 h 2084120"/>
              <a:gd name="connsiteX9" fmla="*/ 2030680 w 2183466"/>
              <a:gd name="connsiteY9" fmla="*/ 1134094 h 2084120"/>
              <a:gd name="connsiteX10" fmla="*/ 2072244 w 2183466"/>
              <a:gd name="connsiteY10" fmla="*/ 1638795 h 2084120"/>
              <a:gd name="connsiteX11" fmla="*/ 2095995 w 2183466"/>
              <a:gd name="connsiteY11" fmla="*/ 1989117 h 2084120"/>
              <a:gd name="connsiteX12" fmla="*/ 843148 w 2183466"/>
              <a:gd name="connsiteY12" fmla="*/ 2084120 h 2084120"/>
              <a:gd name="connsiteX0" fmla="*/ 0 w 2183466"/>
              <a:gd name="connsiteY0" fmla="*/ 53439 h 2084120"/>
              <a:gd name="connsiteX1" fmla="*/ 1917865 w 2183466"/>
              <a:gd name="connsiteY1" fmla="*/ 0 h 2084120"/>
              <a:gd name="connsiteX2" fmla="*/ 1977242 w 2183466"/>
              <a:gd name="connsiteY2" fmla="*/ 475013 h 2084120"/>
              <a:gd name="connsiteX3" fmla="*/ 1983179 w 2183466"/>
              <a:gd name="connsiteY3" fmla="*/ 540328 h 2084120"/>
              <a:gd name="connsiteX4" fmla="*/ 1995055 w 2183466"/>
              <a:gd name="connsiteY4" fmla="*/ 617517 h 2084120"/>
              <a:gd name="connsiteX5" fmla="*/ 2000992 w 2183466"/>
              <a:gd name="connsiteY5" fmla="*/ 712520 h 2084120"/>
              <a:gd name="connsiteX6" fmla="*/ 2012867 w 2183466"/>
              <a:gd name="connsiteY6" fmla="*/ 819398 h 2084120"/>
              <a:gd name="connsiteX7" fmla="*/ 2024743 w 2183466"/>
              <a:gd name="connsiteY7" fmla="*/ 1021278 h 2084120"/>
              <a:gd name="connsiteX8" fmla="*/ 2030680 w 2183466"/>
              <a:gd name="connsiteY8" fmla="*/ 1134094 h 2084120"/>
              <a:gd name="connsiteX9" fmla="*/ 2072244 w 2183466"/>
              <a:gd name="connsiteY9" fmla="*/ 1638795 h 2084120"/>
              <a:gd name="connsiteX10" fmla="*/ 2095995 w 2183466"/>
              <a:gd name="connsiteY10" fmla="*/ 1989117 h 2084120"/>
              <a:gd name="connsiteX11" fmla="*/ 843148 w 2183466"/>
              <a:gd name="connsiteY11" fmla="*/ 2084120 h 2084120"/>
              <a:gd name="connsiteX0" fmla="*/ 0 w 2183466"/>
              <a:gd name="connsiteY0" fmla="*/ 53439 h 2084120"/>
              <a:gd name="connsiteX1" fmla="*/ 1917865 w 2183466"/>
              <a:gd name="connsiteY1" fmla="*/ 0 h 2084120"/>
              <a:gd name="connsiteX2" fmla="*/ 1977242 w 2183466"/>
              <a:gd name="connsiteY2" fmla="*/ 475013 h 2084120"/>
              <a:gd name="connsiteX3" fmla="*/ 1971304 w 2183466"/>
              <a:gd name="connsiteY3" fmla="*/ 475013 h 2084120"/>
              <a:gd name="connsiteX4" fmla="*/ 1983179 w 2183466"/>
              <a:gd name="connsiteY4" fmla="*/ 540328 h 2084120"/>
              <a:gd name="connsiteX5" fmla="*/ 1995055 w 2183466"/>
              <a:gd name="connsiteY5" fmla="*/ 617517 h 2084120"/>
              <a:gd name="connsiteX6" fmla="*/ 2000992 w 2183466"/>
              <a:gd name="connsiteY6" fmla="*/ 712520 h 2084120"/>
              <a:gd name="connsiteX7" fmla="*/ 2012867 w 2183466"/>
              <a:gd name="connsiteY7" fmla="*/ 819398 h 2084120"/>
              <a:gd name="connsiteX8" fmla="*/ 2024743 w 2183466"/>
              <a:gd name="connsiteY8" fmla="*/ 1021278 h 2084120"/>
              <a:gd name="connsiteX9" fmla="*/ 2030680 w 2183466"/>
              <a:gd name="connsiteY9" fmla="*/ 1134094 h 2084120"/>
              <a:gd name="connsiteX10" fmla="*/ 2072244 w 2183466"/>
              <a:gd name="connsiteY10" fmla="*/ 1638795 h 2084120"/>
              <a:gd name="connsiteX11" fmla="*/ 2095995 w 2183466"/>
              <a:gd name="connsiteY11" fmla="*/ 1989117 h 2084120"/>
              <a:gd name="connsiteX12" fmla="*/ 843148 w 2183466"/>
              <a:gd name="connsiteY12"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1995055 w 2183466"/>
              <a:gd name="connsiteY4" fmla="*/ 617517 h 2084120"/>
              <a:gd name="connsiteX5" fmla="*/ 2000992 w 2183466"/>
              <a:gd name="connsiteY5" fmla="*/ 712520 h 2084120"/>
              <a:gd name="connsiteX6" fmla="*/ 2012867 w 2183466"/>
              <a:gd name="connsiteY6" fmla="*/ 819398 h 2084120"/>
              <a:gd name="connsiteX7" fmla="*/ 2024743 w 2183466"/>
              <a:gd name="connsiteY7" fmla="*/ 1021278 h 2084120"/>
              <a:gd name="connsiteX8" fmla="*/ 2030680 w 2183466"/>
              <a:gd name="connsiteY8" fmla="*/ 1134094 h 2084120"/>
              <a:gd name="connsiteX9" fmla="*/ 2072244 w 2183466"/>
              <a:gd name="connsiteY9" fmla="*/ 1638795 h 2084120"/>
              <a:gd name="connsiteX10" fmla="*/ 2095995 w 2183466"/>
              <a:gd name="connsiteY10" fmla="*/ 1989117 h 2084120"/>
              <a:gd name="connsiteX11" fmla="*/ 843148 w 2183466"/>
              <a:gd name="connsiteY11"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1995055 w 2183466"/>
              <a:gd name="connsiteY4" fmla="*/ 617517 h 2084120"/>
              <a:gd name="connsiteX5" fmla="*/ 2012867 w 2183466"/>
              <a:gd name="connsiteY5" fmla="*/ 819398 h 2084120"/>
              <a:gd name="connsiteX6" fmla="*/ 2024743 w 2183466"/>
              <a:gd name="connsiteY6" fmla="*/ 1021278 h 2084120"/>
              <a:gd name="connsiteX7" fmla="*/ 2030680 w 2183466"/>
              <a:gd name="connsiteY7" fmla="*/ 1134094 h 2084120"/>
              <a:gd name="connsiteX8" fmla="*/ 2072244 w 2183466"/>
              <a:gd name="connsiteY8" fmla="*/ 1638795 h 2084120"/>
              <a:gd name="connsiteX9" fmla="*/ 2095995 w 2183466"/>
              <a:gd name="connsiteY9" fmla="*/ 1989117 h 2084120"/>
              <a:gd name="connsiteX10" fmla="*/ 843148 w 2183466"/>
              <a:gd name="connsiteY10"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2012867 w 2183466"/>
              <a:gd name="connsiteY4" fmla="*/ 819398 h 2084120"/>
              <a:gd name="connsiteX5" fmla="*/ 2024743 w 2183466"/>
              <a:gd name="connsiteY5" fmla="*/ 1021278 h 2084120"/>
              <a:gd name="connsiteX6" fmla="*/ 2030680 w 2183466"/>
              <a:gd name="connsiteY6" fmla="*/ 1134094 h 2084120"/>
              <a:gd name="connsiteX7" fmla="*/ 2072244 w 2183466"/>
              <a:gd name="connsiteY7" fmla="*/ 1638795 h 2084120"/>
              <a:gd name="connsiteX8" fmla="*/ 2095995 w 2183466"/>
              <a:gd name="connsiteY8" fmla="*/ 1989117 h 2084120"/>
              <a:gd name="connsiteX9" fmla="*/ 843148 w 2183466"/>
              <a:gd name="connsiteY9" fmla="*/ 2084120 h 2084120"/>
              <a:gd name="connsiteX0" fmla="*/ 0 w 2183466"/>
              <a:gd name="connsiteY0" fmla="*/ 53439 h 2084120"/>
              <a:gd name="connsiteX1" fmla="*/ 1917865 w 2183466"/>
              <a:gd name="connsiteY1" fmla="*/ 0 h 2084120"/>
              <a:gd name="connsiteX2" fmla="*/ 1983179 w 2183466"/>
              <a:gd name="connsiteY2" fmla="*/ 540328 h 2084120"/>
              <a:gd name="connsiteX3" fmla="*/ 2012867 w 2183466"/>
              <a:gd name="connsiteY3" fmla="*/ 819398 h 2084120"/>
              <a:gd name="connsiteX4" fmla="*/ 2024743 w 2183466"/>
              <a:gd name="connsiteY4" fmla="*/ 1021278 h 2084120"/>
              <a:gd name="connsiteX5" fmla="*/ 2030680 w 2183466"/>
              <a:gd name="connsiteY5" fmla="*/ 1134094 h 2084120"/>
              <a:gd name="connsiteX6" fmla="*/ 2072244 w 2183466"/>
              <a:gd name="connsiteY6" fmla="*/ 1638795 h 2084120"/>
              <a:gd name="connsiteX7" fmla="*/ 2095995 w 2183466"/>
              <a:gd name="connsiteY7" fmla="*/ 1989117 h 2084120"/>
              <a:gd name="connsiteX8" fmla="*/ 843148 w 2183466"/>
              <a:gd name="connsiteY8" fmla="*/ 2084120 h 2084120"/>
              <a:gd name="connsiteX0" fmla="*/ 0 w 2183466"/>
              <a:gd name="connsiteY0" fmla="*/ 53439 h 2084120"/>
              <a:gd name="connsiteX1" fmla="*/ 1917865 w 2183466"/>
              <a:gd name="connsiteY1" fmla="*/ 0 h 2084120"/>
              <a:gd name="connsiteX2" fmla="*/ 2012867 w 2183466"/>
              <a:gd name="connsiteY2" fmla="*/ 819398 h 2084120"/>
              <a:gd name="connsiteX3" fmla="*/ 2024743 w 2183466"/>
              <a:gd name="connsiteY3" fmla="*/ 1021278 h 2084120"/>
              <a:gd name="connsiteX4" fmla="*/ 2030680 w 2183466"/>
              <a:gd name="connsiteY4" fmla="*/ 1134094 h 2084120"/>
              <a:gd name="connsiteX5" fmla="*/ 2072244 w 2183466"/>
              <a:gd name="connsiteY5" fmla="*/ 1638795 h 2084120"/>
              <a:gd name="connsiteX6" fmla="*/ 2095995 w 2183466"/>
              <a:gd name="connsiteY6" fmla="*/ 1989117 h 2084120"/>
              <a:gd name="connsiteX7" fmla="*/ 843148 w 2183466"/>
              <a:gd name="connsiteY7" fmla="*/ 2084120 h 2084120"/>
              <a:gd name="connsiteX0" fmla="*/ 0 w 2171698"/>
              <a:gd name="connsiteY0" fmla="*/ 53439 h 2088672"/>
              <a:gd name="connsiteX1" fmla="*/ 1917865 w 2171698"/>
              <a:gd name="connsiteY1" fmla="*/ 0 h 2088672"/>
              <a:gd name="connsiteX2" fmla="*/ 2012867 w 2171698"/>
              <a:gd name="connsiteY2" fmla="*/ 819398 h 2088672"/>
              <a:gd name="connsiteX3" fmla="*/ 2024743 w 2171698"/>
              <a:gd name="connsiteY3" fmla="*/ 1021278 h 2088672"/>
              <a:gd name="connsiteX4" fmla="*/ 2030680 w 2171698"/>
              <a:gd name="connsiteY4" fmla="*/ 1134094 h 2088672"/>
              <a:gd name="connsiteX5" fmla="*/ 2095995 w 2171698"/>
              <a:gd name="connsiteY5" fmla="*/ 1989117 h 2088672"/>
              <a:gd name="connsiteX6" fmla="*/ 843148 w 2171698"/>
              <a:gd name="connsiteY6" fmla="*/ 2084120 h 2088672"/>
              <a:gd name="connsiteX0" fmla="*/ 0 w 2170473"/>
              <a:gd name="connsiteY0" fmla="*/ 53439 h 2095652"/>
              <a:gd name="connsiteX1" fmla="*/ 1917865 w 2170473"/>
              <a:gd name="connsiteY1" fmla="*/ 0 h 2095652"/>
              <a:gd name="connsiteX2" fmla="*/ 2012867 w 2170473"/>
              <a:gd name="connsiteY2" fmla="*/ 819398 h 2095652"/>
              <a:gd name="connsiteX3" fmla="*/ 2024743 w 2170473"/>
              <a:gd name="connsiteY3" fmla="*/ 1021278 h 2095652"/>
              <a:gd name="connsiteX4" fmla="*/ 2095995 w 2170473"/>
              <a:gd name="connsiteY4" fmla="*/ 1989117 h 2095652"/>
              <a:gd name="connsiteX5" fmla="*/ 843148 w 2170473"/>
              <a:gd name="connsiteY5" fmla="*/ 2084120 h 2095652"/>
              <a:gd name="connsiteX0" fmla="*/ 0 w 2170019"/>
              <a:gd name="connsiteY0" fmla="*/ 53439 h 2108986"/>
              <a:gd name="connsiteX1" fmla="*/ 1917865 w 2170019"/>
              <a:gd name="connsiteY1" fmla="*/ 0 h 2108986"/>
              <a:gd name="connsiteX2" fmla="*/ 2012867 w 2170019"/>
              <a:gd name="connsiteY2" fmla="*/ 819398 h 2108986"/>
              <a:gd name="connsiteX3" fmla="*/ 2095995 w 2170019"/>
              <a:gd name="connsiteY3" fmla="*/ 1989117 h 2108986"/>
              <a:gd name="connsiteX4" fmla="*/ 843148 w 2170019"/>
              <a:gd name="connsiteY4" fmla="*/ 2084120 h 2108986"/>
              <a:gd name="connsiteX0" fmla="*/ 0 w 2211349"/>
              <a:gd name="connsiteY0" fmla="*/ 53439 h 2166931"/>
              <a:gd name="connsiteX1" fmla="*/ 1917865 w 2211349"/>
              <a:gd name="connsiteY1" fmla="*/ 0 h 2166931"/>
              <a:gd name="connsiteX2" fmla="*/ 2095995 w 2211349"/>
              <a:gd name="connsiteY2" fmla="*/ 1989117 h 2166931"/>
              <a:gd name="connsiteX3" fmla="*/ 843148 w 2211349"/>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232421"/>
              <a:gd name="connsiteY0" fmla="*/ 53439 h 2084120"/>
              <a:gd name="connsiteX1" fmla="*/ 1917865 w 2232421"/>
              <a:gd name="connsiteY1" fmla="*/ 0 h 2084120"/>
              <a:gd name="connsiteX2" fmla="*/ 2095995 w 2232421"/>
              <a:gd name="connsiteY2" fmla="*/ 1989117 h 2084120"/>
              <a:gd name="connsiteX3" fmla="*/ 843148 w 2232421"/>
              <a:gd name="connsiteY3" fmla="*/ 2084120 h 2084120"/>
              <a:gd name="connsiteX0" fmla="*/ 0 w 2096005"/>
              <a:gd name="connsiteY0" fmla="*/ 53439 h 2114387"/>
              <a:gd name="connsiteX1" fmla="*/ 1917865 w 2096005"/>
              <a:gd name="connsiteY1" fmla="*/ 0 h 2114387"/>
              <a:gd name="connsiteX2" fmla="*/ 2095995 w 2096005"/>
              <a:gd name="connsiteY2" fmla="*/ 1989117 h 2114387"/>
              <a:gd name="connsiteX3" fmla="*/ 843148 w 2096005"/>
              <a:gd name="connsiteY3" fmla="*/ 2084120 h 2114387"/>
              <a:gd name="connsiteX0" fmla="*/ 0 w 2096005"/>
              <a:gd name="connsiteY0" fmla="*/ 53439 h 2118349"/>
              <a:gd name="connsiteX1" fmla="*/ 1917865 w 2096005"/>
              <a:gd name="connsiteY1" fmla="*/ 0 h 2118349"/>
              <a:gd name="connsiteX2" fmla="*/ 2095995 w 2096005"/>
              <a:gd name="connsiteY2" fmla="*/ 1989117 h 2118349"/>
              <a:gd name="connsiteX3" fmla="*/ 843148 w 2096005"/>
              <a:gd name="connsiteY3" fmla="*/ 2084120 h 2118349"/>
              <a:gd name="connsiteX0" fmla="*/ 0 w 2096005"/>
              <a:gd name="connsiteY0" fmla="*/ 53439 h 2118349"/>
              <a:gd name="connsiteX1" fmla="*/ 1917865 w 2096005"/>
              <a:gd name="connsiteY1" fmla="*/ 0 h 2118349"/>
              <a:gd name="connsiteX2" fmla="*/ 2095995 w 2096005"/>
              <a:gd name="connsiteY2" fmla="*/ 1989117 h 2118349"/>
              <a:gd name="connsiteX3" fmla="*/ 843148 w 2096005"/>
              <a:gd name="connsiteY3" fmla="*/ 2084120 h 2118349"/>
              <a:gd name="connsiteX0" fmla="*/ 0 w 2211916"/>
              <a:gd name="connsiteY0" fmla="*/ 53439 h 2118349"/>
              <a:gd name="connsiteX1" fmla="*/ 1917865 w 2211916"/>
              <a:gd name="connsiteY1" fmla="*/ 0 h 2118349"/>
              <a:gd name="connsiteX2" fmla="*/ 2095995 w 2211916"/>
              <a:gd name="connsiteY2" fmla="*/ 1989117 h 2118349"/>
              <a:gd name="connsiteX3" fmla="*/ 843148 w 2211916"/>
              <a:gd name="connsiteY3" fmla="*/ 2084120 h 2118349"/>
              <a:gd name="connsiteX0" fmla="*/ 0 w 2252870"/>
              <a:gd name="connsiteY0" fmla="*/ 53518 h 2118428"/>
              <a:gd name="connsiteX1" fmla="*/ 1917865 w 2252870"/>
              <a:gd name="connsiteY1" fmla="*/ 79 h 2118428"/>
              <a:gd name="connsiteX2" fmla="*/ 2095995 w 2252870"/>
              <a:gd name="connsiteY2" fmla="*/ 1989196 h 2118428"/>
              <a:gd name="connsiteX3" fmla="*/ 843148 w 2252870"/>
              <a:gd name="connsiteY3" fmla="*/ 2084199 h 2118428"/>
              <a:gd name="connsiteX0" fmla="*/ 0 w 2315038"/>
              <a:gd name="connsiteY0" fmla="*/ 53581 h 2118491"/>
              <a:gd name="connsiteX1" fmla="*/ 1917865 w 2315038"/>
              <a:gd name="connsiteY1" fmla="*/ 142 h 2118491"/>
              <a:gd name="connsiteX2" fmla="*/ 2095995 w 2315038"/>
              <a:gd name="connsiteY2" fmla="*/ 1989259 h 2118491"/>
              <a:gd name="connsiteX3" fmla="*/ 843148 w 2315038"/>
              <a:gd name="connsiteY3" fmla="*/ 2084262 h 2118491"/>
              <a:gd name="connsiteX0" fmla="*/ 0 w 2156326"/>
              <a:gd name="connsiteY0" fmla="*/ 53439 h 2118349"/>
              <a:gd name="connsiteX1" fmla="*/ 1917865 w 2156326"/>
              <a:gd name="connsiteY1" fmla="*/ 0 h 2118349"/>
              <a:gd name="connsiteX2" fmla="*/ 2095995 w 2156326"/>
              <a:gd name="connsiteY2" fmla="*/ 1989117 h 2118349"/>
              <a:gd name="connsiteX3" fmla="*/ 843148 w 2156326"/>
              <a:gd name="connsiteY3" fmla="*/ 2084120 h 2118349"/>
              <a:gd name="connsiteX0" fmla="*/ 0 w 2095995"/>
              <a:gd name="connsiteY0" fmla="*/ 53439 h 2118349"/>
              <a:gd name="connsiteX1" fmla="*/ 1917865 w 2095995"/>
              <a:gd name="connsiteY1" fmla="*/ 0 h 2118349"/>
              <a:gd name="connsiteX2" fmla="*/ 2095995 w 2095995"/>
              <a:gd name="connsiteY2" fmla="*/ 1989117 h 2118349"/>
              <a:gd name="connsiteX3" fmla="*/ 843148 w 2095995"/>
              <a:gd name="connsiteY3" fmla="*/ 2084120 h 2118349"/>
              <a:gd name="connsiteX0" fmla="*/ 0 w 2095995"/>
              <a:gd name="connsiteY0" fmla="*/ 53439 h 2105694"/>
              <a:gd name="connsiteX1" fmla="*/ 1917865 w 2095995"/>
              <a:gd name="connsiteY1" fmla="*/ 0 h 2105694"/>
              <a:gd name="connsiteX2" fmla="*/ 2095995 w 2095995"/>
              <a:gd name="connsiteY2" fmla="*/ 1989117 h 2105694"/>
              <a:gd name="connsiteX3" fmla="*/ 843148 w 2095995"/>
              <a:gd name="connsiteY3" fmla="*/ 2084120 h 2105694"/>
              <a:gd name="connsiteX0" fmla="*/ 0 w 2211349"/>
              <a:gd name="connsiteY0" fmla="*/ 53439 h 2159305"/>
              <a:gd name="connsiteX1" fmla="*/ 1917865 w 2211349"/>
              <a:gd name="connsiteY1" fmla="*/ 0 h 2159305"/>
              <a:gd name="connsiteX2" fmla="*/ 2095995 w 2211349"/>
              <a:gd name="connsiteY2" fmla="*/ 1989117 h 2159305"/>
              <a:gd name="connsiteX3" fmla="*/ 843148 w 2211349"/>
              <a:gd name="connsiteY3" fmla="*/ 2084120 h 2159305"/>
              <a:gd name="connsiteX0" fmla="*/ 0 w 2106622"/>
              <a:gd name="connsiteY0" fmla="*/ 53439 h 2159305"/>
              <a:gd name="connsiteX1" fmla="*/ 1917865 w 2106622"/>
              <a:gd name="connsiteY1" fmla="*/ 0 h 2159305"/>
              <a:gd name="connsiteX2" fmla="*/ 2095995 w 2106622"/>
              <a:gd name="connsiteY2" fmla="*/ 1989117 h 2159305"/>
              <a:gd name="connsiteX3" fmla="*/ 843148 w 2106622"/>
              <a:gd name="connsiteY3" fmla="*/ 2084120 h 2159305"/>
              <a:gd name="connsiteX0" fmla="*/ 0 w 2095995"/>
              <a:gd name="connsiteY0" fmla="*/ 53439 h 2159305"/>
              <a:gd name="connsiteX1" fmla="*/ 1917865 w 2095995"/>
              <a:gd name="connsiteY1" fmla="*/ 0 h 2159305"/>
              <a:gd name="connsiteX2" fmla="*/ 2095995 w 2095995"/>
              <a:gd name="connsiteY2" fmla="*/ 1989117 h 2159305"/>
              <a:gd name="connsiteX3" fmla="*/ 843148 w 2095995"/>
              <a:gd name="connsiteY3" fmla="*/ 2084120 h 2159305"/>
              <a:gd name="connsiteX0" fmla="*/ 0 w 2095995"/>
              <a:gd name="connsiteY0" fmla="*/ 53439 h 2084120"/>
              <a:gd name="connsiteX1" fmla="*/ 1917865 w 2095995"/>
              <a:gd name="connsiteY1" fmla="*/ 0 h 2084120"/>
              <a:gd name="connsiteX2" fmla="*/ 2095995 w 2095995"/>
              <a:gd name="connsiteY2" fmla="*/ 1989117 h 2084120"/>
              <a:gd name="connsiteX3" fmla="*/ 843148 w 2095995"/>
              <a:gd name="connsiteY3" fmla="*/ 2084120 h 2084120"/>
              <a:gd name="connsiteX0" fmla="*/ 0 w 1971304"/>
              <a:gd name="connsiteY0" fmla="*/ 53439 h 2125683"/>
              <a:gd name="connsiteX1" fmla="*/ 1917865 w 1971304"/>
              <a:gd name="connsiteY1" fmla="*/ 0 h 2125683"/>
              <a:gd name="connsiteX2" fmla="*/ 1971304 w 1971304"/>
              <a:gd name="connsiteY2" fmla="*/ 2125683 h 2125683"/>
              <a:gd name="connsiteX3" fmla="*/ 843148 w 1971304"/>
              <a:gd name="connsiteY3" fmla="*/ 2084120 h 2125683"/>
              <a:gd name="connsiteX0" fmla="*/ 0 w 1971304"/>
              <a:gd name="connsiteY0" fmla="*/ 0 h 2072244"/>
              <a:gd name="connsiteX1" fmla="*/ 1917865 w 1971304"/>
              <a:gd name="connsiteY1" fmla="*/ 11876 h 2072244"/>
              <a:gd name="connsiteX2" fmla="*/ 1971304 w 1971304"/>
              <a:gd name="connsiteY2" fmla="*/ 2072244 h 2072244"/>
              <a:gd name="connsiteX3" fmla="*/ 843148 w 1971304"/>
              <a:gd name="connsiteY3" fmla="*/ 2030681 h 2072244"/>
              <a:gd name="connsiteX0" fmla="*/ 0 w 1971304"/>
              <a:gd name="connsiteY0" fmla="*/ 5937 h 2078181"/>
              <a:gd name="connsiteX1" fmla="*/ 1917865 w 1971304"/>
              <a:gd name="connsiteY1" fmla="*/ 0 h 2078181"/>
              <a:gd name="connsiteX2" fmla="*/ 1971304 w 1971304"/>
              <a:gd name="connsiteY2" fmla="*/ 2078181 h 2078181"/>
              <a:gd name="connsiteX3" fmla="*/ 843148 w 1971304"/>
              <a:gd name="connsiteY3" fmla="*/ 2036618 h 2078181"/>
              <a:gd name="connsiteX0" fmla="*/ 0 w 1971304"/>
              <a:gd name="connsiteY0" fmla="*/ 5937 h 2084119"/>
              <a:gd name="connsiteX1" fmla="*/ 1917865 w 1971304"/>
              <a:gd name="connsiteY1" fmla="*/ 0 h 2084119"/>
              <a:gd name="connsiteX2" fmla="*/ 1971304 w 1971304"/>
              <a:gd name="connsiteY2" fmla="*/ 2078181 h 2084119"/>
              <a:gd name="connsiteX3" fmla="*/ 843148 w 1971304"/>
              <a:gd name="connsiteY3" fmla="*/ 2084119 h 2084119"/>
              <a:gd name="connsiteX0" fmla="*/ 0 w 1983180"/>
              <a:gd name="connsiteY0" fmla="*/ 0 h 2078182"/>
              <a:gd name="connsiteX1" fmla="*/ 1983180 w 1983180"/>
              <a:gd name="connsiteY1" fmla="*/ 1 h 2078182"/>
              <a:gd name="connsiteX2" fmla="*/ 1971304 w 1983180"/>
              <a:gd name="connsiteY2" fmla="*/ 2072244 h 2078182"/>
              <a:gd name="connsiteX3" fmla="*/ 843148 w 1983180"/>
              <a:gd name="connsiteY3" fmla="*/ 2078182 h 2078182"/>
              <a:gd name="connsiteX0" fmla="*/ 0 w 1971647"/>
              <a:gd name="connsiteY0" fmla="*/ 0 h 2078182"/>
              <a:gd name="connsiteX1" fmla="*/ 1947554 w 1971647"/>
              <a:gd name="connsiteY1" fmla="*/ 1 h 2078182"/>
              <a:gd name="connsiteX2" fmla="*/ 1971304 w 1971647"/>
              <a:gd name="connsiteY2" fmla="*/ 2072244 h 2078182"/>
              <a:gd name="connsiteX3" fmla="*/ 843148 w 1971647"/>
              <a:gd name="connsiteY3" fmla="*/ 2078182 h 2078182"/>
              <a:gd name="connsiteX0" fmla="*/ 0 w 1977243"/>
              <a:gd name="connsiteY0" fmla="*/ 0 h 2078182"/>
              <a:gd name="connsiteX1" fmla="*/ 1977243 w 1977243"/>
              <a:gd name="connsiteY1" fmla="*/ 1 h 2078182"/>
              <a:gd name="connsiteX2" fmla="*/ 1971304 w 1977243"/>
              <a:gd name="connsiteY2" fmla="*/ 2072244 h 2078182"/>
              <a:gd name="connsiteX3" fmla="*/ 843148 w 1977243"/>
              <a:gd name="connsiteY3" fmla="*/ 2078182 h 2078182"/>
              <a:gd name="connsiteX0" fmla="*/ 0 w 1971830"/>
              <a:gd name="connsiteY0" fmla="*/ 0 h 2078182"/>
              <a:gd name="connsiteX1" fmla="*/ 1959430 w 1971830"/>
              <a:gd name="connsiteY1" fmla="*/ 1 h 2078182"/>
              <a:gd name="connsiteX2" fmla="*/ 1971304 w 1971830"/>
              <a:gd name="connsiteY2" fmla="*/ 2072244 h 2078182"/>
              <a:gd name="connsiteX3" fmla="*/ 843148 w 1971830"/>
              <a:gd name="connsiteY3" fmla="*/ 2078182 h 2078182"/>
              <a:gd name="connsiteX0" fmla="*/ 0 w 1971320"/>
              <a:gd name="connsiteY0" fmla="*/ 12245 h 2090427"/>
              <a:gd name="connsiteX1" fmla="*/ 1277712 w 1971320"/>
              <a:gd name="connsiteY1" fmla="*/ 0 h 2090427"/>
              <a:gd name="connsiteX2" fmla="*/ 1971304 w 1971320"/>
              <a:gd name="connsiteY2" fmla="*/ 2084489 h 2090427"/>
              <a:gd name="connsiteX3" fmla="*/ 843148 w 1971320"/>
              <a:gd name="connsiteY3" fmla="*/ 2090427 h 2090427"/>
              <a:gd name="connsiteX0" fmla="*/ 0 w 1972491"/>
              <a:gd name="connsiteY0" fmla="*/ 4081 h 2082263"/>
              <a:gd name="connsiteX1" fmla="*/ 1971676 w 1972491"/>
              <a:gd name="connsiteY1" fmla="*/ 0 h 2082263"/>
              <a:gd name="connsiteX2" fmla="*/ 1971304 w 1972491"/>
              <a:gd name="connsiteY2" fmla="*/ 2076325 h 2082263"/>
              <a:gd name="connsiteX3" fmla="*/ 843148 w 1972491"/>
              <a:gd name="connsiteY3" fmla="*/ 2082263 h 2082263"/>
              <a:gd name="connsiteX0" fmla="*/ 0 w 1972491"/>
              <a:gd name="connsiteY0" fmla="*/ 4081 h 2086345"/>
              <a:gd name="connsiteX1" fmla="*/ 1971676 w 1972491"/>
              <a:gd name="connsiteY1" fmla="*/ 0 h 2086345"/>
              <a:gd name="connsiteX2" fmla="*/ 1971304 w 1972491"/>
              <a:gd name="connsiteY2" fmla="*/ 2076325 h 2086345"/>
              <a:gd name="connsiteX3" fmla="*/ 1252894 w 1972491"/>
              <a:gd name="connsiteY3" fmla="*/ 2086345 h 2086345"/>
              <a:gd name="connsiteX0" fmla="*/ 0 w 1972491"/>
              <a:gd name="connsiteY0" fmla="*/ 4081 h 2086345"/>
              <a:gd name="connsiteX1" fmla="*/ 1971676 w 1972491"/>
              <a:gd name="connsiteY1" fmla="*/ 0 h 2086345"/>
              <a:gd name="connsiteX2" fmla="*/ 1971304 w 1972491"/>
              <a:gd name="connsiteY2" fmla="*/ 2076325 h 2086345"/>
              <a:gd name="connsiteX3" fmla="*/ 1138788 w 1972491"/>
              <a:gd name="connsiteY3" fmla="*/ 2086345 h 2086345"/>
              <a:gd name="connsiteX0" fmla="*/ 0 w 1972491"/>
              <a:gd name="connsiteY0" fmla="*/ 4081 h 2086345"/>
              <a:gd name="connsiteX1" fmla="*/ 1971676 w 1972491"/>
              <a:gd name="connsiteY1" fmla="*/ 0 h 2086345"/>
              <a:gd name="connsiteX2" fmla="*/ 1971304 w 1972491"/>
              <a:gd name="connsiteY2" fmla="*/ 2076325 h 2086345"/>
              <a:gd name="connsiteX3" fmla="*/ 1040242 w 1972491"/>
              <a:gd name="connsiteY3" fmla="*/ 2086345 h 2086345"/>
              <a:gd name="connsiteX0" fmla="*/ 0 w 1971677"/>
              <a:gd name="connsiteY0" fmla="*/ 4081 h 2086345"/>
              <a:gd name="connsiteX1" fmla="*/ 1971676 w 1971677"/>
              <a:gd name="connsiteY1" fmla="*/ 0 h 2086345"/>
              <a:gd name="connsiteX2" fmla="*/ 1966118 w 1971677"/>
              <a:gd name="connsiteY2" fmla="*/ 1806903 h 2086345"/>
              <a:gd name="connsiteX3" fmla="*/ 1040242 w 1971677"/>
              <a:gd name="connsiteY3" fmla="*/ 2086345 h 2086345"/>
              <a:gd name="connsiteX0" fmla="*/ 0 w 1971676"/>
              <a:gd name="connsiteY0" fmla="*/ 4081 h 1821005"/>
              <a:gd name="connsiteX1" fmla="*/ 1971676 w 1971676"/>
              <a:gd name="connsiteY1" fmla="*/ 0 h 1821005"/>
              <a:gd name="connsiteX2" fmla="*/ 1966118 w 1971676"/>
              <a:gd name="connsiteY2" fmla="*/ 1806903 h 1821005"/>
              <a:gd name="connsiteX3" fmla="*/ 1060990 w 1971676"/>
              <a:gd name="connsiteY3" fmla="*/ 1821005 h 1821005"/>
              <a:gd name="connsiteX0" fmla="*/ 0 w 1994611"/>
              <a:gd name="connsiteY0" fmla="*/ 4081 h 1821005"/>
              <a:gd name="connsiteX1" fmla="*/ 1971676 w 1994611"/>
              <a:gd name="connsiteY1" fmla="*/ 0 h 1821005"/>
              <a:gd name="connsiteX2" fmla="*/ 1060990 w 1994611"/>
              <a:gd name="connsiteY2" fmla="*/ 1821005 h 1821005"/>
              <a:gd name="connsiteX0" fmla="*/ 18206 w 933619"/>
              <a:gd name="connsiteY0" fmla="*/ 0 h 2499755"/>
              <a:gd name="connsiteX1" fmla="*/ 910686 w 933619"/>
              <a:gd name="connsiteY1" fmla="*/ 678750 h 2499755"/>
              <a:gd name="connsiteX2" fmla="*/ 0 w 933619"/>
              <a:gd name="connsiteY2" fmla="*/ 2499755 h 2499755"/>
              <a:gd name="connsiteX0" fmla="*/ 247947 w 298805"/>
              <a:gd name="connsiteY0" fmla="*/ 580034 h 3079789"/>
              <a:gd name="connsiteX1" fmla="*/ 0 w 298805"/>
              <a:gd name="connsiteY1" fmla="*/ 0 h 3079789"/>
              <a:gd name="connsiteX2" fmla="*/ 229741 w 298805"/>
              <a:gd name="connsiteY2" fmla="*/ 3079789 h 3079789"/>
              <a:gd name="connsiteX0" fmla="*/ 829516 w 829517"/>
              <a:gd name="connsiteY0" fmla="*/ 1039187 h 1039187"/>
              <a:gd name="connsiteX1" fmla="*/ 581569 w 829517"/>
              <a:gd name="connsiteY1" fmla="*/ 459153 h 1039187"/>
              <a:gd name="connsiteX2" fmla="*/ 0 w 829517"/>
              <a:gd name="connsiteY2" fmla="*/ 83223 h 1039187"/>
              <a:gd name="connsiteX0" fmla="*/ 829516 w 829516"/>
              <a:gd name="connsiteY0" fmla="*/ 1039187 h 1039187"/>
              <a:gd name="connsiteX1" fmla="*/ 581569 w 829516"/>
              <a:gd name="connsiteY1" fmla="*/ 459153 h 1039187"/>
              <a:gd name="connsiteX2" fmla="*/ 0 w 829516"/>
              <a:gd name="connsiteY2" fmla="*/ 83223 h 1039187"/>
              <a:gd name="connsiteX0" fmla="*/ 829516 w 829516"/>
              <a:gd name="connsiteY0" fmla="*/ 955995 h 955995"/>
              <a:gd name="connsiteX1" fmla="*/ 581569 w 829516"/>
              <a:gd name="connsiteY1" fmla="*/ 375961 h 955995"/>
              <a:gd name="connsiteX2" fmla="*/ 0 w 829516"/>
              <a:gd name="connsiteY2" fmla="*/ 31 h 955995"/>
              <a:gd name="connsiteX0" fmla="*/ 829516 w 829516"/>
              <a:gd name="connsiteY0" fmla="*/ 955995 h 955995"/>
              <a:gd name="connsiteX1" fmla="*/ 780569 w 829516"/>
              <a:gd name="connsiteY1" fmla="*/ 364086 h 955995"/>
              <a:gd name="connsiteX2" fmla="*/ 0 w 829516"/>
              <a:gd name="connsiteY2" fmla="*/ 31 h 955995"/>
              <a:gd name="connsiteX0" fmla="*/ 829516 w 829516"/>
              <a:gd name="connsiteY0" fmla="*/ 956010 h 956010"/>
              <a:gd name="connsiteX1" fmla="*/ 581567 w 829516"/>
              <a:gd name="connsiteY1" fmla="*/ 144408 h 956010"/>
              <a:gd name="connsiteX2" fmla="*/ 0 w 829516"/>
              <a:gd name="connsiteY2" fmla="*/ 46 h 956010"/>
              <a:gd name="connsiteX0" fmla="*/ 829516 w 829516"/>
              <a:gd name="connsiteY0" fmla="*/ 956162 h 956162"/>
              <a:gd name="connsiteX1" fmla="*/ 581567 w 829516"/>
              <a:gd name="connsiteY1" fmla="*/ 144560 h 956162"/>
              <a:gd name="connsiteX2" fmla="*/ 0 w 829516"/>
              <a:gd name="connsiteY2" fmla="*/ 198 h 956162"/>
              <a:gd name="connsiteX0" fmla="*/ 829516 w 829516"/>
              <a:gd name="connsiteY0" fmla="*/ 955964 h 955964"/>
              <a:gd name="connsiteX1" fmla="*/ 581567 w 829516"/>
              <a:gd name="connsiteY1" fmla="*/ 144362 h 955964"/>
              <a:gd name="connsiteX2" fmla="*/ 0 w 829516"/>
              <a:gd name="connsiteY2" fmla="*/ 0 h 955964"/>
              <a:gd name="connsiteX0" fmla="*/ 990246 w 990246"/>
              <a:gd name="connsiteY0" fmla="*/ 1003465 h 1003465"/>
              <a:gd name="connsiteX1" fmla="*/ 742297 w 990246"/>
              <a:gd name="connsiteY1" fmla="*/ 191863 h 1003465"/>
              <a:gd name="connsiteX2" fmla="*/ 0 w 990246"/>
              <a:gd name="connsiteY2" fmla="*/ 0 h 1003465"/>
              <a:gd name="connsiteX0" fmla="*/ 1043822 w 1043822"/>
              <a:gd name="connsiteY0" fmla="*/ 1086593 h 1086593"/>
              <a:gd name="connsiteX1" fmla="*/ 742297 w 1043822"/>
              <a:gd name="connsiteY1" fmla="*/ 191863 h 1086593"/>
              <a:gd name="connsiteX2" fmla="*/ 0 w 1043822"/>
              <a:gd name="connsiteY2" fmla="*/ 0 h 1086593"/>
              <a:gd name="connsiteX0" fmla="*/ 1043822 w 1043822"/>
              <a:gd name="connsiteY0" fmla="*/ 1086593 h 1086593"/>
              <a:gd name="connsiteX1" fmla="*/ 742297 w 1043822"/>
              <a:gd name="connsiteY1" fmla="*/ 191863 h 1086593"/>
              <a:gd name="connsiteX2" fmla="*/ 0 w 1043822"/>
              <a:gd name="connsiteY2" fmla="*/ 0 h 1086593"/>
              <a:gd name="connsiteX0" fmla="*/ 1043822 w 1061365"/>
              <a:gd name="connsiteY0" fmla="*/ 1086593 h 1086593"/>
              <a:gd name="connsiteX1" fmla="*/ 1061365 w 1061365"/>
              <a:gd name="connsiteY1" fmla="*/ 1084120 h 1086593"/>
              <a:gd name="connsiteX2" fmla="*/ 742297 w 1061365"/>
              <a:gd name="connsiteY2" fmla="*/ 191863 h 1086593"/>
              <a:gd name="connsiteX3" fmla="*/ 0 w 1061365"/>
              <a:gd name="connsiteY3" fmla="*/ 0 h 1086593"/>
              <a:gd name="connsiteX0" fmla="*/ 1043822 w 1043822"/>
              <a:gd name="connsiteY0" fmla="*/ 1086593 h 1086593"/>
              <a:gd name="connsiteX1" fmla="*/ 923595 w 1043822"/>
              <a:gd name="connsiteY1" fmla="*/ 1066307 h 1086593"/>
              <a:gd name="connsiteX2" fmla="*/ 742297 w 1043822"/>
              <a:gd name="connsiteY2" fmla="*/ 191863 h 1086593"/>
              <a:gd name="connsiteX3" fmla="*/ 0 w 1043822"/>
              <a:gd name="connsiteY3" fmla="*/ 0 h 1086593"/>
              <a:gd name="connsiteX0" fmla="*/ 1732671 w 1732671"/>
              <a:gd name="connsiteY0" fmla="*/ 1080656 h 1080656"/>
              <a:gd name="connsiteX1" fmla="*/ 923595 w 1732671"/>
              <a:gd name="connsiteY1" fmla="*/ 1066307 h 1080656"/>
              <a:gd name="connsiteX2" fmla="*/ 742297 w 1732671"/>
              <a:gd name="connsiteY2" fmla="*/ 191863 h 1080656"/>
              <a:gd name="connsiteX3" fmla="*/ 0 w 1732671"/>
              <a:gd name="connsiteY3" fmla="*/ 0 h 1080656"/>
              <a:gd name="connsiteX0" fmla="*/ 1732671 w 1732671"/>
              <a:gd name="connsiteY0" fmla="*/ 1080656 h 1090057"/>
              <a:gd name="connsiteX1" fmla="*/ 1069019 w 1732671"/>
              <a:gd name="connsiteY1" fmla="*/ 1090057 h 1090057"/>
              <a:gd name="connsiteX2" fmla="*/ 742297 w 1732671"/>
              <a:gd name="connsiteY2" fmla="*/ 191863 h 1090057"/>
              <a:gd name="connsiteX3" fmla="*/ 0 w 1732671"/>
              <a:gd name="connsiteY3" fmla="*/ 0 h 1090057"/>
              <a:gd name="connsiteX0" fmla="*/ 1732671 w 1732671"/>
              <a:gd name="connsiteY0" fmla="*/ 1080656 h 1080656"/>
              <a:gd name="connsiteX1" fmla="*/ 1069019 w 1732671"/>
              <a:gd name="connsiteY1" fmla="*/ 1072244 h 1080656"/>
              <a:gd name="connsiteX2" fmla="*/ 742297 w 1732671"/>
              <a:gd name="connsiteY2" fmla="*/ 191863 h 1080656"/>
              <a:gd name="connsiteX3" fmla="*/ 0 w 1732671"/>
              <a:gd name="connsiteY3" fmla="*/ 0 h 1080656"/>
              <a:gd name="connsiteX0" fmla="*/ 1732671 w 1732671"/>
              <a:gd name="connsiteY0" fmla="*/ 1080656 h 1090057"/>
              <a:gd name="connsiteX1" fmla="*/ 1076672 w 1732671"/>
              <a:gd name="connsiteY1" fmla="*/ 1090057 h 1090057"/>
              <a:gd name="connsiteX2" fmla="*/ 742297 w 1732671"/>
              <a:gd name="connsiteY2" fmla="*/ 191863 h 1090057"/>
              <a:gd name="connsiteX3" fmla="*/ 0 w 1732671"/>
              <a:gd name="connsiteY3" fmla="*/ 0 h 1090057"/>
            </a:gdLst>
            <a:ahLst/>
            <a:cxnLst>
              <a:cxn ang="0">
                <a:pos x="connsiteX0" y="connsiteY0"/>
              </a:cxn>
              <a:cxn ang="0">
                <a:pos x="connsiteX1" y="connsiteY1"/>
              </a:cxn>
              <a:cxn ang="0">
                <a:pos x="connsiteX2" y="connsiteY2"/>
              </a:cxn>
              <a:cxn ang="0">
                <a:pos x="connsiteX3" y="connsiteY3"/>
              </a:cxn>
            </a:cxnLst>
            <a:rect l="l" t="t" r="r" b="b"/>
            <a:pathLst>
              <a:path w="1732671" h="1090057">
                <a:moveTo>
                  <a:pt x="1732671" y="1080656"/>
                </a:moveTo>
                <a:lnTo>
                  <a:pt x="1076672" y="1090057"/>
                </a:lnTo>
                <a:lnTo>
                  <a:pt x="742297" y="191863"/>
                </a:lnTo>
                <a:cubicBezTo>
                  <a:pt x="429280" y="102798"/>
                  <a:pt x="182073" y="36260"/>
                  <a:pt x="0" y="0"/>
                </a:cubicBezTo>
              </a:path>
            </a:pathLst>
          </a:custGeom>
          <a:noFill/>
          <a:ln cmpd="sng">
            <a:solidFill>
              <a:schemeClr val="accent2"/>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Cheurón 25"/>
          <p:cNvSpPr/>
          <p:nvPr/>
        </p:nvSpPr>
        <p:spPr>
          <a:xfrm>
            <a:off x="5835080" y="2713678"/>
            <a:ext cx="736546" cy="1456090"/>
          </a:xfrm>
          <a:prstGeom prst="chevron">
            <a:avLst/>
          </a:prstGeom>
          <a:solidFill>
            <a:srgbClr val="399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Hexágono 16"/>
          <p:cNvSpPr/>
          <p:nvPr/>
        </p:nvSpPr>
        <p:spPr>
          <a:xfrm>
            <a:off x="6876256" y="1736736"/>
            <a:ext cx="1224136" cy="1055289"/>
          </a:xfrm>
          <a:prstGeom prst="hexagon">
            <a:avLst/>
          </a:prstGeom>
          <a:solidFill>
            <a:schemeClr val="accent5">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Hexágono 30"/>
          <p:cNvSpPr/>
          <p:nvPr/>
        </p:nvSpPr>
        <p:spPr>
          <a:xfrm>
            <a:off x="6876256" y="2877091"/>
            <a:ext cx="1224136" cy="1055289"/>
          </a:xfrm>
          <a:prstGeom prst="hexagon">
            <a:avLst/>
          </a:prstGeom>
          <a:solidFill>
            <a:schemeClr val="accent5">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Hexágono 32"/>
          <p:cNvSpPr/>
          <p:nvPr/>
        </p:nvSpPr>
        <p:spPr>
          <a:xfrm>
            <a:off x="6876256" y="4017446"/>
            <a:ext cx="1224136" cy="1055289"/>
          </a:xfrm>
          <a:prstGeom prst="hexagon">
            <a:avLst/>
          </a:prstGeom>
          <a:solidFill>
            <a:schemeClr val="accent5">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CuadroTexto 17"/>
          <p:cNvSpPr txBox="1"/>
          <p:nvPr/>
        </p:nvSpPr>
        <p:spPr>
          <a:xfrm>
            <a:off x="6948264" y="2033666"/>
            <a:ext cx="1096850" cy="461665"/>
          </a:xfrm>
          <a:prstGeom prst="rect">
            <a:avLst/>
          </a:prstGeom>
          <a:noFill/>
        </p:spPr>
        <p:txBody>
          <a:bodyPr wrap="square" rtlCol="0">
            <a:spAutoFit/>
          </a:bodyPr>
          <a:lstStyle/>
          <a:p>
            <a:pPr algn="ctr"/>
            <a:r>
              <a:rPr lang="en-GB" sz="1200" b="1" dirty="0" smtClean="0">
                <a:solidFill>
                  <a:schemeClr val="bg1"/>
                </a:solidFill>
                <a:latin typeface="Arial" pitchFamily="34" charset="0"/>
                <a:ea typeface="Soberana Sans Light" charset="0"/>
                <a:cs typeface="Arial" pitchFamily="34" charset="0"/>
              </a:rPr>
              <a:t>Federal government</a:t>
            </a:r>
            <a:endParaRPr lang="en-GB" sz="1200" b="1" dirty="0">
              <a:solidFill>
                <a:schemeClr val="bg1"/>
              </a:solidFill>
              <a:latin typeface="Arial" pitchFamily="34" charset="0"/>
              <a:ea typeface="Soberana Sans Light" charset="0"/>
              <a:cs typeface="Arial" pitchFamily="34" charset="0"/>
            </a:endParaRPr>
          </a:p>
        </p:txBody>
      </p:sp>
      <p:sp>
        <p:nvSpPr>
          <p:cNvPr id="34" name="CuadroTexto 33"/>
          <p:cNvSpPr txBox="1"/>
          <p:nvPr/>
        </p:nvSpPr>
        <p:spPr>
          <a:xfrm>
            <a:off x="7003542" y="3208841"/>
            <a:ext cx="981392" cy="461665"/>
          </a:xfrm>
          <a:prstGeom prst="rect">
            <a:avLst/>
          </a:prstGeom>
          <a:noFill/>
        </p:spPr>
        <p:txBody>
          <a:bodyPr wrap="square" rtlCol="0">
            <a:spAutoFit/>
          </a:bodyPr>
          <a:lstStyle/>
          <a:p>
            <a:pPr algn="ctr"/>
            <a:r>
              <a:rPr lang="en-GB" sz="1200" b="1" dirty="0" smtClean="0">
                <a:solidFill>
                  <a:schemeClr val="bg1"/>
                </a:solidFill>
                <a:latin typeface="Arial" pitchFamily="34" charset="0"/>
                <a:ea typeface="Soberana Sans Light" charset="0"/>
                <a:cs typeface="Arial" pitchFamily="34" charset="0"/>
              </a:rPr>
              <a:t>Private sector </a:t>
            </a:r>
            <a:endParaRPr lang="en-GB" sz="1200" b="1" dirty="0">
              <a:solidFill>
                <a:schemeClr val="bg1"/>
              </a:solidFill>
              <a:latin typeface="Arial" pitchFamily="34" charset="0"/>
              <a:ea typeface="Soberana Sans Light" charset="0"/>
              <a:cs typeface="Arial" pitchFamily="34" charset="0"/>
            </a:endParaRPr>
          </a:p>
        </p:txBody>
      </p:sp>
      <p:sp>
        <p:nvSpPr>
          <p:cNvPr id="36" name="CuadroTexto 35"/>
          <p:cNvSpPr txBox="1"/>
          <p:nvPr/>
        </p:nvSpPr>
        <p:spPr>
          <a:xfrm>
            <a:off x="6876256" y="4385263"/>
            <a:ext cx="1224136" cy="415498"/>
          </a:xfrm>
          <a:prstGeom prst="rect">
            <a:avLst/>
          </a:prstGeom>
          <a:noFill/>
        </p:spPr>
        <p:txBody>
          <a:bodyPr wrap="square" rtlCol="0">
            <a:spAutoFit/>
          </a:bodyPr>
          <a:lstStyle/>
          <a:p>
            <a:pPr algn="ctr"/>
            <a:r>
              <a:rPr lang="en-GB" sz="1050" b="1" dirty="0" smtClean="0">
                <a:solidFill>
                  <a:schemeClr val="bg1"/>
                </a:solidFill>
                <a:latin typeface="Arial" pitchFamily="34" charset="0"/>
                <a:ea typeface="Soberana Sans Light" charset="0"/>
                <a:cs typeface="Arial" pitchFamily="34" charset="0"/>
              </a:rPr>
              <a:t>Civil society </a:t>
            </a:r>
            <a:r>
              <a:rPr lang="en-GB" sz="1050" b="1" dirty="0">
                <a:solidFill>
                  <a:schemeClr val="bg1"/>
                </a:solidFill>
                <a:latin typeface="Arial" pitchFamily="34" charset="0"/>
                <a:ea typeface="Soberana Sans Light" charset="0"/>
                <a:cs typeface="Arial" pitchFamily="34" charset="0"/>
              </a:rPr>
              <a:t>o</a:t>
            </a:r>
            <a:r>
              <a:rPr lang="en-GB" sz="1050" b="1" dirty="0" smtClean="0">
                <a:solidFill>
                  <a:schemeClr val="bg1"/>
                </a:solidFill>
                <a:latin typeface="Arial" pitchFamily="34" charset="0"/>
                <a:ea typeface="Soberana Sans Light" charset="0"/>
                <a:cs typeface="Arial" pitchFamily="34" charset="0"/>
              </a:rPr>
              <a:t>rganizations</a:t>
            </a:r>
            <a:endParaRPr lang="en-GB" sz="1050" b="1" dirty="0">
              <a:solidFill>
                <a:schemeClr val="bg1"/>
              </a:solidFill>
              <a:latin typeface="Arial" pitchFamily="34" charset="0"/>
              <a:ea typeface="Soberana Sans Light" charset="0"/>
              <a:cs typeface="Arial" pitchFamily="34" charset="0"/>
            </a:endParaRPr>
          </a:p>
        </p:txBody>
      </p:sp>
      <p:sp>
        <p:nvSpPr>
          <p:cNvPr id="22" name="7 CuadroTexto"/>
          <p:cNvSpPr txBox="1"/>
          <p:nvPr/>
        </p:nvSpPr>
        <p:spPr>
          <a:xfrm>
            <a:off x="385783" y="4307997"/>
            <a:ext cx="2074575" cy="954107"/>
          </a:xfrm>
          <a:prstGeom prst="rect">
            <a:avLst/>
          </a:prstGeom>
          <a:noFill/>
        </p:spPr>
        <p:txBody>
          <a:bodyPr wrap="square" rtlCol="0">
            <a:spAutoFit/>
          </a:bodyPr>
          <a:lstStyle/>
          <a:p>
            <a:r>
              <a:rPr lang="en-GB" sz="1400" b="1" dirty="0" smtClean="0">
                <a:latin typeface="Arial" pitchFamily="34" charset="0"/>
                <a:ea typeface="Soberana Sans Light" charset="0"/>
                <a:cs typeface="Arial" pitchFamily="34" charset="0"/>
              </a:rPr>
              <a:t>Objective:</a:t>
            </a:r>
          </a:p>
          <a:p>
            <a:r>
              <a:rPr lang="en-GB" sz="1400" dirty="0" smtClean="0">
                <a:latin typeface="Arial" pitchFamily="34" charset="0"/>
                <a:ea typeface="Soberana Sans" charset="0"/>
                <a:cs typeface="Arial" pitchFamily="34" charset="0"/>
              </a:rPr>
              <a:t>To identify government programmes and actions.</a:t>
            </a:r>
            <a:endParaRPr lang="en-GB" sz="1400" dirty="0">
              <a:latin typeface="Arial" pitchFamily="34" charset="0"/>
              <a:ea typeface="Soberana Sans" charset="0"/>
              <a:cs typeface="Arial" pitchFamily="34" charset="0"/>
            </a:endParaRPr>
          </a:p>
        </p:txBody>
      </p:sp>
    </p:spTree>
    <p:extLst>
      <p:ext uri="{BB962C8B-B14F-4D97-AF65-F5344CB8AC3E}">
        <p14:creationId xmlns:p14="http://schemas.microsoft.com/office/powerpoint/2010/main" val="2107213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0"/>
                                        </p:tgtEl>
                                        <p:attrNameLst>
                                          <p:attrName>style.color</p:attrName>
                                        </p:attrNameLst>
                                      </p:cBhvr>
                                      <p:to>
                                        <a:srgbClr val="5F5F5F"/>
                                      </p:to>
                                    </p:animClr>
                                  </p:childTnLst>
                                </p:cTn>
                              </p:par>
                              <p:par>
                                <p:cTn id="7" presetID="22" presetClass="entr" presetSubtype="4" repeatCount="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ipe(down)">
                                      <p:cBhvr>
                                        <p:cTn id="9" dur="1000"/>
                                        <p:tgtEl>
                                          <p:spTgt spid="21"/>
                                        </p:tgtEl>
                                      </p:cBhvr>
                                    </p:animEffect>
                                  </p:childTnLst>
                                </p:cTn>
                              </p:par>
                              <p:par>
                                <p:cTn id="10" presetID="22" presetClass="entr" presetSubtype="1" repeatCount="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1000"/>
                                        <p:tgtEl>
                                          <p:spTgt spid="25"/>
                                        </p:tgtEl>
                                      </p:cBhvr>
                                    </p:animEffect>
                                  </p:childTnLst>
                                </p:cTn>
                              </p:par>
                              <p:par>
                                <p:cTn id="13" presetID="22" presetClass="entr" presetSubtype="4" fill="hold" grpId="1"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1000"/>
                                        <p:tgtEl>
                                          <p:spTgt spid="21"/>
                                        </p:tgtEl>
                                      </p:cBhvr>
                                    </p:animEffect>
                                  </p:childTnLst>
                                </p:cTn>
                              </p:par>
                              <p:par>
                                <p:cTn id="16" presetID="22" presetClass="entr" presetSubtype="8" fill="hold" grpId="1"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1000"/>
                                        <p:tgtEl>
                                          <p:spTgt spid="25"/>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par>
                          <p:cTn id="23" fill="hold">
                            <p:stCondLst>
                              <p:cond delay="3000"/>
                            </p:stCondLst>
                            <p:childTnLst>
                              <p:par>
                                <p:cTn id="24" presetID="21" presetClass="entr" presetSubtype="1" repeatCount="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1000"/>
                                        <p:tgtEl>
                                          <p:spTgt spid="17"/>
                                        </p:tgtEl>
                                      </p:cBhvr>
                                    </p:animEffect>
                                  </p:childTnLst>
                                </p:cTn>
                              </p:par>
                            </p:childTnLst>
                          </p:cTn>
                        </p:par>
                        <p:par>
                          <p:cTn id="27" fill="hold">
                            <p:stCondLst>
                              <p:cond delay="4000"/>
                            </p:stCondLst>
                            <p:childTnLst>
                              <p:par>
                                <p:cTn id="28" presetID="21" presetClass="entr" presetSubtype="1" repeatCount="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heel(1)">
                                      <p:cBhvr>
                                        <p:cTn id="30" dur="1000"/>
                                        <p:tgtEl>
                                          <p:spTgt spid="31"/>
                                        </p:tgtEl>
                                      </p:cBhvr>
                                    </p:animEffect>
                                  </p:childTnLst>
                                </p:cTn>
                              </p:par>
                            </p:childTnLst>
                          </p:cTn>
                        </p:par>
                        <p:par>
                          <p:cTn id="31" fill="hold">
                            <p:stCondLst>
                              <p:cond delay="5000"/>
                            </p:stCondLst>
                            <p:childTnLst>
                              <p:par>
                                <p:cTn id="32" presetID="21" presetClass="entr" presetSubtype="1" repeatCount="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heel(1)">
                                      <p:cBhvr>
                                        <p:cTn id="3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1" grpId="1" animBg="1"/>
      <p:bldP spid="25" grpId="0" animBg="1"/>
      <p:bldP spid="25" grpId="1" animBg="1"/>
      <p:bldP spid="26" grpId="0" animBg="1"/>
      <p:bldP spid="17" grpId="0" animBg="1"/>
      <p:bldP spid="31"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Título 1"/>
          <p:cNvSpPr txBox="1">
            <a:spLocks/>
          </p:cNvSpPr>
          <p:nvPr/>
        </p:nvSpPr>
        <p:spPr>
          <a:xfrm>
            <a:off x="221456" y="4291"/>
            <a:ext cx="6250782" cy="7458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solidFill>
                  <a:schemeClr val="bg1">
                    <a:lumMod val="65000"/>
                  </a:schemeClr>
                </a:solidFill>
                <a:latin typeface="Soberana Titular" charset="0"/>
                <a:ea typeface="Soberana Titular" charset="0"/>
                <a:cs typeface="Soberana Titular" charset="0"/>
              </a:rPr>
              <a:t>Local coordination in the delegations of the INM</a:t>
            </a:r>
            <a:endParaRPr lang="en-GB" sz="2000" b="1" dirty="0">
              <a:solidFill>
                <a:schemeClr val="bg1">
                  <a:lumMod val="65000"/>
                </a:schemeClr>
              </a:solidFill>
              <a:latin typeface="Soberana Titular" charset="0"/>
              <a:ea typeface="Soberana Titular" charset="0"/>
              <a:cs typeface="Soberana Titular" charset="0"/>
            </a:endParaRPr>
          </a:p>
        </p:txBody>
      </p:sp>
      <p:sp>
        <p:nvSpPr>
          <p:cNvPr id="17" name="7 CuadroTexto"/>
          <p:cNvSpPr txBox="1"/>
          <p:nvPr/>
        </p:nvSpPr>
        <p:spPr>
          <a:xfrm>
            <a:off x="270902" y="2617748"/>
            <a:ext cx="3198415" cy="523220"/>
          </a:xfrm>
          <a:prstGeom prst="rect">
            <a:avLst/>
          </a:prstGeom>
          <a:noFill/>
        </p:spPr>
        <p:txBody>
          <a:bodyPr wrap="square" rtlCol="0">
            <a:spAutoFit/>
          </a:bodyPr>
          <a:lstStyle/>
          <a:p>
            <a:pPr algn="ctr"/>
            <a:r>
              <a:rPr lang="en-GB" sz="1400" b="1" dirty="0" smtClean="0">
                <a:latin typeface="Arial" pitchFamily="34" charset="0"/>
                <a:ea typeface="Soberana Sans Light" charset="0"/>
                <a:cs typeface="Arial" pitchFamily="34" charset="0"/>
              </a:rPr>
              <a:t>Federal delegates of INM lead the local working group</a:t>
            </a:r>
            <a:endParaRPr lang="en-GB" sz="1400" b="1" dirty="0">
              <a:latin typeface="Arial" pitchFamily="34" charset="0"/>
              <a:ea typeface="Soberana Sans Light" charset="0"/>
              <a:cs typeface="Arial" pitchFamily="34" charset="0"/>
            </a:endParaRPr>
          </a:p>
        </p:txBody>
      </p:sp>
      <p:sp>
        <p:nvSpPr>
          <p:cNvPr id="18" name="11 CuadroTexto"/>
          <p:cNvSpPr txBox="1"/>
          <p:nvPr/>
        </p:nvSpPr>
        <p:spPr>
          <a:xfrm>
            <a:off x="4426139" y="1817403"/>
            <a:ext cx="1897386" cy="738664"/>
          </a:xfrm>
          <a:prstGeom prst="rect">
            <a:avLst/>
          </a:prstGeom>
          <a:noFill/>
        </p:spPr>
        <p:txBody>
          <a:bodyPr wrap="square" rtlCol="0">
            <a:spAutoFit/>
          </a:bodyPr>
          <a:lstStyle/>
          <a:p>
            <a:pPr algn="ctr"/>
            <a:r>
              <a:rPr lang="en-GB" sz="1400" dirty="0">
                <a:latin typeface="Arial" pitchFamily="34" charset="0"/>
                <a:ea typeface="Soberana Sans" charset="0"/>
                <a:cs typeface="Arial" pitchFamily="34" charset="0"/>
              </a:rPr>
              <a:t>Formulates agreements and recommendations</a:t>
            </a:r>
            <a:endParaRPr lang="en-GB" sz="1400" dirty="0">
              <a:latin typeface="Arial" pitchFamily="34" charset="0"/>
              <a:ea typeface="Soberana Sans" charset="0"/>
              <a:cs typeface="Arial" pitchFamily="34" charset="0"/>
            </a:endParaRPr>
          </a:p>
        </p:txBody>
      </p:sp>
      <p:sp>
        <p:nvSpPr>
          <p:cNvPr id="19" name="23 CuadroTexto"/>
          <p:cNvSpPr txBox="1"/>
          <p:nvPr/>
        </p:nvSpPr>
        <p:spPr>
          <a:xfrm>
            <a:off x="4426139" y="3652243"/>
            <a:ext cx="1897386" cy="523220"/>
          </a:xfrm>
          <a:prstGeom prst="rect">
            <a:avLst/>
          </a:prstGeom>
          <a:noFill/>
        </p:spPr>
        <p:txBody>
          <a:bodyPr wrap="square" rtlCol="0">
            <a:spAutoFit/>
          </a:bodyPr>
          <a:lstStyle/>
          <a:p>
            <a:pPr algn="ctr"/>
            <a:r>
              <a:rPr lang="en-GB" sz="1400" dirty="0">
                <a:latin typeface="Arial" pitchFamily="34" charset="0"/>
                <a:ea typeface="Soberana Sans" charset="0"/>
                <a:cs typeface="Arial" pitchFamily="34" charset="0"/>
              </a:rPr>
              <a:t>Establishes work agendas</a:t>
            </a:r>
            <a:endParaRPr lang="en-GB" sz="1400" dirty="0">
              <a:latin typeface="Arial" pitchFamily="34" charset="0"/>
              <a:ea typeface="Soberana Sans" charset="0"/>
              <a:cs typeface="Arial" pitchFamily="34" charset="0"/>
            </a:endParaRPr>
          </a:p>
        </p:txBody>
      </p:sp>
      <p:pic>
        <p:nvPicPr>
          <p:cNvPr id="20" name="Imagen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647" y="2038677"/>
            <a:ext cx="1033096" cy="603892"/>
          </a:xfrm>
          <a:prstGeom prst="rect">
            <a:avLst/>
          </a:prstGeom>
        </p:spPr>
      </p:pic>
      <p:pic>
        <p:nvPicPr>
          <p:cNvPr id="22" name="Imagen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546" y="3198074"/>
            <a:ext cx="2131767" cy="1599077"/>
          </a:xfrm>
          <a:prstGeom prst="rect">
            <a:avLst/>
          </a:prstGeom>
        </p:spPr>
      </p:pic>
      <p:pic>
        <p:nvPicPr>
          <p:cNvPr id="23" name="Imagen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7188" y="2226338"/>
            <a:ext cx="1795288" cy="1346678"/>
          </a:xfrm>
          <a:prstGeom prst="rect">
            <a:avLst/>
          </a:prstGeom>
        </p:spPr>
      </p:pic>
      <p:pic>
        <p:nvPicPr>
          <p:cNvPr id="25" name="Imagen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3146" y="4149742"/>
            <a:ext cx="1795288" cy="1346678"/>
          </a:xfrm>
          <a:prstGeom prst="rect">
            <a:avLst/>
          </a:prstGeom>
        </p:spPr>
      </p:pic>
      <p:sp>
        <p:nvSpPr>
          <p:cNvPr id="26" name="Forma libre 25"/>
          <p:cNvSpPr/>
          <p:nvPr/>
        </p:nvSpPr>
        <p:spPr>
          <a:xfrm flipH="1">
            <a:off x="3079065" y="2125680"/>
            <a:ext cx="1361972" cy="1080658"/>
          </a:xfrm>
          <a:custGeom>
            <a:avLst/>
            <a:gdLst>
              <a:gd name="connsiteX0" fmla="*/ 0 w 2096591"/>
              <a:gd name="connsiteY0" fmla="*/ 53439 h 2090057"/>
              <a:gd name="connsiteX1" fmla="*/ 190005 w 2096591"/>
              <a:gd name="connsiteY1" fmla="*/ 65315 h 2090057"/>
              <a:gd name="connsiteX2" fmla="*/ 1110343 w 2096591"/>
              <a:gd name="connsiteY2" fmla="*/ 59377 h 2090057"/>
              <a:gd name="connsiteX3" fmla="*/ 1377538 w 2096591"/>
              <a:gd name="connsiteY3" fmla="*/ 47502 h 2090057"/>
              <a:gd name="connsiteX4" fmla="*/ 1793174 w 2096591"/>
              <a:gd name="connsiteY4" fmla="*/ 29689 h 2090057"/>
              <a:gd name="connsiteX5" fmla="*/ 1852551 w 2096591"/>
              <a:gd name="connsiteY5" fmla="*/ 17813 h 2090057"/>
              <a:gd name="connsiteX6" fmla="*/ 1917865 w 2096591"/>
              <a:gd name="connsiteY6" fmla="*/ 0 h 2090057"/>
              <a:gd name="connsiteX7" fmla="*/ 1929740 w 2096591"/>
              <a:gd name="connsiteY7" fmla="*/ 95003 h 2090057"/>
              <a:gd name="connsiteX8" fmla="*/ 1935678 w 2096591"/>
              <a:gd name="connsiteY8" fmla="*/ 255320 h 2090057"/>
              <a:gd name="connsiteX9" fmla="*/ 1977242 w 2096591"/>
              <a:gd name="connsiteY9" fmla="*/ 475013 h 2090057"/>
              <a:gd name="connsiteX10" fmla="*/ 1983179 w 2096591"/>
              <a:gd name="connsiteY10" fmla="*/ 540328 h 2090057"/>
              <a:gd name="connsiteX11" fmla="*/ 1995055 w 2096591"/>
              <a:gd name="connsiteY11" fmla="*/ 617517 h 2090057"/>
              <a:gd name="connsiteX12" fmla="*/ 2000992 w 2096591"/>
              <a:gd name="connsiteY12" fmla="*/ 712520 h 2090057"/>
              <a:gd name="connsiteX13" fmla="*/ 2012867 w 2096591"/>
              <a:gd name="connsiteY13" fmla="*/ 819398 h 2090057"/>
              <a:gd name="connsiteX14" fmla="*/ 2024743 w 2096591"/>
              <a:gd name="connsiteY14" fmla="*/ 1021278 h 2090057"/>
              <a:gd name="connsiteX15" fmla="*/ 2030680 w 2096591"/>
              <a:gd name="connsiteY15" fmla="*/ 1134094 h 2090057"/>
              <a:gd name="connsiteX16" fmla="*/ 2042556 w 2096591"/>
              <a:gd name="connsiteY16" fmla="*/ 1235034 h 2090057"/>
              <a:gd name="connsiteX17" fmla="*/ 2060369 w 2096591"/>
              <a:gd name="connsiteY17" fmla="*/ 1401289 h 2090057"/>
              <a:gd name="connsiteX18" fmla="*/ 2072244 w 2096591"/>
              <a:gd name="connsiteY18" fmla="*/ 1638795 h 2090057"/>
              <a:gd name="connsiteX19" fmla="*/ 2084119 w 2096591"/>
              <a:gd name="connsiteY19" fmla="*/ 1816925 h 2090057"/>
              <a:gd name="connsiteX20" fmla="*/ 2090057 w 2096591"/>
              <a:gd name="connsiteY20" fmla="*/ 1935678 h 2090057"/>
              <a:gd name="connsiteX21" fmla="*/ 2095995 w 2096591"/>
              <a:gd name="connsiteY21" fmla="*/ 1989117 h 2090057"/>
              <a:gd name="connsiteX22" fmla="*/ 2078182 w 2096591"/>
              <a:gd name="connsiteY22" fmla="*/ 2012868 h 2090057"/>
              <a:gd name="connsiteX23" fmla="*/ 1704109 w 2096591"/>
              <a:gd name="connsiteY23" fmla="*/ 2024743 h 2090057"/>
              <a:gd name="connsiteX24" fmla="*/ 1454727 w 2096591"/>
              <a:gd name="connsiteY24" fmla="*/ 2042556 h 2090057"/>
              <a:gd name="connsiteX25" fmla="*/ 944088 w 2096591"/>
              <a:gd name="connsiteY25" fmla="*/ 2090057 h 2090057"/>
              <a:gd name="connsiteX26" fmla="*/ 843148 w 2096591"/>
              <a:gd name="connsiteY26" fmla="*/ 2084120 h 2090057"/>
              <a:gd name="connsiteX0" fmla="*/ 0 w 2123373"/>
              <a:gd name="connsiteY0" fmla="*/ 53439 h 2090057"/>
              <a:gd name="connsiteX1" fmla="*/ 190005 w 2123373"/>
              <a:gd name="connsiteY1" fmla="*/ 65315 h 2090057"/>
              <a:gd name="connsiteX2" fmla="*/ 1110343 w 2123373"/>
              <a:gd name="connsiteY2" fmla="*/ 59377 h 2090057"/>
              <a:gd name="connsiteX3" fmla="*/ 1377538 w 2123373"/>
              <a:gd name="connsiteY3" fmla="*/ 47502 h 2090057"/>
              <a:gd name="connsiteX4" fmla="*/ 1793174 w 2123373"/>
              <a:gd name="connsiteY4" fmla="*/ 29689 h 2090057"/>
              <a:gd name="connsiteX5" fmla="*/ 1852551 w 2123373"/>
              <a:gd name="connsiteY5" fmla="*/ 17813 h 2090057"/>
              <a:gd name="connsiteX6" fmla="*/ 1917865 w 2123373"/>
              <a:gd name="connsiteY6" fmla="*/ 0 h 2090057"/>
              <a:gd name="connsiteX7" fmla="*/ 1929740 w 2123373"/>
              <a:gd name="connsiteY7" fmla="*/ 95003 h 2090057"/>
              <a:gd name="connsiteX8" fmla="*/ 1935678 w 2123373"/>
              <a:gd name="connsiteY8" fmla="*/ 255320 h 2090057"/>
              <a:gd name="connsiteX9" fmla="*/ 1977242 w 2123373"/>
              <a:gd name="connsiteY9" fmla="*/ 475013 h 2090057"/>
              <a:gd name="connsiteX10" fmla="*/ 1983179 w 2123373"/>
              <a:gd name="connsiteY10" fmla="*/ 540328 h 2090057"/>
              <a:gd name="connsiteX11" fmla="*/ 1995055 w 2123373"/>
              <a:gd name="connsiteY11" fmla="*/ 617517 h 2090057"/>
              <a:gd name="connsiteX12" fmla="*/ 2000992 w 2123373"/>
              <a:gd name="connsiteY12" fmla="*/ 712520 h 2090057"/>
              <a:gd name="connsiteX13" fmla="*/ 2012867 w 2123373"/>
              <a:gd name="connsiteY13" fmla="*/ 819398 h 2090057"/>
              <a:gd name="connsiteX14" fmla="*/ 2024743 w 2123373"/>
              <a:gd name="connsiteY14" fmla="*/ 1021278 h 2090057"/>
              <a:gd name="connsiteX15" fmla="*/ 2030680 w 2123373"/>
              <a:gd name="connsiteY15" fmla="*/ 1134094 h 2090057"/>
              <a:gd name="connsiteX16" fmla="*/ 2042556 w 2123373"/>
              <a:gd name="connsiteY16" fmla="*/ 1235034 h 2090057"/>
              <a:gd name="connsiteX17" fmla="*/ 2060369 w 2123373"/>
              <a:gd name="connsiteY17" fmla="*/ 1401289 h 2090057"/>
              <a:gd name="connsiteX18" fmla="*/ 2072244 w 2123373"/>
              <a:gd name="connsiteY18" fmla="*/ 1638795 h 2090057"/>
              <a:gd name="connsiteX19" fmla="*/ 2084119 w 2123373"/>
              <a:gd name="connsiteY19" fmla="*/ 1816925 h 2090057"/>
              <a:gd name="connsiteX20" fmla="*/ 2090057 w 2123373"/>
              <a:gd name="connsiteY20" fmla="*/ 1935678 h 2090057"/>
              <a:gd name="connsiteX21" fmla="*/ 2095995 w 2123373"/>
              <a:gd name="connsiteY21" fmla="*/ 1989117 h 2090057"/>
              <a:gd name="connsiteX22" fmla="*/ 1704109 w 2123373"/>
              <a:gd name="connsiteY22" fmla="*/ 2024743 h 2090057"/>
              <a:gd name="connsiteX23" fmla="*/ 1454727 w 2123373"/>
              <a:gd name="connsiteY23" fmla="*/ 2042556 h 2090057"/>
              <a:gd name="connsiteX24" fmla="*/ 944088 w 2123373"/>
              <a:gd name="connsiteY24" fmla="*/ 2090057 h 2090057"/>
              <a:gd name="connsiteX25" fmla="*/ 843148 w 2123373"/>
              <a:gd name="connsiteY25"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42556 w 2122114"/>
              <a:gd name="connsiteY16" fmla="*/ 1235034 h 2090057"/>
              <a:gd name="connsiteX17" fmla="*/ 2060369 w 2122114"/>
              <a:gd name="connsiteY17" fmla="*/ 1401289 h 2090057"/>
              <a:gd name="connsiteX18" fmla="*/ 2072244 w 2122114"/>
              <a:gd name="connsiteY18" fmla="*/ 1638795 h 2090057"/>
              <a:gd name="connsiteX19" fmla="*/ 2084119 w 2122114"/>
              <a:gd name="connsiteY19" fmla="*/ 1816925 h 2090057"/>
              <a:gd name="connsiteX20" fmla="*/ 2095995 w 2122114"/>
              <a:gd name="connsiteY20" fmla="*/ 1989117 h 2090057"/>
              <a:gd name="connsiteX21" fmla="*/ 1704109 w 2122114"/>
              <a:gd name="connsiteY21" fmla="*/ 2024743 h 2090057"/>
              <a:gd name="connsiteX22" fmla="*/ 1454727 w 2122114"/>
              <a:gd name="connsiteY22" fmla="*/ 2042556 h 2090057"/>
              <a:gd name="connsiteX23" fmla="*/ 944088 w 2122114"/>
              <a:gd name="connsiteY23" fmla="*/ 2090057 h 2090057"/>
              <a:gd name="connsiteX24" fmla="*/ 843148 w 2122114"/>
              <a:gd name="connsiteY24"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42556 w 2122114"/>
              <a:gd name="connsiteY16" fmla="*/ 1235034 h 2090057"/>
              <a:gd name="connsiteX17" fmla="*/ 2072244 w 2122114"/>
              <a:gd name="connsiteY17" fmla="*/ 1638795 h 2090057"/>
              <a:gd name="connsiteX18" fmla="*/ 2084119 w 2122114"/>
              <a:gd name="connsiteY18" fmla="*/ 1816925 h 2090057"/>
              <a:gd name="connsiteX19" fmla="*/ 2095995 w 2122114"/>
              <a:gd name="connsiteY19" fmla="*/ 1989117 h 2090057"/>
              <a:gd name="connsiteX20" fmla="*/ 1704109 w 2122114"/>
              <a:gd name="connsiteY20" fmla="*/ 2024743 h 2090057"/>
              <a:gd name="connsiteX21" fmla="*/ 1454727 w 2122114"/>
              <a:gd name="connsiteY21" fmla="*/ 2042556 h 2090057"/>
              <a:gd name="connsiteX22" fmla="*/ 944088 w 2122114"/>
              <a:gd name="connsiteY22" fmla="*/ 2090057 h 2090057"/>
              <a:gd name="connsiteX23" fmla="*/ 843148 w 2122114"/>
              <a:gd name="connsiteY23"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72244 w 2122114"/>
              <a:gd name="connsiteY16" fmla="*/ 1638795 h 2090057"/>
              <a:gd name="connsiteX17" fmla="*/ 2084119 w 2122114"/>
              <a:gd name="connsiteY17" fmla="*/ 1816925 h 2090057"/>
              <a:gd name="connsiteX18" fmla="*/ 2095995 w 2122114"/>
              <a:gd name="connsiteY18" fmla="*/ 1989117 h 2090057"/>
              <a:gd name="connsiteX19" fmla="*/ 1704109 w 2122114"/>
              <a:gd name="connsiteY19" fmla="*/ 2024743 h 2090057"/>
              <a:gd name="connsiteX20" fmla="*/ 1454727 w 2122114"/>
              <a:gd name="connsiteY20" fmla="*/ 2042556 h 2090057"/>
              <a:gd name="connsiteX21" fmla="*/ 944088 w 2122114"/>
              <a:gd name="connsiteY21" fmla="*/ 2090057 h 2090057"/>
              <a:gd name="connsiteX22" fmla="*/ 843148 w 2122114"/>
              <a:gd name="connsiteY22"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35678 w 2122114"/>
              <a:gd name="connsiteY7" fmla="*/ 255320 h 2090057"/>
              <a:gd name="connsiteX8" fmla="*/ 1977242 w 2122114"/>
              <a:gd name="connsiteY8" fmla="*/ 475013 h 2090057"/>
              <a:gd name="connsiteX9" fmla="*/ 1983179 w 2122114"/>
              <a:gd name="connsiteY9" fmla="*/ 540328 h 2090057"/>
              <a:gd name="connsiteX10" fmla="*/ 1995055 w 2122114"/>
              <a:gd name="connsiteY10" fmla="*/ 617517 h 2090057"/>
              <a:gd name="connsiteX11" fmla="*/ 2000992 w 2122114"/>
              <a:gd name="connsiteY11" fmla="*/ 712520 h 2090057"/>
              <a:gd name="connsiteX12" fmla="*/ 2012867 w 2122114"/>
              <a:gd name="connsiteY12" fmla="*/ 819398 h 2090057"/>
              <a:gd name="connsiteX13" fmla="*/ 2024743 w 2122114"/>
              <a:gd name="connsiteY13" fmla="*/ 1021278 h 2090057"/>
              <a:gd name="connsiteX14" fmla="*/ 2030680 w 2122114"/>
              <a:gd name="connsiteY14" fmla="*/ 1134094 h 2090057"/>
              <a:gd name="connsiteX15" fmla="*/ 2072244 w 2122114"/>
              <a:gd name="connsiteY15" fmla="*/ 1638795 h 2090057"/>
              <a:gd name="connsiteX16" fmla="*/ 2084119 w 2122114"/>
              <a:gd name="connsiteY16" fmla="*/ 1816925 h 2090057"/>
              <a:gd name="connsiteX17" fmla="*/ 2095995 w 2122114"/>
              <a:gd name="connsiteY17" fmla="*/ 1989117 h 2090057"/>
              <a:gd name="connsiteX18" fmla="*/ 1704109 w 2122114"/>
              <a:gd name="connsiteY18" fmla="*/ 2024743 h 2090057"/>
              <a:gd name="connsiteX19" fmla="*/ 1454727 w 2122114"/>
              <a:gd name="connsiteY19" fmla="*/ 2042556 h 2090057"/>
              <a:gd name="connsiteX20" fmla="*/ 944088 w 2122114"/>
              <a:gd name="connsiteY20" fmla="*/ 2090057 h 2090057"/>
              <a:gd name="connsiteX21" fmla="*/ 843148 w 2122114"/>
              <a:gd name="connsiteY21"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35678 w 2122114"/>
              <a:gd name="connsiteY7" fmla="*/ 255320 h 2090057"/>
              <a:gd name="connsiteX8" fmla="*/ 1977242 w 2122114"/>
              <a:gd name="connsiteY8" fmla="*/ 475013 h 2090057"/>
              <a:gd name="connsiteX9" fmla="*/ 1983179 w 2122114"/>
              <a:gd name="connsiteY9" fmla="*/ 540328 h 2090057"/>
              <a:gd name="connsiteX10" fmla="*/ 1995055 w 2122114"/>
              <a:gd name="connsiteY10" fmla="*/ 617517 h 2090057"/>
              <a:gd name="connsiteX11" fmla="*/ 2000992 w 2122114"/>
              <a:gd name="connsiteY11" fmla="*/ 712520 h 2090057"/>
              <a:gd name="connsiteX12" fmla="*/ 2012867 w 2122114"/>
              <a:gd name="connsiteY12" fmla="*/ 819398 h 2090057"/>
              <a:gd name="connsiteX13" fmla="*/ 2024743 w 2122114"/>
              <a:gd name="connsiteY13" fmla="*/ 1021278 h 2090057"/>
              <a:gd name="connsiteX14" fmla="*/ 2030680 w 2122114"/>
              <a:gd name="connsiteY14" fmla="*/ 1134094 h 2090057"/>
              <a:gd name="connsiteX15" fmla="*/ 2072244 w 2122114"/>
              <a:gd name="connsiteY15" fmla="*/ 1638795 h 2090057"/>
              <a:gd name="connsiteX16" fmla="*/ 2084119 w 2122114"/>
              <a:gd name="connsiteY16" fmla="*/ 1816925 h 2090057"/>
              <a:gd name="connsiteX17" fmla="*/ 2095995 w 2122114"/>
              <a:gd name="connsiteY17" fmla="*/ 1989117 h 2090057"/>
              <a:gd name="connsiteX18" fmla="*/ 1704109 w 2122114"/>
              <a:gd name="connsiteY18" fmla="*/ 2024743 h 2090057"/>
              <a:gd name="connsiteX19" fmla="*/ 944088 w 2122114"/>
              <a:gd name="connsiteY19" fmla="*/ 2090057 h 2090057"/>
              <a:gd name="connsiteX20" fmla="*/ 843148 w 2122114"/>
              <a:gd name="connsiteY20" fmla="*/ 2084120 h 2090057"/>
              <a:gd name="connsiteX0" fmla="*/ 0 w 2178302"/>
              <a:gd name="connsiteY0" fmla="*/ 53439 h 2090057"/>
              <a:gd name="connsiteX1" fmla="*/ 190005 w 2178302"/>
              <a:gd name="connsiteY1" fmla="*/ 65315 h 2090057"/>
              <a:gd name="connsiteX2" fmla="*/ 1110343 w 2178302"/>
              <a:gd name="connsiteY2" fmla="*/ 59377 h 2090057"/>
              <a:gd name="connsiteX3" fmla="*/ 1377538 w 2178302"/>
              <a:gd name="connsiteY3" fmla="*/ 47502 h 2090057"/>
              <a:gd name="connsiteX4" fmla="*/ 1793174 w 2178302"/>
              <a:gd name="connsiteY4" fmla="*/ 29689 h 2090057"/>
              <a:gd name="connsiteX5" fmla="*/ 1852551 w 2178302"/>
              <a:gd name="connsiteY5" fmla="*/ 17813 h 2090057"/>
              <a:gd name="connsiteX6" fmla="*/ 1917865 w 2178302"/>
              <a:gd name="connsiteY6" fmla="*/ 0 h 2090057"/>
              <a:gd name="connsiteX7" fmla="*/ 1935678 w 2178302"/>
              <a:gd name="connsiteY7" fmla="*/ 255320 h 2090057"/>
              <a:gd name="connsiteX8" fmla="*/ 1977242 w 2178302"/>
              <a:gd name="connsiteY8" fmla="*/ 475013 h 2090057"/>
              <a:gd name="connsiteX9" fmla="*/ 1983179 w 2178302"/>
              <a:gd name="connsiteY9" fmla="*/ 540328 h 2090057"/>
              <a:gd name="connsiteX10" fmla="*/ 1995055 w 2178302"/>
              <a:gd name="connsiteY10" fmla="*/ 617517 h 2090057"/>
              <a:gd name="connsiteX11" fmla="*/ 2000992 w 2178302"/>
              <a:gd name="connsiteY11" fmla="*/ 712520 h 2090057"/>
              <a:gd name="connsiteX12" fmla="*/ 2012867 w 2178302"/>
              <a:gd name="connsiteY12" fmla="*/ 819398 h 2090057"/>
              <a:gd name="connsiteX13" fmla="*/ 2024743 w 2178302"/>
              <a:gd name="connsiteY13" fmla="*/ 1021278 h 2090057"/>
              <a:gd name="connsiteX14" fmla="*/ 2030680 w 2178302"/>
              <a:gd name="connsiteY14" fmla="*/ 1134094 h 2090057"/>
              <a:gd name="connsiteX15" fmla="*/ 2072244 w 2178302"/>
              <a:gd name="connsiteY15" fmla="*/ 1638795 h 2090057"/>
              <a:gd name="connsiteX16" fmla="*/ 2084119 w 2178302"/>
              <a:gd name="connsiteY16" fmla="*/ 1816925 h 2090057"/>
              <a:gd name="connsiteX17" fmla="*/ 2095995 w 2178302"/>
              <a:gd name="connsiteY17" fmla="*/ 1989117 h 2090057"/>
              <a:gd name="connsiteX18" fmla="*/ 944088 w 2178302"/>
              <a:gd name="connsiteY18" fmla="*/ 2090057 h 2090057"/>
              <a:gd name="connsiteX19" fmla="*/ 843148 w 2178302"/>
              <a:gd name="connsiteY19" fmla="*/ 2084120 h 2090057"/>
              <a:gd name="connsiteX0" fmla="*/ 0 w 2176004"/>
              <a:gd name="connsiteY0" fmla="*/ 53439 h 2090057"/>
              <a:gd name="connsiteX1" fmla="*/ 190005 w 2176004"/>
              <a:gd name="connsiteY1" fmla="*/ 65315 h 2090057"/>
              <a:gd name="connsiteX2" fmla="*/ 1110343 w 2176004"/>
              <a:gd name="connsiteY2" fmla="*/ 59377 h 2090057"/>
              <a:gd name="connsiteX3" fmla="*/ 1377538 w 2176004"/>
              <a:gd name="connsiteY3" fmla="*/ 47502 h 2090057"/>
              <a:gd name="connsiteX4" fmla="*/ 1793174 w 2176004"/>
              <a:gd name="connsiteY4" fmla="*/ 29689 h 2090057"/>
              <a:gd name="connsiteX5" fmla="*/ 1852551 w 2176004"/>
              <a:gd name="connsiteY5" fmla="*/ 17813 h 2090057"/>
              <a:gd name="connsiteX6" fmla="*/ 1917865 w 2176004"/>
              <a:gd name="connsiteY6" fmla="*/ 0 h 2090057"/>
              <a:gd name="connsiteX7" fmla="*/ 1935678 w 2176004"/>
              <a:gd name="connsiteY7" fmla="*/ 255320 h 2090057"/>
              <a:gd name="connsiteX8" fmla="*/ 1977242 w 2176004"/>
              <a:gd name="connsiteY8" fmla="*/ 475013 h 2090057"/>
              <a:gd name="connsiteX9" fmla="*/ 1983179 w 2176004"/>
              <a:gd name="connsiteY9" fmla="*/ 540328 h 2090057"/>
              <a:gd name="connsiteX10" fmla="*/ 1995055 w 2176004"/>
              <a:gd name="connsiteY10" fmla="*/ 617517 h 2090057"/>
              <a:gd name="connsiteX11" fmla="*/ 2000992 w 2176004"/>
              <a:gd name="connsiteY11" fmla="*/ 712520 h 2090057"/>
              <a:gd name="connsiteX12" fmla="*/ 2012867 w 2176004"/>
              <a:gd name="connsiteY12" fmla="*/ 819398 h 2090057"/>
              <a:gd name="connsiteX13" fmla="*/ 2024743 w 2176004"/>
              <a:gd name="connsiteY13" fmla="*/ 1021278 h 2090057"/>
              <a:gd name="connsiteX14" fmla="*/ 2030680 w 2176004"/>
              <a:gd name="connsiteY14" fmla="*/ 1134094 h 2090057"/>
              <a:gd name="connsiteX15" fmla="*/ 2072244 w 2176004"/>
              <a:gd name="connsiteY15" fmla="*/ 1638795 h 2090057"/>
              <a:gd name="connsiteX16" fmla="*/ 2095995 w 2176004"/>
              <a:gd name="connsiteY16" fmla="*/ 1989117 h 2090057"/>
              <a:gd name="connsiteX17" fmla="*/ 944088 w 2176004"/>
              <a:gd name="connsiteY17" fmla="*/ 2090057 h 2090057"/>
              <a:gd name="connsiteX18" fmla="*/ 843148 w 2176004"/>
              <a:gd name="connsiteY18" fmla="*/ 2084120 h 2090057"/>
              <a:gd name="connsiteX0" fmla="*/ 0 w 2183466"/>
              <a:gd name="connsiteY0" fmla="*/ 53439 h 2084120"/>
              <a:gd name="connsiteX1" fmla="*/ 190005 w 2183466"/>
              <a:gd name="connsiteY1" fmla="*/ 65315 h 2084120"/>
              <a:gd name="connsiteX2" fmla="*/ 1110343 w 2183466"/>
              <a:gd name="connsiteY2" fmla="*/ 59377 h 2084120"/>
              <a:gd name="connsiteX3" fmla="*/ 1377538 w 2183466"/>
              <a:gd name="connsiteY3" fmla="*/ 47502 h 2084120"/>
              <a:gd name="connsiteX4" fmla="*/ 1793174 w 2183466"/>
              <a:gd name="connsiteY4" fmla="*/ 29689 h 2084120"/>
              <a:gd name="connsiteX5" fmla="*/ 1852551 w 2183466"/>
              <a:gd name="connsiteY5" fmla="*/ 17813 h 2084120"/>
              <a:gd name="connsiteX6" fmla="*/ 1917865 w 2183466"/>
              <a:gd name="connsiteY6" fmla="*/ 0 h 2084120"/>
              <a:gd name="connsiteX7" fmla="*/ 1935678 w 2183466"/>
              <a:gd name="connsiteY7" fmla="*/ 255320 h 2084120"/>
              <a:gd name="connsiteX8" fmla="*/ 1977242 w 2183466"/>
              <a:gd name="connsiteY8" fmla="*/ 475013 h 2084120"/>
              <a:gd name="connsiteX9" fmla="*/ 1983179 w 2183466"/>
              <a:gd name="connsiteY9" fmla="*/ 540328 h 2084120"/>
              <a:gd name="connsiteX10" fmla="*/ 1995055 w 2183466"/>
              <a:gd name="connsiteY10" fmla="*/ 617517 h 2084120"/>
              <a:gd name="connsiteX11" fmla="*/ 2000992 w 2183466"/>
              <a:gd name="connsiteY11" fmla="*/ 712520 h 2084120"/>
              <a:gd name="connsiteX12" fmla="*/ 2012867 w 2183466"/>
              <a:gd name="connsiteY12" fmla="*/ 819398 h 2084120"/>
              <a:gd name="connsiteX13" fmla="*/ 2024743 w 2183466"/>
              <a:gd name="connsiteY13" fmla="*/ 1021278 h 2084120"/>
              <a:gd name="connsiteX14" fmla="*/ 2030680 w 2183466"/>
              <a:gd name="connsiteY14" fmla="*/ 1134094 h 2084120"/>
              <a:gd name="connsiteX15" fmla="*/ 2072244 w 2183466"/>
              <a:gd name="connsiteY15" fmla="*/ 1638795 h 2084120"/>
              <a:gd name="connsiteX16" fmla="*/ 2095995 w 2183466"/>
              <a:gd name="connsiteY16" fmla="*/ 1989117 h 2084120"/>
              <a:gd name="connsiteX17" fmla="*/ 843148 w 2183466"/>
              <a:gd name="connsiteY17" fmla="*/ 2084120 h 2084120"/>
              <a:gd name="connsiteX0" fmla="*/ 0 w 2183466"/>
              <a:gd name="connsiteY0" fmla="*/ 53439 h 2084120"/>
              <a:gd name="connsiteX1" fmla="*/ 1110343 w 2183466"/>
              <a:gd name="connsiteY1" fmla="*/ 59377 h 2084120"/>
              <a:gd name="connsiteX2" fmla="*/ 1377538 w 2183466"/>
              <a:gd name="connsiteY2" fmla="*/ 47502 h 2084120"/>
              <a:gd name="connsiteX3" fmla="*/ 1793174 w 2183466"/>
              <a:gd name="connsiteY3" fmla="*/ 29689 h 2084120"/>
              <a:gd name="connsiteX4" fmla="*/ 1852551 w 2183466"/>
              <a:gd name="connsiteY4" fmla="*/ 17813 h 2084120"/>
              <a:gd name="connsiteX5" fmla="*/ 1917865 w 2183466"/>
              <a:gd name="connsiteY5" fmla="*/ 0 h 2084120"/>
              <a:gd name="connsiteX6" fmla="*/ 1935678 w 2183466"/>
              <a:gd name="connsiteY6" fmla="*/ 255320 h 2084120"/>
              <a:gd name="connsiteX7" fmla="*/ 1977242 w 2183466"/>
              <a:gd name="connsiteY7" fmla="*/ 475013 h 2084120"/>
              <a:gd name="connsiteX8" fmla="*/ 1983179 w 2183466"/>
              <a:gd name="connsiteY8" fmla="*/ 540328 h 2084120"/>
              <a:gd name="connsiteX9" fmla="*/ 1995055 w 2183466"/>
              <a:gd name="connsiteY9" fmla="*/ 617517 h 2084120"/>
              <a:gd name="connsiteX10" fmla="*/ 2000992 w 2183466"/>
              <a:gd name="connsiteY10" fmla="*/ 712520 h 2084120"/>
              <a:gd name="connsiteX11" fmla="*/ 2012867 w 2183466"/>
              <a:gd name="connsiteY11" fmla="*/ 819398 h 2084120"/>
              <a:gd name="connsiteX12" fmla="*/ 2024743 w 2183466"/>
              <a:gd name="connsiteY12" fmla="*/ 1021278 h 2084120"/>
              <a:gd name="connsiteX13" fmla="*/ 2030680 w 2183466"/>
              <a:gd name="connsiteY13" fmla="*/ 1134094 h 2084120"/>
              <a:gd name="connsiteX14" fmla="*/ 2072244 w 2183466"/>
              <a:gd name="connsiteY14" fmla="*/ 1638795 h 2084120"/>
              <a:gd name="connsiteX15" fmla="*/ 2095995 w 2183466"/>
              <a:gd name="connsiteY15" fmla="*/ 1989117 h 2084120"/>
              <a:gd name="connsiteX16" fmla="*/ 843148 w 2183466"/>
              <a:gd name="connsiteY16" fmla="*/ 2084120 h 2084120"/>
              <a:gd name="connsiteX0" fmla="*/ 0 w 2183466"/>
              <a:gd name="connsiteY0" fmla="*/ 53439 h 2084120"/>
              <a:gd name="connsiteX1" fmla="*/ 1377538 w 2183466"/>
              <a:gd name="connsiteY1" fmla="*/ 47502 h 2084120"/>
              <a:gd name="connsiteX2" fmla="*/ 1793174 w 2183466"/>
              <a:gd name="connsiteY2" fmla="*/ 29689 h 2084120"/>
              <a:gd name="connsiteX3" fmla="*/ 1852551 w 2183466"/>
              <a:gd name="connsiteY3" fmla="*/ 17813 h 2084120"/>
              <a:gd name="connsiteX4" fmla="*/ 1917865 w 2183466"/>
              <a:gd name="connsiteY4" fmla="*/ 0 h 2084120"/>
              <a:gd name="connsiteX5" fmla="*/ 1935678 w 2183466"/>
              <a:gd name="connsiteY5" fmla="*/ 255320 h 2084120"/>
              <a:gd name="connsiteX6" fmla="*/ 1977242 w 2183466"/>
              <a:gd name="connsiteY6" fmla="*/ 475013 h 2084120"/>
              <a:gd name="connsiteX7" fmla="*/ 1983179 w 2183466"/>
              <a:gd name="connsiteY7" fmla="*/ 540328 h 2084120"/>
              <a:gd name="connsiteX8" fmla="*/ 1995055 w 2183466"/>
              <a:gd name="connsiteY8" fmla="*/ 617517 h 2084120"/>
              <a:gd name="connsiteX9" fmla="*/ 2000992 w 2183466"/>
              <a:gd name="connsiteY9" fmla="*/ 712520 h 2084120"/>
              <a:gd name="connsiteX10" fmla="*/ 2012867 w 2183466"/>
              <a:gd name="connsiteY10" fmla="*/ 819398 h 2084120"/>
              <a:gd name="connsiteX11" fmla="*/ 2024743 w 2183466"/>
              <a:gd name="connsiteY11" fmla="*/ 1021278 h 2084120"/>
              <a:gd name="connsiteX12" fmla="*/ 2030680 w 2183466"/>
              <a:gd name="connsiteY12" fmla="*/ 1134094 h 2084120"/>
              <a:gd name="connsiteX13" fmla="*/ 2072244 w 2183466"/>
              <a:gd name="connsiteY13" fmla="*/ 1638795 h 2084120"/>
              <a:gd name="connsiteX14" fmla="*/ 2095995 w 2183466"/>
              <a:gd name="connsiteY14" fmla="*/ 1989117 h 2084120"/>
              <a:gd name="connsiteX15" fmla="*/ 843148 w 2183466"/>
              <a:gd name="connsiteY15" fmla="*/ 2084120 h 2084120"/>
              <a:gd name="connsiteX0" fmla="*/ 0 w 2183466"/>
              <a:gd name="connsiteY0" fmla="*/ 53439 h 2084120"/>
              <a:gd name="connsiteX1" fmla="*/ 1793174 w 2183466"/>
              <a:gd name="connsiteY1" fmla="*/ 29689 h 2084120"/>
              <a:gd name="connsiteX2" fmla="*/ 1852551 w 2183466"/>
              <a:gd name="connsiteY2" fmla="*/ 17813 h 2084120"/>
              <a:gd name="connsiteX3" fmla="*/ 1917865 w 2183466"/>
              <a:gd name="connsiteY3" fmla="*/ 0 h 2084120"/>
              <a:gd name="connsiteX4" fmla="*/ 1935678 w 2183466"/>
              <a:gd name="connsiteY4" fmla="*/ 255320 h 2084120"/>
              <a:gd name="connsiteX5" fmla="*/ 1977242 w 2183466"/>
              <a:gd name="connsiteY5" fmla="*/ 475013 h 2084120"/>
              <a:gd name="connsiteX6" fmla="*/ 1983179 w 2183466"/>
              <a:gd name="connsiteY6" fmla="*/ 540328 h 2084120"/>
              <a:gd name="connsiteX7" fmla="*/ 1995055 w 2183466"/>
              <a:gd name="connsiteY7" fmla="*/ 617517 h 2084120"/>
              <a:gd name="connsiteX8" fmla="*/ 2000992 w 2183466"/>
              <a:gd name="connsiteY8" fmla="*/ 712520 h 2084120"/>
              <a:gd name="connsiteX9" fmla="*/ 2012867 w 2183466"/>
              <a:gd name="connsiteY9" fmla="*/ 819398 h 2084120"/>
              <a:gd name="connsiteX10" fmla="*/ 2024743 w 2183466"/>
              <a:gd name="connsiteY10" fmla="*/ 1021278 h 2084120"/>
              <a:gd name="connsiteX11" fmla="*/ 2030680 w 2183466"/>
              <a:gd name="connsiteY11" fmla="*/ 1134094 h 2084120"/>
              <a:gd name="connsiteX12" fmla="*/ 2072244 w 2183466"/>
              <a:gd name="connsiteY12" fmla="*/ 1638795 h 2084120"/>
              <a:gd name="connsiteX13" fmla="*/ 2095995 w 2183466"/>
              <a:gd name="connsiteY13" fmla="*/ 1989117 h 2084120"/>
              <a:gd name="connsiteX14" fmla="*/ 843148 w 2183466"/>
              <a:gd name="connsiteY14" fmla="*/ 2084120 h 2084120"/>
              <a:gd name="connsiteX0" fmla="*/ 0 w 2183466"/>
              <a:gd name="connsiteY0" fmla="*/ 65938 h 2096619"/>
              <a:gd name="connsiteX1" fmla="*/ 1793174 w 2183466"/>
              <a:gd name="connsiteY1" fmla="*/ 42188 h 2096619"/>
              <a:gd name="connsiteX2" fmla="*/ 1917865 w 2183466"/>
              <a:gd name="connsiteY2" fmla="*/ 12499 h 2096619"/>
              <a:gd name="connsiteX3" fmla="*/ 1935678 w 2183466"/>
              <a:gd name="connsiteY3" fmla="*/ 267819 h 2096619"/>
              <a:gd name="connsiteX4" fmla="*/ 1977242 w 2183466"/>
              <a:gd name="connsiteY4" fmla="*/ 487512 h 2096619"/>
              <a:gd name="connsiteX5" fmla="*/ 1983179 w 2183466"/>
              <a:gd name="connsiteY5" fmla="*/ 552827 h 2096619"/>
              <a:gd name="connsiteX6" fmla="*/ 1995055 w 2183466"/>
              <a:gd name="connsiteY6" fmla="*/ 630016 h 2096619"/>
              <a:gd name="connsiteX7" fmla="*/ 2000992 w 2183466"/>
              <a:gd name="connsiteY7" fmla="*/ 725019 h 2096619"/>
              <a:gd name="connsiteX8" fmla="*/ 2012867 w 2183466"/>
              <a:gd name="connsiteY8" fmla="*/ 831897 h 2096619"/>
              <a:gd name="connsiteX9" fmla="*/ 2024743 w 2183466"/>
              <a:gd name="connsiteY9" fmla="*/ 1033777 h 2096619"/>
              <a:gd name="connsiteX10" fmla="*/ 2030680 w 2183466"/>
              <a:gd name="connsiteY10" fmla="*/ 1146593 h 2096619"/>
              <a:gd name="connsiteX11" fmla="*/ 2072244 w 2183466"/>
              <a:gd name="connsiteY11" fmla="*/ 1651294 h 2096619"/>
              <a:gd name="connsiteX12" fmla="*/ 2095995 w 2183466"/>
              <a:gd name="connsiteY12" fmla="*/ 2001616 h 2096619"/>
              <a:gd name="connsiteX13" fmla="*/ 843148 w 2183466"/>
              <a:gd name="connsiteY13" fmla="*/ 2096619 h 2096619"/>
              <a:gd name="connsiteX0" fmla="*/ 0 w 2183466"/>
              <a:gd name="connsiteY0" fmla="*/ 53439 h 2084120"/>
              <a:gd name="connsiteX1" fmla="*/ 1917865 w 2183466"/>
              <a:gd name="connsiteY1" fmla="*/ 0 h 2084120"/>
              <a:gd name="connsiteX2" fmla="*/ 1935678 w 2183466"/>
              <a:gd name="connsiteY2" fmla="*/ 255320 h 2084120"/>
              <a:gd name="connsiteX3" fmla="*/ 1977242 w 2183466"/>
              <a:gd name="connsiteY3" fmla="*/ 475013 h 2084120"/>
              <a:gd name="connsiteX4" fmla="*/ 1983179 w 2183466"/>
              <a:gd name="connsiteY4" fmla="*/ 540328 h 2084120"/>
              <a:gd name="connsiteX5" fmla="*/ 1995055 w 2183466"/>
              <a:gd name="connsiteY5" fmla="*/ 617517 h 2084120"/>
              <a:gd name="connsiteX6" fmla="*/ 2000992 w 2183466"/>
              <a:gd name="connsiteY6" fmla="*/ 712520 h 2084120"/>
              <a:gd name="connsiteX7" fmla="*/ 2012867 w 2183466"/>
              <a:gd name="connsiteY7" fmla="*/ 819398 h 2084120"/>
              <a:gd name="connsiteX8" fmla="*/ 2024743 w 2183466"/>
              <a:gd name="connsiteY8" fmla="*/ 1021278 h 2084120"/>
              <a:gd name="connsiteX9" fmla="*/ 2030680 w 2183466"/>
              <a:gd name="connsiteY9" fmla="*/ 1134094 h 2084120"/>
              <a:gd name="connsiteX10" fmla="*/ 2072244 w 2183466"/>
              <a:gd name="connsiteY10" fmla="*/ 1638795 h 2084120"/>
              <a:gd name="connsiteX11" fmla="*/ 2095995 w 2183466"/>
              <a:gd name="connsiteY11" fmla="*/ 1989117 h 2084120"/>
              <a:gd name="connsiteX12" fmla="*/ 843148 w 2183466"/>
              <a:gd name="connsiteY12" fmla="*/ 2084120 h 2084120"/>
              <a:gd name="connsiteX0" fmla="*/ 0 w 2183466"/>
              <a:gd name="connsiteY0" fmla="*/ 53439 h 2084120"/>
              <a:gd name="connsiteX1" fmla="*/ 1917865 w 2183466"/>
              <a:gd name="connsiteY1" fmla="*/ 0 h 2084120"/>
              <a:gd name="connsiteX2" fmla="*/ 1977242 w 2183466"/>
              <a:gd name="connsiteY2" fmla="*/ 475013 h 2084120"/>
              <a:gd name="connsiteX3" fmla="*/ 1983179 w 2183466"/>
              <a:gd name="connsiteY3" fmla="*/ 540328 h 2084120"/>
              <a:gd name="connsiteX4" fmla="*/ 1995055 w 2183466"/>
              <a:gd name="connsiteY4" fmla="*/ 617517 h 2084120"/>
              <a:gd name="connsiteX5" fmla="*/ 2000992 w 2183466"/>
              <a:gd name="connsiteY5" fmla="*/ 712520 h 2084120"/>
              <a:gd name="connsiteX6" fmla="*/ 2012867 w 2183466"/>
              <a:gd name="connsiteY6" fmla="*/ 819398 h 2084120"/>
              <a:gd name="connsiteX7" fmla="*/ 2024743 w 2183466"/>
              <a:gd name="connsiteY7" fmla="*/ 1021278 h 2084120"/>
              <a:gd name="connsiteX8" fmla="*/ 2030680 w 2183466"/>
              <a:gd name="connsiteY8" fmla="*/ 1134094 h 2084120"/>
              <a:gd name="connsiteX9" fmla="*/ 2072244 w 2183466"/>
              <a:gd name="connsiteY9" fmla="*/ 1638795 h 2084120"/>
              <a:gd name="connsiteX10" fmla="*/ 2095995 w 2183466"/>
              <a:gd name="connsiteY10" fmla="*/ 1989117 h 2084120"/>
              <a:gd name="connsiteX11" fmla="*/ 843148 w 2183466"/>
              <a:gd name="connsiteY11" fmla="*/ 2084120 h 2084120"/>
              <a:gd name="connsiteX0" fmla="*/ 0 w 2183466"/>
              <a:gd name="connsiteY0" fmla="*/ 53439 h 2084120"/>
              <a:gd name="connsiteX1" fmla="*/ 1917865 w 2183466"/>
              <a:gd name="connsiteY1" fmla="*/ 0 h 2084120"/>
              <a:gd name="connsiteX2" fmla="*/ 1977242 w 2183466"/>
              <a:gd name="connsiteY2" fmla="*/ 475013 h 2084120"/>
              <a:gd name="connsiteX3" fmla="*/ 1971304 w 2183466"/>
              <a:gd name="connsiteY3" fmla="*/ 475013 h 2084120"/>
              <a:gd name="connsiteX4" fmla="*/ 1983179 w 2183466"/>
              <a:gd name="connsiteY4" fmla="*/ 540328 h 2084120"/>
              <a:gd name="connsiteX5" fmla="*/ 1995055 w 2183466"/>
              <a:gd name="connsiteY5" fmla="*/ 617517 h 2084120"/>
              <a:gd name="connsiteX6" fmla="*/ 2000992 w 2183466"/>
              <a:gd name="connsiteY6" fmla="*/ 712520 h 2084120"/>
              <a:gd name="connsiteX7" fmla="*/ 2012867 w 2183466"/>
              <a:gd name="connsiteY7" fmla="*/ 819398 h 2084120"/>
              <a:gd name="connsiteX8" fmla="*/ 2024743 w 2183466"/>
              <a:gd name="connsiteY8" fmla="*/ 1021278 h 2084120"/>
              <a:gd name="connsiteX9" fmla="*/ 2030680 w 2183466"/>
              <a:gd name="connsiteY9" fmla="*/ 1134094 h 2084120"/>
              <a:gd name="connsiteX10" fmla="*/ 2072244 w 2183466"/>
              <a:gd name="connsiteY10" fmla="*/ 1638795 h 2084120"/>
              <a:gd name="connsiteX11" fmla="*/ 2095995 w 2183466"/>
              <a:gd name="connsiteY11" fmla="*/ 1989117 h 2084120"/>
              <a:gd name="connsiteX12" fmla="*/ 843148 w 2183466"/>
              <a:gd name="connsiteY12"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1995055 w 2183466"/>
              <a:gd name="connsiteY4" fmla="*/ 617517 h 2084120"/>
              <a:gd name="connsiteX5" fmla="*/ 2000992 w 2183466"/>
              <a:gd name="connsiteY5" fmla="*/ 712520 h 2084120"/>
              <a:gd name="connsiteX6" fmla="*/ 2012867 w 2183466"/>
              <a:gd name="connsiteY6" fmla="*/ 819398 h 2084120"/>
              <a:gd name="connsiteX7" fmla="*/ 2024743 w 2183466"/>
              <a:gd name="connsiteY7" fmla="*/ 1021278 h 2084120"/>
              <a:gd name="connsiteX8" fmla="*/ 2030680 w 2183466"/>
              <a:gd name="connsiteY8" fmla="*/ 1134094 h 2084120"/>
              <a:gd name="connsiteX9" fmla="*/ 2072244 w 2183466"/>
              <a:gd name="connsiteY9" fmla="*/ 1638795 h 2084120"/>
              <a:gd name="connsiteX10" fmla="*/ 2095995 w 2183466"/>
              <a:gd name="connsiteY10" fmla="*/ 1989117 h 2084120"/>
              <a:gd name="connsiteX11" fmla="*/ 843148 w 2183466"/>
              <a:gd name="connsiteY11"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1995055 w 2183466"/>
              <a:gd name="connsiteY4" fmla="*/ 617517 h 2084120"/>
              <a:gd name="connsiteX5" fmla="*/ 2012867 w 2183466"/>
              <a:gd name="connsiteY5" fmla="*/ 819398 h 2084120"/>
              <a:gd name="connsiteX6" fmla="*/ 2024743 w 2183466"/>
              <a:gd name="connsiteY6" fmla="*/ 1021278 h 2084120"/>
              <a:gd name="connsiteX7" fmla="*/ 2030680 w 2183466"/>
              <a:gd name="connsiteY7" fmla="*/ 1134094 h 2084120"/>
              <a:gd name="connsiteX8" fmla="*/ 2072244 w 2183466"/>
              <a:gd name="connsiteY8" fmla="*/ 1638795 h 2084120"/>
              <a:gd name="connsiteX9" fmla="*/ 2095995 w 2183466"/>
              <a:gd name="connsiteY9" fmla="*/ 1989117 h 2084120"/>
              <a:gd name="connsiteX10" fmla="*/ 843148 w 2183466"/>
              <a:gd name="connsiteY10"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2012867 w 2183466"/>
              <a:gd name="connsiteY4" fmla="*/ 819398 h 2084120"/>
              <a:gd name="connsiteX5" fmla="*/ 2024743 w 2183466"/>
              <a:gd name="connsiteY5" fmla="*/ 1021278 h 2084120"/>
              <a:gd name="connsiteX6" fmla="*/ 2030680 w 2183466"/>
              <a:gd name="connsiteY6" fmla="*/ 1134094 h 2084120"/>
              <a:gd name="connsiteX7" fmla="*/ 2072244 w 2183466"/>
              <a:gd name="connsiteY7" fmla="*/ 1638795 h 2084120"/>
              <a:gd name="connsiteX8" fmla="*/ 2095995 w 2183466"/>
              <a:gd name="connsiteY8" fmla="*/ 1989117 h 2084120"/>
              <a:gd name="connsiteX9" fmla="*/ 843148 w 2183466"/>
              <a:gd name="connsiteY9" fmla="*/ 2084120 h 2084120"/>
              <a:gd name="connsiteX0" fmla="*/ 0 w 2183466"/>
              <a:gd name="connsiteY0" fmla="*/ 53439 h 2084120"/>
              <a:gd name="connsiteX1" fmla="*/ 1917865 w 2183466"/>
              <a:gd name="connsiteY1" fmla="*/ 0 h 2084120"/>
              <a:gd name="connsiteX2" fmla="*/ 1983179 w 2183466"/>
              <a:gd name="connsiteY2" fmla="*/ 540328 h 2084120"/>
              <a:gd name="connsiteX3" fmla="*/ 2012867 w 2183466"/>
              <a:gd name="connsiteY3" fmla="*/ 819398 h 2084120"/>
              <a:gd name="connsiteX4" fmla="*/ 2024743 w 2183466"/>
              <a:gd name="connsiteY4" fmla="*/ 1021278 h 2084120"/>
              <a:gd name="connsiteX5" fmla="*/ 2030680 w 2183466"/>
              <a:gd name="connsiteY5" fmla="*/ 1134094 h 2084120"/>
              <a:gd name="connsiteX6" fmla="*/ 2072244 w 2183466"/>
              <a:gd name="connsiteY6" fmla="*/ 1638795 h 2084120"/>
              <a:gd name="connsiteX7" fmla="*/ 2095995 w 2183466"/>
              <a:gd name="connsiteY7" fmla="*/ 1989117 h 2084120"/>
              <a:gd name="connsiteX8" fmla="*/ 843148 w 2183466"/>
              <a:gd name="connsiteY8" fmla="*/ 2084120 h 2084120"/>
              <a:gd name="connsiteX0" fmla="*/ 0 w 2183466"/>
              <a:gd name="connsiteY0" fmla="*/ 53439 h 2084120"/>
              <a:gd name="connsiteX1" fmla="*/ 1917865 w 2183466"/>
              <a:gd name="connsiteY1" fmla="*/ 0 h 2084120"/>
              <a:gd name="connsiteX2" fmla="*/ 2012867 w 2183466"/>
              <a:gd name="connsiteY2" fmla="*/ 819398 h 2084120"/>
              <a:gd name="connsiteX3" fmla="*/ 2024743 w 2183466"/>
              <a:gd name="connsiteY3" fmla="*/ 1021278 h 2084120"/>
              <a:gd name="connsiteX4" fmla="*/ 2030680 w 2183466"/>
              <a:gd name="connsiteY4" fmla="*/ 1134094 h 2084120"/>
              <a:gd name="connsiteX5" fmla="*/ 2072244 w 2183466"/>
              <a:gd name="connsiteY5" fmla="*/ 1638795 h 2084120"/>
              <a:gd name="connsiteX6" fmla="*/ 2095995 w 2183466"/>
              <a:gd name="connsiteY6" fmla="*/ 1989117 h 2084120"/>
              <a:gd name="connsiteX7" fmla="*/ 843148 w 2183466"/>
              <a:gd name="connsiteY7" fmla="*/ 2084120 h 2084120"/>
              <a:gd name="connsiteX0" fmla="*/ 0 w 2171698"/>
              <a:gd name="connsiteY0" fmla="*/ 53439 h 2088672"/>
              <a:gd name="connsiteX1" fmla="*/ 1917865 w 2171698"/>
              <a:gd name="connsiteY1" fmla="*/ 0 h 2088672"/>
              <a:gd name="connsiteX2" fmla="*/ 2012867 w 2171698"/>
              <a:gd name="connsiteY2" fmla="*/ 819398 h 2088672"/>
              <a:gd name="connsiteX3" fmla="*/ 2024743 w 2171698"/>
              <a:gd name="connsiteY3" fmla="*/ 1021278 h 2088672"/>
              <a:gd name="connsiteX4" fmla="*/ 2030680 w 2171698"/>
              <a:gd name="connsiteY4" fmla="*/ 1134094 h 2088672"/>
              <a:gd name="connsiteX5" fmla="*/ 2095995 w 2171698"/>
              <a:gd name="connsiteY5" fmla="*/ 1989117 h 2088672"/>
              <a:gd name="connsiteX6" fmla="*/ 843148 w 2171698"/>
              <a:gd name="connsiteY6" fmla="*/ 2084120 h 2088672"/>
              <a:gd name="connsiteX0" fmla="*/ 0 w 2170473"/>
              <a:gd name="connsiteY0" fmla="*/ 53439 h 2095652"/>
              <a:gd name="connsiteX1" fmla="*/ 1917865 w 2170473"/>
              <a:gd name="connsiteY1" fmla="*/ 0 h 2095652"/>
              <a:gd name="connsiteX2" fmla="*/ 2012867 w 2170473"/>
              <a:gd name="connsiteY2" fmla="*/ 819398 h 2095652"/>
              <a:gd name="connsiteX3" fmla="*/ 2024743 w 2170473"/>
              <a:gd name="connsiteY3" fmla="*/ 1021278 h 2095652"/>
              <a:gd name="connsiteX4" fmla="*/ 2095995 w 2170473"/>
              <a:gd name="connsiteY4" fmla="*/ 1989117 h 2095652"/>
              <a:gd name="connsiteX5" fmla="*/ 843148 w 2170473"/>
              <a:gd name="connsiteY5" fmla="*/ 2084120 h 2095652"/>
              <a:gd name="connsiteX0" fmla="*/ 0 w 2170019"/>
              <a:gd name="connsiteY0" fmla="*/ 53439 h 2108986"/>
              <a:gd name="connsiteX1" fmla="*/ 1917865 w 2170019"/>
              <a:gd name="connsiteY1" fmla="*/ 0 h 2108986"/>
              <a:gd name="connsiteX2" fmla="*/ 2012867 w 2170019"/>
              <a:gd name="connsiteY2" fmla="*/ 819398 h 2108986"/>
              <a:gd name="connsiteX3" fmla="*/ 2095995 w 2170019"/>
              <a:gd name="connsiteY3" fmla="*/ 1989117 h 2108986"/>
              <a:gd name="connsiteX4" fmla="*/ 843148 w 2170019"/>
              <a:gd name="connsiteY4" fmla="*/ 2084120 h 2108986"/>
              <a:gd name="connsiteX0" fmla="*/ 0 w 2211349"/>
              <a:gd name="connsiteY0" fmla="*/ 53439 h 2166931"/>
              <a:gd name="connsiteX1" fmla="*/ 1917865 w 2211349"/>
              <a:gd name="connsiteY1" fmla="*/ 0 h 2166931"/>
              <a:gd name="connsiteX2" fmla="*/ 2095995 w 2211349"/>
              <a:gd name="connsiteY2" fmla="*/ 1989117 h 2166931"/>
              <a:gd name="connsiteX3" fmla="*/ 843148 w 2211349"/>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232421"/>
              <a:gd name="connsiteY0" fmla="*/ 53439 h 2084120"/>
              <a:gd name="connsiteX1" fmla="*/ 1917865 w 2232421"/>
              <a:gd name="connsiteY1" fmla="*/ 0 h 2084120"/>
              <a:gd name="connsiteX2" fmla="*/ 2095995 w 2232421"/>
              <a:gd name="connsiteY2" fmla="*/ 1989117 h 2084120"/>
              <a:gd name="connsiteX3" fmla="*/ 843148 w 2232421"/>
              <a:gd name="connsiteY3" fmla="*/ 2084120 h 2084120"/>
              <a:gd name="connsiteX0" fmla="*/ 0 w 2096005"/>
              <a:gd name="connsiteY0" fmla="*/ 53439 h 2114387"/>
              <a:gd name="connsiteX1" fmla="*/ 1917865 w 2096005"/>
              <a:gd name="connsiteY1" fmla="*/ 0 h 2114387"/>
              <a:gd name="connsiteX2" fmla="*/ 2095995 w 2096005"/>
              <a:gd name="connsiteY2" fmla="*/ 1989117 h 2114387"/>
              <a:gd name="connsiteX3" fmla="*/ 843148 w 2096005"/>
              <a:gd name="connsiteY3" fmla="*/ 2084120 h 2114387"/>
              <a:gd name="connsiteX0" fmla="*/ 0 w 2096005"/>
              <a:gd name="connsiteY0" fmla="*/ 53439 h 2118349"/>
              <a:gd name="connsiteX1" fmla="*/ 1917865 w 2096005"/>
              <a:gd name="connsiteY1" fmla="*/ 0 h 2118349"/>
              <a:gd name="connsiteX2" fmla="*/ 2095995 w 2096005"/>
              <a:gd name="connsiteY2" fmla="*/ 1989117 h 2118349"/>
              <a:gd name="connsiteX3" fmla="*/ 843148 w 2096005"/>
              <a:gd name="connsiteY3" fmla="*/ 2084120 h 2118349"/>
              <a:gd name="connsiteX0" fmla="*/ 0 w 2096005"/>
              <a:gd name="connsiteY0" fmla="*/ 53439 h 2118349"/>
              <a:gd name="connsiteX1" fmla="*/ 1917865 w 2096005"/>
              <a:gd name="connsiteY1" fmla="*/ 0 h 2118349"/>
              <a:gd name="connsiteX2" fmla="*/ 2095995 w 2096005"/>
              <a:gd name="connsiteY2" fmla="*/ 1989117 h 2118349"/>
              <a:gd name="connsiteX3" fmla="*/ 843148 w 2096005"/>
              <a:gd name="connsiteY3" fmla="*/ 2084120 h 2118349"/>
              <a:gd name="connsiteX0" fmla="*/ 0 w 2211916"/>
              <a:gd name="connsiteY0" fmla="*/ 53439 h 2118349"/>
              <a:gd name="connsiteX1" fmla="*/ 1917865 w 2211916"/>
              <a:gd name="connsiteY1" fmla="*/ 0 h 2118349"/>
              <a:gd name="connsiteX2" fmla="*/ 2095995 w 2211916"/>
              <a:gd name="connsiteY2" fmla="*/ 1989117 h 2118349"/>
              <a:gd name="connsiteX3" fmla="*/ 843148 w 2211916"/>
              <a:gd name="connsiteY3" fmla="*/ 2084120 h 2118349"/>
              <a:gd name="connsiteX0" fmla="*/ 0 w 2252870"/>
              <a:gd name="connsiteY0" fmla="*/ 53518 h 2118428"/>
              <a:gd name="connsiteX1" fmla="*/ 1917865 w 2252870"/>
              <a:gd name="connsiteY1" fmla="*/ 79 h 2118428"/>
              <a:gd name="connsiteX2" fmla="*/ 2095995 w 2252870"/>
              <a:gd name="connsiteY2" fmla="*/ 1989196 h 2118428"/>
              <a:gd name="connsiteX3" fmla="*/ 843148 w 2252870"/>
              <a:gd name="connsiteY3" fmla="*/ 2084199 h 2118428"/>
              <a:gd name="connsiteX0" fmla="*/ 0 w 2315038"/>
              <a:gd name="connsiteY0" fmla="*/ 53581 h 2118491"/>
              <a:gd name="connsiteX1" fmla="*/ 1917865 w 2315038"/>
              <a:gd name="connsiteY1" fmla="*/ 142 h 2118491"/>
              <a:gd name="connsiteX2" fmla="*/ 2095995 w 2315038"/>
              <a:gd name="connsiteY2" fmla="*/ 1989259 h 2118491"/>
              <a:gd name="connsiteX3" fmla="*/ 843148 w 2315038"/>
              <a:gd name="connsiteY3" fmla="*/ 2084262 h 2118491"/>
              <a:gd name="connsiteX0" fmla="*/ 0 w 2156326"/>
              <a:gd name="connsiteY0" fmla="*/ 53439 h 2118349"/>
              <a:gd name="connsiteX1" fmla="*/ 1917865 w 2156326"/>
              <a:gd name="connsiteY1" fmla="*/ 0 h 2118349"/>
              <a:gd name="connsiteX2" fmla="*/ 2095995 w 2156326"/>
              <a:gd name="connsiteY2" fmla="*/ 1989117 h 2118349"/>
              <a:gd name="connsiteX3" fmla="*/ 843148 w 2156326"/>
              <a:gd name="connsiteY3" fmla="*/ 2084120 h 2118349"/>
              <a:gd name="connsiteX0" fmla="*/ 0 w 2095995"/>
              <a:gd name="connsiteY0" fmla="*/ 53439 h 2118349"/>
              <a:gd name="connsiteX1" fmla="*/ 1917865 w 2095995"/>
              <a:gd name="connsiteY1" fmla="*/ 0 h 2118349"/>
              <a:gd name="connsiteX2" fmla="*/ 2095995 w 2095995"/>
              <a:gd name="connsiteY2" fmla="*/ 1989117 h 2118349"/>
              <a:gd name="connsiteX3" fmla="*/ 843148 w 2095995"/>
              <a:gd name="connsiteY3" fmla="*/ 2084120 h 2118349"/>
              <a:gd name="connsiteX0" fmla="*/ 0 w 2095995"/>
              <a:gd name="connsiteY0" fmla="*/ 53439 h 2105694"/>
              <a:gd name="connsiteX1" fmla="*/ 1917865 w 2095995"/>
              <a:gd name="connsiteY1" fmla="*/ 0 h 2105694"/>
              <a:gd name="connsiteX2" fmla="*/ 2095995 w 2095995"/>
              <a:gd name="connsiteY2" fmla="*/ 1989117 h 2105694"/>
              <a:gd name="connsiteX3" fmla="*/ 843148 w 2095995"/>
              <a:gd name="connsiteY3" fmla="*/ 2084120 h 2105694"/>
              <a:gd name="connsiteX0" fmla="*/ 0 w 2211349"/>
              <a:gd name="connsiteY0" fmla="*/ 53439 h 2159305"/>
              <a:gd name="connsiteX1" fmla="*/ 1917865 w 2211349"/>
              <a:gd name="connsiteY1" fmla="*/ 0 h 2159305"/>
              <a:gd name="connsiteX2" fmla="*/ 2095995 w 2211349"/>
              <a:gd name="connsiteY2" fmla="*/ 1989117 h 2159305"/>
              <a:gd name="connsiteX3" fmla="*/ 843148 w 2211349"/>
              <a:gd name="connsiteY3" fmla="*/ 2084120 h 2159305"/>
              <a:gd name="connsiteX0" fmla="*/ 0 w 2106622"/>
              <a:gd name="connsiteY0" fmla="*/ 53439 h 2159305"/>
              <a:gd name="connsiteX1" fmla="*/ 1917865 w 2106622"/>
              <a:gd name="connsiteY1" fmla="*/ 0 h 2159305"/>
              <a:gd name="connsiteX2" fmla="*/ 2095995 w 2106622"/>
              <a:gd name="connsiteY2" fmla="*/ 1989117 h 2159305"/>
              <a:gd name="connsiteX3" fmla="*/ 843148 w 2106622"/>
              <a:gd name="connsiteY3" fmla="*/ 2084120 h 2159305"/>
              <a:gd name="connsiteX0" fmla="*/ 0 w 2095995"/>
              <a:gd name="connsiteY0" fmla="*/ 53439 h 2159305"/>
              <a:gd name="connsiteX1" fmla="*/ 1917865 w 2095995"/>
              <a:gd name="connsiteY1" fmla="*/ 0 h 2159305"/>
              <a:gd name="connsiteX2" fmla="*/ 2095995 w 2095995"/>
              <a:gd name="connsiteY2" fmla="*/ 1989117 h 2159305"/>
              <a:gd name="connsiteX3" fmla="*/ 843148 w 2095995"/>
              <a:gd name="connsiteY3" fmla="*/ 2084120 h 2159305"/>
              <a:gd name="connsiteX0" fmla="*/ 0 w 2095995"/>
              <a:gd name="connsiteY0" fmla="*/ 53439 h 2084120"/>
              <a:gd name="connsiteX1" fmla="*/ 1917865 w 2095995"/>
              <a:gd name="connsiteY1" fmla="*/ 0 h 2084120"/>
              <a:gd name="connsiteX2" fmla="*/ 2095995 w 2095995"/>
              <a:gd name="connsiteY2" fmla="*/ 1989117 h 2084120"/>
              <a:gd name="connsiteX3" fmla="*/ 843148 w 2095995"/>
              <a:gd name="connsiteY3" fmla="*/ 2084120 h 2084120"/>
              <a:gd name="connsiteX0" fmla="*/ 0 w 1971304"/>
              <a:gd name="connsiteY0" fmla="*/ 53439 h 2125683"/>
              <a:gd name="connsiteX1" fmla="*/ 1917865 w 1971304"/>
              <a:gd name="connsiteY1" fmla="*/ 0 h 2125683"/>
              <a:gd name="connsiteX2" fmla="*/ 1971304 w 1971304"/>
              <a:gd name="connsiteY2" fmla="*/ 2125683 h 2125683"/>
              <a:gd name="connsiteX3" fmla="*/ 843148 w 1971304"/>
              <a:gd name="connsiteY3" fmla="*/ 2084120 h 2125683"/>
              <a:gd name="connsiteX0" fmla="*/ 0 w 1971304"/>
              <a:gd name="connsiteY0" fmla="*/ 0 h 2072244"/>
              <a:gd name="connsiteX1" fmla="*/ 1917865 w 1971304"/>
              <a:gd name="connsiteY1" fmla="*/ 11876 h 2072244"/>
              <a:gd name="connsiteX2" fmla="*/ 1971304 w 1971304"/>
              <a:gd name="connsiteY2" fmla="*/ 2072244 h 2072244"/>
              <a:gd name="connsiteX3" fmla="*/ 843148 w 1971304"/>
              <a:gd name="connsiteY3" fmla="*/ 2030681 h 2072244"/>
              <a:gd name="connsiteX0" fmla="*/ 0 w 1971304"/>
              <a:gd name="connsiteY0" fmla="*/ 5937 h 2078181"/>
              <a:gd name="connsiteX1" fmla="*/ 1917865 w 1971304"/>
              <a:gd name="connsiteY1" fmla="*/ 0 h 2078181"/>
              <a:gd name="connsiteX2" fmla="*/ 1971304 w 1971304"/>
              <a:gd name="connsiteY2" fmla="*/ 2078181 h 2078181"/>
              <a:gd name="connsiteX3" fmla="*/ 843148 w 1971304"/>
              <a:gd name="connsiteY3" fmla="*/ 2036618 h 2078181"/>
              <a:gd name="connsiteX0" fmla="*/ 0 w 1971304"/>
              <a:gd name="connsiteY0" fmla="*/ 5937 h 2084119"/>
              <a:gd name="connsiteX1" fmla="*/ 1917865 w 1971304"/>
              <a:gd name="connsiteY1" fmla="*/ 0 h 2084119"/>
              <a:gd name="connsiteX2" fmla="*/ 1971304 w 1971304"/>
              <a:gd name="connsiteY2" fmla="*/ 2078181 h 2084119"/>
              <a:gd name="connsiteX3" fmla="*/ 843148 w 1971304"/>
              <a:gd name="connsiteY3" fmla="*/ 2084119 h 2084119"/>
              <a:gd name="connsiteX0" fmla="*/ 0 w 1983180"/>
              <a:gd name="connsiteY0" fmla="*/ 0 h 2078182"/>
              <a:gd name="connsiteX1" fmla="*/ 1983180 w 1983180"/>
              <a:gd name="connsiteY1" fmla="*/ 1 h 2078182"/>
              <a:gd name="connsiteX2" fmla="*/ 1971304 w 1983180"/>
              <a:gd name="connsiteY2" fmla="*/ 2072244 h 2078182"/>
              <a:gd name="connsiteX3" fmla="*/ 843148 w 1983180"/>
              <a:gd name="connsiteY3" fmla="*/ 2078182 h 2078182"/>
              <a:gd name="connsiteX0" fmla="*/ 0 w 1971647"/>
              <a:gd name="connsiteY0" fmla="*/ 0 h 2078182"/>
              <a:gd name="connsiteX1" fmla="*/ 1947554 w 1971647"/>
              <a:gd name="connsiteY1" fmla="*/ 1 h 2078182"/>
              <a:gd name="connsiteX2" fmla="*/ 1971304 w 1971647"/>
              <a:gd name="connsiteY2" fmla="*/ 2072244 h 2078182"/>
              <a:gd name="connsiteX3" fmla="*/ 843148 w 1971647"/>
              <a:gd name="connsiteY3" fmla="*/ 2078182 h 2078182"/>
              <a:gd name="connsiteX0" fmla="*/ 0 w 1977243"/>
              <a:gd name="connsiteY0" fmla="*/ 0 h 2078182"/>
              <a:gd name="connsiteX1" fmla="*/ 1977243 w 1977243"/>
              <a:gd name="connsiteY1" fmla="*/ 1 h 2078182"/>
              <a:gd name="connsiteX2" fmla="*/ 1971304 w 1977243"/>
              <a:gd name="connsiteY2" fmla="*/ 2072244 h 2078182"/>
              <a:gd name="connsiteX3" fmla="*/ 843148 w 1977243"/>
              <a:gd name="connsiteY3" fmla="*/ 2078182 h 2078182"/>
              <a:gd name="connsiteX0" fmla="*/ 0 w 1971830"/>
              <a:gd name="connsiteY0" fmla="*/ 0 h 2078182"/>
              <a:gd name="connsiteX1" fmla="*/ 1959430 w 1971830"/>
              <a:gd name="connsiteY1" fmla="*/ 1 h 2078182"/>
              <a:gd name="connsiteX2" fmla="*/ 1971304 w 1971830"/>
              <a:gd name="connsiteY2" fmla="*/ 2072244 h 2078182"/>
              <a:gd name="connsiteX3" fmla="*/ 843148 w 1971830"/>
              <a:gd name="connsiteY3" fmla="*/ 2078182 h 2078182"/>
              <a:gd name="connsiteX0" fmla="*/ 0 w 1971320"/>
              <a:gd name="connsiteY0" fmla="*/ 12245 h 2090427"/>
              <a:gd name="connsiteX1" fmla="*/ 1277712 w 1971320"/>
              <a:gd name="connsiteY1" fmla="*/ 0 h 2090427"/>
              <a:gd name="connsiteX2" fmla="*/ 1971304 w 1971320"/>
              <a:gd name="connsiteY2" fmla="*/ 2084489 h 2090427"/>
              <a:gd name="connsiteX3" fmla="*/ 843148 w 1971320"/>
              <a:gd name="connsiteY3" fmla="*/ 2090427 h 2090427"/>
              <a:gd name="connsiteX0" fmla="*/ 0 w 1972491"/>
              <a:gd name="connsiteY0" fmla="*/ 4081 h 2082263"/>
              <a:gd name="connsiteX1" fmla="*/ 1971676 w 1972491"/>
              <a:gd name="connsiteY1" fmla="*/ 0 h 2082263"/>
              <a:gd name="connsiteX2" fmla="*/ 1971304 w 1972491"/>
              <a:gd name="connsiteY2" fmla="*/ 2076325 h 2082263"/>
              <a:gd name="connsiteX3" fmla="*/ 843148 w 1972491"/>
              <a:gd name="connsiteY3" fmla="*/ 2082263 h 2082263"/>
              <a:gd name="connsiteX0" fmla="*/ 0 w 1972491"/>
              <a:gd name="connsiteY0" fmla="*/ 4081 h 2086345"/>
              <a:gd name="connsiteX1" fmla="*/ 1971676 w 1972491"/>
              <a:gd name="connsiteY1" fmla="*/ 0 h 2086345"/>
              <a:gd name="connsiteX2" fmla="*/ 1971304 w 1972491"/>
              <a:gd name="connsiteY2" fmla="*/ 2076325 h 2086345"/>
              <a:gd name="connsiteX3" fmla="*/ 1252894 w 1972491"/>
              <a:gd name="connsiteY3" fmla="*/ 2086345 h 2086345"/>
              <a:gd name="connsiteX0" fmla="*/ 0 w 1972491"/>
              <a:gd name="connsiteY0" fmla="*/ 4081 h 2086345"/>
              <a:gd name="connsiteX1" fmla="*/ 1971676 w 1972491"/>
              <a:gd name="connsiteY1" fmla="*/ 0 h 2086345"/>
              <a:gd name="connsiteX2" fmla="*/ 1971304 w 1972491"/>
              <a:gd name="connsiteY2" fmla="*/ 2076325 h 2086345"/>
              <a:gd name="connsiteX3" fmla="*/ 1138788 w 1972491"/>
              <a:gd name="connsiteY3" fmla="*/ 2086345 h 2086345"/>
              <a:gd name="connsiteX0" fmla="*/ 0 w 1972491"/>
              <a:gd name="connsiteY0" fmla="*/ 4081 h 2086345"/>
              <a:gd name="connsiteX1" fmla="*/ 1971676 w 1972491"/>
              <a:gd name="connsiteY1" fmla="*/ 0 h 2086345"/>
              <a:gd name="connsiteX2" fmla="*/ 1971304 w 1972491"/>
              <a:gd name="connsiteY2" fmla="*/ 2076325 h 2086345"/>
              <a:gd name="connsiteX3" fmla="*/ 1040242 w 1972491"/>
              <a:gd name="connsiteY3" fmla="*/ 2086345 h 2086345"/>
              <a:gd name="connsiteX0" fmla="*/ 0 w 1971677"/>
              <a:gd name="connsiteY0" fmla="*/ 4081 h 2086345"/>
              <a:gd name="connsiteX1" fmla="*/ 1971676 w 1971677"/>
              <a:gd name="connsiteY1" fmla="*/ 0 h 2086345"/>
              <a:gd name="connsiteX2" fmla="*/ 1966118 w 1971677"/>
              <a:gd name="connsiteY2" fmla="*/ 1806903 h 2086345"/>
              <a:gd name="connsiteX3" fmla="*/ 1040242 w 1971677"/>
              <a:gd name="connsiteY3" fmla="*/ 2086345 h 2086345"/>
              <a:gd name="connsiteX0" fmla="*/ 0 w 1971676"/>
              <a:gd name="connsiteY0" fmla="*/ 4081 h 1821005"/>
              <a:gd name="connsiteX1" fmla="*/ 1971676 w 1971676"/>
              <a:gd name="connsiteY1" fmla="*/ 0 h 1821005"/>
              <a:gd name="connsiteX2" fmla="*/ 1966118 w 1971676"/>
              <a:gd name="connsiteY2" fmla="*/ 1806903 h 1821005"/>
              <a:gd name="connsiteX3" fmla="*/ 1060990 w 1971676"/>
              <a:gd name="connsiteY3" fmla="*/ 1821005 h 1821005"/>
              <a:gd name="connsiteX0" fmla="*/ 0 w 1994611"/>
              <a:gd name="connsiteY0" fmla="*/ 4081 h 1821005"/>
              <a:gd name="connsiteX1" fmla="*/ 1971676 w 1994611"/>
              <a:gd name="connsiteY1" fmla="*/ 0 h 1821005"/>
              <a:gd name="connsiteX2" fmla="*/ 1060990 w 1994611"/>
              <a:gd name="connsiteY2" fmla="*/ 1821005 h 1821005"/>
              <a:gd name="connsiteX0" fmla="*/ 18206 w 933619"/>
              <a:gd name="connsiteY0" fmla="*/ 0 h 2499755"/>
              <a:gd name="connsiteX1" fmla="*/ 910686 w 933619"/>
              <a:gd name="connsiteY1" fmla="*/ 678750 h 2499755"/>
              <a:gd name="connsiteX2" fmla="*/ 0 w 933619"/>
              <a:gd name="connsiteY2" fmla="*/ 2499755 h 2499755"/>
              <a:gd name="connsiteX0" fmla="*/ 247947 w 298805"/>
              <a:gd name="connsiteY0" fmla="*/ 580034 h 3079789"/>
              <a:gd name="connsiteX1" fmla="*/ 0 w 298805"/>
              <a:gd name="connsiteY1" fmla="*/ 0 h 3079789"/>
              <a:gd name="connsiteX2" fmla="*/ 229741 w 298805"/>
              <a:gd name="connsiteY2" fmla="*/ 3079789 h 3079789"/>
              <a:gd name="connsiteX0" fmla="*/ 829516 w 829517"/>
              <a:gd name="connsiteY0" fmla="*/ 1039187 h 1039187"/>
              <a:gd name="connsiteX1" fmla="*/ 581569 w 829517"/>
              <a:gd name="connsiteY1" fmla="*/ 459153 h 1039187"/>
              <a:gd name="connsiteX2" fmla="*/ 0 w 829517"/>
              <a:gd name="connsiteY2" fmla="*/ 83223 h 1039187"/>
              <a:gd name="connsiteX0" fmla="*/ 829516 w 829516"/>
              <a:gd name="connsiteY0" fmla="*/ 1039187 h 1039187"/>
              <a:gd name="connsiteX1" fmla="*/ 581569 w 829516"/>
              <a:gd name="connsiteY1" fmla="*/ 459153 h 1039187"/>
              <a:gd name="connsiteX2" fmla="*/ 0 w 829516"/>
              <a:gd name="connsiteY2" fmla="*/ 83223 h 1039187"/>
              <a:gd name="connsiteX0" fmla="*/ 829516 w 829516"/>
              <a:gd name="connsiteY0" fmla="*/ 955995 h 955995"/>
              <a:gd name="connsiteX1" fmla="*/ 581569 w 829516"/>
              <a:gd name="connsiteY1" fmla="*/ 375961 h 955995"/>
              <a:gd name="connsiteX2" fmla="*/ 0 w 829516"/>
              <a:gd name="connsiteY2" fmla="*/ 31 h 955995"/>
              <a:gd name="connsiteX0" fmla="*/ 829516 w 829516"/>
              <a:gd name="connsiteY0" fmla="*/ 955995 h 955995"/>
              <a:gd name="connsiteX1" fmla="*/ 780569 w 829516"/>
              <a:gd name="connsiteY1" fmla="*/ 364086 h 955995"/>
              <a:gd name="connsiteX2" fmla="*/ 0 w 829516"/>
              <a:gd name="connsiteY2" fmla="*/ 31 h 955995"/>
              <a:gd name="connsiteX0" fmla="*/ 829516 w 829516"/>
              <a:gd name="connsiteY0" fmla="*/ 956010 h 956010"/>
              <a:gd name="connsiteX1" fmla="*/ 581567 w 829516"/>
              <a:gd name="connsiteY1" fmla="*/ 144408 h 956010"/>
              <a:gd name="connsiteX2" fmla="*/ 0 w 829516"/>
              <a:gd name="connsiteY2" fmla="*/ 46 h 956010"/>
              <a:gd name="connsiteX0" fmla="*/ 829516 w 829516"/>
              <a:gd name="connsiteY0" fmla="*/ 956162 h 956162"/>
              <a:gd name="connsiteX1" fmla="*/ 581567 w 829516"/>
              <a:gd name="connsiteY1" fmla="*/ 144560 h 956162"/>
              <a:gd name="connsiteX2" fmla="*/ 0 w 829516"/>
              <a:gd name="connsiteY2" fmla="*/ 198 h 956162"/>
              <a:gd name="connsiteX0" fmla="*/ 829516 w 829516"/>
              <a:gd name="connsiteY0" fmla="*/ 955964 h 955964"/>
              <a:gd name="connsiteX1" fmla="*/ 581567 w 829516"/>
              <a:gd name="connsiteY1" fmla="*/ 144362 h 955964"/>
              <a:gd name="connsiteX2" fmla="*/ 0 w 829516"/>
              <a:gd name="connsiteY2" fmla="*/ 0 h 955964"/>
              <a:gd name="connsiteX0" fmla="*/ 990246 w 990246"/>
              <a:gd name="connsiteY0" fmla="*/ 1003465 h 1003465"/>
              <a:gd name="connsiteX1" fmla="*/ 742297 w 990246"/>
              <a:gd name="connsiteY1" fmla="*/ 191863 h 1003465"/>
              <a:gd name="connsiteX2" fmla="*/ 0 w 990246"/>
              <a:gd name="connsiteY2" fmla="*/ 0 h 1003465"/>
              <a:gd name="connsiteX0" fmla="*/ 1043822 w 1043822"/>
              <a:gd name="connsiteY0" fmla="*/ 1086593 h 1086593"/>
              <a:gd name="connsiteX1" fmla="*/ 742297 w 1043822"/>
              <a:gd name="connsiteY1" fmla="*/ 191863 h 1086593"/>
              <a:gd name="connsiteX2" fmla="*/ 0 w 1043822"/>
              <a:gd name="connsiteY2" fmla="*/ 0 h 1086593"/>
              <a:gd name="connsiteX0" fmla="*/ 1043822 w 1043822"/>
              <a:gd name="connsiteY0" fmla="*/ 1086593 h 1086593"/>
              <a:gd name="connsiteX1" fmla="*/ 742297 w 1043822"/>
              <a:gd name="connsiteY1" fmla="*/ 191863 h 1086593"/>
              <a:gd name="connsiteX2" fmla="*/ 0 w 1043822"/>
              <a:gd name="connsiteY2" fmla="*/ 0 h 1086593"/>
              <a:gd name="connsiteX0" fmla="*/ 1043822 w 1053710"/>
              <a:gd name="connsiteY0" fmla="*/ 1086593 h 1086593"/>
              <a:gd name="connsiteX1" fmla="*/ 1053710 w 1053710"/>
              <a:gd name="connsiteY1" fmla="*/ 1080658 h 1086593"/>
              <a:gd name="connsiteX2" fmla="*/ 742297 w 1053710"/>
              <a:gd name="connsiteY2" fmla="*/ 191863 h 1086593"/>
              <a:gd name="connsiteX3" fmla="*/ 0 w 1053710"/>
              <a:gd name="connsiteY3" fmla="*/ 0 h 1086593"/>
              <a:gd name="connsiteX0" fmla="*/ 1755632 w 1755632"/>
              <a:gd name="connsiteY0" fmla="*/ 1080655 h 1080658"/>
              <a:gd name="connsiteX1" fmla="*/ 1053710 w 1755632"/>
              <a:gd name="connsiteY1" fmla="*/ 1080658 h 1080658"/>
              <a:gd name="connsiteX2" fmla="*/ 742297 w 1755632"/>
              <a:gd name="connsiteY2" fmla="*/ 191863 h 1080658"/>
              <a:gd name="connsiteX3" fmla="*/ 0 w 1755632"/>
              <a:gd name="connsiteY3" fmla="*/ 0 h 1080658"/>
            </a:gdLst>
            <a:ahLst/>
            <a:cxnLst>
              <a:cxn ang="0">
                <a:pos x="connsiteX0" y="connsiteY0"/>
              </a:cxn>
              <a:cxn ang="0">
                <a:pos x="connsiteX1" y="connsiteY1"/>
              </a:cxn>
              <a:cxn ang="0">
                <a:pos x="connsiteX2" y="connsiteY2"/>
              </a:cxn>
              <a:cxn ang="0">
                <a:pos x="connsiteX3" y="connsiteY3"/>
              </a:cxn>
            </a:cxnLst>
            <a:rect l="l" t="t" r="r" b="b"/>
            <a:pathLst>
              <a:path w="1755632" h="1080658">
                <a:moveTo>
                  <a:pt x="1755632" y="1080655"/>
                </a:moveTo>
                <a:lnTo>
                  <a:pt x="1053710" y="1080658"/>
                </a:lnTo>
                <a:lnTo>
                  <a:pt x="742297" y="191863"/>
                </a:lnTo>
                <a:cubicBezTo>
                  <a:pt x="429280" y="102798"/>
                  <a:pt x="182073" y="36260"/>
                  <a:pt x="0" y="0"/>
                </a:cubicBezTo>
              </a:path>
            </a:pathLst>
          </a:custGeom>
          <a:noFill/>
          <a:ln cmpd="sng">
            <a:solidFill>
              <a:schemeClr val="accent2"/>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orma libre 26"/>
          <p:cNvSpPr/>
          <p:nvPr/>
        </p:nvSpPr>
        <p:spPr>
          <a:xfrm rot="10800000">
            <a:off x="3096878" y="3604162"/>
            <a:ext cx="1344158" cy="1090057"/>
          </a:xfrm>
          <a:custGeom>
            <a:avLst/>
            <a:gdLst>
              <a:gd name="connsiteX0" fmla="*/ 0 w 2096591"/>
              <a:gd name="connsiteY0" fmla="*/ 53439 h 2090057"/>
              <a:gd name="connsiteX1" fmla="*/ 190005 w 2096591"/>
              <a:gd name="connsiteY1" fmla="*/ 65315 h 2090057"/>
              <a:gd name="connsiteX2" fmla="*/ 1110343 w 2096591"/>
              <a:gd name="connsiteY2" fmla="*/ 59377 h 2090057"/>
              <a:gd name="connsiteX3" fmla="*/ 1377538 w 2096591"/>
              <a:gd name="connsiteY3" fmla="*/ 47502 h 2090057"/>
              <a:gd name="connsiteX4" fmla="*/ 1793174 w 2096591"/>
              <a:gd name="connsiteY4" fmla="*/ 29689 h 2090057"/>
              <a:gd name="connsiteX5" fmla="*/ 1852551 w 2096591"/>
              <a:gd name="connsiteY5" fmla="*/ 17813 h 2090057"/>
              <a:gd name="connsiteX6" fmla="*/ 1917865 w 2096591"/>
              <a:gd name="connsiteY6" fmla="*/ 0 h 2090057"/>
              <a:gd name="connsiteX7" fmla="*/ 1929740 w 2096591"/>
              <a:gd name="connsiteY7" fmla="*/ 95003 h 2090057"/>
              <a:gd name="connsiteX8" fmla="*/ 1935678 w 2096591"/>
              <a:gd name="connsiteY8" fmla="*/ 255320 h 2090057"/>
              <a:gd name="connsiteX9" fmla="*/ 1977242 w 2096591"/>
              <a:gd name="connsiteY9" fmla="*/ 475013 h 2090057"/>
              <a:gd name="connsiteX10" fmla="*/ 1983179 w 2096591"/>
              <a:gd name="connsiteY10" fmla="*/ 540328 h 2090057"/>
              <a:gd name="connsiteX11" fmla="*/ 1995055 w 2096591"/>
              <a:gd name="connsiteY11" fmla="*/ 617517 h 2090057"/>
              <a:gd name="connsiteX12" fmla="*/ 2000992 w 2096591"/>
              <a:gd name="connsiteY12" fmla="*/ 712520 h 2090057"/>
              <a:gd name="connsiteX13" fmla="*/ 2012867 w 2096591"/>
              <a:gd name="connsiteY13" fmla="*/ 819398 h 2090057"/>
              <a:gd name="connsiteX14" fmla="*/ 2024743 w 2096591"/>
              <a:gd name="connsiteY14" fmla="*/ 1021278 h 2090057"/>
              <a:gd name="connsiteX15" fmla="*/ 2030680 w 2096591"/>
              <a:gd name="connsiteY15" fmla="*/ 1134094 h 2090057"/>
              <a:gd name="connsiteX16" fmla="*/ 2042556 w 2096591"/>
              <a:gd name="connsiteY16" fmla="*/ 1235034 h 2090057"/>
              <a:gd name="connsiteX17" fmla="*/ 2060369 w 2096591"/>
              <a:gd name="connsiteY17" fmla="*/ 1401289 h 2090057"/>
              <a:gd name="connsiteX18" fmla="*/ 2072244 w 2096591"/>
              <a:gd name="connsiteY18" fmla="*/ 1638795 h 2090057"/>
              <a:gd name="connsiteX19" fmla="*/ 2084119 w 2096591"/>
              <a:gd name="connsiteY19" fmla="*/ 1816925 h 2090057"/>
              <a:gd name="connsiteX20" fmla="*/ 2090057 w 2096591"/>
              <a:gd name="connsiteY20" fmla="*/ 1935678 h 2090057"/>
              <a:gd name="connsiteX21" fmla="*/ 2095995 w 2096591"/>
              <a:gd name="connsiteY21" fmla="*/ 1989117 h 2090057"/>
              <a:gd name="connsiteX22" fmla="*/ 2078182 w 2096591"/>
              <a:gd name="connsiteY22" fmla="*/ 2012868 h 2090057"/>
              <a:gd name="connsiteX23" fmla="*/ 1704109 w 2096591"/>
              <a:gd name="connsiteY23" fmla="*/ 2024743 h 2090057"/>
              <a:gd name="connsiteX24" fmla="*/ 1454727 w 2096591"/>
              <a:gd name="connsiteY24" fmla="*/ 2042556 h 2090057"/>
              <a:gd name="connsiteX25" fmla="*/ 944088 w 2096591"/>
              <a:gd name="connsiteY25" fmla="*/ 2090057 h 2090057"/>
              <a:gd name="connsiteX26" fmla="*/ 843148 w 2096591"/>
              <a:gd name="connsiteY26" fmla="*/ 2084120 h 2090057"/>
              <a:gd name="connsiteX0" fmla="*/ 0 w 2123373"/>
              <a:gd name="connsiteY0" fmla="*/ 53439 h 2090057"/>
              <a:gd name="connsiteX1" fmla="*/ 190005 w 2123373"/>
              <a:gd name="connsiteY1" fmla="*/ 65315 h 2090057"/>
              <a:gd name="connsiteX2" fmla="*/ 1110343 w 2123373"/>
              <a:gd name="connsiteY2" fmla="*/ 59377 h 2090057"/>
              <a:gd name="connsiteX3" fmla="*/ 1377538 w 2123373"/>
              <a:gd name="connsiteY3" fmla="*/ 47502 h 2090057"/>
              <a:gd name="connsiteX4" fmla="*/ 1793174 w 2123373"/>
              <a:gd name="connsiteY4" fmla="*/ 29689 h 2090057"/>
              <a:gd name="connsiteX5" fmla="*/ 1852551 w 2123373"/>
              <a:gd name="connsiteY5" fmla="*/ 17813 h 2090057"/>
              <a:gd name="connsiteX6" fmla="*/ 1917865 w 2123373"/>
              <a:gd name="connsiteY6" fmla="*/ 0 h 2090057"/>
              <a:gd name="connsiteX7" fmla="*/ 1929740 w 2123373"/>
              <a:gd name="connsiteY7" fmla="*/ 95003 h 2090057"/>
              <a:gd name="connsiteX8" fmla="*/ 1935678 w 2123373"/>
              <a:gd name="connsiteY8" fmla="*/ 255320 h 2090057"/>
              <a:gd name="connsiteX9" fmla="*/ 1977242 w 2123373"/>
              <a:gd name="connsiteY9" fmla="*/ 475013 h 2090057"/>
              <a:gd name="connsiteX10" fmla="*/ 1983179 w 2123373"/>
              <a:gd name="connsiteY10" fmla="*/ 540328 h 2090057"/>
              <a:gd name="connsiteX11" fmla="*/ 1995055 w 2123373"/>
              <a:gd name="connsiteY11" fmla="*/ 617517 h 2090057"/>
              <a:gd name="connsiteX12" fmla="*/ 2000992 w 2123373"/>
              <a:gd name="connsiteY12" fmla="*/ 712520 h 2090057"/>
              <a:gd name="connsiteX13" fmla="*/ 2012867 w 2123373"/>
              <a:gd name="connsiteY13" fmla="*/ 819398 h 2090057"/>
              <a:gd name="connsiteX14" fmla="*/ 2024743 w 2123373"/>
              <a:gd name="connsiteY14" fmla="*/ 1021278 h 2090057"/>
              <a:gd name="connsiteX15" fmla="*/ 2030680 w 2123373"/>
              <a:gd name="connsiteY15" fmla="*/ 1134094 h 2090057"/>
              <a:gd name="connsiteX16" fmla="*/ 2042556 w 2123373"/>
              <a:gd name="connsiteY16" fmla="*/ 1235034 h 2090057"/>
              <a:gd name="connsiteX17" fmla="*/ 2060369 w 2123373"/>
              <a:gd name="connsiteY17" fmla="*/ 1401289 h 2090057"/>
              <a:gd name="connsiteX18" fmla="*/ 2072244 w 2123373"/>
              <a:gd name="connsiteY18" fmla="*/ 1638795 h 2090057"/>
              <a:gd name="connsiteX19" fmla="*/ 2084119 w 2123373"/>
              <a:gd name="connsiteY19" fmla="*/ 1816925 h 2090057"/>
              <a:gd name="connsiteX20" fmla="*/ 2090057 w 2123373"/>
              <a:gd name="connsiteY20" fmla="*/ 1935678 h 2090057"/>
              <a:gd name="connsiteX21" fmla="*/ 2095995 w 2123373"/>
              <a:gd name="connsiteY21" fmla="*/ 1989117 h 2090057"/>
              <a:gd name="connsiteX22" fmla="*/ 1704109 w 2123373"/>
              <a:gd name="connsiteY22" fmla="*/ 2024743 h 2090057"/>
              <a:gd name="connsiteX23" fmla="*/ 1454727 w 2123373"/>
              <a:gd name="connsiteY23" fmla="*/ 2042556 h 2090057"/>
              <a:gd name="connsiteX24" fmla="*/ 944088 w 2123373"/>
              <a:gd name="connsiteY24" fmla="*/ 2090057 h 2090057"/>
              <a:gd name="connsiteX25" fmla="*/ 843148 w 2123373"/>
              <a:gd name="connsiteY25"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42556 w 2122114"/>
              <a:gd name="connsiteY16" fmla="*/ 1235034 h 2090057"/>
              <a:gd name="connsiteX17" fmla="*/ 2060369 w 2122114"/>
              <a:gd name="connsiteY17" fmla="*/ 1401289 h 2090057"/>
              <a:gd name="connsiteX18" fmla="*/ 2072244 w 2122114"/>
              <a:gd name="connsiteY18" fmla="*/ 1638795 h 2090057"/>
              <a:gd name="connsiteX19" fmla="*/ 2084119 w 2122114"/>
              <a:gd name="connsiteY19" fmla="*/ 1816925 h 2090057"/>
              <a:gd name="connsiteX20" fmla="*/ 2095995 w 2122114"/>
              <a:gd name="connsiteY20" fmla="*/ 1989117 h 2090057"/>
              <a:gd name="connsiteX21" fmla="*/ 1704109 w 2122114"/>
              <a:gd name="connsiteY21" fmla="*/ 2024743 h 2090057"/>
              <a:gd name="connsiteX22" fmla="*/ 1454727 w 2122114"/>
              <a:gd name="connsiteY22" fmla="*/ 2042556 h 2090057"/>
              <a:gd name="connsiteX23" fmla="*/ 944088 w 2122114"/>
              <a:gd name="connsiteY23" fmla="*/ 2090057 h 2090057"/>
              <a:gd name="connsiteX24" fmla="*/ 843148 w 2122114"/>
              <a:gd name="connsiteY24"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42556 w 2122114"/>
              <a:gd name="connsiteY16" fmla="*/ 1235034 h 2090057"/>
              <a:gd name="connsiteX17" fmla="*/ 2072244 w 2122114"/>
              <a:gd name="connsiteY17" fmla="*/ 1638795 h 2090057"/>
              <a:gd name="connsiteX18" fmla="*/ 2084119 w 2122114"/>
              <a:gd name="connsiteY18" fmla="*/ 1816925 h 2090057"/>
              <a:gd name="connsiteX19" fmla="*/ 2095995 w 2122114"/>
              <a:gd name="connsiteY19" fmla="*/ 1989117 h 2090057"/>
              <a:gd name="connsiteX20" fmla="*/ 1704109 w 2122114"/>
              <a:gd name="connsiteY20" fmla="*/ 2024743 h 2090057"/>
              <a:gd name="connsiteX21" fmla="*/ 1454727 w 2122114"/>
              <a:gd name="connsiteY21" fmla="*/ 2042556 h 2090057"/>
              <a:gd name="connsiteX22" fmla="*/ 944088 w 2122114"/>
              <a:gd name="connsiteY22" fmla="*/ 2090057 h 2090057"/>
              <a:gd name="connsiteX23" fmla="*/ 843148 w 2122114"/>
              <a:gd name="connsiteY23"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72244 w 2122114"/>
              <a:gd name="connsiteY16" fmla="*/ 1638795 h 2090057"/>
              <a:gd name="connsiteX17" fmla="*/ 2084119 w 2122114"/>
              <a:gd name="connsiteY17" fmla="*/ 1816925 h 2090057"/>
              <a:gd name="connsiteX18" fmla="*/ 2095995 w 2122114"/>
              <a:gd name="connsiteY18" fmla="*/ 1989117 h 2090057"/>
              <a:gd name="connsiteX19" fmla="*/ 1704109 w 2122114"/>
              <a:gd name="connsiteY19" fmla="*/ 2024743 h 2090057"/>
              <a:gd name="connsiteX20" fmla="*/ 1454727 w 2122114"/>
              <a:gd name="connsiteY20" fmla="*/ 2042556 h 2090057"/>
              <a:gd name="connsiteX21" fmla="*/ 944088 w 2122114"/>
              <a:gd name="connsiteY21" fmla="*/ 2090057 h 2090057"/>
              <a:gd name="connsiteX22" fmla="*/ 843148 w 2122114"/>
              <a:gd name="connsiteY22"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35678 w 2122114"/>
              <a:gd name="connsiteY7" fmla="*/ 255320 h 2090057"/>
              <a:gd name="connsiteX8" fmla="*/ 1977242 w 2122114"/>
              <a:gd name="connsiteY8" fmla="*/ 475013 h 2090057"/>
              <a:gd name="connsiteX9" fmla="*/ 1983179 w 2122114"/>
              <a:gd name="connsiteY9" fmla="*/ 540328 h 2090057"/>
              <a:gd name="connsiteX10" fmla="*/ 1995055 w 2122114"/>
              <a:gd name="connsiteY10" fmla="*/ 617517 h 2090057"/>
              <a:gd name="connsiteX11" fmla="*/ 2000992 w 2122114"/>
              <a:gd name="connsiteY11" fmla="*/ 712520 h 2090057"/>
              <a:gd name="connsiteX12" fmla="*/ 2012867 w 2122114"/>
              <a:gd name="connsiteY12" fmla="*/ 819398 h 2090057"/>
              <a:gd name="connsiteX13" fmla="*/ 2024743 w 2122114"/>
              <a:gd name="connsiteY13" fmla="*/ 1021278 h 2090057"/>
              <a:gd name="connsiteX14" fmla="*/ 2030680 w 2122114"/>
              <a:gd name="connsiteY14" fmla="*/ 1134094 h 2090057"/>
              <a:gd name="connsiteX15" fmla="*/ 2072244 w 2122114"/>
              <a:gd name="connsiteY15" fmla="*/ 1638795 h 2090057"/>
              <a:gd name="connsiteX16" fmla="*/ 2084119 w 2122114"/>
              <a:gd name="connsiteY16" fmla="*/ 1816925 h 2090057"/>
              <a:gd name="connsiteX17" fmla="*/ 2095995 w 2122114"/>
              <a:gd name="connsiteY17" fmla="*/ 1989117 h 2090057"/>
              <a:gd name="connsiteX18" fmla="*/ 1704109 w 2122114"/>
              <a:gd name="connsiteY18" fmla="*/ 2024743 h 2090057"/>
              <a:gd name="connsiteX19" fmla="*/ 1454727 w 2122114"/>
              <a:gd name="connsiteY19" fmla="*/ 2042556 h 2090057"/>
              <a:gd name="connsiteX20" fmla="*/ 944088 w 2122114"/>
              <a:gd name="connsiteY20" fmla="*/ 2090057 h 2090057"/>
              <a:gd name="connsiteX21" fmla="*/ 843148 w 2122114"/>
              <a:gd name="connsiteY21"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35678 w 2122114"/>
              <a:gd name="connsiteY7" fmla="*/ 255320 h 2090057"/>
              <a:gd name="connsiteX8" fmla="*/ 1977242 w 2122114"/>
              <a:gd name="connsiteY8" fmla="*/ 475013 h 2090057"/>
              <a:gd name="connsiteX9" fmla="*/ 1983179 w 2122114"/>
              <a:gd name="connsiteY9" fmla="*/ 540328 h 2090057"/>
              <a:gd name="connsiteX10" fmla="*/ 1995055 w 2122114"/>
              <a:gd name="connsiteY10" fmla="*/ 617517 h 2090057"/>
              <a:gd name="connsiteX11" fmla="*/ 2000992 w 2122114"/>
              <a:gd name="connsiteY11" fmla="*/ 712520 h 2090057"/>
              <a:gd name="connsiteX12" fmla="*/ 2012867 w 2122114"/>
              <a:gd name="connsiteY12" fmla="*/ 819398 h 2090057"/>
              <a:gd name="connsiteX13" fmla="*/ 2024743 w 2122114"/>
              <a:gd name="connsiteY13" fmla="*/ 1021278 h 2090057"/>
              <a:gd name="connsiteX14" fmla="*/ 2030680 w 2122114"/>
              <a:gd name="connsiteY14" fmla="*/ 1134094 h 2090057"/>
              <a:gd name="connsiteX15" fmla="*/ 2072244 w 2122114"/>
              <a:gd name="connsiteY15" fmla="*/ 1638795 h 2090057"/>
              <a:gd name="connsiteX16" fmla="*/ 2084119 w 2122114"/>
              <a:gd name="connsiteY16" fmla="*/ 1816925 h 2090057"/>
              <a:gd name="connsiteX17" fmla="*/ 2095995 w 2122114"/>
              <a:gd name="connsiteY17" fmla="*/ 1989117 h 2090057"/>
              <a:gd name="connsiteX18" fmla="*/ 1704109 w 2122114"/>
              <a:gd name="connsiteY18" fmla="*/ 2024743 h 2090057"/>
              <a:gd name="connsiteX19" fmla="*/ 944088 w 2122114"/>
              <a:gd name="connsiteY19" fmla="*/ 2090057 h 2090057"/>
              <a:gd name="connsiteX20" fmla="*/ 843148 w 2122114"/>
              <a:gd name="connsiteY20" fmla="*/ 2084120 h 2090057"/>
              <a:gd name="connsiteX0" fmla="*/ 0 w 2178302"/>
              <a:gd name="connsiteY0" fmla="*/ 53439 h 2090057"/>
              <a:gd name="connsiteX1" fmla="*/ 190005 w 2178302"/>
              <a:gd name="connsiteY1" fmla="*/ 65315 h 2090057"/>
              <a:gd name="connsiteX2" fmla="*/ 1110343 w 2178302"/>
              <a:gd name="connsiteY2" fmla="*/ 59377 h 2090057"/>
              <a:gd name="connsiteX3" fmla="*/ 1377538 w 2178302"/>
              <a:gd name="connsiteY3" fmla="*/ 47502 h 2090057"/>
              <a:gd name="connsiteX4" fmla="*/ 1793174 w 2178302"/>
              <a:gd name="connsiteY4" fmla="*/ 29689 h 2090057"/>
              <a:gd name="connsiteX5" fmla="*/ 1852551 w 2178302"/>
              <a:gd name="connsiteY5" fmla="*/ 17813 h 2090057"/>
              <a:gd name="connsiteX6" fmla="*/ 1917865 w 2178302"/>
              <a:gd name="connsiteY6" fmla="*/ 0 h 2090057"/>
              <a:gd name="connsiteX7" fmla="*/ 1935678 w 2178302"/>
              <a:gd name="connsiteY7" fmla="*/ 255320 h 2090057"/>
              <a:gd name="connsiteX8" fmla="*/ 1977242 w 2178302"/>
              <a:gd name="connsiteY8" fmla="*/ 475013 h 2090057"/>
              <a:gd name="connsiteX9" fmla="*/ 1983179 w 2178302"/>
              <a:gd name="connsiteY9" fmla="*/ 540328 h 2090057"/>
              <a:gd name="connsiteX10" fmla="*/ 1995055 w 2178302"/>
              <a:gd name="connsiteY10" fmla="*/ 617517 h 2090057"/>
              <a:gd name="connsiteX11" fmla="*/ 2000992 w 2178302"/>
              <a:gd name="connsiteY11" fmla="*/ 712520 h 2090057"/>
              <a:gd name="connsiteX12" fmla="*/ 2012867 w 2178302"/>
              <a:gd name="connsiteY12" fmla="*/ 819398 h 2090057"/>
              <a:gd name="connsiteX13" fmla="*/ 2024743 w 2178302"/>
              <a:gd name="connsiteY13" fmla="*/ 1021278 h 2090057"/>
              <a:gd name="connsiteX14" fmla="*/ 2030680 w 2178302"/>
              <a:gd name="connsiteY14" fmla="*/ 1134094 h 2090057"/>
              <a:gd name="connsiteX15" fmla="*/ 2072244 w 2178302"/>
              <a:gd name="connsiteY15" fmla="*/ 1638795 h 2090057"/>
              <a:gd name="connsiteX16" fmla="*/ 2084119 w 2178302"/>
              <a:gd name="connsiteY16" fmla="*/ 1816925 h 2090057"/>
              <a:gd name="connsiteX17" fmla="*/ 2095995 w 2178302"/>
              <a:gd name="connsiteY17" fmla="*/ 1989117 h 2090057"/>
              <a:gd name="connsiteX18" fmla="*/ 944088 w 2178302"/>
              <a:gd name="connsiteY18" fmla="*/ 2090057 h 2090057"/>
              <a:gd name="connsiteX19" fmla="*/ 843148 w 2178302"/>
              <a:gd name="connsiteY19" fmla="*/ 2084120 h 2090057"/>
              <a:gd name="connsiteX0" fmla="*/ 0 w 2176004"/>
              <a:gd name="connsiteY0" fmla="*/ 53439 h 2090057"/>
              <a:gd name="connsiteX1" fmla="*/ 190005 w 2176004"/>
              <a:gd name="connsiteY1" fmla="*/ 65315 h 2090057"/>
              <a:gd name="connsiteX2" fmla="*/ 1110343 w 2176004"/>
              <a:gd name="connsiteY2" fmla="*/ 59377 h 2090057"/>
              <a:gd name="connsiteX3" fmla="*/ 1377538 w 2176004"/>
              <a:gd name="connsiteY3" fmla="*/ 47502 h 2090057"/>
              <a:gd name="connsiteX4" fmla="*/ 1793174 w 2176004"/>
              <a:gd name="connsiteY4" fmla="*/ 29689 h 2090057"/>
              <a:gd name="connsiteX5" fmla="*/ 1852551 w 2176004"/>
              <a:gd name="connsiteY5" fmla="*/ 17813 h 2090057"/>
              <a:gd name="connsiteX6" fmla="*/ 1917865 w 2176004"/>
              <a:gd name="connsiteY6" fmla="*/ 0 h 2090057"/>
              <a:gd name="connsiteX7" fmla="*/ 1935678 w 2176004"/>
              <a:gd name="connsiteY7" fmla="*/ 255320 h 2090057"/>
              <a:gd name="connsiteX8" fmla="*/ 1977242 w 2176004"/>
              <a:gd name="connsiteY8" fmla="*/ 475013 h 2090057"/>
              <a:gd name="connsiteX9" fmla="*/ 1983179 w 2176004"/>
              <a:gd name="connsiteY9" fmla="*/ 540328 h 2090057"/>
              <a:gd name="connsiteX10" fmla="*/ 1995055 w 2176004"/>
              <a:gd name="connsiteY10" fmla="*/ 617517 h 2090057"/>
              <a:gd name="connsiteX11" fmla="*/ 2000992 w 2176004"/>
              <a:gd name="connsiteY11" fmla="*/ 712520 h 2090057"/>
              <a:gd name="connsiteX12" fmla="*/ 2012867 w 2176004"/>
              <a:gd name="connsiteY12" fmla="*/ 819398 h 2090057"/>
              <a:gd name="connsiteX13" fmla="*/ 2024743 w 2176004"/>
              <a:gd name="connsiteY13" fmla="*/ 1021278 h 2090057"/>
              <a:gd name="connsiteX14" fmla="*/ 2030680 w 2176004"/>
              <a:gd name="connsiteY14" fmla="*/ 1134094 h 2090057"/>
              <a:gd name="connsiteX15" fmla="*/ 2072244 w 2176004"/>
              <a:gd name="connsiteY15" fmla="*/ 1638795 h 2090057"/>
              <a:gd name="connsiteX16" fmla="*/ 2095995 w 2176004"/>
              <a:gd name="connsiteY16" fmla="*/ 1989117 h 2090057"/>
              <a:gd name="connsiteX17" fmla="*/ 944088 w 2176004"/>
              <a:gd name="connsiteY17" fmla="*/ 2090057 h 2090057"/>
              <a:gd name="connsiteX18" fmla="*/ 843148 w 2176004"/>
              <a:gd name="connsiteY18" fmla="*/ 2084120 h 2090057"/>
              <a:gd name="connsiteX0" fmla="*/ 0 w 2183466"/>
              <a:gd name="connsiteY0" fmla="*/ 53439 h 2084120"/>
              <a:gd name="connsiteX1" fmla="*/ 190005 w 2183466"/>
              <a:gd name="connsiteY1" fmla="*/ 65315 h 2084120"/>
              <a:gd name="connsiteX2" fmla="*/ 1110343 w 2183466"/>
              <a:gd name="connsiteY2" fmla="*/ 59377 h 2084120"/>
              <a:gd name="connsiteX3" fmla="*/ 1377538 w 2183466"/>
              <a:gd name="connsiteY3" fmla="*/ 47502 h 2084120"/>
              <a:gd name="connsiteX4" fmla="*/ 1793174 w 2183466"/>
              <a:gd name="connsiteY4" fmla="*/ 29689 h 2084120"/>
              <a:gd name="connsiteX5" fmla="*/ 1852551 w 2183466"/>
              <a:gd name="connsiteY5" fmla="*/ 17813 h 2084120"/>
              <a:gd name="connsiteX6" fmla="*/ 1917865 w 2183466"/>
              <a:gd name="connsiteY6" fmla="*/ 0 h 2084120"/>
              <a:gd name="connsiteX7" fmla="*/ 1935678 w 2183466"/>
              <a:gd name="connsiteY7" fmla="*/ 255320 h 2084120"/>
              <a:gd name="connsiteX8" fmla="*/ 1977242 w 2183466"/>
              <a:gd name="connsiteY8" fmla="*/ 475013 h 2084120"/>
              <a:gd name="connsiteX9" fmla="*/ 1983179 w 2183466"/>
              <a:gd name="connsiteY9" fmla="*/ 540328 h 2084120"/>
              <a:gd name="connsiteX10" fmla="*/ 1995055 w 2183466"/>
              <a:gd name="connsiteY10" fmla="*/ 617517 h 2084120"/>
              <a:gd name="connsiteX11" fmla="*/ 2000992 w 2183466"/>
              <a:gd name="connsiteY11" fmla="*/ 712520 h 2084120"/>
              <a:gd name="connsiteX12" fmla="*/ 2012867 w 2183466"/>
              <a:gd name="connsiteY12" fmla="*/ 819398 h 2084120"/>
              <a:gd name="connsiteX13" fmla="*/ 2024743 w 2183466"/>
              <a:gd name="connsiteY13" fmla="*/ 1021278 h 2084120"/>
              <a:gd name="connsiteX14" fmla="*/ 2030680 w 2183466"/>
              <a:gd name="connsiteY14" fmla="*/ 1134094 h 2084120"/>
              <a:gd name="connsiteX15" fmla="*/ 2072244 w 2183466"/>
              <a:gd name="connsiteY15" fmla="*/ 1638795 h 2084120"/>
              <a:gd name="connsiteX16" fmla="*/ 2095995 w 2183466"/>
              <a:gd name="connsiteY16" fmla="*/ 1989117 h 2084120"/>
              <a:gd name="connsiteX17" fmla="*/ 843148 w 2183466"/>
              <a:gd name="connsiteY17" fmla="*/ 2084120 h 2084120"/>
              <a:gd name="connsiteX0" fmla="*/ 0 w 2183466"/>
              <a:gd name="connsiteY0" fmla="*/ 53439 h 2084120"/>
              <a:gd name="connsiteX1" fmla="*/ 1110343 w 2183466"/>
              <a:gd name="connsiteY1" fmla="*/ 59377 h 2084120"/>
              <a:gd name="connsiteX2" fmla="*/ 1377538 w 2183466"/>
              <a:gd name="connsiteY2" fmla="*/ 47502 h 2084120"/>
              <a:gd name="connsiteX3" fmla="*/ 1793174 w 2183466"/>
              <a:gd name="connsiteY3" fmla="*/ 29689 h 2084120"/>
              <a:gd name="connsiteX4" fmla="*/ 1852551 w 2183466"/>
              <a:gd name="connsiteY4" fmla="*/ 17813 h 2084120"/>
              <a:gd name="connsiteX5" fmla="*/ 1917865 w 2183466"/>
              <a:gd name="connsiteY5" fmla="*/ 0 h 2084120"/>
              <a:gd name="connsiteX6" fmla="*/ 1935678 w 2183466"/>
              <a:gd name="connsiteY6" fmla="*/ 255320 h 2084120"/>
              <a:gd name="connsiteX7" fmla="*/ 1977242 w 2183466"/>
              <a:gd name="connsiteY7" fmla="*/ 475013 h 2084120"/>
              <a:gd name="connsiteX8" fmla="*/ 1983179 w 2183466"/>
              <a:gd name="connsiteY8" fmla="*/ 540328 h 2084120"/>
              <a:gd name="connsiteX9" fmla="*/ 1995055 w 2183466"/>
              <a:gd name="connsiteY9" fmla="*/ 617517 h 2084120"/>
              <a:gd name="connsiteX10" fmla="*/ 2000992 w 2183466"/>
              <a:gd name="connsiteY10" fmla="*/ 712520 h 2084120"/>
              <a:gd name="connsiteX11" fmla="*/ 2012867 w 2183466"/>
              <a:gd name="connsiteY11" fmla="*/ 819398 h 2084120"/>
              <a:gd name="connsiteX12" fmla="*/ 2024743 w 2183466"/>
              <a:gd name="connsiteY12" fmla="*/ 1021278 h 2084120"/>
              <a:gd name="connsiteX13" fmla="*/ 2030680 w 2183466"/>
              <a:gd name="connsiteY13" fmla="*/ 1134094 h 2084120"/>
              <a:gd name="connsiteX14" fmla="*/ 2072244 w 2183466"/>
              <a:gd name="connsiteY14" fmla="*/ 1638795 h 2084120"/>
              <a:gd name="connsiteX15" fmla="*/ 2095995 w 2183466"/>
              <a:gd name="connsiteY15" fmla="*/ 1989117 h 2084120"/>
              <a:gd name="connsiteX16" fmla="*/ 843148 w 2183466"/>
              <a:gd name="connsiteY16" fmla="*/ 2084120 h 2084120"/>
              <a:gd name="connsiteX0" fmla="*/ 0 w 2183466"/>
              <a:gd name="connsiteY0" fmla="*/ 53439 h 2084120"/>
              <a:gd name="connsiteX1" fmla="*/ 1377538 w 2183466"/>
              <a:gd name="connsiteY1" fmla="*/ 47502 h 2084120"/>
              <a:gd name="connsiteX2" fmla="*/ 1793174 w 2183466"/>
              <a:gd name="connsiteY2" fmla="*/ 29689 h 2084120"/>
              <a:gd name="connsiteX3" fmla="*/ 1852551 w 2183466"/>
              <a:gd name="connsiteY3" fmla="*/ 17813 h 2084120"/>
              <a:gd name="connsiteX4" fmla="*/ 1917865 w 2183466"/>
              <a:gd name="connsiteY4" fmla="*/ 0 h 2084120"/>
              <a:gd name="connsiteX5" fmla="*/ 1935678 w 2183466"/>
              <a:gd name="connsiteY5" fmla="*/ 255320 h 2084120"/>
              <a:gd name="connsiteX6" fmla="*/ 1977242 w 2183466"/>
              <a:gd name="connsiteY6" fmla="*/ 475013 h 2084120"/>
              <a:gd name="connsiteX7" fmla="*/ 1983179 w 2183466"/>
              <a:gd name="connsiteY7" fmla="*/ 540328 h 2084120"/>
              <a:gd name="connsiteX8" fmla="*/ 1995055 w 2183466"/>
              <a:gd name="connsiteY8" fmla="*/ 617517 h 2084120"/>
              <a:gd name="connsiteX9" fmla="*/ 2000992 w 2183466"/>
              <a:gd name="connsiteY9" fmla="*/ 712520 h 2084120"/>
              <a:gd name="connsiteX10" fmla="*/ 2012867 w 2183466"/>
              <a:gd name="connsiteY10" fmla="*/ 819398 h 2084120"/>
              <a:gd name="connsiteX11" fmla="*/ 2024743 w 2183466"/>
              <a:gd name="connsiteY11" fmla="*/ 1021278 h 2084120"/>
              <a:gd name="connsiteX12" fmla="*/ 2030680 w 2183466"/>
              <a:gd name="connsiteY12" fmla="*/ 1134094 h 2084120"/>
              <a:gd name="connsiteX13" fmla="*/ 2072244 w 2183466"/>
              <a:gd name="connsiteY13" fmla="*/ 1638795 h 2084120"/>
              <a:gd name="connsiteX14" fmla="*/ 2095995 w 2183466"/>
              <a:gd name="connsiteY14" fmla="*/ 1989117 h 2084120"/>
              <a:gd name="connsiteX15" fmla="*/ 843148 w 2183466"/>
              <a:gd name="connsiteY15" fmla="*/ 2084120 h 2084120"/>
              <a:gd name="connsiteX0" fmla="*/ 0 w 2183466"/>
              <a:gd name="connsiteY0" fmla="*/ 53439 h 2084120"/>
              <a:gd name="connsiteX1" fmla="*/ 1793174 w 2183466"/>
              <a:gd name="connsiteY1" fmla="*/ 29689 h 2084120"/>
              <a:gd name="connsiteX2" fmla="*/ 1852551 w 2183466"/>
              <a:gd name="connsiteY2" fmla="*/ 17813 h 2084120"/>
              <a:gd name="connsiteX3" fmla="*/ 1917865 w 2183466"/>
              <a:gd name="connsiteY3" fmla="*/ 0 h 2084120"/>
              <a:gd name="connsiteX4" fmla="*/ 1935678 w 2183466"/>
              <a:gd name="connsiteY4" fmla="*/ 255320 h 2084120"/>
              <a:gd name="connsiteX5" fmla="*/ 1977242 w 2183466"/>
              <a:gd name="connsiteY5" fmla="*/ 475013 h 2084120"/>
              <a:gd name="connsiteX6" fmla="*/ 1983179 w 2183466"/>
              <a:gd name="connsiteY6" fmla="*/ 540328 h 2084120"/>
              <a:gd name="connsiteX7" fmla="*/ 1995055 w 2183466"/>
              <a:gd name="connsiteY7" fmla="*/ 617517 h 2084120"/>
              <a:gd name="connsiteX8" fmla="*/ 2000992 w 2183466"/>
              <a:gd name="connsiteY8" fmla="*/ 712520 h 2084120"/>
              <a:gd name="connsiteX9" fmla="*/ 2012867 w 2183466"/>
              <a:gd name="connsiteY9" fmla="*/ 819398 h 2084120"/>
              <a:gd name="connsiteX10" fmla="*/ 2024743 w 2183466"/>
              <a:gd name="connsiteY10" fmla="*/ 1021278 h 2084120"/>
              <a:gd name="connsiteX11" fmla="*/ 2030680 w 2183466"/>
              <a:gd name="connsiteY11" fmla="*/ 1134094 h 2084120"/>
              <a:gd name="connsiteX12" fmla="*/ 2072244 w 2183466"/>
              <a:gd name="connsiteY12" fmla="*/ 1638795 h 2084120"/>
              <a:gd name="connsiteX13" fmla="*/ 2095995 w 2183466"/>
              <a:gd name="connsiteY13" fmla="*/ 1989117 h 2084120"/>
              <a:gd name="connsiteX14" fmla="*/ 843148 w 2183466"/>
              <a:gd name="connsiteY14" fmla="*/ 2084120 h 2084120"/>
              <a:gd name="connsiteX0" fmla="*/ 0 w 2183466"/>
              <a:gd name="connsiteY0" fmla="*/ 65938 h 2096619"/>
              <a:gd name="connsiteX1" fmla="*/ 1793174 w 2183466"/>
              <a:gd name="connsiteY1" fmla="*/ 42188 h 2096619"/>
              <a:gd name="connsiteX2" fmla="*/ 1917865 w 2183466"/>
              <a:gd name="connsiteY2" fmla="*/ 12499 h 2096619"/>
              <a:gd name="connsiteX3" fmla="*/ 1935678 w 2183466"/>
              <a:gd name="connsiteY3" fmla="*/ 267819 h 2096619"/>
              <a:gd name="connsiteX4" fmla="*/ 1977242 w 2183466"/>
              <a:gd name="connsiteY4" fmla="*/ 487512 h 2096619"/>
              <a:gd name="connsiteX5" fmla="*/ 1983179 w 2183466"/>
              <a:gd name="connsiteY5" fmla="*/ 552827 h 2096619"/>
              <a:gd name="connsiteX6" fmla="*/ 1995055 w 2183466"/>
              <a:gd name="connsiteY6" fmla="*/ 630016 h 2096619"/>
              <a:gd name="connsiteX7" fmla="*/ 2000992 w 2183466"/>
              <a:gd name="connsiteY7" fmla="*/ 725019 h 2096619"/>
              <a:gd name="connsiteX8" fmla="*/ 2012867 w 2183466"/>
              <a:gd name="connsiteY8" fmla="*/ 831897 h 2096619"/>
              <a:gd name="connsiteX9" fmla="*/ 2024743 w 2183466"/>
              <a:gd name="connsiteY9" fmla="*/ 1033777 h 2096619"/>
              <a:gd name="connsiteX10" fmla="*/ 2030680 w 2183466"/>
              <a:gd name="connsiteY10" fmla="*/ 1146593 h 2096619"/>
              <a:gd name="connsiteX11" fmla="*/ 2072244 w 2183466"/>
              <a:gd name="connsiteY11" fmla="*/ 1651294 h 2096619"/>
              <a:gd name="connsiteX12" fmla="*/ 2095995 w 2183466"/>
              <a:gd name="connsiteY12" fmla="*/ 2001616 h 2096619"/>
              <a:gd name="connsiteX13" fmla="*/ 843148 w 2183466"/>
              <a:gd name="connsiteY13" fmla="*/ 2096619 h 2096619"/>
              <a:gd name="connsiteX0" fmla="*/ 0 w 2183466"/>
              <a:gd name="connsiteY0" fmla="*/ 53439 h 2084120"/>
              <a:gd name="connsiteX1" fmla="*/ 1917865 w 2183466"/>
              <a:gd name="connsiteY1" fmla="*/ 0 h 2084120"/>
              <a:gd name="connsiteX2" fmla="*/ 1935678 w 2183466"/>
              <a:gd name="connsiteY2" fmla="*/ 255320 h 2084120"/>
              <a:gd name="connsiteX3" fmla="*/ 1977242 w 2183466"/>
              <a:gd name="connsiteY3" fmla="*/ 475013 h 2084120"/>
              <a:gd name="connsiteX4" fmla="*/ 1983179 w 2183466"/>
              <a:gd name="connsiteY4" fmla="*/ 540328 h 2084120"/>
              <a:gd name="connsiteX5" fmla="*/ 1995055 w 2183466"/>
              <a:gd name="connsiteY5" fmla="*/ 617517 h 2084120"/>
              <a:gd name="connsiteX6" fmla="*/ 2000992 w 2183466"/>
              <a:gd name="connsiteY6" fmla="*/ 712520 h 2084120"/>
              <a:gd name="connsiteX7" fmla="*/ 2012867 w 2183466"/>
              <a:gd name="connsiteY7" fmla="*/ 819398 h 2084120"/>
              <a:gd name="connsiteX8" fmla="*/ 2024743 w 2183466"/>
              <a:gd name="connsiteY8" fmla="*/ 1021278 h 2084120"/>
              <a:gd name="connsiteX9" fmla="*/ 2030680 w 2183466"/>
              <a:gd name="connsiteY9" fmla="*/ 1134094 h 2084120"/>
              <a:gd name="connsiteX10" fmla="*/ 2072244 w 2183466"/>
              <a:gd name="connsiteY10" fmla="*/ 1638795 h 2084120"/>
              <a:gd name="connsiteX11" fmla="*/ 2095995 w 2183466"/>
              <a:gd name="connsiteY11" fmla="*/ 1989117 h 2084120"/>
              <a:gd name="connsiteX12" fmla="*/ 843148 w 2183466"/>
              <a:gd name="connsiteY12" fmla="*/ 2084120 h 2084120"/>
              <a:gd name="connsiteX0" fmla="*/ 0 w 2183466"/>
              <a:gd name="connsiteY0" fmla="*/ 53439 h 2084120"/>
              <a:gd name="connsiteX1" fmla="*/ 1917865 w 2183466"/>
              <a:gd name="connsiteY1" fmla="*/ 0 h 2084120"/>
              <a:gd name="connsiteX2" fmla="*/ 1977242 w 2183466"/>
              <a:gd name="connsiteY2" fmla="*/ 475013 h 2084120"/>
              <a:gd name="connsiteX3" fmla="*/ 1983179 w 2183466"/>
              <a:gd name="connsiteY3" fmla="*/ 540328 h 2084120"/>
              <a:gd name="connsiteX4" fmla="*/ 1995055 w 2183466"/>
              <a:gd name="connsiteY4" fmla="*/ 617517 h 2084120"/>
              <a:gd name="connsiteX5" fmla="*/ 2000992 w 2183466"/>
              <a:gd name="connsiteY5" fmla="*/ 712520 h 2084120"/>
              <a:gd name="connsiteX6" fmla="*/ 2012867 w 2183466"/>
              <a:gd name="connsiteY6" fmla="*/ 819398 h 2084120"/>
              <a:gd name="connsiteX7" fmla="*/ 2024743 w 2183466"/>
              <a:gd name="connsiteY7" fmla="*/ 1021278 h 2084120"/>
              <a:gd name="connsiteX8" fmla="*/ 2030680 w 2183466"/>
              <a:gd name="connsiteY8" fmla="*/ 1134094 h 2084120"/>
              <a:gd name="connsiteX9" fmla="*/ 2072244 w 2183466"/>
              <a:gd name="connsiteY9" fmla="*/ 1638795 h 2084120"/>
              <a:gd name="connsiteX10" fmla="*/ 2095995 w 2183466"/>
              <a:gd name="connsiteY10" fmla="*/ 1989117 h 2084120"/>
              <a:gd name="connsiteX11" fmla="*/ 843148 w 2183466"/>
              <a:gd name="connsiteY11" fmla="*/ 2084120 h 2084120"/>
              <a:gd name="connsiteX0" fmla="*/ 0 w 2183466"/>
              <a:gd name="connsiteY0" fmla="*/ 53439 h 2084120"/>
              <a:gd name="connsiteX1" fmla="*/ 1917865 w 2183466"/>
              <a:gd name="connsiteY1" fmla="*/ 0 h 2084120"/>
              <a:gd name="connsiteX2" fmla="*/ 1977242 w 2183466"/>
              <a:gd name="connsiteY2" fmla="*/ 475013 h 2084120"/>
              <a:gd name="connsiteX3" fmla="*/ 1971304 w 2183466"/>
              <a:gd name="connsiteY3" fmla="*/ 475013 h 2084120"/>
              <a:gd name="connsiteX4" fmla="*/ 1983179 w 2183466"/>
              <a:gd name="connsiteY4" fmla="*/ 540328 h 2084120"/>
              <a:gd name="connsiteX5" fmla="*/ 1995055 w 2183466"/>
              <a:gd name="connsiteY5" fmla="*/ 617517 h 2084120"/>
              <a:gd name="connsiteX6" fmla="*/ 2000992 w 2183466"/>
              <a:gd name="connsiteY6" fmla="*/ 712520 h 2084120"/>
              <a:gd name="connsiteX7" fmla="*/ 2012867 w 2183466"/>
              <a:gd name="connsiteY7" fmla="*/ 819398 h 2084120"/>
              <a:gd name="connsiteX8" fmla="*/ 2024743 w 2183466"/>
              <a:gd name="connsiteY8" fmla="*/ 1021278 h 2084120"/>
              <a:gd name="connsiteX9" fmla="*/ 2030680 w 2183466"/>
              <a:gd name="connsiteY9" fmla="*/ 1134094 h 2084120"/>
              <a:gd name="connsiteX10" fmla="*/ 2072244 w 2183466"/>
              <a:gd name="connsiteY10" fmla="*/ 1638795 h 2084120"/>
              <a:gd name="connsiteX11" fmla="*/ 2095995 w 2183466"/>
              <a:gd name="connsiteY11" fmla="*/ 1989117 h 2084120"/>
              <a:gd name="connsiteX12" fmla="*/ 843148 w 2183466"/>
              <a:gd name="connsiteY12"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1995055 w 2183466"/>
              <a:gd name="connsiteY4" fmla="*/ 617517 h 2084120"/>
              <a:gd name="connsiteX5" fmla="*/ 2000992 w 2183466"/>
              <a:gd name="connsiteY5" fmla="*/ 712520 h 2084120"/>
              <a:gd name="connsiteX6" fmla="*/ 2012867 w 2183466"/>
              <a:gd name="connsiteY6" fmla="*/ 819398 h 2084120"/>
              <a:gd name="connsiteX7" fmla="*/ 2024743 w 2183466"/>
              <a:gd name="connsiteY7" fmla="*/ 1021278 h 2084120"/>
              <a:gd name="connsiteX8" fmla="*/ 2030680 w 2183466"/>
              <a:gd name="connsiteY8" fmla="*/ 1134094 h 2084120"/>
              <a:gd name="connsiteX9" fmla="*/ 2072244 w 2183466"/>
              <a:gd name="connsiteY9" fmla="*/ 1638795 h 2084120"/>
              <a:gd name="connsiteX10" fmla="*/ 2095995 w 2183466"/>
              <a:gd name="connsiteY10" fmla="*/ 1989117 h 2084120"/>
              <a:gd name="connsiteX11" fmla="*/ 843148 w 2183466"/>
              <a:gd name="connsiteY11"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1995055 w 2183466"/>
              <a:gd name="connsiteY4" fmla="*/ 617517 h 2084120"/>
              <a:gd name="connsiteX5" fmla="*/ 2012867 w 2183466"/>
              <a:gd name="connsiteY5" fmla="*/ 819398 h 2084120"/>
              <a:gd name="connsiteX6" fmla="*/ 2024743 w 2183466"/>
              <a:gd name="connsiteY6" fmla="*/ 1021278 h 2084120"/>
              <a:gd name="connsiteX7" fmla="*/ 2030680 w 2183466"/>
              <a:gd name="connsiteY7" fmla="*/ 1134094 h 2084120"/>
              <a:gd name="connsiteX8" fmla="*/ 2072244 w 2183466"/>
              <a:gd name="connsiteY8" fmla="*/ 1638795 h 2084120"/>
              <a:gd name="connsiteX9" fmla="*/ 2095995 w 2183466"/>
              <a:gd name="connsiteY9" fmla="*/ 1989117 h 2084120"/>
              <a:gd name="connsiteX10" fmla="*/ 843148 w 2183466"/>
              <a:gd name="connsiteY10"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2012867 w 2183466"/>
              <a:gd name="connsiteY4" fmla="*/ 819398 h 2084120"/>
              <a:gd name="connsiteX5" fmla="*/ 2024743 w 2183466"/>
              <a:gd name="connsiteY5" fmla="*/ 1021278 h 2084120"/>
              <a:gd name="connsiteX6" fmla="*/ 2030680 w 2183466"/>
              <a:gd name="connsiteY6" fmla="*/ 1134094 h 2084120"/>
              <a:gd name="connsiteX7" fmla="*/ 2072244 w 2183466"/>
              <a:gd name="connsiteY7" fmla="*/ 1638795 h 2084120"/>
              <a:gd name="connsiteX8" fmla="*/ 2095995 w 2183466"/>
              <a:gd name="connsiteY8" fmla="*/ 1989117 h 2084120"/>
              <a:gd name="connsiteX9" fmla="*/ 843148 w 2183466"/>
              <a:gd name="connsiteY9" fmla="*/ 2084120 h 2084120"/>
              <a:gd name="connsiteX0" fmla="*/ 0 w 2183466"/>
              <a:gd name="connsiteY0" fmla="*/ 53439 h 2084120"/>
              <a:gd name="connsiteX1" fmla="*/ 1917865 w 2183466"/>
              <a:gd name="connsiteY1" fmla="*/ 0 h 2084120"/>
              <a:gd name="connsiteX2" fmla="*/ 1983179 w 2183466"/>
              <a:gd name="connsiteY2" fmla="*/ 540328 h 2084120"/>
              <a:gd name="connsiteX3" fmla="*/ 2012867 w 2183466"/>
              <a:gd name="connsiteY3" fmla="*/ 819398 h 2084120"/>
              <a:gd name="connsiteX4" fmla="*/ 2024743 w 2183466"/>
              <a:gd name="connsiteY4" fmla="*/ 1021278 h 2084120"/>
              <a:gd name="connsiteX5" fmla="*/ 2030680 w 2183466"/>
              <a:gd name="connsiteY5" fmla="*/ 1134094 h 2084120"/>
              <a:gd name="connsiteX6" fmla="*/ 2072244 w 2183466"/>
              <a:gd name="connsiteY6" fmla="*/ 1638795 h 2084120"/>
              <a:gd name="connsiteX7" fmla="*/ 2095995 w 2183466"/>
              <a:gd name="connsiteY7" fmla="*/ 1989117 h 2084120"/>
              <a:gd name="connsiteX8" fmla="*/ 843148 w 2183466"/>
              <a:gd name="connsiteY8" fmla="*/ 2084120 h 2084120"/>
              <a:gd name="connsiteX0" fmla="*/ 0 w 2183466"/>
              <a:gd name="connsiteY0" fmla="*/ 53439 h 2084120"/>
              <a:gd name="connsiteX1" fmla="*/ 1917865 w 2183466"/>
              <a:gd name="connsiteY1" fmla="*/ 0 h 2084120"/>
              <a:gd name="connsiteX2" fmla="*/ 2012867 w 2183466"/>
              <a:gd name="connsiteY2" fmla="*/ 819398 h 2084120"/>
              <a:gd name="connsiteX3" fmla="*/ 2024743 w 2183466"/>
              <a:gd name="connsiteY3" fmla="*/ 1021278 h 2084120"/>
              <a:gd name="connsiteX4" fmla="*/ 2030680 w 2183466"/>
              <a:gd name="connsiteY4" fmla="*/ 1134094 h 2084120"/>
              <a:gd name="connsiteX5" fmla="*/ 2072244 w 2183466"/>
              <a:gd name="connsiteY5" fmla="*/ 1638795 h 2084120"/>
              <a:gd name="connsiteX6" fmla="*/ 2095995 w 2183466"/>
              <a:gd name="connsiteY6" fmla="*/ 1989117 h 2084120"/>
              <a:gd name="connsiteX7" fmla="*/ 843148 w 2183466"/>
              <a:gd name="connsiteY7" fmla="*/ 2084120 h 2084120"/>
              <a:gd name="connsiteX0" fmla="*/ 0 w 2171698"/>
              <a:gd name="connsiteY0" fmla="*/ 53439 h 2088672"/>
              <a:gd name="connsiteX1" fmla="*/ 1917865 w 2171698"/>
              <a:gd name="connsiteY1" fmla="*/ 0 h 2088672"/>
              <a:gd name="connsiteX2" fmla="*/ 2012867 w 2171698"/>
              <a:gd name="connsiteY2" fmla="*/ 819398 h 2088672"/>
              <a:gd name="connsiteX3" fmla="*/ 2024743 w 2171698"/>
              <a:gd name="connsiteY3" fmla="*/ 1021278 h 2088672"/>
              <a:gd name="connsiteX4" fmla="*/ 2030680 w 2171698"/>
              <a:gd name="connsiteY4" fmla="*/ 1134094 h 2088672"/>
              <a:gd name="connsiteX5" fmla="*/ 2095995 w 2171698"/>
              <a:gd name="connsiteY5" fmla="*/ 1989117 h 2088672"/>
              <a:gd name="connsiteX6" fmla="*/ 843148 w 2171698"/>
              <a:gd name="connsiteY6" fmla="*/ 2084120 h 2088672"/>
              <a:gd name="connsiteX0" fmla="*/ 0 w 2170473"/>
              <a:gd name="connsiteY0" fmla="*/ 53439 h 2095652"/>
              <a:gd name="connsiteX1" fmla="*/ 1917865 w 2170473"/>
              <a:gd name="connsiteY1" fmla="*/ 0 h 2095652"/>
              <a:gd name="connsiteX2" fmla="*/ 2012867 w 2170473"/>
              <a:gd name="connsiteY2" fmla="*/ 819398 h 2095652"/>
              <a:gd name="connsiteX3" fmla="*/ 2024743 w 2170473"/>
              <a:gd name="connsiteY3" fmla="*/ 1021278 h 2095652"/>
              <a:gd name="connsiteX4" fmla="*/ 2095995 w 2170473"/>
              <a:gd name="connsiteY4" fmla="*/ 1989117 h 2095652"/>
              <a:gd name="connsiteX5" fmla="*/ 843148 w 2170473"/>
              <a:gd name="connsiteY5" fmla="*/ 2084120 h 2095652"/>
              <a:gd name="connsiteX0" fmla="*/ 0 w 2170019"/>
              <a:gd name="connsiteY0" fmla="*/ 53439 h 2108986"/>
              <a:gd name="connsiteX1" fmla="*/ 1917865 w 2170019"/>
              <a:gd name="connsiteY1" fmla="*/ 0 h 2108986"/>
              <a:gd name="connsiteX2" fmla="*/ 2012867 w 2170019"/>
              <a:gd name="connsiteY2" fmla="*/ 819398 h 2108986"/>
              <a:gd name="connsiteX3" fmla="*/ 2095995 w 2170019"/>
              <a:gd name="connsiteY3" fmla="*/ 1989117 h 2108986"/>
              <a:gd name="connsiteX4" fmla="*/ 843148 w 2170019"/>
              <a:gd name="connsiteY4" fmla="*/ 2084120 h 2108986"/>
              <a:gd name="connsiteX0" fmla="*/ 0 w 2211349"/>
              <a:gd name="connsiteY0" fmla="*/ 53439 h 2166931"/>
              <a:gd name="connsiteX1" fmla="*/ 1917865 w 2211349"/>
              <a:gd name="connsiteY1" fmla="*/ 0 h 2166931"/>
              <a:gd name="connsiteX2" fmla="*/ 2095995 w 2211349"/>
              <a:gd name="connsiteY2" fmla="*/ 1989117 h 2166931"/>
              <a:gd name="connsiteX3" fmla="*/ 843148 w 2211349"/>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232421"/>
              <a:gd name="connsiteY0" fmla="*/ 53439 h 2084120"/>
              <a:gd name="connsiteX1" fmla="*/ 1917865 w 2232421"/>
              <a:gd name="connsiteY1" fmla="*/ 0 h 2084120"/>
              <a:gd name="connsiteX2" fmla="*/ 2095995 w 2232421"/>
              <a:gd name="connsiteY2" fmla="*/ 1989117 h 2084120"/>
              <a:gd name="connsiteX3" fmla="*/ 843148 w 2232421"/>
              <a:gd name="connsiteY3" fmla="*/ 2084120 h 2084120"/>
              <a:gd name="connsiteX0" fmla="*/ 0 w 2096005"/>
              <a:gd name="connsiteY0" fmla="*/ 53439 h 2114387"/>
              <a:gd name="connsiteX1" fmla="*/ 1917865 w 2096005"/>
              <a:gd name="connsiteY1" fmla="*/ 0 h 2114387"/>
              <a:gd name="connsiteX2" fmla="*/ 2095995 w 2096005"/>
              <a:gd name="connsiteY2" fmla="*/ 1989117 h 2114387"/>
              <a:gd name="connsiteX3" fmla="*/ 843148 w 2096005"/>
              <a:gd name="connsiteY3" fmla="*/ 2084120 h 2114387"/>
              <a:gd name="connsiteX0" fmla="*/ 0 w 2096005"/>
              <a:gd name="connsiteY0" fmla="*/ 53439 h 2118349"/>
              <a:gd name="connsiteX1" fmla="*/ 1917865 w 2096005"/>
              <a:gd name="connsiteY1" fmla="*/ 0 h 2118349"/>
              <a:gd name="connsiteX2" fmla="*/ 2095995 w 2096005"/>
              <a:gd name="connsiteY2" fmla="*/ 1989117 h 2118349"/>
              <a:gd name="connsiteX3" fmla="*/ 843148 w 2096005"/>
              <a:gd name="connsiteY3" fmla="*/ 2084120 h 2118349"/>
              <a:gd name="connsiteX0" fmla="*/ 0 w 2096005"/>
              <a:gd name="connsiteY0" fmla="*/ 53439 h 2118349"/>
              <a:gd name="connsiteX1" fmla="*/ 1917865 w 2096005"/>
              <a:gd name="connsiteY1" fmla="*/ 0 h 2118349"/>
              <a:gd name="connsiteX2" fmla="*/ 2095995 w 2096005"/>
              <a:gd name="connsiteY2" fmla="*/ 1989117 h 2118349"/>
              <a:gd name="connsiteX3" fmla="*/ 843148 w 2096005"/>
              <a:gd name="connsiteY3" fmla="*/ 2084120 h 2118349"/>
              <a:gd name="connsiteX0" fmla="*/ 0 w 2211916"/>
              <a:gd name="connsiteY0" fmla="*/ 53439 h 2118349"/>
              <a:gd name="connsiteX1" fmla="*/ 1917865 w 2211916"/>
              <a:gd name="connsiteY1" fmla="*/ 0 h 2118349"/>
              <a:gd name="connsiteX2" fmla="*/ 2095995 w 2211916"/>
              <a:gd name="connsiteY2" fmla="*/ 1989117 h 2118349"/>
              <a:gd name="connsiteX3" fmla="*/ 843148 w 2211916"/>
              <a:gd name="connsiteY3" fmla="*/ 2084120 h 2118349"/>
              <a:gd name="connsiteX0" fmla="*/ 0 w 2252870"/>
              <a:gd name="connsiteY0" fmla="*/ 53518 h 2118428"/>
              <a:gd name="connsiteX1" fmla="*/ 1917865 w 2252870"/>
              <a:gd name="connsiteY1" fmla="*/ 79 h 2118428"/>
              <a:gd name="connsiteX2" fmla="*/ 2095995 w 2252870"/>
              <a:gd name="connsiteY2" fmla="*/ 1989196 h 2118428"/>
              <a:gd name="connsiteX3" fmla="*/ 843148 w 2252870"/>
              <a:gd name="connsiteY3" fmla="*/ 2084199 h 2118428"/>
              <a:gd name="connsiteX0" fmla="*/ 0 w 2315038"/>
              <a:gd name="connsiteY0" fmla="*/ 53581 h 2118491"/>
              <a:gd name="connsiteX1" fmla="*/ 1917865 w 2315038"/>
              <a:gd name="connsiteY1" fmla="*/ 142 h 2118491"/>
              <a:gd name="connsiteX2" fmla="*/ 2095995 w 2315038"/>
              <a:gd name="connsiteY2" fmla="*/ 1989259 h 2118491"/>
              <a:gd name="connsiteX3" fmla="*/ 843148 w 2315038"/>
              <a:gd name="connsiteY3" fmla="*/ 2084262 h 2118491"/>
              <a:gd name="connsiteX0" fmla="*/ 0 w 2156326"/>
              <a:gd name="connsiteY0" fmla="*/ 53439 h 2118349"/>
              <a:gd name="connsiteX1" fmla="*/ 1917865 w 2156326"/>
              <a:gd name="connsiteY1" fmla="*/ 0 h 2118349"/>
              <a:gd name="connsiteX2" fmla="*/ 2095995 w 2156326"/>
              <a:gd name="connsiteY2" fmla="*/ 1989117 h 2118349"/>
              <a:gd name="connsiteX3" fmla="*/ 843148 w 2156326"/>
              <a:gd name="connsiteY3" fmla="*/ 2084120 h 2118349"/>
              <a:gd name="connsiteX0" fmla="*/ 0 w 2095995"/>
              <a:gd name="connsiteY0" fmla="*/ 53439 h 2118349"/>
              <a:gd name="connsiteX1" fmla="*/ 1917865 w 2095995"/>
              <a:gd name="connsiteY1" fmla="*/ 0 h 2118349"/>
              <a:gd name="connsiteX2" fmla="*/ 2095995 w 2095995"/>
              <a:gd name="connsiteY2" fmla="*/ 1989117 h 2118349"/>
              <a:gd name="connsiteX3" fmla="*/ 843148 w 2095995"/>
              <a:gd name="connsiteY3" fmla="*/ 2084120 h 2118349"/>
              <a:gd name="connsiteX0" fmla="*/ 0 w 2095995"/>
              <a:gd name="connsiteY0" fmla="*/ 53439 h 2105694"/>
              <a:gd name="connsiteX1" fmla="*/ 1917865 w 2095995"/>
              <a:gd name="connsiteY1" fmla="*/ 0 h 2105694"/>
              <a:gd name="connsiteX2" fmla="*/ 2095995 w 2095995"/>
              <a:gd name="connsiteY2" fmla="*/ 1989117 h 2105694"/>
              <a:gd name="connsiteX3" fmla="*/ 843148 w 2095995"/>
              <a:gd name="connsiteY3" fmla="*/ 2084120 h 2105694"/>
              <a:gd name="connsiteX0" fmla="*/ 0 w 2211349"/>
              <a:gd name="connsiteY0" fmla="*/ 53439 h 2159305"/>
              <a:gd name="connsiteX1" fmla="*/ 1917865 w 2211349"/>
              <a:gd name="connsiteY1" fmla="*/ 0 h 2159305"/>
              <a:gd name="connsiteX2" fmla="*/ 2095995 w 2211349"/>
              <a:gd name="connsiteY2" fmla="*/ 1989117 h 2159305"/>
              <a:gd name="connsiteX3" fmla="*/ 843148 w 2211349"/>
              <a:gd name="connsiteY3" fmla="*/ 2084120 h 2159305"/>
              <a:gd name="connsiteX0" fmla="*/ 0 w 2106622"/>
              <a:gd name="connsiteY0" fmla="*/ 53439 h 2159305"/>
              <a:gd name="connsiteX1" fmla="*/ 1917865 w 2106622"/>
              <a:gd name="connsiteY1" fmla="*/ 0 h 2159305"/>
              <a:gd name="connsiteX2" fmla="*/ 2095995 w 2106622"/>
              <a:gd name="connsiteY2" fmla="*/ 1989117 h 2159305"/>
              <a:gd name="connsiteX3" fmla="*/ 843148 w 2106622"/>
              <a:gd name="connsiteY3" fmla="*/ 2084120 h 2159305"/>
              <a:gd name="connsiteX0" fmla="*/ 0 w 2095995"/>
              <a:gd name="connsiteY0" fmla="*/ 53439 h 2159305"/>
              <a:gd name="connsiteX1" fmla="*/ 1917865 w 2095995"/>
              <a:gd name="connsiteY1" fmla="*/ 0 h 2159305"/>
              <a:gd name="connsiteX2" fmla="*/ 2095995 w 2095995"/>
              <a:gd name="connsiteY2" fmla="*/ 1989117 h 2159305"/>
              <a:gd name="connsiteX3" fmla="*/ 843148 w 2095995"/>
              <a:gd name="connsiteY3" fmla="*/ 2084120 h 2159305"/>
              <a:gd name="connsiteX0" fmla="*/ 0 w 2095995"/>
              <a:gd name="connsiteY0" fmla="*/ 53439 h 2084120"/>
              <a:gd name="connsiteX1" fmla="*/ 1917865 w 2095995"/>
              <a:gd name="connsiteY1" fmla="*/ 0 h 2084120"/>
              <a:gd name="connsiteX2" fmla="*/ 2095995 w 2095995"/>
              <a:gd name="connsiteY2" fmla="*/ 1989117 h 2084120"/>
              <a:gd name="connsiteX3" fmla="*/ 843148 w 2095995"/>
              <a:gd name="connsiteY3" fmla="*/ 2084120 h 2084120"/>
              <a:gd name="connsiteX0" fmla="*/ 0 w 1971304"/>
              <a:gd name="connsiteY0" fmla="*/ 53439 h 2125683"/>
              <a:gd name="connsiteX1" fmla="*/ 1917865 w 1971304"/>
              <a:gd name="connsiteY1" fmla="*/ 0 h 2125683"/>
              <a:gd name="connsiteX2" fmla="*/ 1971304 w 1971304"/>
              <a:gd name="connsiteY2" fmla="*/ 2125683 h 2125683"/>
              <a:gd name="connsiteX3" fmla="*/ 843148 w 1971304"/>
              <a:gd name="connsiteY3" fmla="*/ 2084120 h 2125683"/>
              <a:gd name="connsiteX0" fmla="*/ 0 w 1971304"/>
              <a:gd name="connsiteY0" fmla="*/ 0 h 2072244"/>
              <a:gd name="connsiteX1" fmla="*/ 1917865 w 1971304"/>
              <a:gd name="connsiteY1" fmla="*/ 11876 h 2072244"/>
              <a:gd name="connsiteX2" fmla="*/ 1971304 w 1971304"/>
              <a:gd name="connsiteY2" fmla="*/ 2072244 h 2072244"/>
              <a:gd name="connsiteX3" fmla="*/ 843148 w 1971304"/>
              <a:gd name="connsiteY3" fmla="*/ 2030681 h 2072244"/>
              <a:gd name="connsiteX0" fmla="*/ 0 w 1971304"/>
              <a:gd name="connsiteY0" fmla="*/ 5937 h 2078181"/>
              <a:gd name="connsiteX1" fmla="*/ 1917865 w 1971304"/>
              <a:gd name="connsiteY1" fmla="*/ 0 h 2078181"/>
              <a:gd name="connsiteX2" fmla="*/ 1971304 w 1971304"/>
              <a:gd name="connsiteY2" fmla="*/ 2078181 h 2078181"/>
              <a:gd name="connsiteX3" fmla="*/ 843148 w 1971304"/>
              <a:gd name="connsiteY3" fmla="*/ 2036618 h 2078181"/>
              <a:gd name="connsiteX0" fmla="*/ 0 w 1971304"/>
              <a:gd name="connsiteY0" fmla="*/ 5937 h 2084119"/>
              <a:gd name="connsiteX1" fmla="*/ 1917865 w 1971304"/>
              <a:gd name="connsiteY1" fmla="*/ 0 h 2084119"/>
              <a:gd name="connsiteX2" fmla="*/ 1971304 w 1971304"/>
              <a:gd name="connsiteY2" fmla="*/ 2078181 h 2084119"/>
              <a:gd name="connsiteX3" fmla="*/ 843148 w 1971304"/>
              <a:gd name="connsiteY3" fmla="*/ 2084119 h 2084119"/>
              <a:gd name="connsiteX0" fmla="*/ 0 w 1983180"/>
              <a:gd name="connsiteY0" fmla="*/ 0 h 2078182"/>
              <a:gd name="connsiteX1" fmla="*/ 1983180 w 1983180"/>
              <a:gd name="connsiteY1" fmla="*/ 1 h 2078182"/>
              <a:gd name="connsiteX2" fmla="*/ 1971304 w 1983180"/>
              <a:gd name="connsiteY2" fmla="*/ 2072244 h 2078182"/>
              <a:gd name="connsiteX3" fmla="*/ 843148 w 1983180"/>
              <a:gd name="connsiteY3" fmla="*/ 2078182 h 2078182"/>
              <a:gd name="connsiteX0" fmla="*/ 0 w 1971647"/>
              <a:gd name="connsiteY0" fmla="*/ 0 h 2078182"/>
              <a:gd name="connsiteX1" fmla="*/ 1947554 w 1971647"/>
              <a:gd name="connsiteY1" fmla="*/ 1 h 2078182"/>
              <a:gd name="connsiteX2" fmla="*/ 1971304 w 1971647"/>
              <a:gd name="connsiteY2" fmla="*/ 2072244 h 2078182"/>
              <a:gd name="connsiteX3" fmla="*/ 843148 w 1971647"/>
              <a:gd name="connsiteY3" fmla="*/ 2078182 h 2078182"/>
              <a:gd name="connsiteX0" fmla="*/ 0 w 1977243"/>
              <a:gd name="connsiteY0" fmla="*/ 0 h 2078182"/>
              <a:gd name="connsiteX1" fmla="*/ 1977243 w 1977243"/>
              <a:gd name="connsiteY1" fmla="*/ 1 h 2078182"/>
              <a:gd name="connsiteX2" fmla="*/ 1971304 w 1977243"/>
              <a:gd name="connsiteY2" fmla="*/ 2072244 h 2078182"/>
              <a:gd name="connsiteX3" fmla="*/ 843148 w 1977243"/>
              <a:gd name="connsiteY3" fmla="*/ 2078182 h 2078182"/>
              <a:gd name="connsiteX0" fmla="*/ 0 w 1971830"/>
              <a:gd name="connsiteY0" fmla="*/ 0 h 2078182"/>
              <a:gd name="connsiteX1" fmla="*/ 1959430 w 1971830"/>
              <a:gd name="connsiteY1" fmla="*/ 1 h 2078182"/>
              <a:gd name="connsiteX2" fmla="*/ 1971304 w 1971830"/>
              <a:gd name="connsiteY2" fmla="*/ 2072244 h 2078182"/>
              <a:gd name="connsiteX3" fmla="*/ 843148 w 1971830"/>
              <a:gd name="connsiteY3" fmla="*/ 2078182 h 2078182"/>
              <a:gd name="connsiteX0" fmla="*/ 0 w 1971320"/>
              <a:gd name="connsiteY0" fmla="*/ 12245 h 2090427"/>
              <a:gd name="connsiteX1" fmla="*/ 1277712 w 1971320"/>
              <a:gd name="connsiteY1" fmla="*/ 0 h 2090427"/>
              <a:gd name="connsiteX2" fmla="*/ 1971304 w 1971320"/>
              <a:gd name="connsiteY2" fmla="*/ 2084489 h 2090427"/>
              <a:gd name="connsiteX3" fmla="*/ 843148 w 1971320"/>
              <a:gd name="connsiteY3" fmla="*/ 2090427 h 2090427"/>
              <a:gd name="connsiteX0" fmla="*/ 0 w 1972491"/>
              <a:gd name="connsiteY0" fmla="*/ 4081 h 2082263"/>
              <a:gd name="connsiteX1" fmla="*/ 1971676 w 1972491"/>
              <a:gd name="connsiteY1" fmla="*/ 0 h 2082263"/>
              <a:gd name="connsiteX2" fmla="*/ 1971304 w 1972491"/>
              <a:gd name="connsiteY2" fmla="*/ 2076325 h 2082263"/>
              <a:gd name="connsiteX3" fmla="*/ 843148 w 1972491"/>
              <a:gd name="connsiteY3" fmla="*/ 2082263 h 2082263"/>
              <a:gd name="connsiteX0" fmla="*/ 0 w 1972491"/>
              <a:gd name="connsiteY0" fmla="*/ 4081 h 2086345"/>
              <a:gd name="connsiteX1" fmla="*/ 1971676 w 1972491"/>
              <a:gd name="connsiteY1" fmla="*/ 0 h 2086345"/>
              <a:gd name="connsiteX2" fmla="*/ 1971304 w 1972491"/>
              <a:gd name="connsiteY2" fmla="*/ 2076325 h 2086345"/>
              <a:gd name="connsiteX3" fmla="*/ 1252894 w 1972491"/>
              <a:gd name="connsiteY3" fmla="*/ 2086345 h 2086345"/>
              <a:gd name="connsiteX0" fmla="*/ 0 w 1972491"/>
              <a:gd name="connsiteY0" fmla="*/ 4081 h 2086345"/>
              <a:gd name="connsiteX1" fmla="*/ 1971676 w 1972491"/>
              <a:gd name="connsiteY1" fmla="*/ 0 h 2086345"/>
              <a:gd name="connsiteX2" fmla="*/ 1971304 w 1972491"/>
              <a:gd name="connsiteY2" fmla="*/ 2076325 h 2086345"/>
              <a:gd name="connsiteX3" fmla="*/ 1138788 w 1972491"/>
              <a:gd name="connsiteY3" fmla="*/ 2086345 h 2086345"/>
              <a:gd name="connsiteX0" fmla="*/ 0 w 1972491"/>
              <a:gd name="connsiteY0" fmla="*/ 4081 h 2086345"/>
              <a:gd name="connsiteX1" fmla="*/ 1971676 w 1972491"/>
              <a:gd name="connsiteY1" fmla="*/ 0 h 2086345"/>
              <a:gd name="connsiteX2" fmla="*/ 1971304 w 1972491"/>
              <a:gd name="connsiteY2" fmla="*/ 2076325 h 2086345"/>
              <a:gd name="connsiteX3" fmla="*/ 1040242 w 1972491"/>
              <a:gd name="connsiteY3" fmla="*/ 2086345 h 2086345"/>
              <a:gd name="connsiteX0" fmla="*/ 0 w 1971677"/>
              <a:gd name="connsiteY0" fmla="*/ 4081 h 2086345"/>
              <a:gd name="connsiteX1" fmla="*/ 1971676 w 1971677"/>
              <a:gd name="connsiteY1" fmla="*/ 0 h 2086345"/>
              <a:gd name="connsiteX2" fmla="*/ 1966118 w 1971677"/>
              <a:gd name="connsiteY2" fmla="*/ 1806903 h 2086345"/>
              <a:gd name="connsiteX3" fmla="*/ 1040242 w 1971677"/>
              <a:gd name="connsiteY3" fmla="*/ 2086345 h 2086345"/>
              <a:gd name="connsiteX0" fmla="*/ 0 w 1971676"/>
              <a:gd name="connsiteY0" fmla="*/ 4081 h 1821005"/>
              <a:gd name="connsiteX1" fmla="*/ 1971676 w 1971676"/>
              <a:gd name="connsiteY1" fmla="*/ 0 h 1821005"/>
              <a:gd name="connsiteX2" fmla="*/ 1966118 w 1971676"/>
              <a:gd name="connsiteY2" fmla="*/ 1806903 h 1821005"/>
              <a:gd name="connsiteX3" fmla="*/ 1060990 w 1971676"/>
              <a:gd name="connsiteY3" fmla="*/ 1821005 h 1821005"/>
              <a:gd name="connsiteX0" fmla="*/ 0 w 1994611"/>
              <a:gd name="connsiteY0" fmla="*/ 4081 h 1821005"/>
              <a:gd name="connsiteX1" fmla="*/ 1971676 w 1994611"/>
              <a:gd name="connsiteY1" fmla="*/ 0 h 1821005"/>
              <a:gd name="connsiteX2" fmla="*/ 1060990 w 1994611"/>
              <a:gd name="connsiteY2" fmla="*/ 1821005 h 1821005"/>
              <a:gd name="connsiteX0" fmla="*/ 18206 w 933619"/>
              <a:gd name="connsiteY0" fmla="*/ 0 h 2499755"/>
              <a:gd name="connsiteX1" fmla="*/ 910686 w 933619"/>
              <a:gd name="connsiteY1" fmla="*/ 678750 h 2499755"/>
              <a:gd name="connsiteX2" fmla="*/ 0 w 933619"/>
              <a:gd name="connsiteY2" fmla="*/ 2499755 h 2499755"/>
              <a:gd name="connsiteX0" fmla="*/ 247947 w 298805"/>
              <a:gd name="connsiteY0" fmla="*/ 580034 h 3079789"/>
              <a:gd name="connsiteX1" fmla="*/ 0 w 298805"/>
              <a:gd name="connsiteY1" fmla="*/ 0 h 3079789"/>
              <a:gd name="connsiteX2" fmla="*/ 229741 w 298805"/>
              <a:gd name="connsiteY2" fmla="*/ 3079789 h 3079789"/>
              <a:gd name="connsiteX0" fmla="*/ 829516 w 829517"/>
              <a:gd name="connsiteY0" fmla="*/ 1039187 h 1039187"/>
              <a:gd name="connsiteX1" fmla="*/ 581569 w 829517"/>
              <a:gd name="connsiteY1" fmla="*/ 459153 h 1039187"/>
              <a:gd name="connsiteX2" fmla="*/ 0 w 829517"/>
              <a:gd name="connsiteY2" fmla="*/ 83223 h 1039187"/>
              <a:gd name="connsiteX0" fmla="*/ 829516 w 829516"/>
              <a:gd name="connsiteY0" fmla="*/ 1039187 h 1039187"/>
              <a:gd name="connsiteX1" fmla="*/ 581569 w 829516"/>
              <a:gd name="connsiteY1" fmla="*/ 459153 h 1039187"/>
              <a:gd name="connsiteX2" fmla="*/ 0 w 829516"/>
              <a:gd name="connsiteY2" fmla="*/ 83223 h 1039187"/>
              <a:gd name="connsiteX0" fmla="*/ 829516 w 829516"/>
              <a:gd name="connsiteY0" fmla="*/ 955995 h 955995"/>
              <a:gd name="connsiteX1" fmla="*/ 581569 w 829516"/>
              <a:gd name="connsiteY1" fmla="*/ 375961 h 955995"/>
              <a:gd name="connsiteX2" fmla="*/ 0 w 829516"/>
              <a:gd name="connsiteY2" fmla="*/ 31 h 955995"/>
              <a:gd name="connsiteX0" fmla="*/ 829516 w 829516"/>
              <a:gd name="connsiteY0" fmla="*/ 955995 h 955995"/>
              <a:gd name="connsiteX1" fmla="*/ 780569 w 829516"/>
              <a:gd name="connsiteY1" fmla="*/ 364086 h 955995"/>
              <a:gd name="connsiteX2" fmla="*/ 0 w 829516"/>
              <a:gd name="connsiteY2" fmla="*/ 31 h 955995"/>
              <a:gd name="connsiteX0" fmla="*/ 829516 w 829516"/>
              <a:gd name="connsiteY0" fmla="*/ 956010 h 956010"/>
              <a:gd name="connsiteX1" fmla="*/ 581567 w 829516"/>
              <a:gd name="connsiteY1" fmla="*/ 144408 h 956010"/>
              <a:gd name="connsiteX2" fmla="*/ 0 w 829516"/>
              <a:gd name="connsiteY2" fmla="*/ 46 h 956010"/>
              <a:gd name="connsiteX0" fmla="*/ 829516 w 829516"/>
              <a:gd name="connsiteY0" fmla="*/ 956162 h 956162"/>
              <a:gd name="connsiteX1" fmla="*/ 581567 w 829516"/>
              <a:gd name="connsiteY1" fmla="*/ 144560 h 956162"/>
              <a:gd name="connsiteX2" fmla="*/ 0 w 829516"/>
              <a:gd name="connsiteY2" fmla="*/ 198 h 956162"/>
              <a:gd name="connsiteX0" fmla="*/ 829516 w 829516"/>
              <a:gd name="connsiteY0" fmla="*/ 955964 h 955964"/>
              <a:gd name="connsiteX1" fmla="*/ 581567 w 829516"/>
              <a:gd name="connsiteY1" fmla="*/ 144362 h 955964"/>
              <a:gd name="connsiteX2" fmla="*/ 0 w 829516"/>
              <a:gd name="connsiteY2" fmla="*/ 0 h 955964"/>
              <a:gd name="connsiteX0" fmla="*/ 990246 w 990246"/>
              <a:gd name="connsiteY0" fmla="*/ 1003465 h 1003465"/>
              <a:gd name="connsiteX1" fmla="*/ 742297 w 990246"/>
              <a:gd name="connsiteY1" fmla="*/ 191863 h 1003465"/>
              <a:gd name="connsiteX2" fmla="*/ 0 w 990246"/>
              <a:gd name="connsiteY2" fmla="*/ 0 h 1003465"/>
              <a:gd name="connsiteX0" fmla="*/ 1043822 w 1043822"/>
              <a:gd name="connsiteY0" fmla="*/ 1086593 h 1086593"/>
              <a:gd name="connsiteX1" fmla="*/ 742297 w 1043822"/>
              <a:gd name="connsiteY1" fmla="*/ 191863 h 1086593"/>
              <a:gd name="connsiteX2" fmla="*/ 0 w 1043822"/>
              <a:gd name="connsiteY2" fmla="*/ 0 h 1086593"/>
              <a:gd name="connsiteX0" fmla="*/ 1043822 w 1043822"/>
              <a:gd name="connsiteY0" fmla="*/ 1086593 h 1086593"/>
              <a:gd name="connsiteX1" fmla="*/ 742297 w 1043822"/>
              <a:gd name="connsiteY1" fmla="*/ 191863 h 1086593"/>
              <a:gd name="connsiteX2" fmla="*/ 0 w 1043822"/>
              <a:gd name="connsiteY2" fmla="*/ 0 h 1086593"/>
              <a:gd name="connsiteX0" fmla="*/ 1043822 w 1061365"/>
              <a:gd name="connsiteY0" fmla="*/ 1086593 h 1086593"/>
              <a:gd name="connsiteX1" fmla="*/ 1061365 w 1061365"/>
              <a:gd name="connsiteY1" fmla="*/ 1084120 h 1086593"/>
              <a:gd name="connsiteX2" fmla="*/ 742297 w 1061365"/>
              <a:gd name="connsiteY2" fmla="*/ 191863 h 1086593"/>
              <a:gd name="connsiteX3" fmla="*/ 0 w 1061365"/>
              <a:gd name="connsiteY3" fmla="*/ 0 h 1086593"/>
              <a:gd name="connsiteX0" fmla="*/ 1043822 w 1043822"/>
              <a:gd name="connsiteY0" fmla="*/ 1086593 h 1086593"/>
              <a:gd name="connsiteX1" fmla="*/ 923595 w 1043822"/>
              <a:gd name="connsiteY1" fmla="*/ 1066307 h 1086593"/>
              <a:gd name="connsiteX2" fmla="*/ 742297 w 1043822"/>
              <a:gd name="connsiteY2" fmla="*/ 191863 h 1086593"/>
              <a:gd name="connsiteX3" fmla="*/ 0 w 1043822"/>
              <a:gd name="connsiteY3" fmla="*/ 0 h 1086593"/>
              <a:gd name="connsiteX0" fmla="*/ 1732671 w 1732671"/>
              <a:gd name="connsiteY0" fmla="*/ 1080656 h 1080656"/>
              <a:gd name="connsiteX1" fmla="*/ 923595 w 1732671"/>
              <a:gd name="connsiteY1" fmla="*/ 1066307 h 1080656"/>
              <a:gd name="connsiteX2" fmla="*/ 742297 w 1732671"/>
              <a:gd name="connsiteY2" fmla="*/ 191863 h 1080656"/>
              <a:gd name="connsiteX3" fmla="*/ 0 w 1732671"/>
              <a:gd name="connsiteY3" fmla="*/ 0 h 1080656"/>
              <a:gd name="connsiteX0" fmla="*/ 1732671 w 1732671"/>
              <a:gd name="connsiteY0" fmla="*/ 1080656 h 1090057"/>
              <a:gd name="connsiteX1" fmla="*/ 1069019 w 1732671"/>
              <a:gd name="connsiteY1" fmla="*/ 1090057 h 1090057"/>
              <a:gd name="connsiteX2" fmla="*/ 742297 w 1732671"/>
              <a:gd name="connsiteY2" fmla="*/ 191863 h 1090057"/>
              <a:gd name="connsiteX3" fmla="*/ 0 w 1732671"/>
              <a:gd name="connsiteY3" fmla="*/ 0 h 1090057"/>
              <a:gd name="connsiteX0" fmla="*/ 1732671 w 1732671"/>
              <a:gd name="connsiteY0" fmla="*/ 1080656 h 1080656"/>
              <a:gd name="connsiteX1" fmla="*/ 1069019 w 1732671"/>
              <a:gd name="connsiteY1" fmla="*/ 1072244 h 1080656"/>
              <a:gd name="connsiteX2" fmla="*/ 742297 w 1732671"/>
              <a:gd name="connsiteY2" fmla="*/ 191863 h 1080656"/>
              <a:gd name="connsiteX3" fmla="*/ 0 w 1732671"/>
              <a:gd name="connsiteY3" fmla="*/ 0 h 1080656"/>
              <a:gd name="connsiteX0" fmla="*/ 1732671 w 1732671"/>
              <a:gd name="connsiteY0" fmla="*/ 1080656 h 1090057"/>
              <a:gd name="connsiteX1" fmla="*/ 1076672 w 1732671"/>
              <a:gd name="connsiteY1" fmla="*/ 1090057 h 1090057"/>
              <a:gd name="connsiteX2" fmla="*/ 742297 w 1732671"/>
              <a:gd name="connsiteY2" fmla="*/ 191863 h 1090057"/>
              <a:gd name="connsiteX3" fmla="*/ 0 w 1732671"/>
              <a:gd name="connsiteY3" fmla="*/ 0 h 1090057"/>
            </a:gdLst>
            <a:ahLst/>
            <a:cxnLst>
              <a:cxn ang="0">
                <a:pos x="connsiteX0" y="connsiteY0"/>
              </a:cxn>
              <a:cxn ang="0">
                <a:pos x="connsiteX1" y="connsiteY1"/>
              </a:cxn>
              <a:cxn ang="0">
                <a:pos x="connsiteX2" y="connsiteY2"/>
              </a:cxn>
              <a:cxn ang="0">
                <a:pos x="connsiteX3" y="connsiteY3"/>
              </a:cxn>
            </a:cxnLst>
            <a:rect l="l" t="t" r="r" b="b"/>
            <a:pathLst>
              <a:path w="1732671" h="1090057">
                <a:moveTo>
                  <a:pt x="1732671" y="1080656"/>
                </a:moveTo>
                <a:lnTo>
                  <a:pt x="1076672" y="1090057"/>
                </a:lnTo>
                <a:lnTo>
                  <a:pt x="742297" y="191863"/>
                </a:lnTo>
                <a:cubicBezTo>
                  <a:pt x="429280" y="102798"/>
                  <a:pt x="182073" y="36260"/>
                  <a:pt x="0" y="0"/>
                </a:cubicBezTo>
              </a:path>
            </a:pathLst>
          </a:custGeom>
          <a:noFill/>
          <a:ln cmpd="sng">
            <a:solidFill>
              <a:schemeClr val="accent2"/>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Cheurón 29"/>
          <p:cNvSpPr/>
          <p:nvPr/>
        </p:nvSpPr>
        <p:spPr>
          <a:xfrm>
            <a:off x="6555160" y="2713678"/>
            <a:ext cx="736546" cy="1456090"/>
          </a:xfrm>
          <a:prstGeom prst="chevron">
            <a:avLst/>
          </a:prstGeom>
          <a:solidFill>
            <a:srgbClr val="399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Hexágono 34"/>
          <p:cNvSpPr/>
          <p:nvPr/>
        </p:nvSpPr>
        <p:spPr>
          <a:xfrm>
            <a:off x="7596336" y="1171049"/>
            <a:ext cx="1224136" cy="1055289"/>
          </a:xfrm>
          <a:prstGeom prst="hexagon">
            <a:avLst/>
          </a:prstGeom>
          <a:solidFill>
            <a:schemeClr val="tx1">
              <a:lumMod val="65000"/>
              <a:lumOff val="35000"/>
            </a:schemeClr>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Hexágono 37"/>
          <p:cNvSpPr/>
          <p:nvPr/>
        </p:nvSpPr>
        <p:spPr>
          <a:xfrm>
            <a:off x="7596336" y="2354715"/>
            <a:ext cx="1224136" cy="1055289"/>
          </a:xfrm>
          <a:prstGeom prst="hexagon">
            <a:avLst/>
          </a:prstGeom>
          <a:solidFill>
            <a:schemeClr val="tx1">
              <a:lumMod val="65000"/>
              <a:lumOff val="35000"/>
            </a:schemeClr>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Hexágono 38"/>
          <p:cNvSpPr/>
          <p:nvPr/>
        </p:nvSpPr>
        <p:spPr>
          <a:xfrm>
            <a:off x="7596336" y="3535728"/>
            <a:ext cx="1224136" cy="1055289"/>
          </a:xfrm>
          <a:prstGeom prst="hexagon">
            <a:avLst/>
          </a:prstGeom>
          <a:solidFill>
            <a:schemeClr val="tx1">
              <a:lumMod val="65000"/>
              <a:lumOff val="35000"/>
            </a:schemeClr>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Hexágono 39"/>
          <p:cNvSpPr/>
          <p:nvPr/>
        </p:nvSpPr>
        <p:spPr>
          <a:xfrm>
            <a:off x="7596336" y="4713105"/>
            <a:ext cx="1224136" cy="1055289"/>
          </a:xfrm>
          <a:prstGeom prst="hexagon">
            <a:avLst/>
          </a:prstGeom>
          <a:solidFill>
            <a:schemeClr val="tx1">
              <a:lumMod val="65000"/>
              <a:lumOff val="35000"/>
            </a:schemeClr>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CuadroTexto 40"/>
          <p:cNvSpPr txBox="1"/>
          <p:nvPr/>
        </p:nvSpPr>
        <p:spPr>
          <a:xfrm>
            <a:off x="7670599" y="1410152"/>
            <a:ext cx="1077865" cy="577081"/>
          </a:xfrm>
          <a:prstGeom prst="rect">
            <a:avLst/>
          </a:prstGeom>
          <a:noFill/>
        </p:spPr>
        <p:txBody>
          <a:bodyPr wrap="square" rtlCol="0">
            <a:spAutoFit/>
          </a:bodyPr>
          <a:lstStyle/>
          <a:p>
            <a:pPr algn="ctr"/>
            <a:r>
              <a:rPr lang="en-GB" sz="1050" b="1" dirty="0" smtClean="0">
                <a:solidFill>
                  <a:schemeClr val="bg1"/>
                </a:solidFill>
                <a:latin typeface="Arial" pitchFamily="34" charset="0"/>
                <a:ea typeface="Soberana Sans Light" charset="0"/>
                <a:cs typeface="Arial" pitchFamily="34" charset="0"/>
              </a:rPr>
              <a:t>State and municipal governments</a:t>
            </a:r>
            <a:endParaRPr lang="en-GB" sz="1050" b="1" dirty="0">
              <a:solidFill>
                <a:schemeClr val="bg1"/>
              </a:solidFill>
              <a:latin typeface="Arial" pitchFamily="34" charset="0"/>
              <a:ea typeface="Soberana Sans Light" charset="0"/>
              <a:cs typeface="Arial" pitchFamily="34" charset="0"/>
            </a:endParaRPr>
          </a:p>
        </p:txBody>
      </p:sp>
      <p:sp>
        <p:nvSpPr>
          <p:cNvPr id="42" name="CuadroTexto 41"/>
          <p:cNvSpPr txBox="1"/>
          <p:nvPr/>
        </p:nvSpPr>
        <p:spPr>
          <a:xfrm>
            <a:off x="7723622" y="2686465"/>
            <a:ext cx="981392" cy="461665"/>
          </a:xfrm>
          <a:prstGeom prst="rect">
            <a:avLst/>
          </a:prstGeom>
          <a:noFill/>
        </p:spPr>
        <p:txBody>
          <a:bodyPr wrap="square" rtlCol="0">
            <a:spAutoFit/>
          </a:bodyPr>
          <a:lstStyle/>
          <a:p>
            <a:pPr algn="ctr"/>
            <a:r>
              <a:rPr lang="en-GB" sz="1200" b="1" dirty="0" smtClean="0">
                <a:solidFill>
                  <a:schemeClr val="bg1"/>
                </a:solidFill>
                <a:latin typeface="Arial" pitchFamily="34" charset="0"/>
                <a:ea typeface="Soberana Sans Light" charset="0"/>
                <a:cs typeface="Arial" pitchFamily="34" charset="0"/>
              </a:rPr>
              <a:t>Private sector</a:t>
            </a:r>
            <a:endParaRPr lang="en-GB" sz="1200" b="1" dirty="0">
              <a:solidFill>
                <a:schemeClr val="bg1"/>
              </a:solidFill>
              <a:latin typeface="Arial" pitchFamily="34" charset="0"/>
              <a:ea typeface="Soberana Sans Light" charset="0"/>
              <a:cs typeface="Arial" pitchFamily="34" charset="0"/>
            </a:endParaRPr>
          </a:p>
        </p:txBody>
      </p:sp>
      <p:sp>
        <p:nvSpPr>
          <p:cNvPr id="43" name="CuadroTexto 42"/>
          <p:cNvSpPr txBox="1"/>
          <p:nvPr/>
        </p:nvSpPr>
        <p:spPr>
          <a:xfrm>
            <a:off x="7723622" y="3790781"/>
            <a:ext cx="981392" cy="646331"/>
          </a:xfrm>
          <a:prstGeom prst="rect">
            <a:avLst/>
          </a:prstGeom>
          <a:noFill/>
        </p:spPr>
        <p:txBody>
          <a:bodyPr wrap="square" rtlCol="0">
            <a:spAutoFit/>
          </a:bodyPr>
          <a:lstStyle/>
          <a:p>
            <a:pPr algn="ctr"/>
            <a:r>
              <a:rPr lang="en-GB" sz="900" b="1" dirty="0" smtClean="0">
                <a:solidFill>
                  <a:schemeClr val="bg1"/>
                </a:solidFill>
                <a:latin typeface="Arial" pitchFamily="34" charset="0"/>
                <a:ea typeface="Soberana Sans Light" charset="0"/>
                <a:cs typeface="Arial" pitchFamily="34" charset="0"/>
              </a:rPr>
              <a:t>Delegations of federal institutions in states</a:t>
            </a:r>
            <a:endParaRPr lang="en-GB" sz="900" b="1" dirty="0">
              <a:solidFill>
                <a:schemeClr val="bg1"/>
              </a:solidFill>
              <a:latin typeface="Arial" pitchFamily="34" charset="0"/>
              <a:ea typeface="Soberana Sans Light" charset="0"/>
              <a:cs typeface="Arial" pitchFamily="34" charset="0"/>
            </a:endParaRPr>
          </a:p>
        </p:txBody>
      </p:sp>
      <p:sp>
        <p:nvSpPr>
          <p:cNvPr id="44" name="CuadroTexto 43"/>
          <p:cNvSpPr txBox="1"/>
          <p:nvPr/>
        </p:nvSpPr>
        <p:spPr>
          <a:xfrm>
            <a:off x="7596336" y="5077529"/>
            <a:ext cx="1224136" cy="415498"/>
          </a:xfrm>
          <a:prstGeom prst="rect">
            <a:avLst/>
          </a:prstGeom>
          <a:noFill/>
        </p:spPr>
        <p:txBody>
          <a:bodyPr wrap="square" rtlCol="0">
            <a:spAutoFit/>
          </a:bodyPr>
          <a:lstStyle/>
          <a:p>
            <a:pPr algn="ctr"/>
            <a:r>
              <a:rPr lang="en-GB" sz="1050" b="1" dirty="0" smtClean="0">
                <a:solidFill>
                  <a:schemeClr val="bg1"/>
                </a:solidFill>
                <a:latin typeface="Arial" pitchFamily="34" charset="0"/>
                <a:ea typeface="Soberana Sans Light" charset="0"/>
                <a:cs typeface="Arial" pitchFamily="34" charset="0"/>
              </a:rPr>
              <a:t>Civil society organizations</a:t>
            </a:r>
            <a:endParaRPr lang="en-GB" sz="1050" b="1" dirty="0">
              <a:solidFill>
                <a:schemeClr val="bg1"/>
              </a:solidFill>
              <a:latin typeface="Arial" pitchFamily="34" charset="0"/>
              <a:ea typeface="Soberana Sans Light" charset="0"/>
              <a:cs typeface="Arial" pitchFamily="34" charset="0"/>
            </a:endParaRPr>
          </a:p>
        </p:txBody>
      </p:sp>
      <p:sp>
        <p:nvSpPr>
          <p:cNvPr id="45" name="7 CuadroTexto"/>
          <p:cNvSpPr txBox="1"/>
          <p:nvPr/>
        </p:nvSpPr>
        <p:spPr>
          <a:xfrm>
            <a:off x="241662" y="1229935"/>
            <a:ext cx="3178209" cy="523220"/>
          </a:xfrm>
          <a:prstGeom prst="rect">
            <a:avLst/>
          </a:prstGeom>
          <a:noFill/>
        </p:spPr>
        <p:txBody>
          <a:bodyPr wrap="square" rtlCol="0">
            <a:spAutoFit/>
          </a:bodyPr>
          <a:lstStyle/>
          <a:p>
            <a:pPr algn="ctr"/>
            <a:r>
              <a:rPr lang="en-GB" sz="1400" b="1" u="sng" dirty="0" smtClean="0">
                <a:solidFill>
                  <a:srgbClr val="C00000"/>
                </a:solidFill>
                <a:latin typeface="Arial" pitchFamily="34" charset="0"/>
                <a:ea typeface="Soberana Sans" charset="0"/>
                <a:cs typeface="Arial" pitchFamily="34" charset="0"/>
              </a:rPr>
              <a:t>Actions emanated from the </a:t>
            </a:r>
          </a:p>
          <a:p>
            <a:pPr algn="ctr"/>
            <a:r>
              <a:rPr lang="en-GB" sz="1400" b="1" u="sng" dirty="0" smtClean="0">
                <a:solidFill>
                  <a:srgbClr val="C00000"/>
                </a:solidFill>
                <a:latin typeface="Arial" pitchFamily="34" charset="0"/>
                <a:ea typeface="Soberana Sans" charset="0"/>
                <a:cs typeface="Arial" pitchFamily="34" charset="0"/>
              </a:rPr>
              <a:t>Central Coordination Agreement</a:t>
            </a:r>
            <a:endParaRPr lang="en-GB" sz="1400" b="1" u="sng" dirty="0">
              <a:solidFill>
                <a:srgbClr val="C00000"/>
              </a:solidFill>
              <a:latin typeface="Arial" pitchFamily="34" charset="0"/>
              <a:ea typeface="Soberana Sans" charset="0"/>
              <a:cs typeface="Arial" pitchFamily="34" charset="0"/>
            </a:endParaRPr>
          </a:p>
        </p:txBody>
      </p:sp>
      <p:sp>
        <p:nvSpPr>
          <p:cNvPr id="24" name="7 CuadroTexto"/>
          <p:cNvSpPr txBox="1"/>
          <p:nvPr/>
        </p:nvSpPr>
        <p:spPr>
          <a:xfrm>
            <a:off x="218856" y="4797151"/>
            <a:ext cx="3894756" cy="738664"/>
          </a:xfrm>
          <a:prstGeom prst="rect">
            <a:avLst/>
          </a:prstGeom>
          <a:noFill/>
        </p:spPr>
        <p:txBody>
          <a:bodyPr wrap="square" rtlCol="0">
            <a:spAutoFit/>
          </a:bodyPr>
          <a:lstStyle/>
          <a:p>
            <a:r>
              <a:rPr lang="en-GB" sz="1400" b="1" dirty="0" smtClean="0">
                <a:latin typeface="Arial" pitchFamily="34" charset="0"/>
                <a:ea typeface="Soberana Sans Light" charset="0"/>
                <a:cs typeface="Arial" pitchFamily="34" charset="0"/>
              </a:rPr>
              <a:t>Objective:</a:t>
            </a:r>
          </a:p>
          <a:p>
            <a:r>
              <a:rPr lang="en-GB" sz="1400" dirty="0" smtClean="0">
                <a:latin typeface="Arial" pitchFamily="34" charset="0"/>
                <a:ea typeface="Soberana Sans" charset="0"/>
                <a:cs typeface="Arial" pitchFamily="34" charset="0"/>
              </a:rPr>
              <a:t>To identify government programmes and actions.</a:t>
            </a:r>
            <a:endParaRPr lang="en-GB" sz="1400" dirty="0">
              <a:latin typeface="Arial" pitchFamily="34" charset="0"/>
              <a:ea typeface="Soberana Sans" charset="0"/>
              <a:cs typeface="Arial" pitchFamily="34" charset="0"/>
            </a:endParaRPr>
          </a:p>
        </p:txBody>
      </p:sp>
    </p:spTree>
    <p:extLst>
      <p:ext uri="{BB962C8B-B14F-4D97-AF65-F5344CB8AC3E}">
        <p14:creationId xmlns:p14="http://schemas.microsoft.com/office/powerpoint/2010/main" val="2498844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1"/>
                                        </p:tgtEl>
                                        <p:attrNameLst>
                                          <p:attrName>style.color</p:attrName>
                                        </p:attrNameLst>
                                      </p:cBhvr>
                                      <p:to>
                                        <a:srgbClr val="5F5F5F"/>
                                      </p:to>
                                    </p:animClr>
                                  </p:childTnLst>
                                </p:cTn>
                              </p:par>
                              <p:par>
                                <p:cTn id="7" presetID="22" presetClass="entr" presetSubtype="4" repeatCount="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down)">
                                      <p:cBhvr>
                                        <p:cTn id="9" dur="1000"/>
                                        <p:tgtEl>
                                          <p:spTgt spid="26"/>
                                        </p:tgtEl>
                                      </p:cBhvr>
                                    </p:animEffect>
                                  </p:childTnLst>
                                </p:cTn>
                              </p:par>
                              <p:par>
                                <p:cTn id="10" presetID="22" presetClass="entr" presetSubtype="1" repeatCount="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1000"/>
                                        <p:tgtEl>
                                          <p:spTgt spid="27"/>
                                        </p:tgtEl>
                                      </p:cBhvr>
                                    </p:animEffect>
                                  </p:childTnLst>
                                </p:cTn>
                              </p:par>
                              <p:par>
                                <p:cTn id="13" presetID="22" presetClass="entr" presetSubtype="4" fill="hold" grpId="1"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1000"/>
                                        <p:tgtEl>
                                          <p:spTgt spid="26"/>
                                        </p:tgtEl>
                                      </p:cBhvr>
                                    </p:animEffect>
                                  </p:childTnLst>
                                </p:cTn>
                              </p:par>
                              <p:par>
                                <p:cTn id="16" presetID="22" presetClass="entr" presetSubtype="8" fill="hold" grpId="1"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1000"/>
                                        <p:tgtEl>
                                          <p:spTgt spid="2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1000"/>
                                        <p:tgtEl>
                                          <p:spTgt spid="30"/>
                                        </p:tgtEl>
                                      </p:cBhvr>
                                    </p:animEffect>
                                  </p:childTnLst>
                                </p:cTn>
                              </p:par>
                            </p:childTnLst>
                          </p:cTn>
                        </p:par>
                        <p:par>
                          <p:cTn id="23" fill="hold">
                            <p:stCondLst>
                              <p:cond delay="3000"/>
                            </p:stCondLst>
                            <p:childTnLst>
                              <p:par>
                                <p:cTn id="24" presetID="21" presetClass="entr" presetSubtype="1" repeatCount="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heel(1)">
                                      <p:cBhvr>
                                        <p:cTn id="26" dur="1000"/>
                                        <p:tgtEl>
                                          <p:spTgt spid="35"/>
                                        </p:tgtEl>
                                      </p:cBhvr>
                                    </p:animEffect>
                                  </p:childTnLst>
                                </p:cTn>
                              </p:par>
                            </p:childTnLst>
                          </p:cTn>
                        </p:par>
                        <p:par>
                          <p:cTn id="27" fill="hold">
                            <p:stCondLst>
                              <p:cond delay="4000"/>
                            </p:stCondLst>
                            <p:childTnLst>
                              <p:par>
                                <p:cTn id="28" presetID="21" presetClass="entr" presetSubtype="1" repeatCount="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heel(1)">
                                      <p:cBhvr>
                                        <p:cTn id="30" dur="1000"/>
                                        <p:tgtEl>
                                          <p:spTgt spid="38"/>
                                        </p:tgtEl>
                                      </p:cBhvr>
                                    </p:animEffect>
                                  </p:childTnLst>
                                </p:cTn>
                              </p:par>
                            </p:childTnLst>
                          </p:cTn>
                        </p:par>
                        <p:par>
                          <p:cTn id="31" fill="hold">
                            <p:stCondLst>
                              <p:cond delay="5000"/>
                            </p:stCondLst>
                            <p:childTnLst>
                              <p:par>
                                <p:cTn id="32" presetID="21" presetClass="entr" presetSubtype="1" repeatCount="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heel(1)">
                                      <p:cBhvr>
                                        <p:cTn id="34" dur="1000"/>
                                        <p:tgtEl>
                                          <p:spTgt spid="39"/>
                                        </p:tgtEl>
                                      </p:cBhvr>
                                    </p:animEffect>
                                  </p:childTnLst>
                                </p:cTn>
                              </p:par>
                            </p:childTnLst>
                          </p:cTn>
                        </p:par>
                        <p:par>
                          <p:cTn id="35" fill="hold">
                            <p:stCondLst>
                              <p:cond delay="6000"/>
                            </p:stCondLst>
                            <p:childTnLst>
                              <p:par>
                                <p:cTn id="36" presetID="21" presetClass="entr" presetSubtype="1" repeatCount="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heel(1)">
                                      <p:cBhvr>
                                        <p:cTn id="3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animBg="1"/>
      <p:bldP spid="26" grpId="1" animBg="1"/>
      <p:bldP spid="27" grpId="0" animBg="1"/>
      <p:bldP spid="27" grpId="1" animBg="1"/>
      <p:bldP spid="30" grpId="0" animBg="1"/>
      <p:bldP spid="35" grpId="0" animBg="1"/>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Título 1"/>
          <p:cNvSpPr txBox="1">
            <a:spLocks/>
          </p:cNvSpPr>
          <p:nvPr/>
        </p:nvSpPr>
        <p:spPr>
          <a:xfrm>
            <a:off x="221456" y="4291"/>
            <a:ext cx="6250782" cy="7458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000" b="1" dirty="0" smtClean="0">
                <a:solidFill>
                  <a:schemeClr val="bg1">
                    <a:lumMod val="65000"/>
                  </a:schemeClr>
                </a:solidFill>
                <a:latin typeface="Soberana Titular" charset="0"/>
                <a:ea typeface="Soberana Titular" charset="0"/>
                <a:cs typeface="Soberana Titular" charset="0"/>
              </a:rPr>
              <a:t>Coordinaci</a:t>
            </a:r>
            <a:r>
              <a:rPr lang="es-ES_tradnl" sz="2000" b="1" dirty="0" smtClean="0">
                <a:solidFill>
                  <a:schemeClr val="bg1">
                    <a:lumMod val="65000"/>
                  </a:schemeClr>
                </a:solidFill>
                <a:latin typeface="Soberana Titular" charset="0"/>
                <a:ea typeface="Soberana Titular" charset="0"/>
                <a:cs typeface="Soberana Titular" charset="0"/>
              </a:rPr>
              <a:t>ón local en las Delegaciones del INM</a:t>
            </a:r>
            <a:endParaRPr lang="es-MX" sz="2000" b="1" dirty="0">
              <a:solidFill>
                <a:schemeClr val="bg1">
                  <a:lumMod val="65000"/>
                </a:schemeClr>
              </a:solidFill>
              <a:latin typeface="Soberana Titular" charset="0"/>
              <a:ea typeface="Soberana Titular" charset="0"/>
              <a:cs typeface="Soberana Titular"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5" y="-99392"/>
            <a:ext cx="9145625" cy="7056784"/>
          </a:xfrm>
          <a:prstGeom prst="rect">
            <a:avLst/>
          </a:prstGeom>
        </p:spPr>
      </p:pic>
      <p:sp>
        <p:nvSpPr>
          <p:cNvPr id="4" name="4 CuadroTexto"/>
          <p:cNvSpPr txBox="1"/>
          <p:nvPr/>
        </p:nvSpPr>
        <p:spPr>
          <a:xfrm>
            <a:off x="4283968" y="757153"/>
            <a:ext cx="4824536" cy="1015663"/>
          </a:xfrm>
          <a:prstGeom prst="rect">
            <a:avLst/>
          </a:prstGeom>
          <a:solidFill>
            <a:srgbClr val="FFFFFF"/>
          </a:solidFill>
        </p:spPr>
        <p:txBody>
          <a:bodyPr wrap="square" rtlCol="0">
            <a:spAutoFit/>
          </a:bodyPr>
          <a:lstStyle/>
          <a:p>
            <a:pPr algn="ctr"/>
            <a:r>
              <a:rPr lang="en-GB" sz="2000" dirty="0" smtClean="0">
                <a:solidFill>
                  <a:schemeClr val="tx1">
                    <a:lumMod val="65000"/>
                    <a:lumOff val="35000"/>
                  </a:schemeClr>
                </a:solidFill>
                <a:cs typeface="Perpetua Titling MT"/>
              </a:rPr>
              <a:t>Main municipalities of origin of repatriated Mexicans from the state of Guanajuato</a:t>
            </a:r>
          </a:p>
          <a:p>
            <a:pPr algn="ctr"/>
            <a:r>
              <a:rPr lang="en-GB" sz="2000" dirty="0" smtClean="0">
                <a:solidFill>
                  <a:schemeClr val="tx1">
                    <a:lumMod val="65000"/>
                    <a:lumOff val="35000"/>
                  </a:schemeClr>
                </a:solidFill>
                <a:cs typeface="Perpetua Titling MT"/>
              </a:rPr>
              <a:t>(January-July 2016)</a:t>
            </a:r>
            <a:endParaRPr lang="en-GB" sz="2000" dirty="0">
              <a:solidFill>
                <a:schemeClr val="tx1">
                  <a:lumMod val="65000"/>
                  <a:lumOff val="35000"/>
                </a:schemeClr>
              </a:solidFill>
              <a:cs typeface="Perpetua Titling MT"/>
            </a:endParaRPr>
          </a:p>
        </p:txBody>
      </p:sp>
    </p:spTree>
    <p:extLst>
      <p:ext uri="{BB962C8B-B14F-4D97-AF65-F5344CB8AC3E}">
        <p14:creationId xmlns:p14="http://schemas.microsoft.com/office/powerpoint/2010/main" val="1632621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1"/>
                                        </p:tgtEl>
                                        <p:attrNameLst>
                                          <p:attrName>style.color</p:attrName>
                                        </p:attrNameLst>
                                      </p:cBhvr>
                                      <p:to>
                                        <a:srgbClr val="5F5F5F"/>
                                      </p:to>
                                    </p:animClr>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7 CuadroTexto"/>
          <p:cNvSpPr txBox="1"/>
          <p:nvPr/>
        </p:nvSpPr>
        <p:spPr>
          <a:xfrm>
            <a:off x="251520" y="1628800"/>
            <a:ext cx="8496944" cy="1938992"/>
          </a:xfrm>
          <a:prstGeom prst="rect">
            <a:avLst/>
          </a:prstGeom>
          <a:noFill/>
        </p:spPr>
        <p:txBody>
          <a:bodyPr wrap="square" rtlCol="0">
            <a:spAutoFit/>
          </a:bodyPr>
          <a:lstStyle/>
          <a:p>
            <a:pPr algn="ctr"/>
            <a:r>
              <a:rPr lang="en-GB" sz="6000" b="1" dirty="0" smtClean="0">
                <a:latin typeface="Arial" pitchFamily="34" charset="0"/>
                <a:ea typeface="Soberana Sans" charset="0"/>
                <a:cs typeface="Arial" pitchFamily="34" charset="0"/>
              </a:rPr>
              <a:t> Thank you for your attention! </a:t>
            </a:r>
            <a:endParaRPr lang="en-GB" sz="6000" b="1" dirty="0">
              <a:latin typeface="Arial" pitchFamily="34" charset="0"/>
              <a:ea typeface="Soberana Sans" charset="0"/>
              <a:cs typeface="Arial" pitchFamily="34" charset="0"/>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3708" y="3203062"/>
            <a:ext cx="5256583" cy="3424336"/>
          </a:xfrm>
          <a:prstGeom prst="rect">
            <a:avLst/>
          </a:prstGeom>
        </p:spPr>
      </p:pic>
    </p:spTree>
    <p:extLst>
      <p:ext uri="{BB962C8B-B14F-4D97-AF65-F5344CB8AC3E}">
        <p14:creationId xmlns:p14="http://schemas.microsoft.com/office/powerpoint/2010/main" val="2107213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8"/>
                                        </p:tgtEl>
                                        <p:attrNameLst>
                                          <p:attrName>style.color</p:attrName>
                                        </p:attrNameLst>
                                      </p:cBhvr>
                                      <p:to>
                                        <a:srgbClr val="439B8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 name="Proceso alternativo 62"/>
          <p:cNvSpPr/>
          <p:nvPr/>
        </p:nvSpPr>
        <p:spPr>
          <a:xfrm>
            <a:off x="2771800" y="1340768"/>
            <a:ext cx="6120680" cy="740035"/>
          </a:xfrm>
          <a:prstGeom prst="flowChartAlternateProcess">
            <a:avLst/>
          </a:prstGeom>
          <a:solidFill>
            <a:srgbClr val="39988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15" name="Redondear rectángulo de esquina del mismo lado 14"/>
          <p:cNvSpPr/>
          <p:nvPr/>
        </p:nvSpPr>
        <p:spPr>
          <a:xfrm>
            <a:off x="3779911" y="2348880"/>
            <a:ext cx="1584176" cy="504056"/>
          </a:xfrm>
          <a:prstGeom prst="round2SameRect">
            <a:avLst/>
          </a:prstGeom>
          <a:solidFill>
            <a:schemeClr val="accent2"/>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6" y="908720"/>
            <a:ext cx="2975002" cy="1944216"/>
          </a:xfrm>
          <a:prstGeom prst="rect">
            <a:avLst/>
          </a:prstGeom>
        </p:spPr>
      </p:pic>
      <p:sp>
        <p:nvSpPr>
          <p:cNvPr id="2" name="Título 1"/>
          <p:cNvSpPr>
            <a:spLocks noGrp="1"/>
          </p:cNvSpPr>
          <p:nvPr>
            <p:ph type="title"/>
          </p:nvPr>
        </p:nvSpPr>
        <p:spPr>
          <a:xfrm>
            <a:off x="221456" y="4291"/>
            <a:ext cx="6250782" cy="745804"/>
          </a:xfrm>
        </p:spPr>
        <p:txBody>
          <a:bodyPr anchor="ctr">
            <a:noAutofit/>
          </a:bodyPr>
          <a:lstStyle/>
          <a:p>
            <a:pPr algn="l"/>
            <a:r>
              <a:rPr lang="en-GB" sz="2000" b="1" dirty="0" smtClean="0">
                <a:solidFill>
                  <a:schemeClr val="bg1">
                    <a:lumMod val="65000"/>
                  </a:schemeClr>
                </a:solidFill>
                <a:latin typeface="Soberana Titular" charset="0"/>
                <a:ea typeface="Soberana Titular" charset="0"/>
                <a:cs typeface="Soberana Titular" charset="0"/>
              </a:rPr>
              <a:t>Problems we are facing</a:t>
            </a:r>
            <a:endParaRPr lang="en-GB" sz="2000" b="1" dirty="0">
              <a:solidFill>
                <a:schemeClr val="bg1">
                  <a:lumMod val="65000"/>
                </a:schemeClr>
              </a:solidFill>
              <a:latin typeface="Soberana Titular" charset="0"/>
              <a:ea typeface="Soberana Titular" charset="0"/>
              <a:cs typeface="Soberana Titular" charset="0"/>
            </a:endParaRPr>
          </a:p>
        </p:txBody>
      </p:sp>
      <p:sp>
        <p:nvSpPr>
          <p:cNvPr id="3" name="Marcador de contenido 2"/>
          <p:cNvSpPr>
            <a:spLocks noGrp="1"/>
          </p:cNvSpPr>
          <p:nvPr>
            <p:ph idx="1"/>
          </p:nvPr>
        </p:nvSpPr>
        <p:spPr>
          <a:xfrm>
            <a:off x="2771800" y="1359791"/>
            <a:ext cx="6120680" cy="639637"/>
          </a:xfrm>
        </p:spPr>
        <p:txBody>
          <a:bodyPr>
            <a:noAutofit/>
          </a:bodyPr>
          <a:lstStyle/>
          <a:p>
            <a:pPr marL="0" indent="0" algn="just">
              <a:buNone/>
            </a:pPr>
            <a:r>
              <a:rPr lang="en-GB" sz="1400" dirty="0" smtClean="0">
                <a:solidFill>
                  <a:schemeClr val="bg1"/>
                </a:solidFill>
                <a:latin typeface="Arial" pitchFamily="34" charset="0"/>
                <a:ea typeface="Soberana Sans" charset="0"/>
                <a:cs typeface="Arial" pitchFamily="34" charset="0"/>
              </a:rPr>
              <a:t>Some </a:t>
            </a:r>
            <a:r>
              <a:rPr lang="en-GB" sz="1400" dirty="0" smtClean="0">
                <a:solidFill>
                  <a:schemeClr val="bg1"/>
                </a:solidFill>
                <a:latin typeface="Arial" pitchFamily="34" charset="0"/>
                <a:ea typeface="Soberana Sans" charset="0"/>
                <a:cs typeface="Arial" pitchFamily="34" charset="0"/>
              </a:rPr>
              <a:t>Mexicans </a:t>
            </a:r>
            <a:r>
              <a:rPr lang="en-GB" sz="1400" b="1" dirty="0" smtClean="0">
                <a:solidFill>
                  <a:schemeClr val="bg1"/>
                </a:solidFill>
                <a:latin typeface="Arial" pitchFamily="34" charset="0"/>
                <a:ea typeface="Soberana Sans" charset="0"/>
                <a:cs typeface="Arial" pitchFamily="34" charset="0"/>
              </a:rPr>
              <a:t>have lived in the United States </a:t>
            </a:r>
            <a:r>
              <a:rPr lang="en-GB" sz="1400" dirty="0" smtClean="0">
                <a:solidFill>
                  <a:schemeClr val="bg1"/>
                </a:solidFill>
                <a:latin typeface="Arial" pitchFamily="34" charset="0"/>
                <a:ea typeface="Soberana Sans" charset="0"/>
                <a:cs typeface="Arial" pitchFamily="34" charset="0"/>
              </a:rPr>
              <a:t>for many years, </a:t>
            </a:r>
            <a:r>
              <a:rPr lang="en-GB" sz="1400" b="1" dirty="0" smtClean="0">
                <a:solidFill>
                  <a:schemeClr val="bg1"/>
                </a:solidFill>
                <a:latin typeface="Arial" pitchFamily="34" charset="0"/>
                <a:ea typeface="Soberana Sans" charset="0"/>
                <a:cs typeface="Arial" pitchFamily="34" charset="0"/>
              </a:rPr>
              <a:t>since they were young or as adults</a:t>
            </a:r>
            <a:r>
              <a:rPr lang="en-GB" sz="1400" dirty="0" smtClean="0">
                <a:solidFill>
                  <a:schemeClr val="bg1"/>
                </a:solidFill>
                <a:latin typeface="Arial" pitchFamily="34" charset="0"/>
                <a:ea typeface="Soberana Sans" charset="0"/>
                <a:cs typeface="Arial" pitchFamily="34" charset="0"/>
              </a:rPr>
              <a:t>.</a:t>
            </a:r>
            <a:r>
              <a:rPr lang="en-GB" sz="1400" dirty="0">
                <a:solidFill>
                  <a:schemeClr val="bg1"/>
                </a:solidFill>
                <a:latin typeface="Arial" pitchFamily="34" charset="0"/>
                <a:ea typeface="Soberana Sans" charset="0"/>
                <a:cs typeface="Arial" pitchFamily="34" charset="0"/>
              </a:rPr>
              <a:t> </a:t>
            </a:r>
            <a:r>
              <a:rPr lang="en-GB" sz="1400" dirty="0" smtClean="0">
                <a:solidFill>
                  <a:schemeClr val="bg1"/>
                </a:solidFill>
                <a:latin typeface="Arial" pitchFamily="34" charset="0"/>
                <a:ea typeface="Soberana Sans" charset="0"/>
                <a:cs typeface="Arial" pitchFamily="34" charset="0"/>
              </a:rPr>
              <a:t>They could be –</a:t>
            </a:r>
            <a:r>
              <a:rPr lang="en-GB" sz="1400" dirty="0">
                <a:solidFill>
                  <a:schemeClr val="bg1"/>
                </a:solidFill>
                <a:latin typeface="Arial" pitchFamily="34" charset="0"/>
                <a:ea typeface="Soberana Sans" charset="0"/>
                <a:cs typeface="Arial" pitchFamily="34" charset="0"/>
              </a:rPr>
              <a:t> </a:t>
            </a:r>
            <a:r>
              <a:rPr lang="en-GB" sz="1400" dirty="0" smtClean="0">
                <a:solidFill>
                  <a:schemeClr val="bg1"/>
                </a:solidFill>
                <a:latin typeface="Arial" pitchFamily="34" charset="0"/>
                <a:ea typeface="Soberana Sans" charset="0"/>
                <a:cs typeface="Arial" pitchFamily="34" charset="0"/>
              </a:rPr>
              <a:t>or are – </a:t>
            </a:r>
            <a:r>
              <a:rPr lang="en-GB" sz="1400" b="1" dirty="0" smtClean="0">
                <a:solidFill>
                  <a:schemeClr val="bg1"/>
                </a:solidFill>
                <a:latin typeface="Arial" pitchFamily="34" charset="0"/>
                <a:ea typeface="Soberana Sans Light" charset="0"/>
                <a:cs typeface="Arial" pitchFamily="34" charset="0"/>
              </a:rPr>
              <a:t>repatriated voluntarily or against their will.</a:t>
            </a:r>
          </a:p>
          <a:p>
            <a:pPr algn="just"/>
            <a:endParaRPr lang="en-GB" sz="1400" dirty="0">
              <a:solidFill>
                <a:schemeClr val="bg1"/>
              </a:solidFill>
              <a:latin typeface="Soberana Sans" charset="0"/>
              <a:ea typeface="Soberana Sans" charset="0"/>
              <a:cs typeface="Soberana Sans" charset="0"/>
            </a:endParaRPr>
          </a:p>
        </p:txBody>
      </p:sp>
      <p:sp>
        <p:nvSpPr>
          <p:cNvPr id="4" name="Marcador de contenido 2"/>
          <p:cNvSpPr txBox="1">
            <a:spLocks/>
          </p:cNvSpPr>
          <p:nvPr/>
        </p:nvSpPr>
        <p:spPr>
          <a:xfrm>
            <a:off x="1259632" y="3612253"/>
            <a:ext cx="2952328" cy="26970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4"/>
              </a:buBlip>
            </a:pPr>
            <a:r>
              <a:rPr lang="en-GB" sz="1400" dirty="0" smtClean="0">
                <a:latin typeface="Arial" pitchFamily="34" charset="0"/>
                <a:ea typeface="Soberana Sans" charset="0"/>
                <a:cs typeface="Arial" pitchFamily="34" charset="0"/>
              </a:rPr>
              <a:t>They do</a:t>
            </a:r>
            <a:r>
              <a:rPr lang="en-GB" sz="1400" dirty="0" smtClean="0">
                <a:latin typeface="Arial" pitchFamily="34" charset="0"/>
                <a:ea typeface="Soberana Sans" charset="0"/>
                <a:cs typeface="Arial" pitchFamily="34" charset="0"/>
              </a:rPr>
              <a:t> </a:t>
            </a:r>
            <a:r>
              <a:rPr lang="en-GB" sz="1400" b="1" dirty="0" smtClean="0">
                <a:latin typeface="Arial" pitchFamily="34" charset="0"/>
                <a:ea typeface="Soberana Sans Light" charset="0"/>
                <a:cs typeface="Arial" pitchFamily="34" charset="0"/>
              </a:rPr>
              <a:t>not identify </a:t>
            </a:r>
            <a:r>
              <a:rPr lang="en-GB" sz="1400" b="1" dirty="0" smtClean="0">
                <a:latin typeface="Arial" pitchFamily="34" charset="0"/>
                <a:ea typeface="Soberana Sans" charset="0"/>
                <a:cs typeface="Arial" pitchFamily="34" charset="0"/>
              </a:rPr>
              <a:t>t</a:t>
            </a:r>
            <a:r>
              <a:rPr lang="en-GB" sz="1400" b="1" dirty="0" smtClean="0">
                <a:latin typeface="Arial" pitchFamily="34" charset="0"/>
                <a:ea typeface="Soberana Sans" charset="0"/>
                <a:cs typeface="Arial" pitchFamily="34" charset="0"/>
              </a:rPr>
              <a:t>ies</a:t>
            </a:r>
            <a:r>
              <a:rPr lang="en-GB" sz="1400" dirty="0" smtClean="0">
                <a:latin typeface="Arial" pitchFamily="34" charset="0"/>
                <a:ea typeface="Soberana Sans" charset="0"/>
                <a:cs typeface="Arial" pitchFamily="34" charset="0"/>
              </a:rPr>
              <a:t> with Mexico anymore.</a:t>
            </a:r>
          </a:p>
          <a:p>
            <a:pPr>
              <a:buBlip>
                <a:blip r:embed="rId4"/>
              </a:buBlip>
            </a:pPr>
            <a:r>
              <a:rPr lang="en-GB" sz="1400" b="1" dirty="0" smtClean="0">
                <a:latin typeface="Arial" pitchFamily="34" charset="0"/>
                <a:ea typeface="Soberana Sans Light" charset="0"/>
                <a:cs typeface="Arial" pitchFamily="34" charset="0"/>
              </a:rPr>
              <a:t>They do not know anything about their rights </a:t>
            </a:r>
            <a:r>
              <a:rPr lang="en-GB" sz="1400" dirty="0" smtClean="0">
                <a:latin typeface="Arial" pitchFamily="34" charset="0"/>
                <a:ea typeface="Soberana Sans" charset="0"/>
                <a:cs typeface="Arial" pitchFamily="34" charset="0"/>
              </a:rPr>
              <a:t>as Mexicans:</a:t>
            </a:r>
            <a:endParaRPr lang="en-GB" sz="1400" dirty="0">
              <a:latin typeface="Arial" pitchFamily="34" charset="0"/>
              <a:ea typeface="Soberana Sans" charset="0"/>
              <a:cs typeface="Arial" pitchFamily="34" charset="0"/>
            </a:endParaRPr>
          </a:p>
        </p:txBody>
      </p:sp>
      <p:sp>
        <p:nvSpPr>
          <p:cNvPr id="6" name="Marcador de contenido 2"/>
          <p:cNvSpPr txBox="1">
            <a:spLocks/>
          </p:cNvSpPr>
          <p:nvPr/>
        </p:nvSpPr>
        <p:spPr>
          <a:xfrm>
            <a:off x="2005928" y="4887254"/>
            <a:ext cx="1459736" cy="13018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charset="0"/>
              <a:buChar char="o"/>
            </a:pPr>
            <a:r>
              <a:rPr lang="en-GB" sz="1600" b="1" dirty="0" smtClean="0">
                <a:latin typeface="Arial" pitchFamily="34" charset="0"/>
                <a:ea typeface="Soberana Sans Light" charset="0"/>
                <a:cs typeface="Arial" pitchFamily="34" charset="0"/>
              </a:rPr>
              <a:t>Health</a:t>
            </a:r>
          </a:p>
          <a:p>
            <a:pPr>
              <a:buFont typeface="Courier New" charset="0"/>
              <a:buChar char="o"/>
            </a:pPr>
            <a:r>
              <a:rPr lang="en-GB" sz="1600" b="1" dirty="0" smtClean="0">
                <a:latin typeface="Arial" pitchFamily="34" charset="0"/>
                <a:ea typeface="Soberana Sans Light" charset="0"/>
                <a:cs typeface="Arial" pitchFamily="34" charset="0"/>
              </a:rPr>
              <a:t>Housing </a:t>
            </a:r>
          </a:p>
          <a:p>
            <a:pPr>
              <a:buFont typeface="Courier New" charset="0"/>
              <a:buChar char="o"/>
            </a:pPr>
            <a:r>
              <a:rPr lang="en-GB" sz="1600" b="1" dirty="0" smtClean="0">
                <a:latin typeface="Arial" pitchFamily="34" charset="0"/>
                <a:ea typeface="Soberana Sans Light" charset="0"/>
                <a:cs typeface="Arial" pitchFamily="34" charset="0"/>
              </a:rPr>
              <a:t>Education</a:t>
            </a:r>
          </a:p>
          <a:p>
            <a:pPr>
              <a:buFont typeface="Courier New" charset="0"/>
              <a:buChar char="o"/>
            </a:pPr>
            <a:r>
              <a:rPr lang="en-GB" sz="1600" b="1" dirty="0" smtClean="0">
                <a:latin typeface="Arial" pitchFamily="34" charset="0"/>
                <a:ea typeface="Soberana Sans Light" charset="0"/>
                <a:cs typeface="Arial" pitchFamily="34" charset="0"/>
              </a:rPr>
              <a:t>Work</a:t>
            </a:r>
            <a:endParaRPr lang="en-GB" sz="1600" b="1" dirty="0">
              <a:latin typeface="Arial" pitchFamily="34" charset="0"/>
              <a:ea typeface="Soberana Sans Light" charset="0"/>
              <a:cs typeface="Arial" pitchFamily="34" charset="0"/>
            </a:endParaRPr>
          </a:p>
        </p:txBody>
      </p:sp>
      <p:cxnSp>
        <p:nvCxnSpPr>
          <p:cNvPr id="14" name="Conector recto 13"/>
          <p:cNvCxnSpPr/>
          <p:nvPr/>
        </p:nvCxnSpPr>
        <p:spPr>
          <a:xfrm>
            <a:off x="4571999" y="3668835"/>
            <a:ext cx="0" cy="2520280"/>
          </a:xfrm>
          <a:prstGeom prst="line">
            <a:avLst/>
          </a:prstGeom>
          <a:ln w="38100" cmpd="dbl"/>
        </p:spPr>
        <p:style>
          <a:lnRef idx="1">
            <a:schemeClr val="dk1"/>
          </a:lnRef>
          <a:fillRef idx="0">
            <a:schemeClr val="dk1"/>
          </a:fillRef>
          <a:effectRef idx="0">
            <a:schemeClr val="dk1"/>
          </a:effectRef>
          <a:fontRef idx="minor">
            <a:schemeClr val="tx1"/>
          </a:fontRef>
        </p:style>
      </p:cxnSp>
      <p:sp>
        <p:nvSpPr>
          <p:cNvPr id="12" name="Marcador de contenido 2"/>
          <p:cNvSpPr txBox="1">
            <a:spLocks/>
          </p:cNvSpPr>
          <p:nvPr/>
        </p:nvSpPr>
        <p:spPr>
          <a:xfrm>
            <a:off x="3779912" y="2348880"/>
            <a:ext cx="1584176" cy="5760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b="1" dirty="0" smtClean="0">
                <a:solidFill>
                  <a:schemeClr val="bg1"/>
                </a:solidFill>
                <a:latin typeface="Arial" pitchFamily="34" charset="0"/>
                <a:ea typeface="Soberana Sans" charset="0"/>
                <a:cs typeface="Arial" pitchFamily="34" charset="0"/>
              </a:rPr>
              <a:t>Upon their return…</a:t>
            </a:r>
            <a:endParaRPr lang="en-GB" sz="1400" b="1" dirty="0" smtClean="0">
              <a:solidFill>
                <a:schemeClr val="bg1"/>
              </a:solidFill>
              <a:latin typeface="Arial" pitchFamily="34" charset="0"/>
              <a:ea typeface="Soberana Sans" charset="0"/>
              <a:cs typeface="Arial" pitchFamily="34" charset="0"/>
            </a:endParaRPr>
          </a:p>
        </p:txBody>
      </p:sp>
      <p:cxnSp>
        <p:nvCxnSpPr>
          <p:cNvPr id="45" name="Conector angular 44"/>
          <p:cNvCxnSpPr/>
          <p:nvPr/>
        </p:nvCxnSpPr>
        <p:spPr>
          <a:xfrm rot="16200000" flipH="1">
            <a:off x="5400092" y="2672916"/>
            <a:ext cx="792088" cy="720080"/>
          </a:xfrm>
          <a:prstGeom prst="bentConnector3">
            <a:avLst/>
          </a:prstGeom>
          <a:ln w="12700">
            <a:solidFill>
              <a:schemeClr val="accent2">
                <a:lumMod val="75000"/>
              </a:schemeClr>
            </a:solidFill>
            <a:prstDash val="sysDot"/>
            <a:tailEnd type="triangle" w="med" len="med"/>
          </a:ln>
        </p:spPr>
        <p:style>
          <a:lnRef idx="1">
            <a:schemeClr val="accent2"/>
          </a:lnRef>
          <a:fillRef idx="0">
            <a:schemeClr val="accent2"/>
          </a:fillRef>
          <a:effectRef idx="0">
            <a:schemeClr val="accent2"/>
          </a:effectRef>
          <a:fontRef idx="minor">
            <a:schemeClr val="tx1"/>
          </a:fontRef>
        </p:style>
      </p:cxnSp>
      <p:cxnSp>
        <p:nvCxnSpPr>
          <p:cNvPr id="58" name="Conector angular 57"/>
          <p:cNvCxnSpPr/>
          <p:nvPr/>
        </p:nvCxnSpPr>
        <p:spPr>
          <a:xfrm rot="5400000">
            <a:off x="2915815" y="2636913"/>
            <a:ext cx="792088" cy="792086"/>
          </a:xfrm>
          <a:prstGeom prst="bentConnector3">
            <a:avLst/>
          </a:prstGeom>
          <a:ln w="12700">
            <a:solidFill>
              <a:schemeClr val="accent2">
                <a:lumMod val="75000"/>
              </a:schemeClr>
            </a:solidFill>
            <a:prstDash val="sysDot"/>
            <a:tailEnd type="triangle" w="med" len="med"/>
          </a:ln>
        </p:spPr>
        <p:style>
          <a:lnRef idx="1">
            <a:schemeClr val="accent2"/>
          </a:lnRef>
          <a:fillRef idx="0">
            <a:schemeClr val="accent2"/>
          </a:fillRef>
          <a:effectRef idx="0">
            <a:schemeClr val="accent2"/>
          </a:effectRef>
          <a:fontRef idx="minor">
            <a:schemeClr val="tx1"/>
          </a:fontRef>
        </p:style>
      </p:cxnSp>
      <p:sp>
        <p:nvSpPr>
          <p:cNvPr id="60" name="CuadroTexto 59"/>
          <p:cNvSpPr txBox="1"/>
          <p:nvPr/>
        </p:nvSpPr>
        <p:spPr>
          <a:xfrm>
            <a:off x="95003" y="-83127"/>
            <a:ext cx="184731" cy="369332"/>
          </a:xfrm>
          <a:prstGeom prst="rect">
            <a:avLst/>
          </a:prstGeom>
          <a:noFill/>
        </p:spPr>
        <p:txBody>
          <a:bodyPr wrap="none" rtlCol="0">
            <a:spAutoFit/>
          </a:bodyPr>
          <a:lstStyle/>
          <a:p>
            <a:endParaRPr lang="en-GB" dirty="0"/>
          </a:p>
        </p:txBody>
      </p:sp>
      <p:sp>
        <p:nvSpPr>
          <p:cNvPr id="17" name="Marcador de contenido 2"/>
          <p:cNvSpPr txBox="1">
            <a:spLocks/>
          </p:cNvSpPr>
          <p:nvPr/>
        </p:nvSpPr>
        <p:spPr>
          <a:xfrm>
            <a:off x="4932039" y="3603690"/>
            <a:ext cx="2592289" cy="2057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4"/>
              </a:buBlip>
            </a:pPr>
            <a:r>
              <a:rPr lang="en-GB" sz="1400" dirty="0" smtClean="0">
                <a:latin typeface="Arial" pitchFamily="34" charset="0"/>
                <a:ea typeface="Soberana Sans" charset="0"/>
                <a:cs typeface="Arial" pitchFamily="34" charset="0"/>
              </a:rPr>
              <a:t>They suffer </a:t>
            </a:r>
            <a:r>
              <a:rPr lang="en-GB" sz="1400" b="1" dirty="0" smtClean="0">
                <a:latin typeface="Arial" pitchFamily="34" charset="0"/>
                <a:ea typeface="Soberana Sans Light" charset="0"/>
                <a:cs typeface="Arial" pitchFamily="34" charset="0"/>
              </a:rPr>
              <a:t>discrimination.</a:t>
            </a:r>
          </a:p>
          <a:p>
            <a:pPr>
              <a:buBlip>
                <a:blip r:embed="rId4"/>
              </a:buBlip>
            </a:pPr>
            <a:r>
              <a:rPr lang="en-GB" sz="1400" dirty="0" smtClean="0">
                <a:latin typeface="Arial" pitchFamily="34" charset="0"/>
                <a:ea typeface="Soberana Sans" charset="0"/>
                <a:cs typeface="Arial" pitchFamily="34" charset="0"/>
              </a:rPr>
              <a:t>They do not have a social network </a:t>
            </a:r>
            <a:r>
              <a:rPr lang="en-GB" sz="1400" b="1" dirty="0" smtClean="0">
                <a:latin typeface="Arial" pitchFamily="34" charset="0"/>
                <a:ea typeface="Soberana Sans Light" charset="0"/>
                <a:cs typeface="Arial" pitchFamily="34" charset="0"/>
              </a:rPr>
              <a:t>(community networks)</a:t>
            </a:r>
            <a:r>
              <a:rPr lang="en-GB" sz="1400" dirty="0" smtClean="0">
                <a:latin typeface="Arial" pitchFamily="34" charset="0"/>
                <a:ea typeface="Soberana Sans" charset="0"/>
                <a:cs typeface="Arial" pitchFamily="34" charset="0"/>
              </a:rPr>
              <a:t>.</a:t>
            </a:r>
          </a:p>
          <a:p>
            <a:pPr>
              <a:buBlip>
                <a:blip r:embed="rId4"/>
              </a:buBlip>
            </a:pPr>
            <a:r>
              <a:rPr lang="en-GB" sz="1400" dirty="0" smtClean="0">
                <a:latin typeface="Arial" pitchFamily="34" charset="0"/>
                <a:ea typeface="Soberana Sans" charset="0"/>
                <a:cs typeface="Arial" pitchFamily="34" charset="0"/>
              </a:rPr>
              <a:t>The do not know anything about the </a:t>
            </a:r>
            <a:r>
              <a:rPr lang="en-GB" sz="1400" b="1" dirty="0" smtClean="0">
                <a:latin typeface="Arial" pitchFamily="34" charset="0"/>
                <a:ea typeface="Soberana Sans Light" charset="0"/>
                <a:cs typeface="Arial" pitchFamily="34" charset="0"/>
              </a:rPr>
              <a:t>actions of the government.</a:t>
            </a:r>
            <a:endParaRPr lang="en-GB" sz="1400" dirty="0" smtClean="0">
              <a:latin typeface="Arial" pitchFamily="34" charset="0"/>
              <a:ea typeface="Soberana Sans" charset="0"/>
              <a:cs typeface="Arial" pitchFamily="34" charset="0"/>
            </a:endParaRPr>
          </a:p>
          <a:p>
            <a:pPr algn="just">
              <a:buBlip>
                <a:blip r:embed="rId4"/>
              </a:buBlip>
            </a:pPr>
            <a:endParaRPr lang="en-GB" sz="1400" dirty="0">
              <a:latin typeface="Soberana Sans" charset="0"/>
              <a:ea typeface="Soberana Sans" charset="0"/>
              <a:cs typeface="Soberana Sans" charset="0"/>
            </a:endParaRPr>
          </a:p>
        </p:txBody>
      </p:sp>
    </p:spTree>
    <p:extLst>
      <p:ext uri="{BB962C8B-B14F-4D97-AF65-F5344CB8AC3E}">
        <p14:creationId xmlns:p14="http://schemas.microsoft.com/office/powerpoint/2010/main" val="149798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10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up)">
                                      <p:cBhvr>
                                        <p:cTn id="10" dur="1000"/>
                                        <p:tgtEl>
                                          <p:spTgt spid="58"/>
                                        </p:tgtEl>
                                      </p:cBhvr>
                                    </p:animEffect>
                                  </p:childTnLst>
                                </p:cTn>
                              </p:par>
                              <p:par>
                                <p:cTn id="11" presetID="3" presetClass="emph" presetSubtype="2" fill="hold" grpId="0" nodeType="withEffect">
                                  <p:stCondLst>
                                    <p:cond delay="0"/>
                                  </p:stCondLst>
                                  <p:childTnLst>
                                    <p:animClr clrSpc="rgb" dir="cw">
                                      <p:cBhvr override="childStyle">
                                        <p:cTn id="12" dur="2000" fill="hold"/>
                                        <p:tgtEl>
                                          <p:spTgt spid="2"/>
                                        </p:tgtEl>
                                        <p:attrNameLst>
                                          <p:attrName>style.color</p:attrName>
                                        </p:attrNameLst>
                                      </p:cBhvr>
                                      <p:to>
                                        <a:srgbClr val="5F5F5F"/>
                                      </p:to>
                                    </p:animClr>
                                  </p:childTnLst>
                                </p:cTn>
                              </p:par>
                              <p:par>
                                <p:cTn id="13" presetID="2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263" y="2469799"/>
            <a:ext cx="1915365" cy="1119618"/>
          </a:xfrm>
          <a:prstGeom prst="rect">
            <a:avLst/>
          </a:prstGeom>
        </p:spPr>
      </p:pic>
      <p:sp>
        <p:nvSpPr>
          <p:cNvPr id="28" name="Proceso alternativo 27"/>
          <p:cNvSpPr/>
          <p:nvPr/>
        </p:nvSpPr>
        <p:spPr>
          <a:xfrm>
            <a:off x="221456" y="1231383"/>
            <a:ext cx="8671024" cy="1155091"/>
          </a:xfrm>
          <a:prstGeom prst="flowChartAlternateProcess">
            <a:avLst/>
          </a:prstGeom>
          <a:solidFill>
            <a:schemeClr val="accent2"/>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lvl="0" algn="just"/>
            <a:endParaRPr lang="en-GB" sz="1400" dirty="0" smtClean="0">
              <a:solidFill>
                <a:prstClr val="white"/>
              </a:solidFill>
              <a:latin typeface="Arial" pitchFamily="34" charset="0"/>
              <a:ea typeface="Soberana Sans" charset="0"/>
              <a:cs typeface="Arial" pitchFamily="34" charset="0"/>
            </a:endParaRPr>
          </a:p>
          <a:p>
            <a:pPr lvl="0" algn="just"/>
            <a:r>
              <a:rPr lang="en-GB" sz="1400" dirty="0" smtClean="0">
                <a:solidFill>
                  <a:prstClr val="white"/>
                </a:solidFill>
                <a:latin typeface="Arial" pitchFamily="34" charset="0"/>
                <a:ea typeface="Soberana Sans" charset="0"/>
                <a:cs typeface="Arial" pitchFamily="34" charset="0"/>
              </a:rPr>
              <a:t>Year after year, </a:t>
            </a:r>
            <a:r>
              <a:rPr lang="en-GB" sz="1400" b="1" dirty="0" smtClean="0">
                <a:solidFill>
                  <a:prstClr val="white"/>
                </a:solidFill>
                <a:latin typeface="Arial" pitchFamily="34" charset="0"/>
                <a:ea typeface="Soberana Sans Light" charset="0"/>
                <a:cs typeface="Arial" pitchFamily="34" charset="0"/>
              </a:rPr>
              <a:t>Mexicans are returned </a:t>
            </a:r>
            <a:r>
              <a:rPr lang="en-GB" sz="1400" dirty="0" smtClean="0">
                <a:solidFill>
                  <a:prstClr val="white"/>
                </a:solidFill>
                <a:latin typeface="Arial" pitchFamily="34" charset="0"/>
                <a:ea typeface="Soberana Sans Light" charset="0"/>
                <a:cs typeface="Arial" pitchFamily="34" charset="0"/>
              </a:rPr>
              <a:t>from the United States </a:t>
            </a:r>
            <a:r>
              <a:rPr lang="en-GB" sz="1400" b="1" dirty="0" smtClean="0">
                <a:solidFill>
                  <a:prstClr val="white"/>
                </a:solidFill>
                <a:latin typeface="Arial" pitchFamily="34" charset="0"/>
                <a:ea typeface="Soberana Sans Light" charset="0"/>
                <a:cs typeface="Arial" pitchFamily="34" charset="0"/>
              </a:rPr>
              <a:t>against their will, </a:t>
            </a:r>
            <a:r>
              <a:rPr lang="en-GB" sz="1400" dirty="0" smtClean="0">
                <a:solidFill>
                  <a:prstClr val="white"/>
                </a:solidFill>
                <a:latin typeface="Arial" pitchFamily="34" charset="0"/>
                <a:ea typeface="Soberana Sans Light" charset="0"/>
                <a:cs typeface="Arial" pitchFamily="34" charset="0"/>
              </a:rPr>
              <a:t>through the </a:t>
            </a:r>
            <a:r>
              <a:rPr lang="en-GB" sz="1400" b="1" dirty="0" smtClean="0">
                <a:solidFill>
                  <a:prstClr val="white"/>
                </a:solidFill>
                <a:latin typeface="Arial" pitchFamily="34" charset="0"/>
                <a:ea typeface="Soberana Sans Light" charset="0"/>
                <a:cs typeface="Arial" pitchFamily="34" charset="0"/>
              </a:rPr>
              <a:t>repatriation modules </a:t>
            </a:r>
            <a:r>
              <a:rPr lang="en-GB" sz="1400" dirty="0" smtClean="0">
                <a:solidFill>
                  <a:prstClr val="white"/>
                </a:solidFill>
                <a:latin typeface="Arial" pitchFamily="34" charset="0"/>
                <a:ea typeface="Soberana Sans Light" charset="0"/>
                <a:cs typeface="Arial" pitchFamily="34" charset="0"/>
              </a:rPr>
              <a:t>of </a:t>
            </a:r>
            <a:r>
              <a:rPr lang="en-GB" sz="1400" b="1" dirty="0" smtClean="0">
                <a:solidFill>
                  <a:prstClr val="white"/>
                </a:solidFill>
                <a:latin typeface="Arial" pitchFamily="34" charset="0"/>
                <a:ea typeface="Soberana Sans Light" charset="0"/>
                <a:cs typeface="Arial" pitchFamily="34" charset="0"/>
              </a:rPr>
              <a:t>the National Institute of Migration </a:t>
            </a:r>
            <a:r>
              <a:rPr lang="en-GB" sz="1400" dirty="0" smtClean="0">
                <a:solidFill>
                  <a:prstClr val="white"/>
                </a:solidFill>
                <a:latin typeface="Arial" pitchFamily="34" charset="0"/>
                <a:ea typeface="Soberana Sans" charset="0"/>
                <a:cs typeface="Arial" pitchFamily="34" charset="0"/>
              </a:rPr>
              <a:t>located at the northern border and at the </a:t>
            </a:r>
            <a:r>
              <a:rPr lang="en-GB" sz="1400" b="1" dirty="0" smtClean="0">
                <a:solidFill>
                  <a:prstClr val="white"/>
                </a:solidFill>
                <a:latin typeface="Arial" pitchFamily="34" charset="0"/>
                <a:ea typeface="Soberana Sans Light" charset="0"/>
                <a:cs typeface="Arial" pitchFamily="34" charset="0"/>
              </a:rPr>
              <a:t>International Airport in Mexico City.</a:t>
            </a:r>
          </a:p>
          <a:p>
            <a:pPr lvl="0" algn="just"/>
            <a:endParaRPr lang="en-GB" sz="1400" dirty="0" smtClean="0">
              <a:solidFill>
                <a:prstClr val="white"/>
              </a:solidFill>
              <a:latin typeface="Arial" pitchFamily="34" charset="0"/>
              <a:ea typeface="Soberana Sans" charset="0"/>
              <a:cs typeface="Arial" pitchFamily="34" charset="0"/>
            </a:endParaRPr>
          </a:p>
          <a:p>
            <a:pPr lvl="0" algn="just"/>
            <a:r>
              <a:rPr lang="en-GB" sz="1400" dirty="0" smtClean="0">
                <a:solidFill>
                  <a:prstClr val="white"/>
                </a:solidFill>
                <a:latin typeface="Arial" pitchFamily="34" charset="0"/>
                <a:ea typeface="Soberana Sans" charset="0"/>
                <a:cs typeface="Arial" pitchFamily="34" charset="0"/>
              </a:rPr>
              <a:t>In addition, a significant number of Mexicans </a:t>
            </a:r>
            <a:r>
              <a:rPr lang="en-GB" sz="1400" b="1" dirty="0" smtClean="0">
                <a:solidFill>
                  <a:prstClr val="white"/>
                </a:solidFill>
                <a:latin typeface="Arial" pitchFamily="34" charset="0"/>
                <a:ea typeface="Soberana Sans Light" charset="0"/>
                <a:cs typeface="Arial" pitchFamily="34" charset="0"/>
              </a:rPr>
              <a:t>return to the country in a voluntary manner.</a:t>
            </a:r>
          </a:p>
          <a:p>
            <a:pPr lvl="0" algn="just"/>
            <a:endParaRPr lang="en-GB" sz="1400" dirty="0">
              <a:solidFill>
                <a:prstClr val="white"/>
              </a:solidFill>
              <a:latin typeface="Soberana Sans" charset="0"/>
              <a:ea typeface="Soberana Sans" charset="0"/>
              <a:cs typeface="Soberana Sans" charset="0"/>
            </a:endParaRPr>
          </a:p>
        </p:txBody>
      </p:sp>
      <p:pic>
        <p:nvPicPr>
          <p:cNvPr id="2" name="1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943" y="3706403"/>
            <a:ext cx="4636223" cy="3020210"/>
          </a:xfrm>
          <a:prstGeom prst="rect">
            <a:avLst/>
          </a:prstGeom>
        </p:spPr>
      </p:pic>
      <p:sp>
        <p:nvSpPr>
          <p:cNvPr id="27" name="Título 1"/>
          <p:cNvSpPr txBox="1">
            <a:spLocks/>
          </p:cNvSpPr>
          <p:nvPr/>
        </p:nvSpPr>
        <p:spPr>
          <a:xfrm>
            <a:off x="221456" y="4291"/>
            <a:ext cx="6250782" cy="7458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solidFill>
                  <a:schemeClr val="bg1">
                    <a:lumMod val="65000"/>
                  </a:schemeClr>
                </a:solidFill>
                <a:latin typeface="Soberana Titular" charset="0"/>
                <a:ea typeface="Soberana Titular" charset="0"/>
                <a:cs typeface="Soberana Titular" charset="0"/>
              </a:rPr>
              <a:t>The problems </a:t>
            </a:r>
            <a:r>
              <a:rPr lang="en-GB" sz="2000" b="1" dirty="0">
                <a:solidFill>
                  <a:schemeClr val="bg1">
                    <a:lumMod val="65000"/>
                  </a:schemeClr>
                </a:solidFill>
                <a:latin typeface="Soberana Titular" charset="0"/>
                <a:ea typeface="Soberana Titular" charset="0"/>
                <a:cs typeface="Soberana Titular" charset="0"/>
              </a:rPr>
              <a:t>we are facing</a:t>
            </a:r>
            <a:endParaRPr lang="en-GB" sz="2000" b="1" dirty="0">
              <a:solidFill>
                <a:schemeClr val="bg1">
                  <a:lumMod val="65000"/>
                </a:schemeClr>
              </a:solidFill>
              <a:latin typeface="Soberana Titular" charset="0"/>
              <a:ea typeface="Soberana Titular" charset="0"/>
              <a:cs typeface="Soberana Titular" charset="0"/>
            </a:endParaRPr>
          </a:p>
        </p:txBody>
      </p:sp>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790" y="3113293"/>
            <a:ext cx="1516901" cy="421515"/>
          </a:xfrm>
          <a:prstGeom prst="rect">
            <a:avLst/>
          </a:prstGeom>
        </p:spPr>
      </p:pic>
      <p:sp>
        <p:nvSpPr>
          <p:cNvPr id="18" name="CuadroTexto 17"/>
          <p:cNvSpPr txBox="1"/>
          <p:nvPr/>
        </p:nvSpPr>
        <p:spPr>
          <a:xfrm>
            <a:off x="9506197" y="4637314"/>
            <a:ext cx="184731" cy="369332"/>
          </a:xfrm>
          <a:prstGeom prst="rect">
            <a:avLst/>
          </a:prstGeom>
          <a:noFill/>
        </p:spPr>
        <p:txBody>
          <a:bodyPr wrap="none" rtlCol="0">
            <a:spAutoFit/>
          </a:bodyPr>
          <a:lstStyle/>
          <a:p>
            <a:endParaRPr lang="en-GB" dirty="0"/>
          </a:p>
        </p:txBody>
      </p:sp>
      <p:sp>
        <p:nvSpPr>
          <p:cNvPr id="3" name="CuadroTexto 2"/>
          <p:cNvSpPr txBox="1"/>
          <p:nvPr/>
        </p:nvSpPr>
        <p:spPr>
          <a:xfrm>
            <a:off x="4892086" y="2780928"/>
            <a:ext cx="3960440" cy="307777"/>
          </a:xfrm>
          <a:prstGeom prst="rect">
            <a:avLst/>
          </a:prstGeom>
          <a:noFill/>
        </p:spPr>
        <p:txBody>
          <a:bodyPr wrap="square" rtlCol="0">
            <a:spAutoFit/>
          </a:bodyPr>
          <a:lstStyle/>
          <a:p>
            <a:pPr algn="ctr"/>
            <a:r>
              <a:rPr lang="en-GB" sz="1400" b="1" dirty="0" smtClean="0">
                <a:latin typeface="Arial" pitchFamily="34" charset="0"/>
                <a:ea typeface="Soberana Sans Light" charset="0"/>
                <a:cs typeface="Arial" pitchFamily="34" charset="0"/>
              </a:rPr>
              <a:t>Layers of vulnerability in repatriation</a:t>
            </a:r>
            <a:endParaRPr lang="en-GB" sz="1400" b="1" dirty="0">
              <a:latin typeface="Arial" pitchFamily="34" charset="0"/>
              <a:ea typeface="Soberana Sans Light" charset="0"/>
              <a:cs typeface="Arial" pitchFamily="34" charset="0"/>
            </a:endParaRPr>
          </a:p>
        </p:txBody>
      </p:sp>
      <p:graphicFrame>
        <p:nvGraphicFramePr>
          <p:cNvPr id="4" name="Diagrama 3"/>
          <p:cNvGraphicFramePr/>
          <p:nvPr>
            <p:extLst>
              <p:ext uri="{D42A27DB-BD31-4B8C-83A1-F6EECF244321}">
                <p14:modId xmlns:p14="http://schemas.microsoft.com/office/powerpoint/2010/main" val="4251713984"/>
              </p:ext>
            </p:extLst>
          </p:nvPr>
        </p:nvGraphicFramePr>
        <p:xfrm>
          <a:off x="4636108" y="3183707"/>
          <a:ext cx="4472396" cy="29815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34849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7"/>
                                        </p:tgtEl>
                                        <p:attrNameLst>
                                          <p:attrName>style.color</p:attrName>
                                        </p:attrNameLst>
                                      </p:cBhvr>
                                      <p:to>
                                        <a:srgbClr val="5F5F5F"/>
                                      </p:to>
                                    </p:animClr>
                                  </p:childTnLst>
                                </p:cTn>
                              </p:par>
                              <p:par>
                                <p:cTn id="7" presetID="51" presetClass="path" presetSubtype="0" accel="50000" decel="50000" fill="hold" nodeType="withEffect">
                                  <p:stCondLst>
                                    <p:cond delay="0"/>
                                  </p:stCondLst>
                                  <p:childTnLst>
                                    <p:animMotion origin="layout" path="M -4.44444E-6 -2.22222E-6 C -0.03385 0.03264 -0.03645 0.06273 -0.04131 0.10533 C -0.04149 0.13519 -0.03836 0.1875 -0.02795 0.21991 C -0.0177 0.25209 -0.00816 0.27361 0.02084 0.29954 C 0.05504 0.33334 0.09862 0.36528 0.14514 0.37408 " pathEditMode="relative" rAng="0" ptsTypes="AAAAA">
                                      <p:cBhvr>
                                        <p:cTn id="8" dur="3000" fill="hold"/>
                                        <p:tgtEl>
                                          <p:spTgt spid="8"/>
                                        </p:tgtEl>
                                        <p:attrNameLst>
                                          <p:attrName>ppt_x</p:attrName>
                                          <p:attrName>ppt_y</p:attrName>
                                        </p:attrNameLst>
                                      </p:cBhvr>
                                      <p:rCtr x="5191" y="18704"/>
                                    </p:animMotion>
                                  </p:childTnLst>
                                </p:cTn>
                              </p:par>
                              <p:par>
                                <p:cTn id="9" presetID="2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CuadroTexto 17"/>
          <p:cNvSpPr txBox="1"/>
          <p:nvPr/>
        </p:nvSpPr>
        <p:spPr>
          <a:xfrm>
            <a:off x="9506197" y="4637314"/>
            <a:ext cx="184731" cy="369332"/>
          </a:xfrm>
          <a:prstGeom prst="rect">
            <a:avLst/>
          </a:prstGeom>
          <a:noFill/>
        </p:spPr>
        <p:txBody>
          <a:bodyPr wrap="none" rtlCol="0">
            <a:spAutoFit/>
          </a:bodyPr>
          <a:lstStyle/>
          <a:p>
            <a:endParaRPr lang="en-GB"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8137"/>
            <a:ext cx="9149157" cy="7069803"/>
          </a:xfrm>
          <a:prstGeom prst="rect">
            <a:avLst/>
          </a:prstGeom>
          <a:solidFill>
            <a:srgbClr val="FFFFFF"/>
          </a:solidFill>
        </p:spPr>
      </p:pic>
      <p:sp>
        <p:nvSpPr>
          <p:cNvPr id="6" name="4 CuadroTexto"/>
          <p:cNvSpPr txBox="1"/>
          <p:nvPr/>
        </p:nvSpPr>
        <p:spPr>
          <a:xfrm>
            <a:off x="2627784" y="620688"/>
            <a:ext cx="3744416" cy="1277273"/>
          </a:xfrm>
          <a:prstGeom prst="rect">
            <a:avLst/>
          </a:prstGeom>
          <a:solidFill>
            <a:srgbClr val="FFFFFF"/>
          </a:solidFill>
        </p:spPr>
        <p:txBody>
          <a:bodyPr wrap="square" rtlCol="0">
            <a:spAutoFit/>
          </a:bodyPr>
          <a:lstStyle/>
          <a:p>
            <a:pPr algn="ctr">
              <a:lnSpc>
                <a:spcPct val="130000"/>
              </a:lnSpc>
            </a:pPr>
            <a:r>
              <a:rPr lang="en-GB" sz="2000" dirty="0" smtClean="0">
                <a:solidFill>
                  <a:schemeClr val="tx1">
                    <a:lumMod val="65000"/>
                    <a:lumOff val="35000"/>
                  </a:schemeClr>
                </a:solidFill>
                <a:latin typeface="Perpetua Titling MT"/>
                <a:cs typeface="Perpetua Titling MT"/>
              </a:rPr>
              <a:t>R</a:t>
            </a:r>
            <a:r>
              <a:rPr lang="en-GB" dirty="0" smtClean="0">
                <a:solidFill>
                  <a:schemeClr val="tx1">
                    <a:lumMod val="65000"/>
                    <a:lumOff val="35000"/>
                  </a:schemeClr>
                </a:solidFill>
                <a:latin typeface="Perpetua Titling MT"/>
                <a:cs typeface="Perpetua Titling MT"/>
              </a:rPr>
              <a:t>epatriated </a:t>
            </a:r>
            <a:r>
              <a:rPr lang="en-GB" sz="2000" dirty="0" smtClean="0">
                <a:solidFill>
                  <a:schemeClr val="tx1">
                    <a:lumMod val="65000"/>
                    <a:lumOff val="35000"/>
                  </a:schemeClr>
                </a:solidFill>
                <a:latin typeface="Perpetua Titling MT"/>
                <a:cs typeface="Perpetua Titling MT"/>
              </a:rPr>
              <a:t>M</a:t>
            </a:r>
            <a:r>
              <a:rPr lang="en-GB" dirty="0" smtClean="0">
                <a:solidFill>
                  <a:schemeClr val="tx1">
                    <a:lumMod val="65000"/>
                    <a:lumOff val="35000"/>
                  </a:schemeClr>
                </a:solidFill>
                <a:latin typeface="Perpetua Titling MT"/>
                <a:cs typeface="Perpetua Titling MT"/>
              </a:rPr>
              <a:t>exicans</a:t>
            </a:r>
          </a:p>
          <a:p>
            <a:pPr algn="ctr">
              <a:lnSpc>
                <a:spcPct val="130000"/>
              </a:lnSpc>
            </a:pPr>
            <a:r>
              <a:rPr lang="en-GB" sz="2000" dirty="0" smtClean="0">
                <a:solidFill>
                  <a:schemeClr val="tx1">
                    <a:lumMod val="65000"/>
                    <a:lumOff val="35000"/>
                  </a:schemeClr>
                </a:solidFill>
                <a:latin typeface="Perpetua Titling MT"/>
                <a:cs typeface="Perpetua Titling MT"/>
              </a:rPr>
              <a:t>O</a:t>
            </a:r>
            <a:r>
              <a:rPr lang="en-GB" dirty="0" smtClean="0">
                <a:solidFill>
                  <a:schemeClr val="tx1">
                    <a:lumMod val="65000"/>
                    <a:lumOff val="35000"/>
                  </a:schemeClr>
                </a:solidFill>
                <a:latin typeface="Perpetua Titling MT"/>
                <a:cs typeface="Perpetua Titling MT"/>
              </a:rPr>
              <a:t>rigin/</a:t>
            </a:r>
            <a:r>
              <a:rPr lang="en-GB" sz="2000" dirty="0" smtClean="0">
                <a:solidFill>
                  <a:schemeClr val="tx1">
                    <a:lumMod val="65000"/>
                    <a:lumOff val="35000"/>
                  </a:schemeClr>
                </a:solidFill>
                <a:latin typeface="Perpetua Titling MT"/>
                <a:cs typeface="Perpetua Titling MT"/>
              </a:rPr>
              <a:t>D</a:t>
            </a:r>
            <a:r>
              <a:rPr lang="en-GB" dirty="0" smtClean="0">
                <a:solidFill>
                  <a:schemeClr val="tx1">
                    <a:lumMod val="65000"/>
                    <a:lumOff val="35000"/>
                  </a:schemeClr>
                </a:solidFill>
                <a:latin typeface="Perpetua Titling MT"/>
                <a:cs typeface="Perpetua Titling MT"/>
              </a:rPr>
              <a:t>estination</a:t>
            </a:r>
          </a:p>
          <a:p>
            <a:pPr algn="ctr">
              <a:lnSpc>
                <a:spcPct val="130000"/>
              </a:lnSpc>
            </a:pPr>
            <a:r>
              <a:rPr lang="en-GB" dirty="0" smtClean="0">
                <a:solidFill>
                  <a:schemeClr val="tx1">
                    <a:lumMod val="65000"/>
                    <a:lumOff val="35000"/>
                  </a:schemeClr>
                </a:solidFill>
                <a:latin typeface="Perpetua Titling MT"/>
                <a:cs typeface="Perpetua Titling MT"/>
              </a:rPr>
              <a:t>2015 and </a:t>
            </a:r>
            <a:r>
              <a:rPr lang="en-GB" sz="2000" dirty="0" smtClean="0">
                <a:solidFill>
                  <a:schemeClr val="tx1">
                    <a:lumMod val="65000"/>
                    <a:lumOff val="35000"/>
                  </a:schemeClr>
                </a:solidFill>
                <a:latin typeface="Perpetua Titling MT"/>
                <a:cs typeface="Perpetua Titling MT"/>
              </a:rPr>
              <a:t>J</a:t>
            </a:r>
            <a:r>
              <a:rPr lang="en-GB" dirty="0" smtClean="0">
                <a:solidFill>
                  <a:schemeClr val="tx1">
                    <a:lumMod val="65000"/>
                    <a:lumOff val="35000"/>
                  </a:schemeClr>
                </a:solidFill>
                <a:latin typeface="Perpetua Titling MT"/>
                <a:cs typeface="Perpetua Titling MT"/>
              </a:rPr>
              <a:t>anuary-</a:t>
            </a:r>
            <a:r>
              <a:rPr lang="en-GB" sz="2000" dirty="0" smtClean="0">
                <a:solidFill>
                  <a:schemeClr val="tx1">
                    <a:lumMod val="65000"/>
                    <a:lumOff val="35000"/>
                  </a:schemeClr>
                </a:solidFill>
                <a:latin typeface="Perpetua Titling MT"/>
                <a:cs typeface="Perpetua Titling MT"/>
              </a:rPr>
              <a:t>J</a:t>
            </a:r>
            <a:r>
              <a:rPr lang="en-GB" dirty="0" smtClean="0">
                <a:solidFill>
                  <a:schemeClr val="tx1">
                    <a:lumMod val="65000"/>
                    <a:lumOff val="35000"/>
                  </a:schemeClr>
                </a:solidFill>
                <a:latin typeface="Perpetua Titling MT"/>
                <a:cs typeface="Perpetua Titling MT"/>
              </a:rPr>
              <a:t>une 2016</a:t>
            </a:r>
            <a:endParaRPr lang="en-GB" dirty="0">
              <a:solidFill>
                <a:schemeClr val="tx1">
                  <a:lumMod val="65000"/>
                  <a:lumOff val="35000"/>
                </a:schemeClr>
              </a:solidFill>
              <a:latin typeface="Perpetua Titling MT"/>
              <a:cs typeface="Perpetua Titling MT"/>
            </a:endParaRPr>
          </a:p>
        </p:txBody>
      </p:sp>
    </p:spTree>
    <p:extLst>
      <p:ext uri="{BB962C8B-B14F-4D97-AF65-F5344CB8AC3E}">
        <p14:creationId xmlns:p14="http://schemas.microsoft.com/office/powerpoint/2010/main" val="859484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Proceso alternativo 22"/>
          <p:cNvSpPr/>
          <p:nvPr/>
        </p:nvSpPr>
        <p:spPr>
          <a:xfrm>
            <a:off x="1148724" y="1340769"/>
            <a:ext cx="6846552" cy="601450"/>
          </a:xfrm>
          <a:prstGeom prst="flowChartAlternateProcess">
            <a:avLst/>
          </a:prstGeom>
          <a:solidFill>
            <a:schemeClr val="accent5">
              <a:lumMod val="5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22" name="Título 1"/>
          <p:cNvSpPr txBox="1">
            <a:spLocks/>
          </p:cNvSpPr>
          <p:nvPr/>
        </p:nvSpPr>
        <p:spPr>
          <a:xfrm>
            <a:off x="221456" y="4291"/>
            <a:ext cx="6250782" cy="7458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b="1" dirty="0" smtClean="0">
                <a:solidFill>
                  <a:schemeClr val="bg1">
                    <a:lumMod val="65000"/>
                  </a:schemeClr>
                </a:solidFill>
                <a:latin typeface="Soberana Titular" charset="0"/>
                <a:ea typeface="Soberana Titular" charset="0"/>
                <a:cs typeface="Soberana Titular" charset="0"/>
              </a:rPr>
              <a:t>Why </a:t>
            </a:r>
            <a:r>
              <a:rPr lang="en-GB" sz="1700" b="1" dirty="0" smtClean="0">
                <a:solidFill>
                  <a:schemeClr val="bg1">
                    <a:lumMod val="65000"/>
                  </a:schemeClr>
                </a:solidFill>
                <a:latin typeface="Soberana Titular" charset="0"/>
                <a:ea typeface="Soberana Titular" charset="0"/>
                <a:cs typeface="Soberana Titular" charset="0"/>
              </a:rPr>
              <a:t>was</a:t>
            </a:r>
            <a:r>
              <a:rPr lang="en-GB" sz="1700" b="1" dirty="0" smtClean="0">
                <a:solidFill>
                  <a:schemeClr val="bg1">
                    <a:lumMod val="65000"/>
                  </a:schemeClr>
                </a:solidFill>
                <a:latin typeface="Soberana Titular" charset="0"/>
                <a:ea typeface="Soberana Titular" charset="0"/>
                <a:cs typeface="Soberana Titular" charset="0"/>
              </a:rPr>
              <a:t> the </a:t>
            </a:r>
            <a:r>
              <a:rPr lang="en-GB" sz="1700" b="1" i="1" dirty="0" smtClean="0">
                <a:solidFill>
                  <a:schemeClr val="bg1">
                    <a:lumMod val="65000"/>
                  </a:schemeClr>
                </a:solidFill>
                <a:latin typeface="Soberana Titular" charset="0"/>
                <a:ea typeface="Soberana Titular" charset="0"/>
                <a:cs typeface="Soberana Titular" charset="0"/>
              </a:rPr>
              <a:t>Somos Mexicanos</a:t>
            </a:r>
            <a:r>
              <a:rPr lang="en-GB" sz="1700" b="1" i="1" dirty="0">
                <a:solidFill>
                  <a:schemeClr val="bg1">
                    <a:lumMod val="65000"/>
                  </a:schemeClr>
                </a:solidFill>
                <a:latin typeface="Soberana Titular" charset="0"/>
                <a:ea typeface="Soberana Titular" charset="0"/>
                <a:cs typeface="Soberana Titular" charset="0"/>
              </a:rPr>
              <a:t> </a:t>
            </a:r>
            <a:r>
              <a:rPr lang="en-GB" sz="1700" b="1" dirty="0" smtClean="0">
                <a:solidFill>
                  <a:schemeClr val="bg1">
                    <a:lumMod val="65000"/>
                  </a:schemeClr>
                </a:solidFill>
                <a:latin typeface="Soberana Titular" charset="0"/>
                <a:ea typeface="Soberana Titular" charset="0"/>
                <a:cs typeface="Soberana Titular" charset="0"/>
              </a:rPr>
              <a:t>Strategy</a:t>
            </a:r>
            <a:r>
              <a:rPr lang="en-GB" sz="1700" b="1" dirty="0" smtClean="0">
                <a:solidFill>
                  <a:schemeClr val="bg1">
                    <a:lumMod val="65000"/>
                  </a:schemeClr>
                </a:solidFill>
                <a:latin typeface="Soberana Titular" charset="0"/>
                <a:ea typeface="Soberana Titular" charset="0"/>
                <a:cs typeface="Soberana Titular" charset="0"/>
              </a:rPr>
              <a:t> established?</a:t>
            </a:r>
            <a:endParaRPr lang="en-GB" sz="1700" b="1" dirty="0">
              <a:solidFill>
                <a:schemeClr val="bg1">
                  <a:lumMod val="65000"/>
                </a:schemeClr>
              </a:solidFill>
              <a:latin typeface="Soberana Titular" charset="0"/>
              <a:ea typeface="Soberana Titular" charset="0"/>
              <a:cs typeface="Soberana Titular" charset="0"/>
            </a:endParaRPr>
          </a:p>
        </p:txBody>
      </p:sp>
      <p:sp>
        <p:nvSpPr>
          <p:cNvPr id="9" name="CuadroTexto 8"/>
          <p:cNvSpPr txBox="1"/>
          <p:nvPr/>
        </p:nvSpPr>
        <p:spPr>
          <a:xfrm>
            <a:off x="1181832" y="1380905"/>
            <a:ext cx="6780336" cy="954107"/>
          </a:xfrm>
          <a:prstGeom prst="rect">
            <a:avLst/>
          </a:prstGeom>
          <a:noFill/>
        </p:spPr>
        <p:txBody>
          <a:bodyPr wrap="square" rtlCol="0">
            <a:spAutoFit/>
          </a:bodyPr>
          <a:lstStyle/>
          <a:p>
            <a:pPr algn="just"/>
            <a:r>
              <a:rPr lang="en-GB" sz="1400" dirty="0" smtClean="0">
                <a:solidFill>
                  <a:schemeClr val="bg1"/>
                </a:solidFill>
                <a:latin typeface="Arial" pitchFamily="34" charset="0"/>
                <a:ea typeface="Soberana Sans" charset="0"/>
                <a:cs typeface="Arial" pitchFamily="34" charset="0"/>
              </a:rPr>
              <a:t>By law, and because the the State of Mexico </a:t>
            </a:r>
            <a:r>
              <a:rPr lang="en-GB" sz="1400" dirty="0" smtClean="0">
                <a:solidFill>
                  <a:schemeClr val="bg1"/>
                </a:solidFill>
                <a:latin typeface="Arial" pitchFamily="34" charset="0"/>
                <a:ea typeface="Soberana Sans" charset="0"/>
                <a:cs typeface="Arial" pitchFamily="34" charset="0"/>
              </a:rPr>
              <a:t>prioritizes addressing </a:t>
            </a:r>
            <a:r>
              <a:rPr lang="en-GB" sz="1400" dirty="0" smtClean="0">
                <a:solidFill>
                  <a:schemeClr val="bg1"/>
                </a:solidFill>
                <a:latin typeface="Arial" pitchFamily="34" charset="0"/>
                <a:ea typeface="Soberana Sans" charset="0"/>
                <a:cs typeface="Arial" pitchFamily="34" charset="0"/>
              </a:rPr>
              <a:t>the issue of the return of Mexicans.</a:t>
            </a:r>
          </a:p>
          <a:p>
            <a:pPr algn="just"/>
            <a:endParaRPr lang="en-GB" sz="1400" dirty="0" smtClean="0">
              <a:solidFill>
                <a:schemeClr val="bg1"/>
              </a:solidFill>
            </a:endParaRPr>
          </a:p>
          <a:p>
            <a:endParaRPr lang="en-GB" sz="1400" dirty="0">
              <a:solidFill>
                <a:schemeClr val="bg1"/>
              </a:solidFill>
            </a:endParaRPr>
          </a:p>
        </p:txBody>
      </p:sp>
      <p:graphicFrame>
        <p:nvGraphicFramePr>
          <p:cNvPr id="11" name="Diagrama 10"/>
          <p:cNvGraphicFramePr/>
          <p:nvPr>
            <p:extLst>
              <p:ext uri="{D42A27DB-BD31-4B8C-83A1-F6EECF244321}">
                <p14:modId xmlns:p14="http://schemas.microsoft.com/office/powerpoint/2010/main" val="3426886099"/>
              </p:ext>
            </p:extLst>
          </p:nvPr>
        </p:nvGraphicFramePr>
        <p:xfrm>
          <a:off x="798346" y="3079839"/>
          <a:ext cx="3156012" cy="2104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2" name="Diagrama 31"/>
          <p:cNvGraphicFramePr/>
          <p:nvPr>
            <p:extLst>
              <p:ext uri="{D42A27DB-BD31-4B8C-83A1-F6EECF244321}">
                <p14:modId xmlns:p14="http://schemas.microsoft.com/office/powerpoint/2010/main" val="780277803"/>
              </p:ext>
            </p:extLst>
          </p:nvPr>
        </p:nvGraphicFramePr>
        <p:xfrm>
          <a:off x="5292080" y="3083969"/>
          <a:ext cx="3156012" cy="21040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CuadroTexto 11"/>
          <p:cNvSpPr txBox="1"/>
          <p:nvPr/>
        </p:nvSpPr>
        <p:spPr>
          <a:xfrm>
            <a:off x="1071188" y="2420887"/>
            <a:ext cx="2610335" cy="307777"/>
          </a:xfrm>
          <a:prstGeom prst="rect">
            <a:avLst/>
          </a:prstGeom>
          <a:noFill/>
        </p:spPr>
        <p:txBody>
          <a:bodyPr wrap="none" rtlCol="0">
            <a:spAutoFit/>
          </a:bodyPr>
          <a:lstStyle/>
          <a:p>
            <a:pPr algn="ctr"/>
            <a:r>
              <a:rPr lang="en-GB" sz="1400" b="1" u="sng" dirty="0" smtClean="0">
                <a:latin typeface="Times New Roman" pitchFamily="18" charset="0"/>
                <a:ea typeface="Soberana Titular" charset="0"/>
                <a:cs typeface="Times New Roman" pitchFamily="18" charset="0"/>
              </a:rPr>
              <a:t>PROGRAMMATIC SUPPORT</a:t>
            </a:r>
            <a:endParaRPr lang="en-GB" sz="1400" b="1" u="sng" dirty="0">
              <a:latin typeface="Times New Roman" pitchFamily="18" charset="0"/>
              <a:ea typeface="Soberana Titular" charset="0"/>
              <a:cs typeface="Times New Roman" pitchFamily="18" charset="0"/>
            </a:endParaRPr>
          </a:p>
        </p:txBody>
      </p:sp>
      <p:sp>
        <p:nvSpPr>
          <p:cNvPr id="33" name="CuadroTexto 32"/>
          <p:cNvSpPr txBox="1"/>
          <p:nvPr/>
        </p:nvSpPr>
        <p:spPr>
          <a:xfrm>
            <a:off x="6031821" y="2420887"/>
            <a:ext cx="1676536" cy="307777"/>
          </a:xfrm>
          <a:prstGeom prst="rect">
            <a:avLst/>
          </a:prstGeom>
          <a:noFill/>
        </p:spPr>
        <p:txBody>
          <a:bodyPr wrap="none" rtlCol="0">
            <a:spAutoFit/>
          </a:bodyPr>
          <a:lstStyle/>
          <a:p>
            <a:pPr algn="ctr"/>
            <a:r>
              <a:rPr lang="en-GB" sz="1400" b="1" u="sng" dirty="0" smtClean="0">
                <a:latin typeface="Times New Roman" pitchFamily="18" charset="0"/>
                <a:ea typeface="Soberana Titular" charset="0"/>
                <a:cs typeface="Times New Roman" pitchFamily="18" charset="0"/>
              </a:rPr>
              <a:t>LEGAL SUPPORT</a:t>
            </a:r>
            <a:endParaRPr lang="en-GB" sz="1400" b="1" u="sng" dirty="0">
              <a:latin typeface="Times New Roman" pitchFamily="18" charset="0"/>
              <a:ea typeface="Soberana Titular" charset="0"/>
              <a:cs typeface="Times New Roman" pitchFamily="18" charset="0"/>
            </a:endParaRPr>
          </a:p>
        </p:txBody>
      </p:sp>
      <p:cxnSp>
        <p:nvCxnSpPr>
          <p:cNvPr id="3" name="Conector recto 2"/>
          <p:cNvCxnSpPr/>
          <p:nvPr/>
        </p:nvCxnSpPr>
        <p:spPr>
          <a:xfrm>
            <a:off x="4572000" y="2492896"/>
            <a:ext cx="0" cy="2880320"/>
          </a:xfrm>
          <a:prstGeom prst="line">
            <a:avLst/>
          </a:prstGeom>
          <a:ln w="38100" cmpd="dbl">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213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2"/>
                                        </p:tgtEl>
                                        <p:attrNameLst>
                                          <p:attrName>style.color</p:attrName>
                                        </p:attrNameLst>
                                      </p:cBhvr>
                                      <p:to>
                                        <a:srgbClr val="5F5F5F"/>
                                      </p:to>
                                    </p:animClr>
                                  </p:childTnLst>
                                </p:cTn>
                              </p:par>
                              <p:par>
                                <p:cTn id="7" presetID="23" presetClass="entr" presetSubtype="16"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1000" fill="hold"/>
                                        <p:tgtEl>
                                          <p:spTgt spid="11"/>
                                        </p:tgtEl>
                                        <p:attrNameLst>
                                          <p:attrName>ppt_w</p:attrName>
                                        </p:attrNameLst>
                                      </p:cBhvr>
                                      <p:tavLst>
                                        <p:tav tm="0">
                                          <p:val>
                                            <p:fltVal val="0"/>
                                          </p:val>
                                        </p:tav>
                                        <p:tav tm="100000">
                                          <p:val>
                                            <p:strVal val="#ppt_w"/>
                                          </p:val>
                                        </p:tav>
                                      </p:tavLst>
                                    </p:anim>
                                    <p:anim calcmode="lin" valueType="num">
                                      <p:cBhvr>
                                        <p:cTn id="10" dur="1000" fill="hold"/>
                                        <p:tgtEl>
                                          <p:spTgt spid="11"/>
                                        </p:tgtEl>
                                        <p:attrNameLst>
                                          <p:attrName>ppt_h</p:attrName>
                                        </p:attrNameLst>
                                      </p:cBhvr>
                                      <p:tavLst>
                                        <p:tav tm="0">
                                          <p:val>
                                            <p:fltVal val="0"/>
                                          </p:val>
                                        </p:tav>
                                        <p:tav tm="100000">
                                          <p:val>
                                            <p:strVal val="#ppt_h"/>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2000"/>
                                        <p:tgtEl>
                                          <p:spTgt spid="3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000"/>
                                        <p:tgtEl>
                                          <p:spTgt spid="12"/>
                                        </p:tgtEl>
                                      </p:cBhvr>
                                    </p:animEffect>
                                  </p:childTnLst>
                                </p:cTn>
                              </p:par>
                              <p:par>
                                <p:cTn id="21" presetID="6" presetClass="entr" presetSubtype="16"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Graphic spid="11" grpId="0">
        <p:bldAsOne/>
      </p:bldGraphic>
      <p:bldGraphic spid="32" grpId="0">
        <p:bldAsOne/>
      </p:bldGraphic>
      <p:bldP spid="12" grpId="0"/>
      <p:bldP spid="33" grpId="0"/>
      <p:bldP spid="3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ítulo 1"/>
          <p:cNvSpPr txBox="1">
            <a:spLocks/>
          </p:cNvSpPr>
          <p:nvPr/>
        </p:nvSpPr>
        <p:spPr>
          <a:xfrm>
            <a:off x="221456" y="4291"/>
            <a:ext cx="6250782" cy="7458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chemeClr val="bg1">
                    <a:lumMod val="65000"/>
                  </a:schemeClr>
                </a:solidFill>
                <a:latin typeface="Times New Roman" pitchFamily="18" charset="0"/>
                <a:ea typeface="Soberana Titular" charset="0"/>
                <a:cs typeface="Times New Roman" pitchFamily="18" charset="0"/>
              </a:rPr>
              <a:t>What is the </a:t>
            </a:r>
            <a:r>
              <a:rPr lang="en-GB" sz="2400" b="1" i="1" dirty="0" smtClean="0">
                <a:solidFill>
                  <a:schemeClr val="bg1">
                    <a:lumMod val="65000"/>
                  </a:schemeClr>
                </a:solidFill>
                <a:latin typeface="Times New Roman" pitchFamily="18" charset="0"/>
                <a:ea typeface="Soberana Titular" charset="0"/>
                <a:cs typeface="Times New Roman" pitchFamily="18" charset="0"/>
              </a:rPr>
              <a:t>Somos Mexicanos </a:t>
            </a:r>
            <a:r>
              <a:rPr lang="en-GB" sz="2400" b="1" dirty="0" smtClean="0">
                <a:solidFill>
                  <a:schemeClr val="bg1">
                    <a:lumMod val="65000"/>
                  </a:schemeClr>
                </a:solidFill>
                <a:latin typeface="Times New Roman" pitchFamily="18" charset="0"/>
                <a:ea typeface="Soberana Titular" charset="0"/>
                <a:cs typeface="Times New Roman" pitchFamily="18" charset="0"/>
              </a:rPr>
              <a:t>Strategy?</a:t>
            </a:r>
            <a:endParaRPr lang="en-GB" sz="2400" b="1" dirty="0">
              <a:solidFill>
                <a:schemeClr val="bg1">
                  <a:lumMod val="65000"/>
                </a:schemeClr>
              </a:solidFill>
              <a:latin typeface="Times New Roman" pitchFamily="18" charset="0"/>
              <a:ea typeface="Soberana Titular" charset="0"/>
              <a:cs typeface="Times New Roman" pitchFamily="18" charset="0"/>
            </a:endParaRPr>
          </a:p>
        </p:txBody>
      </p:sp>
      <p:sp>
        <p:nvSpPr>
          <p:cNvPr id="13" name="Proceso alternativo 22"/>
          <p:cNvSpPr/>
          <p:nvPr/>
        </p:nvSpPr>
        <p:spPr>
          <a:xfrm>
            <a:off x="519862" y="1340768"/>
            <a:ext cx="8104276" cy="648072"/>
          </a:xfrm>
          <a:prstGeom prst="flowChartAlternateProcess">
            <a:avLst/>
          </a:prstGeom>
          <a:solidFill>
            <a:srgbClr val="39988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lvl="0" algn="just"/>
            <a:r>
              <a:rPr lang="en-GB" sz="1400" dirty="0" smtClean="0">
                <a:solidFill>
                  <a:prstClr val="white"/>
                </a:solidFill>
                <a:latin typeface="Arial" pitchFamily="34" charset="0"/>
                <a:ea typeface="Soberana Sans" charset="0"/>
                <a:cs typeface="Arial" pitchFamily="34" charset="0"/>
              </a:rPr>
              <a:t>The </a:t>
            </a:r>
            <a:r>
              <a:rPr lang="en-GB" sz="1400" i="1" dirty="0" smtClean="0">
                <a:solidFill>
                  <a:prstClr val="white"/>
                </a:solidFill>
                <a:latin typeface="Arial" pitchFamily="34" charset="0"/>
                <a:ea typeface="Soberana Titular" charset="0"/>
                <a:cs typeface="Arial" pitchFamily="34" charset="0"/>
              </a:rPr>
              <a:t>Somos Mexicanos</a:t>
            </a:r>
            <a:r>
              <a:rPr lang="en-GB" sz="1400" i="1" dirty="0" smtClean="0">
                <a:solidFill>
                  <a:prstClr val="white"/>
                </a:solidFill>
                <a:latin typeface="Arial" pitchFamily="34" charset="0"/>
                <a:ea typeface="Soberana Sans" charset="0"/>
                <a:cs typeface="Arial" pitchFamily="34" charset="0"/>
              </a:rPr>
              <a:t> </a:t>
            </a:r>
            <a:r>
              <a:rPr lang="en-GB" sz="1400" dirty="0" smtClean="0">
                <a:solidFill>
                  <a:prstClr val="white"/>
                </a:solidFill>
                <a:latin typeface="Arial" pitchFamily="34" charset="0"/>
                <a:ea typeface="Soberana Sans" charset="0"/>
                <a:cs typeface="Arial" pitchFamily="34" charset="0"/>
              </a:rPr>
              <a:t>Strategy is an initiative of the </a:t>
            </a:r>
            <a:r>
              <a:rPr lang="en-GB" sz="1400" b="1" dirty="0" smtClean="0">
                <a:solidFill>
                  <a:prstClr val="white"/>
                </a:solidFill>
                <a:latin typeface="Arial" pitchFamily="34" charset="0"/>
                <a:ea typeface="Soberana Sans Light" charset="0"/>
                <a:cs typeface="Arial" pitchFamily="34" charset="0"/>
              </a:rPr>
              <a:t>Secretariat of the Interior </a:t>
            </a:r>
            <a:r>
              <a:rPr lang="en-GB" sz="1400" dirty="0" smtClean="0">
                <a:solidFill>
                  <a:prstClr val="white"/>
                </a:solidFill>
                <a:latin typeface="Arial" pitchFamily="34" charset="0"/>
                <a:ea typeface="Soberana Sans" charset="0"/>
                <a:cs typeface="Arial" pitchFamily="34" charset="0"/>
              </a:rPr>
              <a:t>implemented by the </a:t>
            </a:r>
            <a:r>
              <a:rPr lang="en-GB" sz="1400" b="1" dirty="0" smtClean="0">
                <a:solidFill>
                  <a:prstClr val="white"/>
                </a:solidFill>
                <a:latin typeface="Arial" pitchFamily="34" charset="0"/>
                <a:ea typeface="Soberana Sans Light" charset="0"/>
                <a:cs typeface="Arial" pitchFamily="34" charset="0"/>
              </a:rPr>
              <a:t>National Institute of Migration </a:t>
            </a:r>
            <a:r>
              <a:rPr lang="en-GB" sz="1400" dirty="0" smtClean="0">
                <a:solidFill>
                  <a:prstClr val="white"/>
                </a:solidFill>
                <a:latin typeface="Arial" pitchFamily="34" charset="0"/>
                <a:ea typeface="Soberana Sans" charset="0"/>
                <a:cs typeface="Arial" pitchFamily="34" charset="0"/>
              </a:rPr>
              <a:t>since March 26, 2014.</a:t>
            </a:r>
            <a:endParaRPr lang="en-GB" sz="1400" dirty="0">
              <a:solidFill>
                <a:prstClr val="white"/>
              </a:solidFill>
              <a:latin typeface="Arial" pitchFamily="34" charset="0"/>
              <a:ea typeface="Soberana Sans" charset="0"/>
              <a:cs typeface="Arial" pitchFamily="34" charset="0"/>
            </a:endParaRPr>
          </a:p>
        </p:txBody>
      </p:sp>
      <p:sp>
        <p:nvSpPr>
          <p:cNvPr id="16" name="CuadroTexto 11"/>
          <p:cNvSpPr txBox="1"/>
          <p:nvPr/>
        </p:nvSpPr>
        <p:spPr>
          <a:xfrm>
            <a:off x="955742" y="2214498"/>
            <a:ext cx="1766028" cy="338554"/>
          </a:xfrm>
          <a:prstGeom prst="rect">
            <a:avLst/>
          </a:prstGeom>
          <a:noFill/>
        </p:spPr>
        <p:txBody>
          <a:bodyPr wrap="none" rtlCol="0">
            <a:spAutoFit/>
          </a:bodyPr>
          <a:lstStyle/>
          <a:p>
            <a:pPr algn="ctr"/>
            <a:r>
              <a:rPr lang="en-GB" sz="1600" b="1" u="sng" dirty="0" smtClean="0">
                <a:latin typeface="Times New Roman" pitchFamily="18" charset="0"/>
                <a:ea typeface="Soberana Titular" charset="0"/>
                <a:cs typeface="Times New Roman" pitchFamily="18" charset="0"/>
              </a:rPr>
              <a:t>O B J E C T I V E</a:t>
            </a:r>
            <a:endParaRPr lang="en-GB" sz="1600" b="1" u="sng" dirty="0">
              <a:latin typeface="Times New Roman" pitchFamily="18" charset="0"/>
              <a:ea typeface="Soberana Titular" charset="0"/>
              <a:cs typeface="Times New Roman" pitchFamily="18" charset="0"/>
            </a:endParaRPr>
          </a:p>
        </p:txBody>
      </p:sp>
      <p:sp>
        <p:nvSpPr>
          <p:cNvPr id="17" name="CuadroTexto 32"/>
          <p:cNvSpPr txBox="1"/>
          <p:nvPr/>
        </p:nvSpPr>
        <p:spPr>
          <a:xfrm>
            <a:off x="5975888" y="3195321"/>
            <a:ext cx="1172116" cy="338554"/>
          </a:xfrm>
          <a:prstGeom prst="rect">
            <a:avLst/>
          </a:prstGeom>
          <a:noFill/>
        </p:spPr>
        <p:txBody>
          <a:bodyPr wrap="none" rtlCol="0">
            <a:spAutoFit/>
          </a:bodyPr>
          <a:lstStyle/>
          <a:p>
            <a:pPr algn="ctr"/>
            <a:r>
              <a:rPr lang="en-GB" sz="1600" b="1" u="sng" dirty="0" smtClean="0">
                <a:latin typeface="Times New Roman" pitchFamily="18" charset="0"/>
                <a:ea typeface="Soberana Titular" charset="0"/>
                <a:cs typeface="Times New Roman" pitchFamily="18" charset="0"/>
              </a:rPr>
              <a:t>V I S I </a:t>
            </a:r>
            <a:r>
              <a:rPr lang="en-GB" sz="1600" b="1" u="sng" dirty="0">
                <a:latin typeface="Times New Roman" pitchFamily="18" charset="0"/>
                <a:ea typeface="Soberana Titular" charset="0"/>
                <a:cs typeface="Times New Roman" pitchFamily="18" charset="0"/>
              </a:rPr>
              <a:t>O</a:t>
            </a:r>
            <a:r>
              <a:rPr lang="en-GB" sz="1600" b="1" u="sng" dirty="0" smtClean="0">
                <a:latin typeface="Times New Roman" pitchFamily="18" charset="0"/>
                <a:ea typeface="Soberana Titular" charset="0"/>
                <a:cs typeface="Times New Roman" pitchFamily="18" charset="0"/>
              </a:rPr>
              <a:t> N</a:t>
            </a:r>
            <a:endParaRPr lang="en-GB" sz="1600" b="1" u="sng" dirty="0">
              <a:latin typeface="Times New Roman" pitchFamily="18" charset="0"/>
              <a:ea typeface="Soberana Titular" charset="0"/>
              <a:cs typeface="Times New Roman" pitchFamily="18" charset="0"/>
            </a:endParaRPr>
          </a:p>
        </p:txBody>
      </p:sp>
      <p:sp>
        <p:nvSpPr>
          <p:cNvPr id="18" name="CuadroTexto 12"/>
          <p:cNvSpPr txBox="1"/>
          <p:nvPr/>
        </p:nvSpPr>
        <p:spPr>
          <a:xfrm>
            <a:off x="1965853" y="3196888"/>
            <a:ext cx="1390124" cy="338554"/>
          </a:xfrm>
          <a:prstGeom prst="rect">
            <a:avLst/>
          </a:prstGeom>
          <a:noFill/>
        </p:spPr>
        <p:txBody>
          <a:bodyPr wrap="none" rtlCol="0">
            <a:spAutoFit/>
          </a:bodyPr>
          <a:lstStyle/>
          <a:p>
            <a:pPr algn="ctr"/>
            <a:r>
              <a:rPr lang="en-GB" sz="1600" b="1" u="sng" dirty="0" smtClean="0">
                <a:latin typeface="Times New Roman" pitchFamily="18" charset="0"/>
                <a:ea typeface="Soberana Titular" charset="0"/>
                <a:cs typeface="Times New Roman" pitchFamily="18" charset="0"/>
              </a:rPr>
              <a:t>M I S S I O N</a:t>
            </a:r>
            <a:endParaRPr lang="en-GB" sz="1600" b="1" u="sng" dirty="0">
              <a:latin typeface="Times New Roman" pitchFamily="18" charset="0"/>
              <a:ea typeface="Soberana Titular" charset="0"/>
              <a:cs typeface="Times New Roman" pitchFamily="18" charset="0"/>
            </a:endParaRPr>
          </a:p>
        </p:txBody>
      </p:sp>
      <p:sp>
        <p:nvSpPr>
          <p:cNvPr id="19" name="CuadroTexto 13"/>
          <p:cNvSpPr txBox="1"/>
          <p:nvPr/>
        </p:nvSpPr>
        <p:spPr>
          <a:xfrm>
            <a:off x="880142" y="2494463"/>
            <a:ext cx="7383716" cy="738664"/>
          </a:xfrm>
          <a:prstGeom prst="rect">
            <a:avLst/>
          </a:prstGeom>
          <a:noFill/>
        </p:spPr>
        <p:txBody>
          <a:bodyPr wrap="square" rtlCol="0">
            <a:spAutoFit/>
          </a:bodyPr>
          <a:lstStyle/>
          <a:p>
            <a:pPr algn="just"/>
            <a:r>
              <a:rPr lang="en-GB" sz="1400" b="1" dirty="0" smtClean="0">
                <a:latin typeface="Arial" pitchFamily="34" charset="0"/>
                <a:ea typeface="Soberana Sans Light" charset="0"/>
                <a:cs typeface="Arial" pitchFamily="34" charset="0"/>
              </a:rPr>
              <a:t>To provide comprehensive assistance to returning Mexicans,</a:t>
            </a:r>
            <a:r>
              <a:rPr lang="en-GB" sz="1400" dirty="0" smtClean="0">
                <a:latin typeface="Arial" pitchFamily="34" charset="0"/>
                <a:ea typeface="Soberana Sans Light" charset="0"/>
                <a:cs typeface="Arial" pitchFamily="34" charset="0"/>
              </a:rPr>
              <a:t> through an inter-institutional coordinated model, to enable them to contribute to the national development of </a:t>
            </a:r>
            <a:r>
              <a:rPr lang="en-GB" sz="1400" dirty="0">
                <a:latin typeface="Arial" pitchFamily="34" charset="0"/>
                <a:ea typeface="Soberana Sans Light" charset="0"/>
                <a:cs typeface="Arial" pitchFamily="34" charset="0"/>
              </a:rPr>
              <a:t>M</a:t>
            </a:r>
            <a:r>
              <a:rPr lang="en-GB" sz="1400" dirty="0" smtClean="0">
                <a:latin typeface="Arial" pitchFamily="34" charset="0"/>
                <a:ea typeface="Soberana Sans Light" charset="0"/>
                <a:cs typeface="Arial" pitchFamily="34" charset="0"/>
              </a:rPr>
              <a:t>exico in the short term.</a:t>
            </a:r>
            <a:endParaRPr lang="en-GB" sz="1400" dirty="0">
              <a:latin typeface="Arial" pitchFamily="34" charset="0"/>
              <a:ea typeface="Soberana Sans Light" charset="0"/>
              <a:cs typeface="Arial" pitchFamily="34" charset="0"/>
            </a:endParaRPr>
          </a:p>
        </p:txBody>
      </p:sp>
      <p:sp>
        <p:nvSpPr>
          <p:cNvPr id="20" name="CuadroTexto 14"/>
          <p:cNvSpPr txBox="1"/>
          <p:nvPr/>
        </p:nvSpPr>
        <p:spPr>
          <a:xfrm>
            <a:off x="893842" y="3506232"/>
            <a:ext cx="3534142" cy="1754327"/>
          </a:xfrm>
          <a:prstGeom prst="rect">
            <a:avLst/>
          </a:prstGeom>
          <a:noFill/>
        </p:spPr>
        <p:txBody>
          <a:bodyPr wrap="square" rtlCol="0">
            <a:spAutoFit/>
          </a:bodyPr>
          <a:lstStyle/>
          <a:p>
            <a:pPr algn="just"/>
            <a:r>
              <a:rPr lang="en-GB" sz="1200" b="1" dirty="0" smtClean="0">
                <a:latin typeface="Arial" pitchFamily="34" charset="0"/>
                <a:ea typeface="Soberana Sans Light" charset="0"/>
                <a:cs typeface="Arial" pitchFamily="34" charset="0"/>
              </a:rPr>
              <a:t>To facilitate the social and economic integration of </a:t>
            </a:r>
            <a:r>
              <a:rPr lang="en-GB" sz="1200" b="1" dirty="0" smtClean="0">
                <a:latin typeface="Arial" pitchFamily="34" charset="0"/>
                <a:ea typeface="Soberana Sans Light" charset="0"/>
                <a:cs typeface="Arial" pitchFamily="34" charset="0"/>
              </a:rPr>
              <a:t>Mexicans</a:t>
            </a:r>
            <a:r>
              <a:rPr lang="en-GB" sz="1200" dirty="0" smtClean="0">
                <a:latin typeface="Arial" pitchFamily="34" charset="0"/>
                <a:ea typeface="Soberana Sans Light" charset="0"/>
                <a:cs typeface="Arial" pitchFamily="34" charset="0"/>
              </a:rPr>
              <a:t> </a:t>
            </a:r>
            <a:r>
              <a:rPr lang="en-GB" sz="1200" b="1" dirty="0" smtClean="0">
                <a:latin typeface="Arial" pitchFamily="34" charset="0"/>
                <a:ea typeface="Soberana Sans Light" charset="0"/>
                <a:cs typeface="Arial" pitchFamily="34" charset="0"/>
              </a:rPr>
              <a:t>repatriated </a:t>
            </a:r>
            <a:r>
              <a:rPr lang="en-GB" sz="1200" dirty="0" smtClean="0">
                <a:latin typeface="Arial" pitchFamily="34" charset="0"/>
                <a:ea typeface="Soberana Sans Light" charset="0"/>
                <a:cs typeface="Arial" pitchFamily="34" charset="0"/>
              </a:rPr>
              <a:t>from the United States, ensuring that their return to the country is dignified, productive and in compliance with fundamental human rights principles. The above through joined efforts by the three levels of government </a:t>
            </a:r>
            <a:r>
              <a:rPr lang="en-GB" sz="1200" dirty="0" smtClean="0">
                <a:latin typeface="Arial" pitchFamily="34" charset="0"/>
                <a:ea typeface="Soberana Sans Light" charset="0"/>
                <a:cs typeface="Arial" pitchFamily="34" charset="0"/>
              </a:rPr>
              <a:t>as well as civil society, international organizations and foundations to address this situation experienced in our country.</a:t>
            </a:r>
            <a:endParaRPr lang="en-GB" sz="1200" dirty="0">
              <a:latin typeface="Arial" pitchFamily="34" charset="0"/>
              <a:ea typeface="Soberana Sans Light" charset="0"/>
              <a:cs typeface="Arial" pitchFamily="34" charset="0"/>
            </a:endParaRPr>
          </a:p>
        </p:txBody>
      </p:sp>
      <p:sp>
        <p:nvSpPr>
          <p:cNvPr id="21" name="CuadroTexto 15"/>
          <p:cNvSpPr txBox="1"/>
          <p:nvPr/>
        </p:nvSpPr>
        <p:spPr>
          <a:xfrm>
            <a:off x="4860032" y="3504665"/>
            <a:ext cx="3403826" cy="1754327"/>
          </a:xfrm>
          <a:prstGeom prst="rect">
            <a:avLst/>
          </a:prstGeom>
          <a:noFill/>
        </p:spPr>
        <p:txBody>
          <a:bodyPr wrap="square" rtlCol="0">
            <a:spAutoFit/>
          </a:bodyPr>
          <a:lstStyle/>
          <a:p>
            <a:pPr algn="just"/>
            <a:r>
              <a:rPr lang="en-GB" sz="1200" b="1" dirty="0" smtClean="0">
                <a:latin typeface="Arial" pitchFamily="34" charset="0"/>
                <a:ea typeface="Soberana Sans Light" charset="0"/>
                <a:cs typeface="Arial" pitchFamily="34" charset="0"/>
              </a:rPr>
              <a:t>To be consolidated as a comprehensive and effective system that integrates the actions of national institutions and organizations  </a:t>
            </a:r>
            <a:r>
              <a:rPr lang="en-GB" sz="1200" dirty="0" smtClean="0">
                <a:latin typeface="Arial" pitchFamily="34" charset="0"/>
                <a:ea typeface="Soberana Sans Light" charset="0"/>
                <a:cs typeface="Arial" pitchFamily="34" charset="0"/>
              </a:rPr>
              <a:t>involved in carrying out efforts </a:t>
            </a:r>
            <a:r>
              <a:rPr lang="en-GB" sz="1200" b="1" dirty="0" smtClean="0">
                <a:latin typeface="Arial" pitchFamily="34" charset="0"/>
                <a:ea typeface="Soberana Sans Light" charset="0"/>
                <a:cs typeface="Arial" pitchFamily="34" charset="0"/>
              </a:rPr>
              <a:t>to benefit </a:t>
            </a:r>
            <a:r>
              <a:rPr lang="en-GB" sz="1200" dirty="0" smtClean="0">
                <a:latin typeface="Arial" pitchFamily="34" charset="0"/>
                <a:ea typeface="Soberana Sans Light" charset="0"/>
                <a:cs typeface="Arial" pitchFamily="34" charset="0"/>
              </a:rPr>
              <a:t>the integration and family well-being of </a:t>
            </a:r>
            <a:r>
              <a:rPr lang="en-GB" sz="1200" b="1" dirty="0" smtClean="0">
                <a:latin typeface="Arial" pitchFamily="34" charset="0"/>
                <a:ea typeface="Soberana Sans Light" charset="0"/>
                <a:cs typeface="Arial" pitchFamily="34" charset="0"/>
              </a:rPr>
              <a:t>repatriated Mexican migrants</a:t>
            </a:r>
            <a:r>
              <a:rPr lang="en-GB" sz="1200" b="1" dirty="0">
                <a:latin typeface="Arial" pitchFamily="34" charset="0"/>
                <a:ea typeface="Soberana Sans Light" charset="0"/>
                <a:cs typeface="Arial" pitchFamily="34" charset="0"/>
              </a:rPr>
              <a:t> </a:t>
            </a:r>
            <a:r>
              <a:rPr lang="en-GB" sz="1200" dirty="0" smtClean="0">
                <a:latin typeface="Arial" pitchFamily="34" charset="0"/>
                <a:ea typeface="Soberana Sans Light" charset="0"/>
                <a:cs typeface="Arial" pitchFamily="34" charset="0"/>
              </a:rPr>
              <a:t>and thus, enable them to contribute to regional and national development</a:t>
            </a:r>
            <a:r>
              <a:rPr lang="en-GB" sz="1200" dirty="0" smtClean="0">
                <a:latin typeface="Arial" pitchFamily="34" charset="0"/>
                <a:ea typeface="Soberana Sans Light" charset="0"/>
                <a:cs typeface="Arial" pitchFamily="34" charset="0"/>
              </a:rPr>
              <a:t>.</a:t>
            </a:r>
          </a:p>
          <a:p>
            <a:pPr algn="just"/>
            <a:r>
              <a:rPr lang="en-GB" sz="1200" dirty="0" smtClean="0">
                <a:latin typeface="Soberana Sans Light" charset="0"/>
                <a:ea typeface="Soberana Sans Light" charset="0"/>
                <a:cs typeface="Soberana Sans Light" charset="0"/>
              </a:rPr>
              <a:t> </a:t>
            </a:r>
            <a:endParaRPr lang="en-GB" sz="1200" dirty="0">
              <a:latin typeface="Soberana Sans Light" charset="0"/>
              <a:ea typeface="Soberana Sans Light" charset="0"/>
              <a:cs typeface="Soberana Sans Light" charset="0"/>
            </a:endParaRPr>
          </a:p>
        </p:txBody>
      </p:sp>
    </p:spTree>
    <p:extLst>
      <p:ext uri="{BB962C8B-B14F-4D97-AF65-F5344CB8AC3E}">
        <p14:creationId xmlns:p14="http://schemas.microsoft.com/office/powerpoint/2010/main" val="3103166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10"/>
                                        </p:tgtEl>
                                        <p:attrNameLst>
                                          <p:attrName>style.color</p:attrName>
                                        </p:attrNameLst>
                                      </p:cBhvr>
                                      <p:to>
                                        <a:srgbClr val="5F5F5F"/>
                                      </p:to>
                                    </p:animClr>
                                  </p:childTnLst>
                                </p:cTn>
                              </p:par>
                              <p:par>
                                <p:cTn id="7" presetID="53" presetClass="entr" presetSubtype="16"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dondear rectángulo de esquina del mismo lado 5"/>
          <p:cNvSpPr/>
          <p:nvPr/>
        </p:nvSpPr>
        <p:spPr>
          <a:xfrm>
            <a:off x="3663448" y="3663157"/>
            <a:ext cx="1817101" cy="271510"/>
          </a:xfrm>
          <a:prstGeom prst="round2SameRect">
            <a:avLst/>
          </a:prstGeom>
          <a:solidFill>
            <a:schemeClr val="bg1">
              <a:lumMod val="95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3" name="Título 1"/>
          <p:cNvSpPr txBox="1">
            <a:spLocks/>
          </p:cNvSpPr>
          <p:nvPr/>
        </p:nvSpPr>
        <p:spPr>
          <a:xfrm>
            <a:off x="221456" y="4291"/>
            <a:ext cx="6250782" cy="7458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solidFill>
                  <a:schemeClr val="bg1">
                    <a:lumMod val="65000"/>
                  </a:schemeClr>
                </a:solidFill>
                <a:latin typeface="Soberana Titular" charset="0"/>
                <a:ea typeface="Soberana Titular" charset="0"/>
                <a:cs typeface="Soberana Titular" charset="0"/>
              </a:rPr>
              <a:t>Actions to be implemented by the </a:t>
            </a:r>
          </a:p>
          <a:p>
            <a:pPr algn="l"/>
            <a:r>
              <a:rPr lang="en-GB" sz="2000" b="1" dirty="0" smtClean="0">
                <a:solidFill>
                  <a:schemeClr val="bg1">
                    <a:lumMod val="65000"/>
                  </a:schemeClr>
                </a:solidFill>
                <a:latin typeface="Soberana Titular" charset="0"/>
                <a:ea typeface="Soberana Titular" charset="0"/>
                <a:cs typeface="Soberana Titular" charset="0"/>
              </a:rPr>
              <a:t>Secretariat of Foreign Affairs </a:t>
            </a:r>
            <a:endParaRPr lang="en-GB" sz="2000" b="1" dirty="0">
              <a:solidFill>
                <a:schemeClr val="bg1">
                  <a:lumMod val="65000"/>
                </a:schemeClr>
              </a:solidFill>
              <a:latin typeface="Soberana Titular" charset="0"/>
              <a:ea typeface="Soberana Titular" charset="0"/>
              <a:cs typeface="Soberana Titular" charset="0"/>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1596154"/>
            <a:ext cx="1849980" cy="1081397"/>
          </a:xfrm>
          <a:prstGeom prst="rect">
            <a:avLst/>
          </a:prstGeom>
        </p:spPr>
      </p:pic>
      <p:graphicFrame>
        <p:nvGraphicFramePr>
          <p:cNvPr id="5" name="Diagrama 4"/>
          <p:cNvGraphicFramePr/>
          <p:nvPr>
            <p:extLst>
              <p:ext uri="{D42A27DB-BD31-4B8C-83A1-F6EECF244321}">
                <p14:modId xmlns:p14="http://schemas.microsoft.com/office/powerpoint/2010/main" val="2967309947"/>
              </p:ext>
            </p:extLst>
          </p:nvPr>
        </p:nvGraphicFramePr>
        <p:xfrm>
          <a:off x="2776847" y="1052617"/>
          <a:ext cx="6187641" cy="237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p:cNvSpPr/>
          <p:nvPr/>
        </p:nvSpPr>
        <p:spPr>
          <a:xfrm>
            <a:off x="3663449" y="3645024"/>
            <a:ext cx="1536448" cy="307777"/>
          </a:xfrm>
          <a:prstGeom prst="rect">
            <a:avLst/>
          </a:prstGeom>
        </p:spPr>
        <p:txBody>
          <a:bodyPr wrap="none">
            <a:spAutoFit/>
          </a:bodyPr>
          <a:lstStyle/>
          <a:p>
            <a:pPr lvl="0"/>
            <a:r>
              <a:rPr lang="en-GB" sz="1400" b="1" dirty="0" smtClean="0">
                <a:latin typeface="Times New Roman" pitchFamily="18" charset="0"/>
                <a:ea typeface="Soberana Titular" charset="0"/>
                <a:cs typeface="Times New Roman" pitchFamily="18" charset="0"/>
              </a:rPr>
              <a:t>How is this </a:t>
            </a:r>
            <a:r>
              <a:rPr lang="en-GB" sz="1400" b="1" dirty="0" smtClean="0">
                <a:latin typeface="Times New Roman" pitchFamily="18" charset="0"/>
                <a:ea typeface="Soberana Titular" charset="0"/>
                <a:cs typeface="Times New Roman" pitchFamily="18" charset="0"/>
              </a:rPr>
              <a:t>done</a:t>
            </a:r>
            <a:r>
              <a:rPr lang="en-GB" sz="1400" b="1" dirty="0" smtClean="0">
                <a:latin typeface="Times New Roman" pitchFamily="18" charset="0"/>
                <a:ea typeface="Soberana Titular" charset="0"/>
                <a:cs typeface="Times New Roman" pitchFamily="18" charset="0"/>
              </a:rPr>
              <a:t>?</a:t>
            </a:r>
            <a:endParaRPr lang="en-GB" sz="1400" b="1" dirty="0">
              <a:latin typeface="Times New Roman" pitchFamily="18" charset="0"/>
              <a:ea typeface="Soberana Titular" charset="0"/>
              <a:cs typeface="Times New Roman" pitchFamily="18" charset="0"/>
            </a:endParaRPr>
          </a:p>
        </p:txBody>
      </p:sp>
      <p:sp>
        <p:nvSpPr>
          <p:cNvPr id="4" name="Rectángulo 3"/>
          <p:cNvSpPr/>
          <p:nvPr/>
        </p:nvSpPr>
        <p:spPr>
          <a:xfrm>
            <a:off x="2389532" y="4150392"/>
            <a:ext cx="4364936" cy="954107"/>
          </a:xfrm>
          <a:prstGeom prst="rect">
            <a:avLst/>
          </a:prstGeom>
        </p:spPr>
        <p:txBody>
          <a:bodyPr wrap="square">
            <a:spAutoFit/>
          </a:bodyPr>
          <a:lstStyle/>
          <a:p>
            <a:pPr lvl="0" algn="just"/>
            <a:r>
              <a:rPr lang="en-GB" sz="1400" b="1" dirty="0" smtClean="0">
                <a:latin typeface="Arial" pitchFamily="34" charset="0"/>
                <a:ea typeface="Soberana Sans" charset="0"/>
                <a:cs typeface="Arial" pitchFamily="34" charset="0"/>
              </a:rPr>
              <a:t>Through the </a:t>
            </a:r>
            <a:r>
              <a:rPr lang="en-GB" sz="1400" b="1" dirty="0" smtClean="0">
                <a:latin typeface="Arial" pitchFamily="34" charset="0"/>
                <a:ea typeface="Soberana Sans Light" charset="0"/>
                <a:cs typeface="Arial" pitchFamily="34" charset="0"/>
              </a:rPr>
              <a:t>Consular Network, Protection for Mexicans Abroad, the Institute for Mexicans Abroad and delegations in the United States and Mexico.</a:t>
            </a:r>
            <a:endParaRPr lang="en-GB" sz="1400" b="1" dirty="0">
              <a:latin typeface="Arial" pitchFamily="34" charset="0"/>
              <a:ea typeface="Soberana Sans" charset="0"/>
              <a:cs typeface="Arial" pitchFamily="34" charset="0"/>
            </a:endParaRPr>
          </a:p>
        </p:txBody>
      </p:sp>
      <p:grpSp>
        <p:nvGrpSpPr>
          <p:cNvPr id="10" name="Agrupar 9"/>
          <p:cNvGrpSpPr/>
          <p:nvPr/>
        </p:nvGrpSpPr>
        <p:grpSpPr>
          <a:xfrm>
            <a:off x="3366638" y="4869160"/>
            <a:ext cx="2410945" cy="1656184"/>
            <a:chOff x="2457975" y="4869160"/>
            <a:chExt cx="2410945" cy="1656184"/>
          </a:xfrm>
        </p:grpSpPr>
        <p:sp>
          <p:nvSpPr>
            <p:cNvPr id="9" name="Elipse 8"/>
            <p:cNvSpPr/>
            <p:nvPr/>
          </p:nvSpPr>
          <p:spPr>
            <a:xfrm>
              <a:off x="2843808" y="4869160"/>
              <a:ext cx="1656184" cy="1656184"/>
            </a:xfrm>
            <a:prstGeom prst="ellipse">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magen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7975" y="4924248"/>
              <a:ext cx="2410945" cy="1409307"/>
            </a:xfrm>
            <a:prstGeom prst="rect">
              <a:avLst/>
            </a:prstGeom>
          </p:spPr>
        </p:pic>
      </p:grpSp>
      <p:sp>
        <p:nvSpPr>
          <p:cNvPr id="20" name="Forma libre 19"/>
          <p:cNvSpPr/>
          <p:nvPr/>
        </p:nvSpPr>
        <p:spPr>
          <a:xfrm>
            <a:off x="5461882" y="3807897"/>
            <a:ext cx="1702405" cy="1821005"/>
          </a:xfrm>
          <a:custGeom>
            <a:avLst/>
            <a:gdLst>
              <a:gd name="connsiteX0" fmla="*/ 0 w 2096591"/>
              <a:gd name="connsiteY0" fmla="*/ 53439 h 2090057"/>
              <a:gd name="connsiteX1" fmla="*/ 190005 w 2096591"/>
              <a:gd name="connsiteY1" fmla="*/ 65315 h 2090057"/>
              <a:gd name="connsiteX2" fmla="*/ 1110343 w 2096591"/>
              <a:gd name="connsiteY2" fmla="*/ 59377 h 2090057"/>
              <a:gd name="connsiteX3" fmla="*/ 1377538 w 2096591"/>
              <a:gd name="connsiteY3" fmla="*/ 47502 h 2090057"/>
              <a:gd name="connsiteX4" fmla="*/ 1793174 w 2096591"/>
              <a:gd name="connsiteY4" fmla="*/ 29689 h 2090057"/>
              <a:gd name="connsiteX5" fmla="*/ 1852551 w 2096591"/>
              <a:gd name="connsiteY5" fmla="*/ 17813 h 2090057"/>
              <a:gd name="connsiteX6" fmla="*/ 1917865 w 2096591"/>
              <a:gd name="connsiteY6" fmla="*/ 0 h 2090057"/>
              <a:gd name="connsiteX7" fmla="*/ 1929740 w 2096591"/>
              <a:gd name="connsiteY7" fmla="*/ 95003 h 2090057"/>
              <a:gd name="connsiteX8" fmla="*/ 1935678 w 2096591"/>
              <a:gd name="connsiteY8" fmla="*/ 255320 h 2090057"/>
              <a:gd name="connsiteX9" fmla="*/ 1977242 w 2096591"/>
              <a:gd name="connsiteY9" fmla="*/ 475013 h 2090057"/>
              <a:gd name="connsiteX10" fmla="*/ 1983179 w 2096591"/>
              <a:gd name="connsiteY10" fmla="*/ 540328 h 2090057"/>
              <a:gd name="connsiteX11" fmla="*/ 1995055 w 2096591"/>
              <a:gd name="connsiteY11" fmla="*/ 617517 h 2090057"/>
              <a:gd name="connsiteX12" fmla="*/ 2000992 w 2096591"/>
              <a:gd name="connsiteY12" fmla="*/ 712520 h 2090057"/>
              <a:gd name="connsiteX13" fmla="*/ 2012867 w 2096591"/>
              <a:gd name="connsiteY13" fmla="*/ 819398 h 2090057"/>
              <a:gd name="connsiteX14" fmla="*/ 2024743 w 2096591"/>
              <a:gd name="connsiteY14" fmla="*/ 1021278 h 2090057"/>
              <a:gd name="connsiteX15" fmla="*/ 2030680 w 2096591"/>
              <a:gd name="connsiteY15" fmla="*/ 1134094 h 2090057"/>
              <a:gd name="connsiteX16" fmla="*/ 2042556 w 2096591"/>
              <a:gd name="connsiteY16" fmla="*/ 1235034 h 2090057"/>
              <a:gd name="connsiteX17" fmla="*/ 2060369 w 2096591"/>
              <a:gd name="connsiteY17" fmla="*/ 1401289 h 2090057"/>
              <a:gd name="connsiteX18" fmla="*/ 2072244 w 2096591"/>
              <a:gd name="connsiteY18" fmla="*/ 1638795 h 2090057"/>
              <a:gd name="connsiteX19" fmla="*/ 2084119 w 2096591"/>
              <a:gd name="connsiteY19" fmla="*/ 1816925 h 2090057"/>
              <a:gd name="connsiteX20" fmla="*/ 2090057 w 2096591"/>
              <a:gd name="connsiteY20" fmla="*/ 1935678 h 2090057"/>
              <a:gd name="connsiteX21" fmla="*/ 2095995 w 2096591"/>
              <a:gd name="connsiteY21" fmla="*/ 1989117 h 2090057"/>
              <a:gd name="connsiteX22" fmla="*/ 2078182 w 2096591"/>
              <a:gd name="connsiteY22" fmla="*/ 2012868 h 2090057"/>
              <a:gd name="connsiteX23" fmla="*/ 1704109 w 2096591"/>
              <a:gd name="connsiteY23" fmla="*/ 2024743 h 2090057"/>
              <a:gd name="connsiteX24" fmla="*/ 1454727 w 2096591"/>
              <a:gd name="connsiteY24" fmla="*/ 2042556 h 2090057"/>
              <a:gd name="connsiteX25" fmla="*/ 944088 w 2096591"/>
              <a:gd name="connsiteY25" fmla="*/ 2090057 h 2090057"/>
              <a:gd name="connsiteX26" fmla="*/ 843148 w 2096591"/>
              <a:gd name="connsiteY26" fmla="*/ 2084120 h 2090057"/>
              <a:gd name="connsiteX0" fmla="*/ 0 w 2123373"/>
              <a:gd name="connsiteY0" fmla="*/ 53439 h 2090057"/>
              <a:gd name="connsiteX1" fmla="*/ 190005 w 2123373"/>
              <a:gd name="connsiteY1" fmla="*/ 65315 h 2090057"/>
              <a:gd name="connsiteX2" fmla="*/ 1110343 w 2123373"/>
              <a:gd name="connsiteY2" fmla="*/ 59377 h 2090057"/>
              <a:gd name="connsiteX3" fmla="*/ 1377538 w 2123373"/>
              <a:gd name="connsiteY3" fmla="*/ 47502 h 2090057"/>
              <a:gd name="connsiteX4" fmla="*/ 1793174 w 2123373"/>
              <a:gd name="connsiteY4" fmla="*/ 29689 h 2090057"/>
              <a:gd name="connsiteX5" fmla="*/ 1852551 w 2123373"/>
              <a:gd name="connsiteY5" fmla="*/ 17813 h 2090057"/>
              <a:gd name="connsiteX6" fmla="*/ 1917865 w 2123373"/>
              <a:gd name="connsiteY6" fmla="*/ 0 h 2090057"/>
              <a:gd name="connsiteX7" fmla="*/ 1929740 w 2123373"/>
              <a:gd name="connsiteY7" fmla="*/ 95003 h 2090057"/>
              <a:gd name="connsiteX8" fmla="*/ 1935678 w 2123373"/>
              <a:gd name="connsiteY8" fmla="*/ 255320 h 2090057"/>
              <a:gd name="connsiteX9" fmla="*/ 1977242 w 2123373"/>
              <a:gd name="connsiteY9" fmla="*/ 475013 h 2090057"/>
              <a:gd name="connsiteX10" fmla="*/ 1983179 w 2123373"/>
              <a:gd name="connsiteY10" fmla="*/ 540328 h 2090057"/>
              <a:gd name="connsiteX11" fmla="*/ 1995055 w 2123373"/>
              <a:gd name="connsiteY11" fmla="*/ 617517 h 2090057"/>
              <a:gd name="connsiteX12" fmla="*/ 2000992 w 2123373"/>
              <a:gd name="connsiteY12" fmla="*/ 712520 h 2090057"/>
              <a:gd name="connsiteX13" fmla="*/ 2012867 w 2123373"/>
              <a:gd name="connsiteY13" fmla="*/ 819398 h 2090057"/>
              <a:gd name="connsiteX14" fmla="*/ 2024743 w 2123373"/>
              <a:gd name="connsiteY14" fmla="*/ 1021278 h 2090057"/>
              <a:gd name="connsiteX15" fmla="*/ 2030680 w 2123373"/>
              <a:gd name="connsiteY15" fmla="*/ 1134094 h 2090057"/>
              <a:gd name="connsiteX16" fmla="*/ 2042556 w 2123373"/>
              <a:gd name="connsiteY16" fmla="*/ 1235034 h 2090057"/>
              <a:gd name="connsiteX17" fmla="*/ 2060369 w 2123373"/>
              <a:gd name="connsiteY17" fmla="*/ 1401289 h 2090057"/>
              <a:gd name="connsiteX18" fmla="*/ 2072244 w 2123373"/>
              <a:gd name="connsiteY18" fmla="*/ 1638795 h 2090057"/>
              <a:gd name="connsiteX19" fmla="*/ 2084119 w 2123373"/>
              <a:gd name="connsiteY19" fmla="*/ 1816925 h 2090057"/>
              <a:gd name="connsiteX20" fmla="*/ 2090057 w 2123373"/>
              <a:gd name="connsiteY20" fmla="*/ 1935678 h 2090057"/>
              <a:gd name="connsiteX21" fmla="*/ 2095995 w 2123373"/>
              <a:gd name="connsiteY21" fmla="*/ 1989117 h 2090057"/>
              <a:gd name="connsiteX22" fmla="*/ 1704109 w 2123373"/>
              <a:gd name="connsiteY22" fmla="*/ 2024743 h 2090057"/>
              <a:gd name="connsiteX23" fmla="*/ 1454727 w 2123373"/>
              <a:gd name="connsiteY23" fmla="*/ 2042556 h 2090057"/>
              <a:gd name="connsiteX24" fmla="*/ 944088 w 2123373"/>
              <a:gd name="connsiteY24" fmla="*/ 2090057 h 2090057"/>
              <a:gd name="connsiteX25" fmla="*/ 843148 w 2123373"/>
              <a:gd name="connsiteY25"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42556 w 2122114"/>
              <a:gd name="connsiteY16" fmla="*/ 1235034 h 2090057"/>
              <a:gd name="connsiteX17" fmla="*/ 2060369 w 2122114"/>
              <a:gd name="connsiteY17" fmla="*/ 1401289 h 2090057"/>
              <a:gd name="connsiteX18" fmla="*/ 2072244 w 2122114"/>
              <a:gd name="connsiteY18" fmla="*/ 1638795 h 2090057"/>
              <a:gd name="connsiteX19" fmla="*/ 2084119 w 2122114"/>
              <a:gd name="connsiteY19" fmla="*/ 1816925 h 2090057"/>
              <a:gd name="connsiteX20" fmla="*/ 2095995 w 2122114"/>
              <a:gd name="connsiteY20" fmla="*/ 1989117 h 2090057"/>
              <a:gd name="connsiteX21" fmla="*/ 1704109 w 2122114"/>
              <a:gd name="connsiteY21" fmla="*/ 2024743 h 2090057"/>
              <a:gd name="connsiteX22" fmla="*/ 1454727 w 2122114"/>
              <a:gd name="connsiteY22" fmla="*/ 2042556 h 2090057"/>
              <a:gd name="connsiteX23" fmla="*/ 944088 w 2122114"/>
              <a:gd name="connsiteY23" fmla="*/ 2090057 h 2090057"/>
              <a:gd name="connsiteX24" fmla="*/ 843148 w 2122114"/>
              <a:gd name="connsiteY24"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42556 w 2122114"/>
              <a:gd name="connsiteY16" fmla="*/ 1235034 h 2090057"/>
              <a:gd name="connsiteX17" fmla="*/ 2072244 w 2122114"/>
              <a:gd name="connsiteY17" fmla="*/ 1638795 h 2090057"/>
              <a:gd name="connsiteX18" fmla="*/ 2084119 w 2122114"/>
              <a:gd name="connsiteY18" fmla="*/ 1816925 h 2090057"/>
              <a:gd name="connsiteX19" fmla="*/ 2095995 w 2122114"/>
              <a:gd name="connsiteY19" fmla="*/ 1989117 h 2090057"/>
              <a:gd name="connsiteX20" fmla="*/ 1704109 w 2122114"/>
              <a:gd name="connsiteY20" fmla="*/ 2024743 h 2090057"/>
              <a:gd name="connsiteX21" fmla="*/ 1454727 w 2122114"/>
              <a:gd name="connsiteY21" fmla="*/ 2042556 h 2090057"/>
              <a:gd name="connsiteX22" fmla="*/ 944088 w 2122114"/>
              <a:gd name="connsiteY22" fmla="*/ 2090057 h 2090057"/>
              <a:gd name="connsiteX23" fmla="*/ 843148 w 2122114"/>
              <a:gd name="connsiteY23"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72244 w 2122114"/>
              <a:gd name="connsiteY16" fmla="*/ 1638795 h 2090057"/>
              <a:gd name="connsiteX17" fmla="*/ 2084119 w 2122114"/>
              <a:gd name="connsiteY17" fmla="*/ 1816925 h 2090057"/>
              <a:gd name="connsiteX18" fmla="*/ 2095995 w 2122114"/>
              <a:gd name="connsiteY18" fmla="*/ 1989117 h 2090057"/>
              <a:gd name="connsiteX19" fmla="*/ 1704109 w 2122114"/>
              <a:gd name="connsiteY19" fmla="*/ 2024743 h 2090057"/>
              <a:gd name="connsiteX20" fmla="*/ 1454727 w 2122114"/>
              <a:gd name="connsiteY20" fmla="*/ 2042556 h 2090057"/>
              <a:gd name="connsiteX21" fmla="*/ 944088 w 2122114"/>
              <a:gd name="connsiteY21" fmla="*/ 2090057 h 2090057"/>
              <a:gd name="connsiteX22" fmla="*/ 843148 w 2122114"/>
              <a:gd name="connsiteY22"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35678 w 2122114"/>
              <a:gd name="connsiteY7" fmla="*/ 255320 h 2090057"/>
              <a:gd name="connsiteX8" fmla="*/ 1977242 w 2122114"/>
              <a:gd name="connsiteY8" fmla="*/ 475013 h 2090057"/>
              <a:gd name="connsiteX9" fmla="*/ 1983179 w 2122114"/>
              <a:gd name="connsiteY9" fmla="*/ 540328 h 2090057"/>
              <a:gd name="connsiteX10" fmla="*/ 1995055 w 2122114"/>
              <a:gd name="connsiteY10" fmla="*/ 617517 h 2090057"/>
              <a:gd name="connsiteX11" fmla="*/ 2000992 w 2122114"/>
              <a:gd name="connsiteY11" fmla="*/ 712520 h 2090057"/>
              <a:gd name="connsiteX12" fmla="*/ 2012867 w 2122114"/>
              <a:gd name="connsiteY12" fmla="*/ 819398 h 2090057"/>
              <a:gd name="connsiteX13" fmla="*/ 2024743 w 2122114"/>
              <a:gd name="connsiteY13" fmla="*/ 1021278 h 2090057"/>
              <a:gd name="connsiteX14" fmla="*/ 2030680 w 2122114"/>
              <a:gd name="connsiteY14" fmla="*/ 1134094 h 2090057"/>
              <a:gd name="connsiteX15" fmla="*/ 2072244 w 2122114"/>
              <a:gd name="connsiteY15" fmla="*/ 1638795 h 2090057"/>
              <a:gd name="connsiteX16" fmla="*/ 2084119 w 2122114"/>
              <a:gd name="connsiteY16" fmla="*/ 1816925 h 2090057"/>
              <a:gd name="connsiteX17" fmla="*/ 2095995 w 2122114"/>
              <a:gd name="connsiteY17" fmla="*/ 1989117 h 2090057"/>
              <a:gd name="connsiteX18" fmla="*/ 1704109 w 2122114"/>
              <a:gd name="connsiteY18" fmla="*/ 2024743 h 2090057"/>
              <a:gd name="connsiteX19" fmla="*/ 1454727 w 2122114"/>
              <a:gd name="connsiteY19" fmla="*/ 2042556 h 2090057"/>
              <a:gd name="connsiteX20" fmla="*/ 944088 w 2122114"/>
              <a:gd name="connsiteY20" fmla="*/ 2090057 h 2090057"/>
              <a:gd name="connsiteX21" fmla="*/ 843148 w 2122114"/>
              <a:gd name="connsiteY21"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35678 w 2122114"/>
              <a:gd name="connsiteY7" fmla="*/ 255320 h 2090057"/>
              <a:gd name="connsiteX8" fmla="*/ 1977242 w 2122114"/>
              <a:gd name="connsiteY8" fmla="*/ 475013 h 2090057"/>
              <a:gd name="connsiteX9" fmla="*/ 1983179 w 2122114"/>
              <a:gd name="connsiteY9" fmla="*/ 540328 h 2090057"/>
              <a:gd name="connsiteX10" fmla="*/ 1995055 w 2122114"/>
              <a:gd name="connsiteY10" fmla="*/ 617517 h 2090057"/>
              <a:gd name="connsiteX11" fmla="*/ 2000992 w 2122114"/>
              <a:gd name="connsiteY11" fmla="*/ 712520 h 2090057"/>
              <a:gd name="connsiteX12" fmla="*/ 2012867 w 2122114"/>
              <a:gd name="connsiteY12" fmla="*/ 819398 h 2090057"/>
              <a:gd name="connsiteX13" fmla="*/ 2024743 w 2122114"/>
              <a:gd name="connsiteY13" fmla="*/ 1021278 h 2090057"/>
              <a:gd name="connsiteX14" fmla="*/ 2030680 w 2122114"/>
              <a:gd name="connsiteY14" fmla="*/ 1134094 h 2090057"/>
              <a:gd name="connsiteX15" fmla="*/ 2072244 w 2122114"/>
              <a:gd name="connsiteY15" fmla="*/ 1638795 h 2090057"/>
              <a:gd name="connsiteX16" fmla="*/ 2084119 w 2122114"/>
              <a:gd name="connsiteY16" fmla="*/ 1816925 h 2090057"/>
              <a:gd name="connsiteX17" fmla="*/ 2095995 w 2122114"/>
              <a:gd name="connsiteY17" fmla="*/ 1989117 h 2090057"/>
              <a:gd name="connsiteX18" fmla="*/ 1704109 w 2122114"/>
              <a:gd name="connsiteY18" fmla="*/ 2024743 h 2090057"/>
              <a:gd name="connsiteX19" fmla="*/ 944088 w 2122114"/>
              <a:gd name="connsiteY19" fmla="*/ 2090057 h 2090057"/>
              <a:gd name="connsiteX20" fmla="*/ 843148 w 2122114"/>
              <a:gd name="connsiteY20" fmla="*/ 2084120 h 2090057"/>
              <a:gd name="connsiteX0" fmla="*/ 0 w 2178302"/>
              <a:gd name="connsiteY0" fmla="*/ 53439 h 2090057"/>
              <a:gd name="connsiteX1" fmla="*/ 190005 w 2178302"/>
              <a:gd name="connsiteY1" fmla="*/ 65315 h 2090057"/>
              <a:gd name="connsiteX2" fmla="*/ 1110343 w 2178302"/>
              <a:gd name="connsiteY2" fmla="*/ 59377 h 2090057"/>
              <a:gd name="connsiteX3" fmla="*/ 1377538 w 2178302"/>
              <a:gd name="connsiteY3" fmla="*/ 47502 h 2090057"/>
              <a:gd name="connsiteX4" fmla="*/ 1793174 w 2178302"/>
              <a:gd name="connsiteY4" fmla="*/ 29689 h 2090057"/>
              <a:gd name="connsiteX5" fmla="*/ 1852551 w 2178302"/>
              <a:gd name="connsiteY5" fmla="*/ 17813 h 2090057"/>
              <a:gd name="connsiteX6" fmla="*/ 1917865 w 2178302"/>
              <a:gd name="connsiteY6" fmla="*/ 0 h 2090057"/>
              <a:gd name="connsiteX7" fmla="*/ 1935678 w 2178302"/>
              <a:gd name="connsiteY7" fmla="*/ 255320 h 2090057"/>
              <a:gd name="connsiteX8" fmla="*/ 1977242 w 2178302"/>
              <a:gd name="connsiteY8" fmla="*/ 475013 h 2090057"/>
              <a:gd name="connsiteX9" fmla="*/ 1983179 w 2178302"/>
              <a:gd name="connsiteY9" fmla="*/ 540328 h 2090057"/>
              <a:gd name="connsiteX10" fmla="*/ 1995055 w 2178302"/>
              <a:gd name="connsiteY10" fmla="*/ 617517 h 2090057"/>
              <a:gd name="connsiteX11" fmla="*/ 2000992 w 2178302"/>
              <a:gd name="connsiteY11" fmla="*/ 712520 h 2090057"/>
              <a:gd name="connsiteX12" fmla="*/ 2012867 w 2178302"/>
              <a:gd name="connsiteY12" fmla="*/ 819398 h 2090057"/>
              <a:gd name="connsiteX13" fmla="*/ 2024743 w 2178302"/>
              <a:gd name="connsiteY13" fmla="*/ 1021278 h 2090057"/>
              <a:gd name="connsiteX14" fmla="*/ 2030680 w 2178302"/>
              <a:gd name="connsiteY14" fmla="*/ 1134094 h 2090057"/>
              <a:gd name="connsiteX15" fmla="*/ 2072244 w 2178302"/>
              <a:gd name="connsiteY15" fmla="*/ 1638795 h 2090057"/>
              <a:gd name="connsiteX16" fmla="*/ 2084119 w 2178302"/>
              <a:gd name="connsiteY16" fmla="*/ 1816925 h 2090057"/>
              <a:gd name="connsiteX17" fmla="*/ 2095995 w 2178302"/>
              <a:gd name="connsiteY17" fmla="*/ 1989117 h 2090057"/>
              <a:gd name="connsiteX18" fmla="*/ 944088 w 2178302"/>
              <a:gd name="connsiteY18" fmla="*/ 2090057 h 2090057"/>
              <a:gd name="connsiteX19" fmla="*/ 843148 w 2178302"/>
              <a:gd name="connsiteY19" fmla="*/ 2084120 h 2090057"/>
              <a:gd name="connsiteX0" fmla="*/ 0 w 2176004"/>
              <a:gd name="connsiteY0" fmla="*/ 53439 h 2090057"/>
              <a:gd name="connsiteX1" fmla="*/ 190005 w 2176004"/>
              <a:gd name="connsiteY1" fmla="*/ 65315 h 2090057"/>
              <a:gd name="connsiteX2" fmla="*/ 1110343 w 2176004"/>
              <a:gd name="connsiteY2" fmla="*/ 59377 h 2090057"/>
              <a:gd name="connsiteX3" fmla="*/ 1377538 w 2176004"/>
              <a:gd name="connsiteY3" fmla="*/ 47502 h 2090057"/>
              <a:gd name="connsiteX4" fmla="*/ 1793174 w 2176004"/>
              <a:gd name="connsiteY4" fmla="*/ 29689 h 2090057"/>
              <a:gd name="connsiteX5" fmla="*/ 1852551 w 2176004"/>
              <a:gd name="connsiteY5" fmla="*/ 17813 h 2090057"/>
              <a:gd name="connsiteX6" fmla="*/ 1917865 w 2176004"/>
              <a:gd name="connsiteY6" fmla="*/ 0 h 2090057"/>
              <a:gd name="connsiteX7" fmla="*/ 1935678 w 2176004"/>
              <a:gd name="connsiteY7" fmla="*/ 255320 h 2090057"/>
              <a:gd name="connsiteX8" fmla="*/ 1977242 w 2176004"/>
              <a:gd name="connsiteY8" fmla="*/ 475013 h 2090057"/>
              <a:gd name="connsiteX9" fmla="*/ 1983179 w 2176004"/>
              <a:gd name="connsiteY9" fmla="*/ 540328 h 2090057"/>
              <a:gd name="connsiteX10" fmla="*/ 1995055 w 2176004"/>
              <a:gd name="connsiteY10" fmla="*/ 617517 h 2090057"/>
              <a:gd name="connsiteX11" fmla="*/ 2000992 w 2176004"/>
              <a:gd name="connsiteY11" fmla="*/ 712520 h 2090057"/>
              <a:gd name="connsiteX12" fmla="*/ 2012867 w 2176004"/>
              <a:gd name="connsiteY12" fmla="*/ 819398 h 2090057"/>
              <a:gd name="connsiteX13" fmla="*/ 2024743 w 2176004"/>
              <a:gd name="connsiteY13" fmla="*/ 1021278 h 2090057"/>
              <a:gd name="connsiteX14" fmla="*/ 2030680 w 2176004"/>
              <a:gd name="connsiteY14" fmla="*/ 1134094 h 2090057"/>
              <a:gd name="connsiteX15" fmla="*/ 2072244 w 2176004"/>
              <a:gd name="connsiteY15" fmla="*/ 1638795 h 2090057"/>
              <a:gd name="connsiteX16" fmla="*/ 2095995 w 2176004"/>
              <a:gd name="connsiteY16" fmla="*/ 1989117 h 2090057"/>
              <a:gd name="connsiteX17" fmla="*/ 944088 w 2176004"/>
              <a:gd name="connsiteY17" fmla="*/ 2090057 h 2090057"/>
              <a:gd name="connsiteX18" fmla="*/ 843148 w 2176004"/>
              <a:gd name="connsiteY18" fmla="*/ 2084120 h 2090057"/>
              <a:gd name="connsiteX0" fmla="*/ 0 w 2183466"/>
              <a:gd name="connsiteY0" fmla="*/ 53439 h 2084120"/>
              <a:gd name="connsiteX1" fmla="*/ 190005 w 2183466"/>
              <a:gd name="connsiteY1" fmla="*/ 65315 h 2084120"/>
              <a:gd name="connsiteX2" fmla="*/ 1110343 w 2183466"/>
              <a:gd name="connsiteY2" fmla="*/ 59377 h 2084120"/>
              <a:gd name="connsiteX3" fmla="*/ 1377538 w 2183466"/>
              <a:gd name="connsiteY3" fmla="*/ 47502 h 2084120"/>
              <a:gd name="connsiteX4" fmla="*/ 1793174 w 2183466"/>
              <a:gd name="connsiteY4" fmla="*/ 29689 h 2084120"/>
              <a:gd name="connsiteX5" fmla="*/ 1852551 w 2183466"/>
              <a:gd name="connsiteY5" fmla="*/ 17813 h 2084120"/>
              <a:gd name="connsiteX6" fmla="*/ 1917865 w 2183466"/>
              <a:gd name="connsiteY6" fmla="*/ 0 h 2084120"/>
              <a:gd name="connsiteX7" fmla="*/ 1935678 w 2183466"/>
              <a:gd name="connsiteY7" fmla="*/ 255320 h 2084120"/>
              <a:gd name="connsiteX8" fmla="*/ 1977242 w 2183466"/>
              <a:gd name="connsiteY8" fmla="*/ 475013 h 2084120"/>
              <a:gd name="connsiteX9" fmla="*/ 1983179 w 2183466"/>
              <a:gd name="connsiteY9" fmla="*/ 540328 h 2084120"/>
              <a:gd name="connsiteX10" fmla="*/ 1995055 w 2183466"/>
              <a:gd name="connsiteY10" fmla="*/ 617517 h 2084120"/>
              <a:gd name="connsiteX11" fmla="*/ 2000992 w 2183466"/>
              <a:gd name="connsiteY11" fmla="*/ 712520 h 2084120"/>
              <a:gd name="connsiteX12" fmla="*/ 2012867 w 2183466"/>
              <a:gd name="connsiteY12" fmla="*/ 819398 h 2084120"/>
              <a:gd name="connsiteX13" fmla="*/ 2024743 w 2183466"/>
              <a:gd name="connsiteY13" fmla="*/ 1021278 h 2084120"/>
              <a:gd name="connsiteX14" fmla="*/ 2030680 w 2183466"/>
              <a:gd name="connsiteY14" fmla="*/ 1134094 h 2084120"/>
              <a:gd name="connsiteX15" fmla="*/ 2072244 w 2183466"/>
              <a:gd name="connsiteY15" fmla="*/ 1638795 h 2084120"/>
              <a:gd name="connsiteX16" fmla="*/ 2095995 w 2183466"/>
              <a:gd name="connsiteY16" fmla="*/ 1989117 h 2084120"/>
              <a:gd name="connsiteX17" fmla="*/ 843148 w 2183466"/>
              <a:gd name="connsiteY17" fmla="*/ 2084120 h 2084120"/>
              <a:gd name="connsiteX0" fmla="*/ 0 w 2183466"/>
              <a:gd name="connsiteY0" fmla="*/ 53439 h 2084120"/>
              <a:gd name="connsiteX1" fmla="*/ 1110343 w 2183466"/>
              <a:gd name="connsiteY1" fmla="*/ 59377 h 2084120"/>
              <a:gd name="connsiteX2" fmla="*/ 1377538 w 2183466"/>
              <a:gd name="connsiteY2" fmla="*/ 47502 h 2084120"/>
              <a:gd name="connsiteX3" fmla="*/ 1793174 w 2183466"/>
              <a:gd name="connsiteY3" fmla="*/ 29689 h 2084120"/>
              <a:gd name="connsiteX4" fmla="*/ 1852551 w 2183466"/>
              <a:gd name="connsiteY4" fmla="*/ 17813 h 2084120"/>
              <a:gd name="connsiteX5" fmla="*/ 1917865 w 2183466"/>
              <a:gd name="connsiteY5" fmla="*/ 0 h 2084120"/>
              <a:gd name="connsiteX6" fmla="*/ 1935678 w 2183466"/>
              <a:gd name="connsiteY6" fmla="*/ 255320 h 2084120"/>
              <a:gd name="connsiteX7" fmla="*/ 1977242 w 2183466"/>
              <a:gd name="connsiteY7" fmla="*/ 475013 h 2084120"/>
              <a:gd name="connsiteX8" fmla="*/ 1983179 w 2183466"/>
              <a:gd name="connsiteY8" fmla="*/ 540328 h 2084120"/>
              <a:gd name="connsiteX9" fmla="*/ 1995055 w 2183466"/>
              <a:gd name="connsiteY9" fmla="*/ 617517 h 2084120"/>
              <a:gd name="connsiteX10" fmla="*/ 2000992 w 2183466"/>
              <a:gd name="connsiteY10" fmla="*/ 712520 h 2084120"/>
              <a:gd name="connsiteX11" fmla="*/ 2012867 w 2183466"/>
              <a:gd name="connsiteY11" fmla="*/ 819398 h 2084120"/>
              <a:gd name="connsiteX12" fmla="*/ 2024743 w 2183466"/>
              <a:gd name="connsiteY12" fmla="*/ 1021278 h 2084120"/>
              <a:gd name="connsiteX13" fmla="*/ 2030680 w 2183466"/>
              <a:gd name="connsiteY13" fmla="*/ 1134094 h 2084120"/>
              <a:gd name="connsiteX14" fmla="*/ 2072244 w 2183466"/>
              <a:gd name="connsiteY14" fmla="*/ 1638795 h 2084120"/>
              <a:gd name="connsiteX15" fmla="*/ 2095995 w 2183466"/>
              <a:gd name="connsiteY15" fmla="*/ 1989117 h 2084120"/>
              <a:gd name="connsiteX16" fmla="*/ 843148 w 2183466"/>
              <a:gd name="connsiteY16" fmla="*/ 2084120 h 2084120"/>
              <a:gd name="connsiteX0" fmla="*/ 0 w 2183466"/>
              <a:gd name="connsiteY0" fmla="*/ 53439 h 2084120"/>
              <a:gd name="connsiteX1" fmla="*/ 1377538 w 2183466"/>
              <a:gd name="connsiteY1" fmla="*/ 47502 h 2084120"/>
              <a:gd name="connsiteX2" fmla="*/ 1793174 w 2183466"/>
              <a:gd name="connsiteY2" fmla="*/ 29689 h 2084120"/>
              <a:gd name="connsiteX3" fmla="*/ 1852551 w 2183466"/>
              <a:gd name="connsiteY3" fmla="*/ 17813 h 2084120"/>
              <a:gd name="connsiteX4" fmla="*/ 1917865 w 2183466"/>
              <a:gd name="connsiteY4" fmla="*/ 0 h 2084120"/>
              <a:gd name="connsiteX5" fmla="*/ 1935678 w 2183466"/>
              <a:gd name="connsiteY5" fmla="*/ 255320 h 2084120"/>
              <a:gd name="connsiteX6" fmla="*/ 1977242 w 2183466"/>
              <a:gd name="connsiteY6" fmla="*/ 475013 h 2084120"/>
              <a:gd name="connsiteX7" fmla="*/ 1983179 w 2183466"/>
              <a:gd name="connsiteY7" fmla="*/ 540328 h 2084120"/>
              <a:gd name="connsiteX8" fmla="*/ 1995055 w 2183466"/>
              <a:gd name="connsiteY8" fmla="*/ 617517 h 2084120"/>
              <a:gd name="connsiteX9" fmla="*/ 2000992 w 2183466"/>
              <a:gd name="connsiteY9" fmla="*/ 712520 h 2084120"/>
              <a:gd name="connsiteX10" fmla="*/ 2012867 w 2183466"/>
              <a:gd name="connsiteY10" fmla="*/ 819398 h 2084120"/>
              <a:gd name="connsiteX11" fmla="*/ 2024743 w 2183466"/>
              <a:gd name="connsiteY11" fmla="*/ 1021278 h 2084120"/>
              <a:gd name="connsiteX12" fmla="*/ 2030680 w 2183466"/>
              <a:gd name="connsiteY12" fmla="*/ 1134094 h 2084120"/>
              <a:gd name="connsiteX13" fmla="*/ 2072244 w 2183466"/>
              <a:gd name="connsiteY13" fmla="*/ 1638795 h 2084120"/>
              <a:gd name="connsiteX14" fmla="*/ 2095995 w 2183466"/>
              <a:gd name="connsiteY14" fmla="*/ 1989117 h 2084120"/>
              <a:gd name="connsiteX15" fmla="*/ 843148 w 2183466"/>
              <a:gd name="connsiteY15" fmla="*/ 2084120 h 2084120"/>
              <a:gd name="connsiteX0" fmla="*/ 0 w 2183466"/>
              <a:gd name="connsiteY0" fmla="*/ 53439 h 2084120"/>
              <a:gd name="connsiteX1" fmla="*/ 1793174 w 2183466"/>
              <a:gd name="connsiteY1" fmla="*/ 29689 h 2084120"/>
              <a:gd name="connsiteX2" fmla="*/ 1852551 w 2183466"/>
              <a:gd name="connsiteY2" fmla="*/ 17813 h 2084120"/>
              <a:gd name="connsiteX3" fmla="*/ 1917865 w 2183466"/>
              <a:gd name="connsiteY3" fmla="*/ 0 h 2084120"/>
              <a:gd name="connsiteX4" fmla="*/ 1935678 w 2183466"/>
              <a:gd name="connsiteY4" fmla="*/ 255320 h 2084120"/>
              <a:gd name="connsiteX5" fmla="*/ 1977242 w 2183466"/>
              <a:gd name="connsiteY5" fmla="*/ 475013 h 2084120"/>
              <a:gd name="connsiteX6" fmla="*/ 1983179 w 2183466"/>
              <a:gd name="connsiteY6" fmla="*/ 540328 h 2084120"/>
              <a:gd name="connsiteX7" fmla="*/ 1995055 w 2183466"/>
              <a:gd name="connsiteY7" fmla="*/ 617517 h 2084120"/>
              <a:gd name="connsiteX8" fmla="*/ 2000992 w 2183466"/>
              <a:gd name="connsiteY8" fmla="*/ 712520 h 2084120"/>
              <a:gd name="connsiteX9" fmla="*/ 2012867 w 2183466"/>
              <a:gd name="connsiteY9" fmla="*/ 819398 h 2084120"/>
              <a:gd name="connsiteX10" fmla="*/ 2024743 w 2183466"/>
              <a:gd name="connsiteY10" fmla="*/ 1021278 h 2084120"/>
              <a:gd name="connsiteX11" fmla="*/ 2030680 w 2183466"/>
              <a:gd name="connsiteY11" fmla="*/ 1134094 h 2084120"/>
              <a:gd name="connsiteX12" fmla="*/ 2072244 w 2183466"/>
              <a:gd name="connsiteY12" fmla="*/ 1638795 h 2084120"/>
              <a:gd name="connsiteX13" fmla="*/ 2095995 w 2183466"/>
              <a:gd name="connsiteY13" fmla="*/ 1989117 h 2084120"/>
              <a:gd name="connsiteX14" fmla="*/ 843148 w 2183466"/>
              <a:gd name="connsiteY14" fmla="*/ 2084120 h 2084120"/>
              <a:gd name="connsiteX0" fmla="*/ 0 w 2183466"/>
              <a:gd name="connsiteY0" fmla="*/ 65938 h 2096619"/>
              <a:gd name="connsiteX1" fmla="*/ 1793174 w 2183466"/>
              <a:gd name="connsiteY1" fmla="*/ 42188 h 2096619"/>
              <a:gd name="connsiteX2" fmla="*/ 1917865 w 2183466"/>
              <a:gd name="connsiteY2" fmla="*/ 12499 h 2096619"/>
              <a:gd name="connsiteX3" fmla="*/ 1935678 w 2183466"/>
              <a:gd name="connsiteY3" fmla="*/ 267819 h 2096619"/>
              <a:gd name="connsiteX4" fmla="*/ 1977242 w 2183466"/>
              <a:gd name="connsiteY4" fmla="*/ 487512 h 2096619"/>
              <a:gd name="connsiteX5" fmla="*/ 1983179 w 2183466"/>
              <a:gd name="connsiteY5" fmla="*/ 552827 h 2096619"/>
              <a:gd name="connsiteX6" fmla="*/ 1995055 w 2183466"/>
              <a:gd name="connsiteY6" fmla="*/ 630016 h 2096619"/>
              <a:gd name="connsiteX7" fmla="*/ 2000992 w 2183466"/>
              <a:gd name="connsiteY7" fmla="*/ 725019 h 2096619"/>
              <a:gd name="connsiteX8" fmla="*/ 2012867 w 2183466"/>
              <a:gd name="connsiteY8" fmla="*/ 831897 h 2096619"/>
              <a:gd name="connsiteX9" fmla="*/ 2024743 w 2183466"/>
              <a:gd name="connsiteY9" fmla="*/ 1033777 h 2096619"/>
              <a:gd name="connsiteX10" fmla="*/ 2030680 w 2183466"/>
              <a:gd name="connsiteY10" fmla="*/ 1146593 h 2096619"/>
              <a:gd name="connsiteX11" fmla="*/ 2072244 w 2183466"/>
              <a:gd name="connsiteY11" fmla="*/ 1651294 h 2096619"/>
              <a:gd name="connsiteX12" fmla="*/ 2095995 w 2183466"/>
              <a:gd name="connsiteY12" fmla="*/ 2001616 h 2096619"/>
              <a:gd name="connsiteX13" fmla="*/ 843148 w 2183466"/>
              <a:gd name="connsiteY13" fmla="*/ 2096619 h 2096619"/>
              <a:gd name="connsiteX0" fmla="*/ 0 w 2183466"/>
              <a:gd name="connsiteY0" fmla="*/ 53439 h 2084120"/>
              <a:gd name="connsiteX1" fmla="*/ 1917865 w 2183466"/>
              <a:gd name="connsiteY1" fmla="*/ 0 h 2084120"/>
              <a:gd name="connsiteX2" fmla="*/ 1935678 w 2183466"/>
              <a:gd name="connsiteY2" fmla="*/ 255320 h 2084120"/>
              <a:gd name="connsiteX3" fmla="*/ 1977242 w 2183466"/>
              <a:gd name="connsiteY3" fmla="*/ 475013 h 2084120"/>
              <a:gd name="connsiteX4" fmla="*/ 1983179 w 2183466"/>
              <a:gd name="connsiteY4" fmla="*/ 540328 h 2084120"/>
              <a:gd name="connsiteX5" fmla="*/ 1995055 w 2183466"/>
              <a:gd name="connsiteY5" fmla="*/ 617517 h 2084120"/>
              <a:gd name="connsiteX6" fmla="*/ 2000992 w 2183466"/>
              <a:gd name="connsiteY6" fmla="*/ 712520 h 2084120"/>
              <a:gd name="connsiteX7" fmla="*/ 2012867 w 2183466"/>
              <a:gd name="connsiteY7" fmla="*/ 819398 h 2084120"/>
              <a:gd name="connsiteX8" fmla="*/ 2024743 w 2183466"/>
              <a:gd name="connsiteY8" fmla="*/ 1021278 h 2084120"/>
              <a:gd name="connsiteX9" fmla="*/ 2030680 w 2183466"/>
              <a:gd name="connsiteY9" fmla="*/ 1134094 h 2084120"/>
              <a:gd name="connsiteX10" fmla="*/ 2072244 w 2183466"/>
              <a:gd name="connsiteY10" fmla="*/ 1638795 h 2084120"/>
              <a:gd name="connsiteX11" fmla="*/ 2095995 w 2183466"/>
              <a:gd name="connsiteY11" fmla="*/ 1989117 h 2084120"/>
              <a:gd name="connsiteX12" fmla="*/ 843148 w 2183466"/>
              <a:gd name="connsiteY12" fmla="*/ 2084120 h 2084120"/>
              <a:gd name="connsiteX0" fmla="*/ 0 w 2183466"/>
              <a:gd name="connsiteY0" fmla="*/ 53439 h 2084120"/>
              <a:gd name="connsiteX1" fmla="*/ 1917865 w 2183466"/>
              <a:gd name="connsiteY1" fmla="*/ 0 h 2084120"/>
              <a:gd name="connsiteX2" fmla="*/ 1977242 w 2183466"/>
              <a:gd name="connsiteY2" fmla="*/ 475013 h 2084120"/>
              <a:gd name="connsiteX3" fmla="*/ 1983179 w 2183466"/>
              <a:gd name="connsiteY3" fmla="*/ 540328 h 2084120"/>
              <a:gd name="connsiteX4" fmla="*/ 1995055 w 2183466"/>
              <a:gd name="connsiteY4" fmla="*/ 617517 h 2084120"/>
              <a:gd name="connsiteX5" fmla="*/ 2000992 w 2183466"/>
              <a:gd name="connsiteY5" fmla="*/ 712520 h 2084120"/>
              <a:gd name="connsiteX6" fmla="*/ 2012867 w 2183466"/>
              <a:gd name="connsiteY6" fmla="*/ 819398 h 2084120"/>
              <a:gd name="connsiteX7" fmla="*/ 2024743 w 2183466"/>
              <a:gd name="connsiteY7" fmla="*/ 1021278 h 2084120"/>
              <a:gd name="connsiteX8" fmla="*/ 2030680 w 2183466"/>
              <a:gd name="connsiteY8" fmla="*/ 1134094 h 2084120"/>
              <a:gd name="connsiteX9" fmla="*/ 2072244 w 2183466"/>
              <a:gd name="connsiteY9" fmla="*/ 1638795 h 2084120"/>
              <a:gd name="connsiteX10" fmla="*/ 2095995 w 2183466"/>
              <a:gd name="connsiteY10" fmla="*/ 1989117 h 2084120"/>
              <a:gd name="connsiteX11" fmla="*/ 843148 w 2183466"/>
              <a:gd name="connsiteY11" fmla="*/ 2084120 h 2084120"/>
              <a:gd name="connsiteX0" fmla="*/ 0 w 2183466"/>
              <a:gd name="connsiteY0" fmla="*/ 53439 h 2084120"/>
              <a:gd name="connsiteX1" fmla="*/ 1917865 w 2183466"/>
              <a:gd name="connsiteY1" fmla="*/ 0 h 2084120"/>
              <a:gd name="connsiteX2" fmla="*/ 1977242 w 2183466"/>
              <a:gd name="connsiteY2" fmla="*/ 475013 h 2084120"/>
              <a:gd name="connsiteX3" fmla="*/ 1971304 w 2183466"/>
              <a:gd name="connsiteY3" fmla="*/ 475013 h 2084120"/>
              <a:gd name="connsiteX4" fmla="*/ 1983179 w 2183466"/>
              <a:gd name="connsiteY4" fmla="*/ 540328 h 2084120"/>
              <a:gd name="connsiteX5" fmla="*/ 1995055 w 2183466"/>
              <a:gd name="connsiteY5" fmla="*/ 617517 h 2084120"/>
              <a:gd name="connsiteX6" fmla="*/ 2000992 w 2183466"/>
              <a:gd name="connsiteY6" fmla="*/ 712520 h 2084120"/>
              <a:gd name="connsiteX7" fmla="*/ 2012867 w 2183466"/>
              <a:gd name="connsiteY7" fmla="*/ 819398 h 2084120"/>
              <a:gd name="connsiteX8" fmla="*/ 2024743 w 2183466"/>
              <a:gd name="connsiteY8" fmla="*/ 1021278 h 2084120"/>
              <a:gd name="connsiteX9" fmla="*/ 2030680 w 2183466"/>
              <a:gd name="connsiteY9" fmla="*/ 1134094 h 2084120"/>
              <a:gd name="connsiteX10" fmla="*/ 2072244 w 2183466"/>
              <a:gd name="connsiteY10" fmla="*/ 1638795 h 2084120"/>
              <a:gd name="connsiteX11" fmla="*/ 2095995 w 2183466"/>
              <a:gd name="connsiteY11" fmla="*/ 1989117 h 2084120"/>
              <a:gd name="connsiteX12" fmla="*/ 843148 w 2183466"/>
              <a:gd name="connsiteY12"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1995055 w 2183466"/>
              <a:gd name="connsiteY4" fmla="*/ 617517 h 2084120"/>
              <a:gd name="connsiteX5" fmla="*/ 2000992 w 2183466"/>
              <a:gd name="connsiteY5" fmla="*/ 712520 h 2084120"/>
              <a:gd name="connsiteX6" fmla="*/ 2012867 w 2183466"/>
              <a:gd name="connsiteY6" fmla="*/ 819398 h 2084120"/>
              <a:gd name="connsiteX7" fmla="*/ 2024743 w 2183466"/>
              <a:gd name="connsiteY7" fmla="*/ 1021278 h 2084120"/>
              <a:gd name="connsiteX8" fmla="*/ 2030680 w 2183466"/>
              <a:gd name="connsiteY8" fmla="*/ 1134094 h 2084120"/>
              <a:gd name="connsiteX9" fmla="*/ 2072244 w 2183466"/>
              <a:gd name="connsiteY9" fmla="*/ 1638795 h 2084120"/>
              <a:gd name="connsiteX10" fmla="*/ 2095995 w 2183466"/>
              <a:gd name="connsiteY10" fmla="*/ 1989117 h 2084120"/>
              <a:gd name="connsiteX11" fmla="*/ 843148 w 2183466"/>
              <a:gd name="connsiteY11"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1995055 w 2183466"/>
              <a:gd name="connsiteY4" fmla="*/ 617517 h 2084120"/>
              <a:gd name="connsiteX5" fmla="*/ 2012867 w 2183466"/>
              <a:gd name="connsiteY5" fmla="*/ 819398 h 2084120"/>
              <a:gd name="connsiteX6" fmla="*/ 2024743 w 2183466"/>
              <a:gd name="connsiteY6" fmla="*/ 1021278 h 2084120"/>
              <a:gd name="connsiteX7" fmla="*/ 2030680 w 2183466"/>
              <a:gd name="connsiteY7" fmla="*/ 1134094 h 2084120"/>
              <a:gd name="connsiteX8" fmla="*/ 2072244 w 2183466"/>
              <a:gd name="connsiteY8" fmla="*/ 1638795 h 2084120"/>
              <a:gd name="connsiteX9" fmla="*/ 2095995 w 2183466"/>
              <a:gd name="connsiteY9" fmla="*/ 1989117 h 2084120"/>
              <a:gd name="connsiteX10" fmla="*/ 843148 w 2183466"/>
              <a:gd name="connsiteY10"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2012867 w 2183466"/>
              <a:gd name="connsiteY4" fmla="*/ 819398 h 2084120"/>
              <a:gd name="connsiteX5" fmla="*/ 2024743 w 2183466"/>
              <a:gd name="connsiteY5" fmla="*/ 1021278 h 2084120"/>
              <a:gd name="connsiteX6" fmla="*/ 2030680 w 2183466"/>
              <a:gd name="connsiteY6" fmla="*/ 1134094 h 2084120"/>
              <a:gd name="connsiteX7" fmla="*/ 2072244 w 2183466"/>
              <a:gd name="connsiteY7" fmla="*/ 1638795 h 2084120"/>
              <a:gd name="connsiteX8" fmla="*/ 2095995 w 2183466"/>
              <a:gd name="connsiteY8" fmla="*/ 1989117 h 2084120"/>
              <a:gd name="connsiteX9" fmla="*/ 843148 w 2183466"/>
              <a:gd name="connsiteY9" fmla="*/ 2084120 h 2084120"/>
              <a:gd name="connsiteX0" fmla="*/ 0 w 2183466"/>
              <a:gd name="connsiteY0" fmla="*/ 53439 h 2084120"/>
              <a:gd name="connsiteX1" fmla="*/ 1917865 w 2183466"/>
              <a:gd name="connsiteY1" fmla="*/ 0 h 2084120"/>
              <a:gd name="connsiteX2" fmla="*/ 1983179 w 2183466"/>
              <a:gd name="connsiteY2" fmla="*/ 540328 h 2084120"/>
              <a:gd name="connsiteX3" fmla="*/ 2012867 w 2183466"/>
              <a:gd name="connsiteY3" fmla="*/ 819398 h 2084120"/>
              <a:gd name="connsiteX4" fmla="*/ 2024743 w 2183466"/>
              <a:gd name="connsiteY4" fmla="*/ 1021278 h 2084120"/>
              <a:gd name="connsiteX5" fmla="*/ 2030680 w 2183466"/>
              <a:gd name="connsiteY5" fmla="*/ 1134094 h 2084120"/>
              <a:gd name="connsiteX6" fmla="*/ 2072244 w 2183466"/>
              <a:gd name="connsiteY6" fmla="*/ 1638795 h 2084120"/>
              <a:gd name="connsiteX7" fmla="*/ 2095995 w 2183466"/>
              <a:gd name="connsiteY7" fmla="*/ 1989117 h 2084120"/>
              <a:gd name="connsiteX8" fmla="*/ 843148 w 2183466"/>
              <a:gd name="connsiteY8" fmla="*/ 2084120 h 2084120"/>
              <a:gd name="connsiteX0" fmla="*/ 0 w 2183466"/>
              <a:gd name="connsiteY0" fmla="*/ 53439 h 2084120"/>
              <a:gd name="connsiteX1" fmla="*/ 1917865 w 2183466"/>
              <a:gd name="connsiteY1" fmla="*/ 0 h 2084120"/>
              <a:gd name="connsiteX2" fmla="*/ 2012867 w 2183466"/>
              <a:gd name="connsiteY2" fmla="*/ 819398 h 2084120"/>
              <a:gd name="connsiteX3" fmla="*/ 2024743 w 2183466"/>
              <a:gd name="connsiteY3" fmla="*/ 1021278 h 2084120"/>
              <a:gd name="connsiteX4" fmla="*/ 2030680 w 2183466"/>
              <a:gd name="connsiteY4" fmla="*/ 1134094 h 2084120"/>
              <a:gd name="connsiteX5" fmla="*/ 2072244 w 2183466"/>
              <a:gd name="connsiteY5" fmla="*/ 1638795 h 2084120"/>
              <a:gd name="connsiteX6" fmla="*/ 2095995 w 2183466"/>
              <a:gd name="connsiteY6" fmla="*/ 1989117 h 2084120"/>
              <a:gd name="connsiteX7" fmla="*/ 843148 w 2183466"/>
              <a:gd name="connsiteY7" fmla="*/ 2084120 h 2084120"/>
              <a:gd name="connsiteX0" fmla="*/ 0 w 2171698"/>
              <a:gd name="connsiteY0" fmla="*/ 53439 h 2088672"/>
              <a:gd name="connsiteX1" fmla="*/ 1917865 w 2171698"/>
              <a:gd name="connsiteY1" fmla="*/ 0 h 2088672"/>
              <a:gd name="connsiteX2" fmla="*/ 2012867 w 2171698"/>
              <a:gd name="connsiteY2" fmla="*/ 819398 h 2088672"/>
              <a:gd name="connsiteX3" fmla="*/ 2024743 w 2171698"/>
              <a:gd name="connsiteY3" fmla="*/ 1021278 h 2088672"/>
              <a:gd name="connsiteX4" fmla="*/ 2030680 w 2171698"/>
              <a:gd name="connsiteY4" fmla="*/ 1134094 h 2088672"/>
              <a:gd name="connsiteX5" fmla="*/ 2095995 w 2171698"/>
              <a:gd name="connsiteY5" fmla="*/ 1989117 h 2088672"/>
              <a:gd name="connsiteX6" fmla="*/ 843148 w 2171698"/>
              <a:gd name="connsiteY6" fmla="*/ 2084120 h 2088672"/>
              <a:gd name="connsiteX0" fmla="*/ 0 w 2170473"/>
              <a:gd name="connsiteY0" fmla="*/ 53439 h 2095652"/>
              <a:gd name="connsiteX1" fmla="*/ 1917865 w 2170473"/>
              <a:gd name="connsiteY1" fmla="*/ 0 h 2095652"/>
              <a:gd name="connsiteX2" fmla="*/ 2012867 w 2170473"/>
              <a:gd name="connsiteY2" fmla="*/ 819398 h 2095652"/>
              <a:gd name="connsiteX3" fmla="*/ 2024743 w 2170473"/>
              <a:gd name="connsiteY3" fmla="*/ 1021278 h 2095652"/>
              <a:gd name="connsiteX4" fmla="*/ 2095995 w 2170473"/>
              <a:gd name="connsiteY4" fmla="*/ 1989117 h 2095652"/>
              <a:gd name="connsiteX5" fmla="*/ 843148 w 2170473"/>
              <a:gd name="connsiteY5" fmla="*/ 2084120 h 2095652"/>
              <a:gd name="connsiteX0" fmla="*/ 0 w 2170019"/>
              <a:gd name="connsiteY0" fmla="*/ 53439 h 2108986"/>
              <a:gd name="connsiteX1" fmla="*/ 1917865 w 2170019"/>
              <a:gd name="connsiteY1" fmla="*/ 0 h 2108986"/>
              <a:gd name="connsiteX2" fmla="*/ 2012867 w 2170019"/>
              <a:gd name="connsiteY2" fmla="*/ 819398 h 2108986"/>
              <a:gd name="connsiteX3" fmla="*/ 2095995 w 2170019"/>
              <a:gd name="connsiteY3" fmla="*/ 1989117 h 2108986"/>
              <a:gd name="connsiteX4" fmla="*/ 843148 w 2170019"/>
              <a:gd name="connsiteY4" fmla="*/ 2084120 h 2108986"/>
              <a:gd name="connsiteX0" fmla="*/ 0 w 2211349"/>
              <a:gd name="connsiteY0" fmla="*/ 53439 h 2166931"/>
              <a:gd name="connsiteX1" fmla="*/ 1917865 w 2211349"/>
              <a:gd name="connsiteY1" fmla="*/ 0 h 2166931"/>
              <a:gd name="connsiteX2" fmla="*/ 2095995 w 2211349"/>
              <a:gd name="connsiteY2" fmla="*/ 1989117 h 2166931"/>
              <a:gd name="connsiteX3" fmla="*/ 843148 w 2211349"/>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232421"/>
              <a:gd name="connsiteY0" fmla="*/ 53439 h 2084120"/>
              <a:gd name="connsiteX1" fmla="*/ 1917865 w 2232421"/>
              <a:gd name="connsiteY1" fmla="*/ 0 h 2084120"/>
              <a:gd name="connsiteX2" fmla="*/ 2095995 w 2232421"/>
              <a:gd name="connsiteY2" fmla="*/ 1989117 h 2084120"/>
              <a:gd name="connsiteX3" fmla="*/ 843148 w 2232421"/>
              <a:gd name="connsiteY3" fmla="*/ 2084120 h 2084120"/>
              <a:gd name="connsiteX0" fmla="*/ 0 w 2096005"/>
              <a:gd name="connsiteY0" fmla="*/ 53439 h 2114387"/>
              <a:gd name="connsiteX1" fmla="*/ 1917865 w 2096005"/>
              <a:gd name="connsiteY1" fmla="*/ 0 h 2114387"/>
              <a:gd name="connsiteX2" fmla="*/ 2095995 w 2096005"/>
              <a:gd name="connsiteY2" fmla="*/ 1989117 h 2114387"/>
              <a:gd name="connsiteX3" fmla="*/ 843148 w 2096005"/>
              <a:gd name="connsiteY3" fmla="*/ 2084120 h 2114387"/>
              <a:gd name="connsiteX0" fmla="*/ 0 w 2096005"/>
              <a:gd name="connsiteY0" fmla="*/ 53439 h 2118349"/>
              <a:gd name="connsiteX1" fmla="*/ 1917865 w 2096005"/>
              <a:gd name="connsiteY1" fmla="*/ 0 h 2118349"/>
              <a:gd name="connsiteX2" fmla="*/ 2095995 w 2096005"/>
              <a:gd name="connsiteY2" fmla="*/ 1989117 h 2118349"/>
              <a:gd name="connsiteX3" fmla="*/ 843148 w 2096005"/>
              <a:gd name="connsiteY3" fmla="*/ 2084120 h 2118349"/>
              <a:gd name="connsiteX0" fmla="*/ 0 w 2096005"/>
              <a:gd name="connsiteY0" fmla="*/ 53439 h 2118349"/>
              <a:gd name="connsiteX1" fmla="*/ 1917865 w 2096005"/>
              <a:gd name="connsiteY1" fmla="*/ 0 h 2118349"/>
              <a:gd name="connsiteX2" fmla="*/ 2095995 w 2096005"/>
              <a:gd name="connsiteY2" fmla="*/ 1989117 h 2118349"/>
              <a:gd name="connsiteX3" fmla="*/ 843148 w 2096005"/>
              <a:gd name="connsiteY3" fmla="*/ 2084120 h 2118349"/>
              <a:gd name="connsiteX0" fmla="*/ 0 w 2211916"/>
              <a:gd name="connsiteY0" fmla="*/ 53439 h 2118349"/>
              <a:gd name="connsiteX1" fmla="*/ 1917865 w 2211916"/>
              <a:gd name="connsiteY1" fmla="*/ 0 h 2118349"/>
              <a:gd name="connsiteX2" fmla="*/ 2095995 w 2211916"/>
              <a:gd name="connsiteY2" fmla="*/ 1989117 h 2118349"/>
              <a:gd name="connsiteX3" fmla="*/ 843148 w 2211916"/>
              <a:gd name="connsiteY3" fmla="*/ 2084120 h 2118349"/>
              <a:gd name="connsiteX0" fmla="*/ 0 w 2252870"/>
              <a:gd name="connsiteY0" fmla="*/ 53518 h 2118428"/>
              <a:gd name="connsiteX1" fmla="*/ 1917865 w 2252870"/>
              <a:gd name="connsiteY1" fmla="*/ 79 h 2118428"/>
              <a:gd name="connsiteX2" fmla="*/ 2095995 w 2252870"/>
              <a:gd name="connsiteY2" fmla="*/ 1989196 h 2118428"/>
              <a:gd name="connsiteX3" fmla="*/ 843148 w 2252870"/>
              <a:gd name="connsiteY3" fmla="*/ 2084199 h 2118428"/>
              <a:gd name="connsiteX0" fmla="*/ 0 w 2315038"/>
              <a:gd name="connsiteY0" fmla="*/ 53581 h 2118491"/>
              <a:gd name="connsiteX1" fmla="*/ 1917865 w 2315038"/>
              <a:gd name="connsiteY1" fmla="*/ 142 h 2118491"/>
              <a:gd name="connsiteX2" fmla="*/ 2095995 w 2315038"/>
              <a:gd name="connsiteY2" fmla="*/ 1989259 h 2118491"/>
              <a:gd name="connsiteX3" fmla="*/ 843148 w 2315038"/>
              <a:gd name="connsiteY3" fmla="*/ 2084262 h 2118491"/>
              <a:gd name="connsiteX0" fmla="*/ 0 w 2156326"/>
              <a:gd name="connsiteY0" fmla="*/ 53439 h 2118349"/>
              <a:gd name="connsiteX1" fmla="*/ 1917865 w 2156326"/>
              <a:gd name="connsiteY1" fmla="*/ 0 h 2118349"/>
              <a:gd name="connsiteX2" fmla="*/ 2095995 w 2156326"/>
              <a:gd name="connsiteY2" fmla="*/ 1989117 h 2118349"/>
              <a:gd name="connsiteX3" fmla="*/ 843148 w 2156326"/>
              <a:gd name="connsiteY3" fmla="*/ 2084120 h 2118349"/>
              <a:gd name="connsiteX0" fmla="*/ 0 w 2095995"/>
              <a:gd name="connsiteY0" fmla="*/ 53439 h 2118349"/>
              <a:gd name="connsiteX1" fmla="*/ 1917865 w 2095995"/>
              <a:gd name="connsiteY1" fmla="*/ 0 h 2118349"/>
              <a:gd name="connsiteX2" fmla="*/ 2095995 w 2095995"/>
              <a:gd name="connsiteY2" fmla="*/ 1989117 h 2118349"/>
              <a:gd name="connsiteX3" fmla="*/ 843148 w 2095995"/>
              <a:gd name="connsiteY3" fmla="*/ 2084120 h 2118349"/>
              <a:gd name="connsiteX0" fmla="*/ 0 w 2095995"/>
              <a:gd name="connsiteY0" fmla="*/ 53439 h 2105694"/>
              <a:gd name="connsiteX1" fmla="*/ 1917865 w 2095995"/>
              <a:gd name="connsiteY1" fmla="*/ 0 h 2105694"/>
              <a:gd name="connsiteX2" fmla="*/ 2095995 w 2095995"/>
              <a:gd name="connsiteY2" fmla="*/ 1989117 h 2105694"/>
              <a:gd name="connsiteX3" fmla="*/ 843148 w 2095995"/>
              <a:gd name="connsiteY3" fmla="*/ 2084120 h 2105694"/>
              <a:gd name="connsiteX0" fmla="*/ 0 w 2211349"/>
              <a:gd name="connsiteY0" fmla="*/ 53439 h 2159305"/>
              <a:gd name="connsiteX1" fmla="*/ 1917865 w 2211349"/>
              <a:gd name="connsiteY1" fmla="*/ 0 h 2159305"/>
              <a:gd name="connsiteX2" fmla="*/ 2095995 w 2211349"/>
              <a:gd name="connsiteY2" fmla="*/ 1989117 h 2159305"/>
              <a:gd name="connsiteX3" fmla="*/ 843148 w 2211349"/>
              <a:gd name="connsiteY3" fmla="*/ 2084120 h 2159305"/>
              <a:gd name="connsiteX0" fmla="*/ 0 w 2106622"/>
              <a:gd name="connsiteY0" fmla="*/ 53439 h 2159305"/>
              <a:gd name="connsiteX1" fmla="*/ 1917865 w 2106622"/>
              <a:gd name="connsiteY1" fmla="*/ 0 h 2159305"/>
              <a:gd name="connsiteX2" fmla="*/ 2095995 w 2106622"/>
              <a:gd name="connsiteY2" fmla="*/ 1989117 h 2159305"/>
              <a:gd name="connsiteX3" fmla="*/ 843148 w 2106622"/>
              <a:gd name="connsiteY3" fmla="*/ 2084120 h 2159305"/>
              <a:gd name="connsiteX0" fmla="*/ 0 w 2095995"/>
              <a:gd name="connsiteY0" fmla="*/ 53439 h 2159305"/>
              <a:gd name="connsiteX1" fmla="*/ 1917865 w 2095995"/>
              <a:gd name="connsiteY1" fmla="*/ 0 h 2159305"/>
              <a:gd name="connsiteX2" fmla="*/ 2095995 w 2095995"/>
              <a:gd name="connsiteY2" fmla="*/ 1989117 h 2159305"/>
              <a:gd name="connsiteX3" fmla="*/ 843148 w 2095995"/>
              <a:gd name="connsiteY3" fmla="*/ 2084120 h 2159305"/>
              <a:gd name="connsiteX0" fmla="*/ 0 w 2095995"/>
              <a:gd name="connsiteY0" fmla="*/ 53439 h 2084120"/>
              <a:gd name="connsiteX1" fmla="*/ 1917865 w 2095995"/>
              <a:gd name="connsiteY1" fmla="*/ 0 h 2084120"/>
              <a:gd name="connsiteX2" fmla="*/ 2095995 w 2095995"/>
              <a:gd name="connsiteY2" fmla="*/ 1989117 h 2084120"/>
              <a:gd name="connsiteX3" fmla="*/ 843148 w 2095995"/>
              <a:gd name="connsiteY3" fmla="*/ 2084120 h 2084120"/>
              <a:gd name="connsiteX0" fmla="*/ 0 w 1971304"/>
              <a:gd name="connsiteY0" fmla="*/ 53439 h 2125683"/>
              <a:gd name="connsiteX1" fmla="*/ 1917865 w 1971304"/>
              <a:gd name="connsiteY1" fmla="*/ 0 h 2125683"/>
              <a:gd name="connsiteX2" fmla="*/ 1971304 w 1971304"/>
              <a:gd name="connsiteY2" fmla="*/ 2125683 h 2125683"/>
              <a:gd name="connsiteX3" fmla="*/ 843148 w 1971304"/>
              <a:gd name="connsiteY3" fmla="*/ 2084120 h 2125683"/>
              <a:gd name="connsiteX0" fmla="*/ 0 w 1971304"/>
              <a:gd name="connsiteY0" fmla="*/ 0 h 2072244"/>
              <a:gd name="connsiteX1" fmla="*/ 1917865 w 1971304"/>
              <a:gd name="connsiteY1" fmla="*/ 11876 h 2072244"/>
              <a:gd name="connsiteX2" fmla="*/ 1971304 w 1971304"/>
              <a:gd name="connsiteY2" fmla="*/ 2072244 h 2072244"/>
              <a:gd name="connsiteX3" fmla="*/ 843148 w 1971304"/>
              <a:gd name="connsiteY3" fmla="*/ 2030681 h 2072244"/>
              <a:gd name="connsiteX0" fmla="*/ 0 w 1971304"/>
              <a:gd name="connsiteY0" fmla="*/ 5937 h 2078181"/>
              <a:gd name="connsiteX1" fmla="*/ 1917865 w 1971304"/>
              <a:gd name="connsiteY1" fmla="*/ 0 h 2078181"/>
              <a:gd name="connsiteX2" fmla="*/ 1971304 w 1971304"/>
              <a:gd name="connsiteY2" fmla="*/ 2078181 h 2078181"/>
              <a:gd name="connsiteX3" fmla="*/ 843148 w 1971304"/>
              <a:gd name="connsiteY3" fmla="*/ 2036618 h 2078181"/>
              <a:gd name="connsiteX0" fmla="*/ 0 w 1971304"/>
              <a:gd name="connsiteY0" fmla="*/ 5937 h 2084119"/>
              <a:gd name="connsiteX1" fmla="*/ 1917865 w 1971304"/>
              <a:gd name="connsiteY1" fmla="*/ 0 h 2084119"/>
              <a:gd name="connsiteX2" fmla="*/ 1971304 w 1971304"/>
              <a:gd name="connsiteY2" fmla="*/ 2078181 h 2084119"/>
              <a:gd name="connsiteX3" fmla="*/ 843148 w 1971304"/>
              <a:gd name="connsiteY3" fmla="*/ 2084119 h 2084119"/>
              <a:gd name="connsiteX0" fmla="*/ 0 w 1983180"/>
              <a:gd name="connsiteY0" fmla="*/ 0 h 2078182"/>
              <a:gd name="connsiteX1" fmla="*/ 1983180 w 1983180"/>
              <a:gd name="connsiteY1" fmla="*/ 1 h 2078182"/>
              <a:gd name="connsiteX2" fmla="*/ 1971304 w 1983180"/>
              <a:gd name="connsiteY2" fmla="*/ 2072244 h 2078182"/>
              <a:gd name="connsiteX3" fmla="*/ 843148 w 1983180"/>
              <a:gd name="connsiteY3" fmla="*/ 2078182 h 2078182"/>
              <a:gd name="connsiteX0" fmla="*/ 0 w 1971647"/>
              <a:gd name="connsiteY0" fmla="*/ 0 h 2078182"/>
              <a:gd name="connsiteX1" fmla="*/ 1947554 w 1971647"/>
              <a:gd name="connsiteY1" fmla="*/ 1 h 2078182"/>
              <a:gd name="connsiteX2" fmla="*/ 1971304 w 1971647"/>
              <a:gd name="connsiteY2" fmla="*/ 2072244 h 2078182"/>
              <a:gd name="connsiteX3" fmla="*/ 843148 w 1971647"/>
              <a:gd name="connsiteY3" fmla="*/ 2078182 h 2078182"/>
              <a:gd name="connsiteX0" fmla="*/ 0 w 1977243"/>
              <a:gd name="connsiteY0" fmla="*/ 0 h 2078182"/>
              <a:gd name="connsiteX1" fmla="*/ 1977243 w 1977243"/>
              <a:gd name="connsiteY1" fmla="*/ 1 h 2078182"/>
              <a:gd name="connsiteX2" fmla="*/ 1971304 w 1977243"/>
              <a:gd name="connsiteY2" fmla="*/ 2072244 h 2078182"/>
              <a:gd name="connsiteX3" fmla="*/ 843148 w 1977243"/>
              <a:gd name="connsiteY3" fmla="*/ 2078182 h 2078182"/>
              <a:gd name="connsiteX0" fmla="*/ 0 w 1971830"/>
              <a:gd name="connsiteY0" fmla="*/ 0 h 2078182"/>
              <a:gd name="connsiteX1" fmla="*/ 1959430 w 1971830"/>
              <a:gd name="connsiteY1" fmla="*/ 1 h 2078182"/>
              <a:gd name="connsiteX2" fmla="*/ 1971304 w 1971830"/>
              <a:gd name="connsiteY2" fmla="*/ 2072244 h 2078182"/>
              <a:gd name="connsiteX3" fmla="*/ 843148 w 1971830"/>
              <a:gd name="connsiteY3" fmla="*/ 2078182 h 2078182"/>
              <a:gd name="connsiteX0" fmla="*/ 0 w 1971320"/>
              <a:gd name="connsiteY0" fmla="*/ 12245 h 2090427"/>
              <a:gd name="connsiteX1" fmla="*/ 1277712 w 1971320"/>
              <a:gd name="connsiteY1" fmla="*/ 0 h 2090427"/>
              <a:gd name="connsiteX2" fmla="*/ 1971304 w 1971320"/>
              <a:gd name="connsiteY2" fmla="*/ 2084489 h 2090427"/>
              <a:gd name="connsiteX3" fmla="*/ 843148 w 1971320"/>
              <a:gd name="connsiteY3" fmla="*/ 2090427 h 2090427"/>
              <a:gd name="connsiteX0" fmla="*/ 0 w 1972491"/>
              <a:gd name="connsiteY0" fmla="*/ 4081 h 2082263"/>
              <a:gd name="connsiteX1" fmla="*/ 1971676 w 1972491"/>
              <a:gd name="connsiteY1" fmla="*/ 0 h 2082263"/>
              <a:gd name="connsiteX2" fmla="*/ 1971304 w 1972491"/>
              <a:gd name="connsiteY2" fmla="*/ 2076325 h 2082263"/>
              <a:gd name="connsiteX3" fmla="*/ 843148 w 1972491"/>
              <a:gd name="connsiteY3" fmla="*/ 2082263 h 2082263"/>
              <a:gd name="connsiteX0" fmla="*/ 0 w 1972491"/>
              <a:gd name="connsiteY0" fmla="*/ 4081 h 2086345"/>
              <a:gd name="connsiteX1" fmla="*/ 1971676 w 1972491"/>
              <a:gd name="connsiteY1" fmla="*/ 0 h 2086345"/>
              <a:gd name="connsiteX2" fmla="*/ 1971304 w 1972491"/>
              <a:gd name="connsiteY2" fmla="*/ 2076325 h 2086345"/>
              <a:gd name="connsiteX3" fmla="*/ 1252894 w 1972491"/>
              <a:gd name="connsiteY3" fmla="*/ 2086345 h 2086345"/>
              <a:gd name="connsiteX0" fmla="*/ 0 w 1972491"/>
              <a:gd name="connsiteY0" fmla="*/ 4081 h 2086345"/>
              <a:gd name="connsiteX1" fmla="*/ 1971676 w 1972491"/>
              <a:gd name="connsiteY1" fmla="*/ 0 h 2086345"/>
              <a:gd name="connsiteX2" fmla="*/ 1971304 w 1972491"/>
              <a:gd name="connsiteY2" fmla="*/ 2076325 h 2086345"/>
              <a:gd name="connsiteX3" fmla="*/ 1138788 w 1972491"/>
              <a:gd name="connsiteY3" fmla="*/ 2086345 h 2086345"/>
              <a:gd name="connsiteX0" fmla="*/ 0 w 1972491"/>
              <a:gd name="connsiteY0" fmla="*/ 4081 h 2086345"/>
              <a:gd name="connsiteX1" fmla="*/ 1971676 w 1972491"/>
              <a:gd name="connsiteY1" fmla="*/ 0 h 2086345"/>
              <a:gd name="connsiteX2" fmla="*/ 1971304 w 1972491"/>
              <a:gd name="connsiteY2" fmla="*/ 2076325 h 2086345"/>
              <a:gd name="connsiteX3" fmla="*/ 1040242 w 1972491"/>
              <a:gd name="connsiteY3" fmla="*/ 2086345 h 2086345"/>
              <a:gd name="connsiteX0" fmla="*/ 0 w 1971677"/>
              <a:gd name="connsiteY0" fmla="*/ 4081 h 2086345"/>
              <a:gd name="connsiteX1" fmla="*/ 1971676 w 1971677"/>
              <a:gd name="connsiteY1" fmla="*/ 0 h 2086345"/>
              <a:gd name="connsiteX2" fmla="*/ 1966118 w 1971677"/>
              <a:gd name="connsiteY2" fmla="*/ 1806903 h 2086345"/>
              <a:gd name="connsiteX3" fmla="*/ 1040242 w 1971677"/>
              <a:gd name="connsiteY3" fmla="*/ 2086345 h 2086345"/>
              <a:gd name="connsiteX0" fmla="*/ 0 w 1971676"/>
              <a:gd name="connsiteY0" fmla="*/ 4081 h 1821005"/>
              <a:gd name="connsiteX1" fmla="*/ 1971676 w 1971676"/>
              <a:gd name="connsiteY1" fmla="*/ 0 h 1821005"/>
              <a:gd name="connsiteX2" fmla="*/ 1966118 w 1971676"/>
              <a:gd name="connsiteY2" fmla="*/ 1806903 h 1821005"/>
              <a:gd name="connsiteX3" fmla="*/ 1060990 w 1971676"/>
              <a:gd name="connsiteY3" fmla="*/ 1821005 h 1821005"/>
              <a:gd name="connsiteX0" fmla="*/ 146087 w 2117763"/>
              <a:gd name="connsiteY0" fmla="*/ 4081 h 1821005"/>
              <a:gd name="connsiteX1" fmla="*/ 2117763 w 2117763"/>
              <a:gd name="connsiteY1" fmla="*/ 0 h 1821005"/>
              <a:gd name="connsiteX2" fmla="*/ 2112205 w 2117763"/>
              <a:gd name="connsiteY2" fmla="*/ 1806903 h 1821005"/>
              <a:gd name="connsiteX3" fmla="*/ 0 w 2117763"/>
              <a:gd name="connsiteY3" fmla="*/ 1821005 h 1821005"/>
              <a:gd name="connsiteX0" fmla="*/ 191352 w 2163028"/>
              <a:gd name="connsiteY0" fmla="*/ 4081 h 1821005"/>
              <a:gd name="connsiteX1" fmla="*/ 2163028 w 2163028"/>
              <a:gd name="connsiteY1" fmla="*/ 0 h 1821005"/>
              <a:gd name="connsiteX2" fmla="*/ 2157470 w 2163028"/>
              <a:gd name="connsiteY2" fmla="*/ 1806903 h 1821005"/>
              <a:gd name="connsiteX3" fmla="*/ 0 w 2163028"/>
              <a:gd name="connsiteY3" fmla="*/ 1821005 h 1821005"/>
            </a:gdLst>
            <a:ahLst/>
            <a:cxnLst>
              <a:cxn ang="0">
                <a:pos x="connsiteX0" y="connsiteY0"/>
              </a:cxn>
              <a:cxn ang="0">
                <a:pos x="connsiteX1" y="connsiteY1"/>
              </a:cxn>
              <a:cxn ang="0">
                <a:pos x="connsiteX2" y="connsiteY2"/>
              </a:cxn>
              <a:cxn ang="0">
                <a:pos x="connsiteX3" y="connsiteY3"/>
              </a:cxn>
            </a:cxnLst>
            <a:rect l="l" t="t" r="r" b="b"/>
            <a:pathLst>
              <a:path w="2163028" h="1821005">
                <a:moveTo>
                  <a:pt x="191352" y="4081"/>
                </a:moveTo>
                <a:lnTo>
                  <a:pt x="2163028" y="0"/>
                </a:lnTo>
                <a:cubicBezTo>
                  <a:pt x="2159069" y="690748"/>
                  <a:pt x="2161429" y="1116155"/>
                  <a:pt x="2157470" y="1806903"/>
                </a:cubicBezTo>
                <a:lnTo>
                  <a:pt x="0" y="1821005"/>
                </a:lnTo>
              </a:path>
            </a:pathLst>
          </a:custGeom>
          <a:noFill/>
          <a:ln cmpd="sng">
            <a:solidFill>
              <a:schemeClr val="accent2"/>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orma libre 24"/>
          <p:cNvSpPr/>
          <p:nvPr/>
        </p:nvSpPr>
        <p:spPr>
          <a:xfrm flipH="1">
            <a:off x="2001940" y="3807897"/>
            <a:ext cx="1674324" cy="1826943"/>
          </a:xfrm>
          <a:custGeom>
            <a:avLst/>
            <a:gdLst>
              <a:gd name="connsiteX0" fmla="*/ 0 w 2096591"/>
              <a:gd name="connsiteY0" fmla="*/ 53439 h 2090057"/>
              <a:gd name="connsiteX1" fmla="*/ 190005 w 2096591"/>
              <a:gd name="connsiteY1" fmla="*/ 65315 h 2090057"/>
              <a:gd name="connsiteX2" fmla="*/ 1110343 w 2096591"/>
              <a:gd name="connsiteY2" fmla="*/ 59377 h 2090057"/>
              <a:gd name="connsiteX3" fmla="*/ 1377538 w 2096591"/>
              <a:gd name="connsiteY3" fmla="*/ 47502 h 2090057"/>
              <a:gd name="connsiteX4" fmla="*/ 1793174 w 2096591"/>
              <a:gd name="connsiteY4" fmla="*/ 29689 h 2090057"/>
              <a:gd name="connsiteX5" fmla="*/ 1852551 w 2096591"/>
              <a:gd name="connsiteY5" fmla="*/ 17813 h 2090057"/>
              <a:gd name="connsiteX6" fmla="*/ 1917865 w 2096591"/>
              <a:gd name="connsiteY6" fmla="*/ 0 h 2090057"/>
              <a:gd name="connsiteX7" fmla="*/ 1929740 w 2096591"/>
              <a:gd name="connsiteY7" fmla="*/ 95003 h 2090057"/>
              <a:gd name="connsiteX8" fmla="*/ 1935678 w 2096591"/>
              <a:gd name="connsiteY8" fmla="*/ 255320 h 2090057"/>
              <a:gd name="connsiteX9" fmla="*/ 1977242 w 2096591"/>
              <a:gd name="connsiteY9" fmla="*/ 475013 h 2090057"/>
              <a:gd name="connsiteX10" fmla="*/ 1983179 w 2096591"/>
              <a:gd name="connsiteY10" fmla="*/ 540328 h 2090057"/>
              <a:gd name="connsiteX11" fmla="*/ 1995055 w 2096591"/>
              <a:gd name="connsiteY11" fmla="*/ 617517 h 2090057"/>
              <a:gd name="connsiteX12" fmla="*/ 2000992 w 2096591"/>
              <a:gd name="connsiteY12" fmla="*/ 712520 h 2090057"/>
              <a:gd name="connsiteX13" fmla="*/ 2012867 w 2096591"/>
              <a:gd name="connsiteY13" fmla="*/ 819398 h 2090057"/>
              <a:gd name="connsiteX14" fmla="*/ 2024743 w 2096591"/>
              <a:gd name="connsiteY14" fmla="*/ 1021278 h 2090057"/>
              <a:gd name="connsiteX15" fmla="*/ 2030680 w 2096591"/>
              <a:gd name="connsiteY15" fmla="*/ 1134094 h 2090057"/>
              <a:gd name="connsiteX16" fmla="*/ 2042556 w 2096591"/>
              <a:gd name="connsiteY16" fmla="*/ 1235034 h 2090057"/>
              <a:gd name="connsiteX17" fmla="*/ 2060369 w 2096591"/>
              <a:gd name="connsiteY17" fmla="*/ 1401289 h 2090057"/>
              <a:gd name="connsiteX18" fmla="*/ 2072244 w 2096591"/>
              <a:gd name="connsiteY18" fmla="*/ 1638795 h 2090057"/>
              <a:gd name="connsiteX19" fmla="*/ 2084119 w 2096591"/>
              <a:gd name="connsiteY19" fmla="*/ 1816925 h 2090057"/>
              <a:gd name="connsiteX20" fmla="*/ 2090057 w 2096591"/>
              <a:gd name="connsiteY20" fmla="*/ 1935678 h 2090057"/>
              <a:gd name="connsiteX21" fmla="*/ 2095995 w 2096591"/>
              <a:gd name="connsiteY21" fmla="*/ 1989117 h 2090057"/>
              <a:gd name="connsiteX22" fmla="*/ 2078182 w 2096591"/>
              <a:gd name="connsiteY22" fmla="*/ 2012868 h 2090057"/>
              <a:gd name="connsiteX23" fmla="*/ 1704109 w 2096591"/>
              <a:gd name="connsiteY23" fmla="*/ 2024743 h 2090057"/>
              <a:gd name="connsiteX24" fmla="*/ 1454727 w 2096591"/>
              <a:gd name="connsiteY24" fmla="*/ 2042556 h 2090057"/>
              <a:gd name="connsiteX25" fmla="*/ 944088 w 2096591"/>
              <a:gd name="connsiteY25" fmla="*/ 2090057 h 2090057"/>
              <a:gd name="connsiteX26" fmla="*/ 843148 w 2096591"/>
              <a:gd name="connsiteY26" fmla="*/ 2084120 h 2090057"/>
              <a:gd name="connsiteX0" fmla="*/ 0 w 2123373"/>
              <a:gd name="connsiteY0" fmla="*/ 53439 h 2090057"/>
              <a:gd name="connsiteX1" fmla="*/ 190005 w 2123373"/>
              <a:gd name="connsiteY1" fmla="*/ 65315 h 2090057"/>
              <a:gd name="connsiteX2" fmla="*/ 1110343 w 2123373"/>
              <a:gd name="connsiteY2" fmla="*/ 59377 h 2090057"/>
              <a:gd name="connsiteX3" fmla="*/ 1377538 w 2123373"/>
              <a:gd name="connsiteY3" fmla="*/ 47502 h 2090057"/>
              <a:gd name="connsiteX4" fmla="*/ 1793174 w 2123373"/>
              <a:gd name="connsiteY4" fmla="*/ 29689 h 2090057"/>
              <a:gd name="connsiteX5" fmla="*/ 1852551 w 2123373"/>
              <a:gd name="connsiteY5" fmla="*/ 17813 h 2090057"/>
              <a:gd name="connsiteX6" fmla="*/ 1917865 w 2123373"/>
              <a:gd name="connsiteY6" fmla="*/ 0 h 2090057"/>
              <a:gd name="connsiteX7" fmla="*/ 1929740 w 2123373"/>
              <a:gd name="connsiteY7" fmla="*/ 95003 h 2090057"/>
              <a:gd name="connsiteX8" fmla="*/ 1935678 w 2123373"/>
              <a:gd name="connsiteY8" fmla="*/ 255320 h 2090057"/>
              <a:gd name="connsiteX9" fmla="*/ 1977242 w 2123373"/>
              <a:gd name="connsiteY9" fmla="*/ 475013 h 2090057"/>
              <a:gd name="connsiteX10" fmla="*/ 1983179 w 2123373"/>
              <a:gd name="connsiteY10" fmla="*/ 540328 h 2090057"/>
              <a:gd name="connsiteX11" fmla="*/ 1995055 w 2123373"/>
              <a:gd name="connsiteY11" fmla="*/ 617517 h 2090057"/>
              <a:gd name="connsiteX12" fmla="*/ 2000992 w 2123373"/>
              <a:gd name="connsiteY12" fmla="*/ 712520 h 2090057"/>
              <a:gd name="connsiteX13" fmla="*/ 2012867 w 2123373"/>
              <a:gd name="connsiteY13" fmla="*/ 819398 h 2090057"/>
              <a:gd name="connsiteX14" fmla="*/ 2024743 w 2123373"/>
              <a:gd name="connsiteY14" fmla="*/ 1021278 h 2090057"/>
              <a:gd name="connsiteX15" fmla="*/ 2030680 w 2123373"/>
              <a:gd name="connsiteY15" fmla="*/ 1134094 h 2090057"/>
              <a:gd name="connsiteX16" fmla="*/ 2042556 w 2123373"/>
              <a:gd name="connsiteY16" fmla="*/ 1235034 h 2090057"/>
              <a:gd name="connsiteX17" fmla="*/ 2060369 w 2123373"/>
              <a:gd name="connsiteY17" fmla="*/ 1401289 h 2090057"/>
              <a:gd name="connsiteX18" fmla="*/ 2072244 w 2123373"/>
              <a:gd name="connsiteY18" fmla="*/ 1638795 h 2090057"/>
              <a:gd name="connsiteX19" fmla="*/ 2084119 w 2123373"/>
              <a:gd name="connsiteY19" fmla="*/ 1816925 h 2090057"/>
              <a:gd name="connsiteX20" fmla="*/ 2090057 w 2123373"/>
              <a:gd name="connsiteY20" fmla="*/ 1935678 h 2090057"/>
              <a:gd name="connsiteX21" fmla="*/ 2095995 w 2123373"/>
              <a:gd name="connsiteY21" fmla="*/ 1989117 h 2090057"/>
              <a:gd name="connsiteX22" fmla="*/ 1704109 w 2123373"/>
              <a:gd name="connsiteY22" fmla="*/ 2024743 h 2090057"/>
              <a:gd name="connsiteX23" fmla="*/ 1454727 w 2123373"/>
              <a:gd name="connsiteY23" fmla="*/ 2042556 h 2090057"/>
              <a:gd name="connsiteX24" fmla="*/ 944088 w 2123373"/>
              <a:gd name="connsiteY24" fmla="*/ 2090057 h 2090057"/>
              <a:gd name="connsiteX25" fmla="*/ 843148 w 2123373"/>
              <a:gd name="connsiteY25"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42556 w 2122114"/>
              <a:gd name="connsiteY16" fmla="*/ 1235034 h 2090057"/>
              <a:gd name="connsiteX17" fmla="*/ 2060369 w 2122114"/>
              <a:gd name="connsiteY17" fmla="*/ 1401289 h 2090057"/>
              <a:gd name="connsiteX18" fmla="*/ 2072244 w 2122114"/>
              <a:gd name="connsiteY18" fmla="*/ 1638795 h 2090057"/>
              <a:gd name="connsiteX19" fmla="*/ 2084119 w 2122114"/>
              <a:gd name="connsiteY19" fmla="*/ 1816925 h 2090057"/>
              <a:gd name="connsiteX20" fmla="*/ 2095995 w 2122114"/>
              <a:gd name="connsiteY20" fmla="*/ 1989117 h 2090057"/>
              <a:gd name="connsiteX21" fmla="*/ 1704109 w 2122114"/>
              <a:gd name="connsiteY21" fmla="*/ 2024743 h 2090057"/>
              <a:gd name="connsiteX22" fmla="*/ 1454727 w 2122114"/>
              <a:gd name="connsiteY22" fmla="*/ 2042556 h 2090057"/>
              <a:gd name="connsiteX23" fmla="*/ 944088 w 2122114"/>
              <a:gd name="connsiteY23" fmla="*/ 2090057 h 2090057"/>
              <a:gd name="connsiteX24" fmla="*/ 843148 w 2122114"/>
              <a:gd name="connsiteY24"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42556 w 2122114"/>
              <a:gd name="connsiteY16" fmla="*/ 1235034 h 2090057"/>
              <a:gd name="connsiteX17" fmla="*/ 2072244 w 2122114"/>
              <a:gd name="connsiteY17" fmla="*/ 1638795 h 2090057"/>
              <a:gd name="connsiteX18" fmla="*/ 2084119 w 2122114"/>
              <a:gd name="connsiteY18" fmla="*/ 1816925 h 2090057"/>
              <a:gd name="connsiteX19" fmla="*/ 2095995 w 2122114"/>
              <a:gd name="connsiteY19" fmla="*/ 1989117 h 2090057"/>
              <a:gd name="connsiteX20" fmla="*/ 1704109 w 2122114"/>
              <a:gd name="connsiteY20" fmla="*/ 2024743 h 2090057"/>
              <a:gd name="connsiteX21" fmla="*/ 1454727 w 2122114"/>
              <a:gd name="connsiteY21" fmla="*/ 2042556 h 2090057"/>
              <a:gd name="connsiteX22" fmla="*/ 944088 w 2122114"/>
              <a:gd name="connsiteY22" fmla="*/ 2090057 h 2090057"/>
              <a:gd name="connsiteX23" fmla="*/ 843148 w 2122114"/>
              <a:gd name="connsiteY23"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29740 w 2122114"/>
              <a:gd name="connsiteY7" fmla="*/ 95003 h 2090057"/>
              <a:gd name="connsiteX8" fmla="*/ 1935678 w 2122114"/>
              <a:gd name="connsiteY8" fmla="*/ 255320 h 2090057"/>
              <a:gd name="connsiteX9" fmla="*/ 1977242 w 2122114"/>
              <a:gd name="connsiteY9" fmla="*/ 475013 h 2090057"/>
              <a:gd name="connsiteX10" fmla="*/ 1983179 w 2122114"/>
              <a:gd name="connsiteY10" fmla="*/ 540328 h 2090057"/>
              <a:gd name="connsiteX11" fmla="*/ 1995055 w 2122114"/>
              <a:gd name="connsiteY11" fmla="*/ 617517 h 2090057"/>
              <a:gd name="connsiteX12" fmla="*/ 2000992 w 2122114"/>
              <a:gd name="connsiteY12" fmla="*/ 712520 h 2090057"/>
              <a:gd name="connsiteX13" fmla="*/ 2012867 w 2122114"/>
              <a:gd name="connsiteY13" fmla="*/ 819398 h 2090057"/>
              <a:gd name="connsiteX14" fmla="*/ 2024743 w 2122114"/>
              <a:gd name="connsiteY14" fmla="*/ 1021278 h 2090057"/>
              <a:gd name="connsiteX15" fmla="*/ 2030680 w 2122114"/>
              <a:gd name="connsiteY15" fmla="*/ 1134094 h 2090057"/>
              <a:gd name="connsiteX16" fmla="*/ 2072244 w 2122114"/>
              <a:gd name="connsiteY16" fmla="*/ 1638795 h 2090057"/>
              <a:gd name="connsiteX17" fmla="*/ 2084119 w 2122114"/>
              <a:gd name="connsiteY17" fmla="*/ 1816925 h 2090057"/>
              <a:gd name="connsiteX18" fmla="*/ 2095995 w 2122114"/>
              <a:gd name="connsiteY18" fmla="*/ 1989117 h 2090057"/>
              <a:gd name="connsiteX19" fmla="*/ 1704109 w 2122114"/>
              <a:gd name="connsiteY19" fmla="*/ 2024743 h 2090057"/>
              <a:gd name="connsiteX20" fmla="*/ 1454727 w 2122114"/>
              <a:gd name="connsiteY20" fmla="*/ 2042556 h 2090057"/>
              <a:gd name="connsiteX21" fmla="*/ 944088 w 2122114"/>
              <a:gd name="connsiteY21" fmla="*/ 2090057 h 2090057"/>
              <a:gd name="connsiteX22" fmla="*/ 843148 w 2122114"/>
              <a:gd name="connsiteY22"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35678 w 2122114"/>
              <a:gd name="connsiteY7" fmla="*/ 255320 h 2090057"/>
              <a:gd name="connsiteX8" fmla="*/ 1977242 w 2122114"/>
              <a:gd name="connsiteY8" fmla="*/ 475013 h 2090057"/>
              <a:gd name="connsiteX9" fmla="*/ 1983179 w 2122114"/>
              <a:gd name="connsiteY9" fmla="*/ 540328 h 2090057"/>
              <a:gd name="connsiteX10" fmla="*/ 1995055 w 2122114"/>
              <a:gd name="connsiteY10" fmla="*/ 617517 h 2090057"/>
              <a:gd name="connsiteX11" fmla="*/ 2000992 w 2122114"/>
              <a:gd name="connsiteY11" fmla="*/ 712520 h 2090057"/>
              <a:gd name="connsiteX12" fmla="*/ 2012867 w 2122114"/>
              <a:gd name="connsiteY12" fmla="*/ 819398 h 2090057"/>
              <a:gd name="connsiteX13" fmla="*/ 2024743 w 2122114"/>
              <a:gd name="connsiteY13" fmla="*/ 1021278 h 2090057"/>
              <a:gd name="connsiteX14" fmla="*/ 2030680 w 2122114"/>
              <a:gd name="connsiteY14" fmla="*/ 1134094 h 2090057"/>
              <a:gd name="connsiteX15" fmla="*/ 2072244 w 2122114"/>
              <a:gd name="connsiteY15" fmla="*/ 1638795 h 2090057"/>
              <a:gd name="connsiteX16" fmla="*/ 2084119 w 2122114"/>
              <a:gd name="connsiteY16" fmla="*/ 1816925 h 2090057"/>
              <a:gd name="connsiteX17" fmla="*/ 2095995 w 2122114"/>
              <a:gd name="connsiteY17" fmla="*/ 1989117 h 2090057"/>
              <a:gd name="connsiteX18" fmla="*/ 1704109 w 2122114"/>
              <a:gd name="connsiteY18" fmla="*/ 2024743 h 2090057"/>
              <a:gd name="connsiteX19" fmla="*/ 1454727 w 2122114"/>
              <a:gd name="connsiteY19" fmla="*/ 2042556 h 2090057"/>
              <a:gd name="connsiteX20" fmla="*/ 944088 w 2122114"/>
              <a:gd name="connsiteY20" fmla="*/ 2090057 h 2090057"/>
              <a:gd name="connsiteX21" fmla="*/ 843148 w 2122114"/>
              <a:gd name="connsiteY21" fmla="*/ 2084120 h 2090057"/>
              <a:gd name="connsiteX0" fmla="*/ 0 w 2122114"/>
              <a:gd name="connsiteY0" fmla="*/ 53439 h 2090057"/>
              <a:gd name="connsiteX1" fmla="*/ 190005 w 2122114"/>
              <a:gd name="connsiteY1" fmla="*/ 65315 h 2090057"/>
              <a:gd name="connsiteX2" fmla="*/ 1110343 w 2122114"/>
              <a:gd name="connsiteY2" fmla="*/ 59377 h 2090057"/>
              <a:gd name="connsiteX3" fmla="*/ 1377538 w 2122114"/>
              <a:gd name="connsiteY3" fmla="*/ 47502 h 2090057"/>
              <a:gd name="connsiteX4" fmla="*/ 1793174 w 2122114"/>
              <a:gd name="connsiteY4" fmla="*/ 29689 h 2090057"/>
              <a:gd name="connsiteX5" fmla="*/ 1852551 w 2122114"/>
              <a:gd name="connsiteY5" fmla="*/ 17813 h 2090057"/>
              <a:gd name="connsiteX6" fmla="*/ 1917865 w 2122114"/>
              <a:gd name="connsiteY6" fmla="*/ 0 h 2090057"/>
              <a:gd name="connsiteX7" fmla="*/ 1935678 w 2122114"/>
              <a:gd name="connsiteY7" fmla="*/ 255320 h 2090057"/>
              <a:gd name="connsiteX8" fmla="*/ 1977242 w 2122114"/>
              <a:gd name="connsiteY8" fmla="*/ 475013 h 2090057"/>
              <a:gd name="connsiteX9" fmla="*/ 1983179 w 2122114"/>
              <a:gd name="connsiteY9" fmla="*/ 540328 h 2090057"/>
              <a:gd name="connsiteX10" fmla="*/ 1995055 w 2122114"/>
              <a:gd name="connsiteY10" fmla="*/ 617517 h 2090057"/>
              <a:gd name="connsiteX11" fmla="*/ 2000992 w 2122114"/>
              <a:gd name="connsiteY11" fmla="*/ 712520 h 2090057"/>
              <a:gd name="connsiteX12" fmla="*/ 2012867 w 2122114"/>
              <a:gd name="connsiteY12" fmla="*/ 819398 h 2090057"/>
              <a:gd name="connsiteX13" fmla="*/ 2024743 w 2122114"/>
              <a:gd name="connsiteY13" fmla="*/ 1021278 h 2090057"/>
              <a:gd name="connsiteX14" fmla="*/ 2030680 w 2122114"/>
              <a:gd name="connsiteY14" fmla="*/ 1134094 h 2090057"/>
              <a:gd name="connsiteX15" fmla="*/ 2072244 w 2122114"/>
              <a:gd name="connsiteY15" fmla="*/ 1638795 h 2090057"/>
              <a:gd name="connsiteX16" fmla="*/ 2084119 w 2122114"/>
              <a:gd name="connsiteY16" fmla="*/ 1816925 h 2090057"/>
              <a:gd name="connsiteX17" fmla="*/ 2095995 w 2122114"/>
              <a:gd name="connsiteY17" fmla="*/ 1989117 h 2090057"/>
              <a:gd name="connsiteX18" fmla="*/ 1704109 w 2122114"/>
              <a:gd name="connsiteY18" fmla="*/ 2024743 h 2090057"/>
              <a:gd name="connsiteX19" fmla="*/ 944088 w 2122114"/>
              <a:gd name="connsiteY19" fmla="*/ 2090057 h 2090057"/>
              <a:gd name="connsiteX20" fmla="*/ 843148 w 2122114"/>
              <a:gd name="connsiteY20" fmla="*/ 2084120 h 2090057"/>
              <a:gd name="connsiteX0" fmla="*/ 0 w 2178302"/>
              <a:gd name="connsiteY0" fmla="*/ 53439 h 2090057"/>
              <a:gd name="connsiteX1" fmla="*/ 190005 w 2178302"/>
              <a:gd name="connsiteY1" fmla="*/ 65315 h 2090057"/>
              <a:gd name="connsiteX2" fmla="*/ 1110343 w 2178302"/>
              <a:gd name="connsiteY2" fmla="*/ 59377 h 2090057"/>
              <a:gd name="connsiteX3" fmla="*/ 1377538 w 2178302"/>
              <a:gd name="connsiteY3" fmla="*/ 47502 h 2090057"/>
              <a:gd name="connsiteX4" fmla="*/ 1793174 w 2178302"/>
              <a:gd name="connsiteY4" fmla="*/ 29689 h 2090057"/>
              <a:gd name="connsiteX5" fmla="*/ 1852551 w 2178302"/>
              <a:gd name="connsiteY5" fmla="*/ 17813 h 2090057"/>
              <a:gd name="connsiteX6" fmla="*/ 1917865 w 2178302"/>
              <a:gd name="connsiteY6" fmla="*/ 0 h 2090057"/>
              <a:gd name="connsiteX7" fmla="*/ 1935678 w 2178302"/>
              <a:gd name="connsiteY7" fmla="*/ 255320 h 2090057"/>
              <a:gd name="connsiteX8" fmla="*/ 1977242 w 2178302"/>
              <a:gd name="connsiteY8" fmla="*/ 475013 h 2090057"/>
              <a:gd name="connsiteX9" fmla="*/ 1983179 w 2178302"/>
              <a:gd name="connsiteY9" fmla="*/ 540328 h 2090057"/>
              <a:gd name="connsiteX10" fmla="*/ 1995055 w 2178302"/>
              <a:gd name="connsiteY10" fmla="*/ 617517 h 2090057"/>
              <a:gd name="connsiteX11" fmla="*/ 2000992 w 2178302"/>
              <a:gd name="connsiteY11" fmla="*/ 712520 h 2090057"/>
              <a:gd name="connsiteX12" fmla="*/ 2012867 w 2178302"/>
              <a:gd name="connsiteY12" fmla="*/ 819398 h 2090057"/>
              <a:gd name="connsiteX13" fmla="*/ 2024743 w 2178302"/>
              <a:gd name="connsiteY13" fmla="*/ 1021278 h 2090057"/>
              <a:gd name="connsiteX14" fmla="*/ 2030680 w 2178302"/>
              <a:gd name="connsiteY14" fmla="*/ 1134094 h 2090057"/>
              <a:gd name="connsiteX15" fmla="*/ 2072244 w 2178302"/>
              <a:gd name="connsiteY15" fmla="*/ 1638795 h 2090057"/>
              <a:gd name="connsiteX16" fmla="*/ 2084119 w 2178302"/>
              <a:gd name="connsiteY16" fmla="*/ 1816925 h 2090057"/>
              <a:gd name="connsiteX17" fmla="*/ 2095995 w 2178302"/>
              <a:gd name="connsiteY17" fmla="*/ 1989117 h 2090057"/>
              <a:gd name="connsiteX18" fmla="*/ 944088 w 2178302"/>
              <a:gd name="connsiteY18" fmla="*/ 2090057 h 2090057"/>
              <a:gd name="connsiteX19" fmla="*/ 843148 w 2178302"/>
              <a:gd name="connsiteY19" fmla="*/ 2084120 h 2090057"/>
              <a:gd name="connsiteX0" fmla="*/ 0 w 2176004"/>
              <a:gd name="connsiteY0" fmla="*/ 53439 h 2090057"/>
              <a:gd name="connsiteX1" fmla="*/ 190005 w 2176004"/>
              <a:gd name="connsiteY1" fmla="*/ 65315 h 2090057"/>
              <a:gd name="connsiteX2" fmla="*/ 1110343 w 2176004"/>
              <a:gd name="connsiteY2" fmla="*/ 59377 h 2090057"/>
              <a:gd name="connsiteX3" fmla="*/ 1377538 w 2176004"/>
              <a:gd name="connsiteY3" fmla="*/ 47502 h 2090057"/>
              <a:gd name="connsiteX4" fmla="*/ 1793174 w 2176004"/>
              <a:gd name="connsiteY4" fmla="*/ 29689 h 2090057"/>
              <a:gd name="connsiteX5" fmla="*/ 1852551 w 2176004"/>
              <a:gd name="connsiteY5" fmla="*/ 17813 h 2090057"/>
              <a:gd name="connsiteX6" fmla="*/ 1917865 w 2176004"/>
              <a:gd name="connsiteY6" fmla="*/ 0 h 2090057"/>
              <a:gd name="connsiteX7" fmla="*/ 1935678 w 2176004"/>
              <a:gd name="connsiteY7" fmla="*/ 255320 h 2090057"/>
              <a:gd name="connsiteX8" fmla="*/ 1977242 w 2176004"/>
              <a:gd name="connsiteY8" fmla="*/ 475013 h 2090057"/>
              <a:gd name="connsiteX9" fmla="*/ 1983179 w 2176004"/>
              <a:gd name="connsiteY9" fmla="*/ 540328 h 2090057"/>
              <a:gd name="connsiteX10" fmla="*/ 1995055 w 2176004"/>
              <a:gd name="connsiteY10" fmla="*/ 617517 h 2090057"/>
              <a:gd name="connsiteX11" fmla="*/ 2000992 w 2176004"/>
              <a:gd name="connsiteY11" fmla="*/ 712520 h 2090057"/>
              <a:gd name="connsiteX12" fmla="*/ 2012867 w 2176004"/>
              <a:gd name="connsiteY12" fmla="*/ 819398 h 2090057"/>
              <a:gd name="connsiteX13" fmla="*/ 2024743 w 2176004"/>
              <a:gd name="connsiteY13" fmla="*/ 1021278 h 2090057"/>
              <a:gd name="connsiteX14" fmla="*/ 2030680 w 2176004"/>
              <a:gd name="connsiteY14" fmla="*/ 1134094 h 2090057"/>
              <a:gd name="connsiteX15" fmla="*/ 2072244 w 2176004"/>
              <a:gd name="connsiteY15" fmla="*/ 1638795 h 2090057"/>
              <a:gd name="connsiteX16" fmla="*/ 2095995 w 2176004"/>
              <a:gd name="connsiteY16" fmla="*/ 1989117 h 2090057"/>
              <a:gd name="connsiteX17" fmla="*/ 944088 w 2176004"/>
              <a:gd name="connsiteY17" fmla="*/ 2090057 h 2090057"/>
              <a:gd name="connsiteX18" fmla="*/ 843148 w 2176004"/>
              <a:gd name="connsiteY18" fmla="*/ 2084120 h 2090057"/>
              <a:gd name="connsiteX0" fmla="*/ 0 w 2183466"/>
              <a:gd name="connsiteY0" fmla="*/ 53439 h 2084120"/>
              <a:gd name="connsiteX1" fmla="*/ 190005 w 2183466"/>
              <a:gd name="connsiteY1" fmla="*/ 65315 h 2084120"/>
              <a:gd name="connsiteX2" fmla="*/ 1110343 w 2183466"/>
              <a:gd name="connsiteY2" fmla="*/ 59377 h 2084120"/>
              <a:gd name="connsiteX3" fmla="*/ 1377538 w 2183466"/>
              <a:gd name="connsiteY3" fmla="*/ 47502 h 2084120"/>
              <a:gd name="connsiteX4" fmla="*/ 1793174 w 2183466"/>
              <a:gd name="connsiteY4" fmla="*/ 29689 h 2084120"/>
              <a:gd name="connsiteX5" fmla="*/ 1852551 w 2183466"/>
              <a:gd name="connsiteY5" fmla="*/ 17813 h 2084120"/>
              <a:gd name="connsiteX6" fmla="*/ 1917865 w 2183466"/>
              <a:gd name="connsiteY6" fmla="*/ 0 h 2084120"/>
              <a:gd name="connsiteX7" fmla="*/ 1935678 w 2183466"/>
              <a:gd name="connsiteY7" fmla="*/ 255320 h 2084120"/>
              <a:gd name="connsiteX8" fmla="*/ 1977242 w 2183466"/>
              <a:gd name="connsiteY8" fmla="*/ 475013 h 2084120"/>
              <a:gd name="connsiteX9" fmla="*/ 1983179 w 2183466"/>
              <a:gd name="connsiteY9" fmla="*/ 540328 h 2084120"/>
              <a:gd name="connsiteX10" fmla="*/ 1995055 w 2183466"/>
              <a:gd name="connsiteY10" fmla="*/ 617517 h 2084120"/>
              <a:gd name="connsiteX11" fmla="*/ 2000992 w 2183466"/>
              <a:gd name="connsiteY11" fmla="*/ 712520 h 2084120"/>
              <a:gd name="connsiteX12" fmla="*/ 2012867 w 2183466"/>
              <a:gd name="connsiteY12" fmla="*/ 819398 h 2084120"/>
              <a:gd name="connsiteX13" fmla="*/ 2024743 w 2183466"/>
              <a:gd name="connsiteY13" fmla="*/ 1021278 h 2084120"/>
              <a:gd name="connsiteX14" fmla="*/ 2030680 w 2183466"/>
              <a:gd name="connsiteY14" fmla="*/ 1134094 h 2084120"/>
              <a:gd name="connsiteX15" fmla="*/ 2072244 w 2183466"/>
              <a:gd name="connsiteY15" fmla="*/ 1638795 h 2084120"/>
              <a:gd name="connsiteX16" fmla="*/ 2095995 w 2183466"/>
              <a:gd name="connsiteY16" fmla="*/ 1989117 h 2084120"/>
              <a:gd name="connsiteX17" fmla="*/ 843148 w 2183466"/>
              <a:gd name="connsiteY17" fmla="*/ 2084120 h 2084120"/>
              <a:gd name="connsiteX0" fmla="*/ 0 w 2183466"/>
              <a:gd name="connsiteY0" fmla="*/ 53439 h 2084120"/>
              <a:gd name="connsiteX1" fmla="*/ 1110343 w 2183466"/>
              <a:gd name="connsiteY1" fmla="*/ 59377 h 2084120"/>
              <a:gd name="connsiteX2" fmla="*/ 1377538 w 2183466"/>
              <a:gd name="connsiteY2" fmla="*/ 47502 h 2084120"/>
              <a:gd name="connsiteX3" fmla="*/ 1793174 w 2183466"/>
              <a:gd name="connsiteY3" fmla="*/ 29689 h 2084120"/>
              <a:gd name="connsiteX4" fmla="*/ 1852551 w 2183466"/>
              <a:gd name="connsiteY4" fmla="*/ 17813 h 2084120"/>
              <a:gd name="connsiteX5" fmla="*/ 1917865 w 2183466"/>
              <a:gd name="connsiteY5" fmla="*/ 0 h 2084120"/>
              <a:gd name="connsiteX6" fmla="*/ 1935678 w 2183466"/>
              <a:gd name="connsiteY6" fmla="*/ 255320 h 2084120"/>
              <a:gd name="connsiteX7" fmla="*/ 1977242 w 2183466"/>
              <a:gd name="connsiteY7" fmla="*/ 475013 h 2084120"/>
              <a:gd name="connsiteX8" fmla="*/ 1983179 w 2183466"/>
              <a:gd name="connsiteY8" fmla="*/ 540328 h 2084120"/>
              <a:gd name="connsiteX9" fmla="*/ 1995055 w 2183466"/>
              <a:gd name="connsiteY9" fmla="*/ 617517 h 2084120"/>
              <a:gd name="connsiteX10" fmla="*/ 2000992 w 2183466"/>
              <a:gd name="connsiteY10" fmla="*/ 712520 h 2084120"/>
              <a:gd name="connsiteX11" fmla="*/ 2012867 w 2183466"/>
              <a:gd name="connsiteY11" fmla="*/ 819398 h 2084120"/>
              <a:gd name="connsiteX12" fmla="*/ 2024743 w 2183466"/>
              <a:gd name="connsiteY12" fmla="*/ 1021278 h 2084120"/>
              <a:gd name="connsiteX13" fmla="*/ 2030680 w 2183466"/>
              <a:gd name="connsiteY13" fmla="*/ 1134094 h 2084120"/>
              <a:gd name="connsiteX14" fmla="*/ 2072244 w 2183466"/>
              <a:gd name="connsiteY14" fmla="*/ 1638795 h 2084120"/>
              <a:gd name="connsiteX15" fmla="*/ 2095995 w 2183466"/>
              <a:gd name="connsiteY15" fmla="*/ 1989117 h 2084120"/>
              <a:gd name="connsiteX16" fmla="*/ 843148 w 2183466"/>
              <a:gd name="connsiteY16" fmla="*/ 2084120 h 2084120"/>
              <a:gd name="connsiteX0" fmla="*/ 0 w 2183466"/>
              <a:gd name="connsiteY0" fmla="*/ 53439 h 2084120"/>
              <a:gd name="connsiteX1" fmla="*/ 1377538 w 2183466"/>
              <a:gd name="connsiteY1" fmla="*/ 47502 h 2084120"/>
              <a:gd name="connsiteX2" fmla="*/ 1793174 w 2183466"/>
              <a:gd name="connsiteY2" fmla="*/ 29689 h 2084120"/>
              <a:gd name="connsiteX3" fmla="*/ 1852551 w 2183466"/>
              <a:gd name="connsiteY3" fmla="*/ 17813 h 2084120"/>
              <a:gd name="connsiteX4" fmla="*/ 1917865 w 2183466"/>
              <a:gd name="connsiteY4" fmla="*/ 0 h 2084120"/>
              <a:gd name="connsiteX5" fmla="*/ 1935678 w 2183466"/>
              <a:gd name="connsiteY5" fmla="*/ 255320 h 2084120"/>
              <a:gd name="connsiteX6" fmla="*/ 1977242 w 2183466"/>
              <a:gd name="connsiteY6" fmla="*/ 475013 h 2084120"/>
              <a:gd name="connsiteX7" fmla="*/ 1983179 w 2183466"/>
              <a:gd name="connsiteY7" fmla="*/ 540328 h 2084120"/>
              <a:gd name="connsiteX8" fmla="*/ 1995055 w 2183466"/>
              <a:gd name="connsiteY8" fmla="*/ 617517 h 2084120"/>
              <a:gd name="connsiteX9" fmla="*/ 2000992 w 2183466"/>
              <a:gd name="connsiteY9" fmla="*/ 712520 h 2084120"/>
              <a:gd name="connsiteX10" fmla="*/ 2012867 w 2183466"/>
              <a:gd name="connsiteY10" fmla="*/ 819398 h 2084120"/>
              <a:gd name="connsiteX11" fmla="*/ 2024743 w 2183466"/>
              <a:gd name="connsiteY11" fmla="*/ 1021278 h 2084120"/>
              <a:gd name="connsiteX12" fmla="*/ 2030680 w 2183466"/>
              <a:gd name="connsiteY12" fmla="*/ 1134094 h 2084120"/>
              <a:gd name="connsiteX13" fmla="*/ 2072244 w 2183466"/>
              <a:gd name="connsiteY13" fmla="*/ 1638795 h 2084120"/>
              <a:gd name="connsiteX14" fmla="*/ 2095995 w 2183466"/>
              <a:gd name="connsiteY14" fmla="*/ 1989117 h 2084120"/>
              <a:gd name="connsiteX15" fmla="*/ 843148 w 2183466"/>
              <a:gd name="connsiteY15" fmla="*/ 2084120 h 2084120"/>
              <a:gd name="connsiteX0" fmla="*/ 0 w 2183466"/>
              <a:gd name="connsiteY0" fmla="*/ 53439 h 2084120"/>
              <a:gd name="connsiteX1" fmla="*/ 1793174 w 2183466"/>
              <a:gd name="connsiteY1" fmla="*/ 29689 h 2084120"/>
              <a:gd name="connsiteX2" fmla="*/ 1852551 w 2183466"/>
              <a:gd name="connsiteY2" fmla="*/ 17813 h 2084120"/>
              <a:gd name="connsiteX3" fmla="*/ 1917865 w 2183466"/>
              <a:gd name="connsiteY3" fmla="*/ 0 h 2084120"/>
              <a:gd name="connsiteX4" fmla="*/ 1935678 w 2183466"/>
              <a:gd name="connsiteY4" fmla="*/ 255320 h 2084120"/>
              <a:gd name="connsiteX5" fmla="*/ 1977242 w 2183466"/>
              <a:gd name="connsiteY5" fmla="*/ 475013 h 2084120"/>
              <a:gd name="connsiteX6" fmla="*/ 1983179 w 2183466"/>
              <a:gd name="connsiteY6" fmla="*/ 540328 h 2084120"/>
              <a:gd name="connsiteX7" fmla="*/ 1995055 w 2183466"/>
              <a:gd name="connsiteY7" fmla="*/ 617517 h 2084120"/>
              <a:gd name="connsiteX8" fmla="*/ 2000992 w 2183466"/>
              <a:gd name="connsiteY8" fmla="*/ 712520 h 2084120"/>
              <a:gd name="connsiteX9" fmla="*/ 2012867 w 2183466"/>
              <a:gd name="connsiteY9" fmla="*/ 819398 h 2084120"/>
              <a:gd name="connsiteX10" fmla="*/ 2024743 w 2183466"/>
              <a:gd name="connsiteY10" fmla="*/ 1021278 h 2084120"/>
              <a:gd name="connsiteX11" fmla="*/ 2030680 w 2183466"/>
              <a:gd name="connsiteY11" fmla="*/ 1134094 h 2084120"/>
              <a:gd name="connsiteX12" fmla="*/ 2072244 w 2183466"/>
              <a:gd name="connsiteY12" fmla="*/ 1638795 h 2084120"/>
              <a:gd name="connsiteX13" fmla="*/ 2095995 w 2183466"/>
              <a:gd name="connsiteY13" fmla="*/ 1989117 h 2084120"/>
              <a:gd name="connsiteX14" fmla="*/ 843148 w 2183466"/>
              <a:gd name="connsiteY14" fmla="*/ 2084120 h 2084120"/>
              <a:gd name="connsiteX0" fmla="*/ 0 w 2183466"/>
              <a:gd name="connsiteY0" fmla="*/ 65938 h 2096619"/>
              <a:gd name="connsiteX1" fmla="*/ 1793174 w 2183466"/>
              <a:gd name="connsiteY1" fmla="*/ 42188 h 2096619"/>
              <a:gd name="connsiteX2" fmla="*/ 1917865 w 2183466"/>
              <a:gd name="connsiteY2" fmla="*/ 12499 h 2096619"/>
              <a:gd name="connsiteX3" fmla="*/ 1935678 w 2183466"/>
              <a:gd name="connsiteY3" fmla="*/ 267819 h 2096619"/>
              <a:gd name="connsiteX4" fmla="*/ 1977242 w 2183466"/>
              <a:gd name="connsiteY4" fmla="*/ 487512 h 2096619"/>
              <a:gd name="connsiteX5" fmla="*/ 1983179 w 2183466"/>
              <a:gd name="connsiteY5" fmla="*/ 552827 h 2096619"/>
              <a:gd name="connsiteX6" fmla="*/ 1995055 w 2183466"/>
              <a:gd name="connsiteY6" fmla="*/ 630016 h 2096619"/>
              <a:gd name="connsiteX7" fmla="*/ 2000992 w 2183466"/>
              <a:gd name="connsiteY7" fmla="*/ 725019 h 2096619"/>
              <a:gd name="connsiteX8" fmla="*/ 2012867 w 2183466"/>
              <a:gd name="connsiteY8" fmla="*/ 831897 h 2096619"/>
              <a:gd name="connsiteX9" fmla="*/ 2024743 w 2183466"/>
              <a:gd name="connsiteY9" fmla="*/ 1033777 h 2096619"/>
              <a:gd name="connsiteX10" fmla="*/ 2030680 w 2183466"/>
              <a:gd name="connsiteY10" fmla="*/ 1146593 h 2096619"/>
              <a:gd name="connsiteX11" fmla="*/ 2072244 w 2183466"/>
              <a:gd name="connsiteY11" fmla="*/ 1651294 h 2096619"/>
              <a:gd name="connsiteX12" fmla="*/ 2095995 w 2183466"/>
              <a:gd name="connsiteY12" fmla="*/ 2001616 h 2096619"/>
              <a:gd name="connsiteX13" fmla="*/ 843148 w 2183466"/>
              <a:gd name="connsiteY13" fmla="*/ 2096619 h 2096619"/>
              <a:gd name="connsiteX0" fmla="*/ 0 w 2183466"/>
              <a:gd name="connsiteY0" fmla="*/ 53439 h 2084120"/>
              <a:gd name="connsiteX1" fmla="*/ 1917865 w 2183466"/>
              <a:gd name="connsiteY1" fmla="*/ 0 h 2084120"/>
              <a:gd name="connsiteX2" fmla="*/ 1935678 w 2183466"/>
              <a:gd name="connsiteY2" fmla="*/ 255320 h 2084120"/>
              <a:gd name="connsiteX3" fmla="*/ 1977242 w 2183466"/>
              <a:gd name="connsiteY3" fmla="*/ 475013 h 2084120"/>
              <a:gd name="connsiteX4" fmla="*/ 1983179 w 2183466"/>
              <a:gd name="connsiteY4" fmla="*/ 540328 h 2084120"/>
              <a:gd name="connsiteX5" fmla="*/ 1995055 w 2183466"/>
              <a:gd name="connsiteY5" fmla="*/ 617517 h 2084120"/>
              <a:gd name="connsiteX6" fmla="*/ 2000992 w 2183466"/>
              <a:gd name="connsiteY6" fmla="*/ 712520 h 2084120"/>
              <a:gd name="connsiteX7" fmla="*/ 2012867 w 2183466"/>
              <a:gd name="connsiteY7" fmla="*/ 819398 h 2084120"/>
              <a:gd name="connsiteX8" fmla="*/ 2024743 w 2183466"/>
              <a:gd name="connsiteY8" fmla="*/ 1021278 h 2084120"/>
              <a:gd name="connsiteX9" fmla="*/ 2030680 w 2183466"/>
              <a:gd name="connsiteY9" fmla="*/ 1134094 h 2084120"/>
              <a:gd name="connsiteX10" fmla="*/ 2072244 w 2183466"/>
              <a:gd name="connsiteY10" fmla="*/ 1638795 h 2084120"/>
              <a:gd name="connsiteX11" fmla="*/ 2095995 w 2183466"/>
              <a:gd name="connsiteY11" fmla="*/ 1989117 h 2084120"/>
              <a:gd name="connsiteX12" fmla="*/ 843148 w 2183466"/>
              <a:gd name="connsiteY12" fmla="*/ 2084120 h 2084120"/>
              <a:gd name="connsiteX0" fmla="*/ 0 w 2183466"/>
              <a:gd name="connsiteY0" fmla="*/ 53439 h 2084120"/>
              <a:gd name="connsiteX1" fmla="*/ 1917865 w 2183466"/>
              <a:gd name="connsiteY1" fmla="*/ 0 h 2084120"/>
              <a:gd name="connsiteX2" fmla="*/ 1977242 w 2183466"/>
              <a:gd name="connsiteY2" fmla="*/ 475013 h 2084120"/>
              <a:gd name="connsiteX3" fmla="*/ 1983179 w 2183466"/>
              <a:gd name="connsiteY3" fmla="*/ 540328 h 2084120"/>
              <a:gd name="connsiteX4" fmla="*/ 1995055 w 2183466"/>
              <a:gd name="connsiteY4" fmla="*/ 617517 h 2084120"/>
              <a:gd name="connsiteX5" fmla="*/ 2000992 w 2183466"/>
              <a:gd name="connsiteY5" fmla="*/ 712520 h 2084120"/>
              <a:gd name="connsiteX6" fmla="*/ 2012867 w 2183466"/>
              <a:gd name="connsiteY6" fmla="*/ 819398 h 2084120"/>
              <a:gd name="connsiteX7" fmla="*/ 2024743 w 2183466"/>
              <a:gd name="connsiteY7" fmla="*/ 1021278 h 2084120"/>
              <a:gd name="connsiteX8" fmla="*/ 2030680 w 2183466"/>
              <a:gd name="connsiteY8" fmla="*/ 1134094 h 2084120"/>
              <a:gd name="connsiteX9" fmla="*/ 2072244 w 2183466"/>
              <a:gd name="connsiteY9" fmla="*/ 1638795 h 2084120"/>
              <a:gd name="connsiteX10" fmla="*/ 2095995 w 2183466"/>
              <a:gd name="connsiteY10" fmla="*/ 1989117 h 2084120"/>
              <a:gd name="connsiteX11" fmla="*/ 843148 w 2183466"/>
              <a:gd name="connsiteY11" fmla="*/ 2084120 h 2084120"/>
              <a:gd name="connsiteX0" fmla="*/ 0 w 2183466"/>
              <a:gd name="connsiteY0" fmla="*/ 53439 h 2084120"/>
              <a:gd name="connsiteX1" fmla="*/ 1917865 w 2183466"/>
              <a:gd name="connsiteY1" fmla="*/ 0 h 2084120"/>
              <a:gd name="connsiteX2" fmla="*/ 1977242 w 2183466"/>
              <a:gd name="connsiteY2" fmla="*/ 475013 h 2084120"/>
              <a:gd name="connsiteX3" fmla="*/ 1971304 w 2183466"/>
              <a:gd name="connsiteY3" fmla="*/ 475013 h 2084120"/>
              <a:gd name="connsiteX4" fmla="*/ 1983179 w 2183466"/>
              <a:gd name="connsiteY4" fmla="*/ 540328 h 2084120"/>
              <a:gd name="connsiteX5" fmla="*/ 1995055 w 2183466"/>
              <a:gd name="connsiteY5" fmla="*/ 617517 h 2084120"/>
              <a:gd name="connsiteX6" fmla="*/ 2000992 w 2183466"/>
              <a:gd name="connsiteY6" fmla="*/ 712520 h 2084120"/>
              <a:gd name="connsiteX7" fmla="*/ 2012867 w 2183466"/>
              <a:gd name="connsiteY7" fmla="*/ 819398 h 2084120"/>
              <a:gd name="connsiteX8" fmla="*/ 2024743 w 2183466"/>
              <a:gd name="connsiteY8" fmla="*/ 1021278 h 2084120"/>
              <a:gd name="connsiteX9" fmla="*/ 2030680 w 2183466"/>
              <a:gd name="connsiteY9" fmla="*/ 1134094 h 2084120"/>
              <a:gd name="connsiteX10" fmla="*/ 2072244 w 2183466"/>
              <a:gd name="connsiteY10" fmla="*/ 1638795 h 2084120"/>
              <a:gd name="connsiteX11" fmla="*/ 2095995 w 2183466"/>
              <a:gd name="connsiteY11" fmla="*/ 1989117 h 2084120"/>
              <a:gd name="connsiteX12" fmla="*/ 843148 w 2183466"/>
              <a:gd name="connsiteY12"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1995055 w 2183466"/>
              <a:gd name="connsiteY4" fmla="*/ 617517 h 2084120"/>
              <a:gd name="connsiteX5" fmla="*/ 2000992 w 2183466"/>
              <a:gd name="connsiteY5" fmla="*/ 712520 h 2084120"/>
              <a:gd name="connsiteX6" fmla="*/ 2012867 w 2183466"/>
              <a:gd name="connsiteY6" fmla="*/ 819398 h 2084120"/>
              <a:gd name="connsiteX7" fmla="*/ 2024743 w 2183466"/>
              <a:gd name="connsiteY7" fmla="*/ 1021278 h 2084120"/>
              <a:gd name="connsiteX8" fmla="*/ 2030680 w 2183466"/>
              <a:gd name="connsiteY8" fmla="*/ 1134094 h 2084120"/>
              <a:gd name="connsiteX9" fmla="*/ 2072244 w 2183466"/>
              <a:gd name="connsiteY9" fmla="*/ 1638795 h 2084120"/>
              <a:gd name="connsiteX10" fmla="*/ 2095995 w 2183466"/>
              <a:gd name="connsiteY10" fmla="*/ 1989117 h 2084120"/>
              <a:gd name="connsiteX11" fmla="*/ 843148 w 2183466"/>
              <a:gd name="connsiteY11"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1995055 w 2183466"/>
              <a:gd name="connsiteY4" fmla="*/ 617517 h 2084120"/>
              <a:gd name="connsiteX5" fmla="*/ 2012867 w 2183466"/>
              <a:gd name="connsiteY5" fmla="*/ 819398 h 2084120"/>
              <a:gd name="connsiteX6" fmla="*/ 2024743 w 2183466"/>
              <a:gd name="connsiteY6" fmla="*/ 1021278 h 2084120"/>
              <a:gd name="connsiteX7" fmla="*/ 2030680 w 2183466"/>
              <a:gd name="connsiteY7" fmla="*/ 1134094 h 2084120"/>
              <a:gd name="connsiteX8" fmla="*/ 2072244 w 2183466"/>
              <a:gd name="connsiteY8" fmla="*/ 1638795 h 2084120"/>
              <a:gd name="connsiteX9" fmla="*/ 2095995 w 2183466"/>
              <a:gd name="connsiteY9" fmla="*/ 1989117 h 2084120"/>
              <a:gd name="connsiteX10" fmla="*/ 843148 w 2183466"/>
              <a:gd name="connsiteY10" fmla="*/ 2084120 h 2084120"/>
              <a:gd name="connsiteX0" fmla="*/ 0 w 2183466"/>
              <a:gd name="connsiteY0" fmla="*/ 53439 h 2084120"/>
              <a:gd name="connsiteX1" fmla="*/ 1917865 w 2183466"/>
              <a:gd name="connsiteY1" fmla="*/ 0 h 2084120"/>
              <a:gd name="connsiteX2" fmla="*/ 1971304 w 2183466"/>
              <a:gd name="connsiteY2" fmla="*/ 475013 h 2084120"/>
              <a:gd name="connsiteX3" fmla="*/ 1983179 w 2183466"/>
              <a:gd name="connsiteY3" fmla="*/ 540328 h 2084120"/>
              <a:gd name="connsiteX4" fmla="*/ 2012867 w 2183466"/>
              <a:gd name="connsiteY4" fmla="*/ 819398 h 2084120"/>
              <a:gd name="connsiteX5" fmla="*/ 2024743 w 2183466"/>
              <a:gd name="connsiteY5" fmla="*/ 1021278 h 2084120"/>
              <a:gd name="connsiteX6" fmla="*/ 2030680 w 2183466"/>
              <a:gd name="connsiteY6" fmla="*/ 1134094 h 2084120"/>
              <a:gd name="connsiteX7" fmla="*/ 2072244 w 2183466"/>
              <a:gd name="connsiteY7" fmla="*/ 1638795 h 2084120"/>
              <a:gd name="connsiteX8" fmla="*/ 2095995 w 2183466"/>
              <a:gd name="connsiteY8" fmla="*/ 1989117 h 2084120"/>
              <a:gd name="connsiteX9" fmla="*/ 843148 w 2183466"/>
              <a:gd name="connsiteY9" fmla="*/ 2084120 h 2084120"/>
              <a:gd name="connsiteX0" fmla="*/ 0 w 2183466"/>
              <a:gd name="connsiteY0" fmla="*/ 53439 h 2084120"/>
              <a:gd name="connsiteX1" fmla="*/ 1917865 w 2183466"/>
              <a:gd name="connsiteY1" fmla="*/ 0 h 2084120"/>
              <a:gd name="connsiteX2" fmla="*/ 1983179 w 2183466"/>
              <a:gd name="connsiteY2" fmla="*/ 540328 h 2084120"/>
              <a:gd name="connsiteX3" fmla="*/ 2012867 w 2183466"/>
              <a:gd name="connsiteY3" fmla="*/ 819398 h 2084120"/>
              <a:gd name="connsiteX4" fmla="*/ 2024743 w 2183466"/>
              <a:gd name="connsiteY4" fmla="*/ 1021278 h 2084120"/>
              <a:gd name="connsiteX5" fmla="*/ 2030680 w 2183466"/>
              <a:gd name="connsiteY5" fmla="*/ 1134094 h 2084120"/>
              <a:gd name="connsiteX6" fmla="*/ 2072244 w 2183466"/>
              <a:gd name="connsiteY6" fmla="*/ 1638795 h 2084120"/>
              <a:gd name="connsiteX7" fmla="*/ 2095995 w 2183466"/>
              <a:gd name="connsiteY7" fmla="*/ 1989117 h 2084120"/>
              <a:gd name="connsiteX8" fmla="*/ 843148 w 2183466"/>
              <a:gd name="connsiteY8" fmla="*/ 2084120 h 2084120"/>
              <a:gd name="connsiteX0" fmla="*/ 0 w 2183466"/>
              <a:gd name="connsiteY0" fmla="*/ 53439 h 2084120"/>
              <a:gd name="connsiteX1" fmla="*/ 1917865 w 2183466"/>
              <a:gd name="connsiteY1" fmla="*/ 0 h 2084120"/>
              <a:gd name="connsiteX2" fmla="*/ 2012867 w 2183466"/>
              <a:gd name="connsiteY2" fmla="*/ 819398 h 2084120"/>
              <a:gd name="connsiteX3" fmla="*/ 2024743 w 2183466"/>
              <a:gd name="connsiteY3" fmla="*/ 1021278 h 2084120"/>
              <a:gd name="connsiteX4" fmla="*/ 2030680 w 2183466"/>
              <a:gd name="connsiteY4" fmla="*/ 1134094 h 2084120"/>
              <a:gd name="connsiteX5" fmla="*/ 2072244 w 2183466"/>
              <a:gd name="connsiteY5" fmla="*/ 1638795 h 2084120"/>
              <a:gd name="connsiteX6" fmla="*/ 2095995 w 2183466"/>
              <a:gd name="connsiteY6" fmla="*/ 1989117 h 2084120"/>
              <a:gd name="connsiteX7" fmla="*/ 843148 w 2183466"/>
              <a:gd name="connsiteY7" fmla="*/ 2084120 h 2084120"/>
              <a:gd name="connsiteX0" fmla="*/ 0 w 2171698"/>
              <a:gd name="connsiteY0" fmla="*/ 53439 h 2088672"/>
              <a:gd name="connsiteX1" fmla="*/ 1917865 w 2171698"/>
              <a:gd name="connsiteY1" fmla="*/ 0 h 2088672"/>
              <a:gd name="connsiteX2" fmla="*/ 2012867 w 2171698"/>
              <a:gd name="connsiteY2" fmla="*/ 819398 h 2088672"/>
              <a:gd name="connsiteX3" fmla="*/ 2024743 w 2171698"/>
              <a:gd name="connsiteY3" fmla="*/ 1021278 h 2088672"/>
              <a:gd name="connsiteX4" fmla="*/ 2030680 w 2171698"/>
              <a:gd name="connsiteY4" fmla="*/ 1134094 h 2088672"/>
              <a:gd name="connsiteX5" fmla="*/ 2095995 w 2171698"/>
              <a:gd name="connsiteY5" fmla="*/ 1989117 h 2088672"/>
              <a:gd name="connsiteX6" fmla="*/ 843148 w 2171698"/>
              <a:gd name="connsiteY6" fmla="*/ 2084120 h 2088672"/>
              <a:gd name="connsiteX0" fmla="*/ 0 w 2170473"/>
              <a:gd name="connsiteY0" fmla="*/ 53439 h 2095652"/>
              <a:gd name="connsiteX1" fmla="*/ 1917865 w 2170473"/>
              <a:gd name="connsiteY1" fmla="*/ 0 h 2095652"/>
              <a:gd name="connsiteX2" fmla="*/ 2012867 w 2170473"/>
              <a:gd name="connsiteY2" fmla="*/ 819398 h 2095652"/>
              <a:gd name="connsiteX3" fmla="*/ 2024743 w 2170473"/>
              <a:gd name="connsiteY3" fmla="*/ 1021278 h 2095652"/>
              <a:gd name="connsiteX4" fmla="*/ 2095995 w 2170473"/>
              <a:gd name="connsiteY4" fmla="*/ 1989117 h 2095652"/>
              <a:gd name="connsiteX5" fmla="*/ 843148 w 2170473"/>
              <a:gd name="connsiteY5" fmla="*/ 2084120 h 2095652"/>
              <a:gd name="connsiteX0" fmla="*/ 0 w 2170019"/>
              <a:gd name="connsiteY0" fmla="*/ 53439 h 2108986"/>
              <a:gd name="connsiteX1" fmla="*/ 1917865 w 2170019"/>
              <a:gd name="connsiteY1" fmla="*/ 0 h 2108986"/>
              <a:gd name="connsiteX2" fmla="*/ 2012867 w 2170019"/>
              <a:gd name="connsiteY2" fmla="*/ 819398 h 2108986"/>
              <a:gd name="connsiteX3" fmla="*/ 2095995 w 2170019"/>
              <a:gd name="connsiteY3" fmla="*/ 1989117 h 2108986"/>
              <a:gd name="connsiteX4" fmla="*/ 843148 w 2170019"/>
              <a:gd name="connsiteY4" fmla="*/ 2084120 h 2108986"/>
              <a:gd name="connsiteX0" fmla="*/ 0 w 2211349"/>
              <a:gd name="connsiteY0" fmla="*/ 53439 h 2166931"/>
              <a:gd name="connsiteX1" fmla="*/ 1917865 w 2211349"/>
              <a:gd name="connsiteY1" fmla="*/ 0 h 2166931"/>
              <a:gd name="connsiteX2" fmla="*/ 2095995 w 2211349"/>
              <a:gd name="connsiteY2" fmla="*/ 1989117 h 2166931"/>
              <a:gd name="connsiteX3" fmla="*/ 843148 w 2211349"/>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146732"/>
              <a:gd name="connsiteY0" fmla="*/ 53439 h 2166931"/>
              <a:gd name="connsiteX1" fmla="*/ 1917865 w 2146732"/>
              <a:gd name="connsiteY1" fmla="*/ 0 h 2166931"/>
              <a:gd name="connsiteX2" fmla="*/ 2095995 w 2146732"/>
              <a:gd name="connsiteY2" fmla="*/ 1989117 h 2166931"/>
              <a:gd name="connsiteX3" fmla="*/ 843148 w 2146732"/>
              <a:gd name="connsiteY3" fmla="*/ 2084120 h 2166931"/>
              <a:gd name="connsiteX0" fmla="*/ 0 w 2232421"/>
              <a:gd name="connsiteY0" fmla="*/ 53439 h 2084120"/>
              <a:gd name="connsiteX1" fmla="*/ 1917865 w 2232421"/>
              <a:gd name="connsiteY1" fmla="*/ 0 h 2084120"/>
              <a:gd name="connsiteX2" fmla="*/ 2095995 w 2232421"/>
              <a:gd name="connsiteY2" fmla="*/ 1989117 h 2084120"/>
              <a:gd name="connsiteX3" fmla="*/ 843148 w 2232421"/>
              <a:gd name="connsiteY3" fmla="*/ 2084120 h 2084120"/>
              <a:gd name="connsiteX0" fmla="*/ 0 w 2096005"/>
              <a:gd name="connsiteY0" fmla="*/ 53439 h 2114387"/>
              <a:gd name="connsiteX1" fmla="*/ 1917865 w 2096005"/>
              <a:gd name="connsiteY1" fmla="*/ 0 h 2114387"/>
              <a:gd name="connsiteX2" fmla="*/ 2095995 w 2096005"/>
              <a:gd name="connsiteY2" fmla="*/ 1989117 h 2114387"/>
              <a:gd name="connsiteX3" fmla="*/ 843148 w 2096005"/>
              <a:gd name="connsiteY3" fmla="*/ 2084120 h 2114387"/>
              <a:gd name="connsiteX0" fmla="*/ 0 w 2096005"/>
              <a:gd name="connsiteY0" fmla="*/ 53439 h 2118349"/>
              <a:gd name="connsiteX1" fmla="*/ 1917865 w 2096005"/>
              <a:gd name="connsiteY1" fmla="*/ 0 h 2118349"/>
              <a:gd name="connsiteX2" fmla="*/ 2095995 w 2096005"/>
              <a:gd name="connsiteY2" fmla="*/ 1989117 h 2118349"/>
              <a:gd name="connsiteX3" fmla="*/ 843148 w 2096005"/>
              <a:gd name="connsiteY3" fmla="*/ 2084120 h 2118349"/>
              <a:gd name="connsiteX0" fmla="*/ 0 w 2096005"/>
              <a:gd name="connsiteY0" fmla="*/ 53439 h 2118349"/>
              <a:gd name="connsiteX1" fmla="*/ 1917865 w 2096005"/>
              <a:gd name="connsiteY1" fmla="*/ 0 h 2118349"/>
              <a:gd name="connsiteX2" fmla="*/ 2095995 w 2096005"/>
              <a:gd name="connsiteY2" fmla="*/ 1989117 h 2118349"/>
              <a:gd name="connsiteX3" fmla="*/ 843148 w 2096005"/>
              <a:gd name="connsiteY3" fmla="*/ 2084120 h 2118349"/>
              <a:gd name="connsiteX0" fmla="*/ 0 w 2211916"/>
              <a:gd name="connsiteY0" fmla="*/ 53439 h 2118349"/>
              <a:gd name="connsiteX1" fmla="*/ 1917865 w 2211916"/>
              <a:gd name="connsiteY1" fmla="*/ 0 h 2118349"/>
              <a:gd name="connsiteX2" fmla="*/ 2095995 w 2211916"/>
              <a:gd name="connsiteY2" fmla="*/ 1989117 h 2118349"/>
              <a:gd name="connsiteX3" fmla="*/ 843148 w 2211916"/>
              <a:gd name="connsiteY3" fmla="*/ 2084120 h 2118349"/>
              <a:gd name="connsiteX0" fmla="*/ 0 w 2252870"/>
              <a:gd name="connsiteY0" fmla="*/ 53518 h 2118428"/>
              <a:gd name="connsiteX1" fmla="*/ 1917865 w 2252870"/>
              <a:gd name="connsiteY1" fmla="*/ 79 h 2118428"/>
              <a:gd name="connsiteX2" fmla="*/ 2095995 w 2252870"/>
              <a:gd name="connsiteY2" fmla="*/ 1989196 h 2118428"/>
              <a:gd name="connsiteX3" fmla="*/ 843148 w 2252870"/>
              <a:gd name="connsiteY3" fmla="*/ 2084199 h 2118428"/>
              <a:gd name="connsiteX0" fmla="*/ 0 w 2315038"/>
              <a:gd name="connsiteY0" fmla="*/ 53581 h 2118491"/>
              <a:gd name="connsiteX1" fmla="*/ 1917865 w 2315038"/>
              <a:gd name="connsiteY1" fmla="*/ 142 h 2118491"/>
              <a:gd name="connsiteX2" fmla="*/ 2095995 w 2315038"/>
              <a:gd name="connsiteY2" fmla="*/ 1989259 h 2118491"/>
              <a:gd name="connsiteX3" fmla="*/ 843148 w 2315038"/>
              <a:gd name="connsiteY3" fmla="*/ 2084262 h 2118491"/>
              <a:gd name="connsiteX0" fmla="*/ 0 w 2156326"/>
              <a:gd name="connsiteY0" fmla="*/ 53439 h 2118349"/>
              <a:gd name="connsiteX1" fmla="*/ 1917865 w 2156326"/>
              <a:gd name="connsiteY1" fmla="*/ 0 h 2118349"/>
              <a:gd name="connsiteX2" fmla="*/ 2095995 w 2156326"/>
              <a:gd name="connsiteY2" fmla="*/ 1989117 h 2118349"/>
              <a:gd name="connsiteX3" fmla="*/ 843148 w 2156326"/>
              <a:gd name="connsiteY3" fmla="*/ 2084120 h 2118349"/>
              <a:gd name="connsiteX0" fmla="*/ 0 w 2095995"/>
              <a:gd name="connsiteY0" fmla="*/ 53439 h 2118349"/>
              <a:gd name="connsiteX1" fmla="*/ 1917865 w 2095995"/>
              <a:gd name="connsiteY1" fmla="*/ 0 h 2118349"/>
              <a:gd name="connsiteX2" fmla="*/ 2095995 w 2095995"/>
              <a:gd name="connsiteY2" fmla="*/ 1989117 h 2118349"/>
              <a:gd name="connsiteX3" fmla="*/ 843148 w 2095995"/>
              <a:gd name="connsiteY3" fmla="*/ 2084120 h 2118349"/>
              <a:gd name="connsiteX0" fmla="*/ 0 w 2095995"/>
              <a:gd name="connsiteY0" fmla="*/ 53439 h 2105694"/>
              <a:gd name="connsiteX1" fmla="*/ 1917865 w 2095995"/>
              <a:gd name="connsiteY1" fmla="*/ 0 h 2105694"/>
              <a:gd name="connsiteX2" fmla="*/ 2095995 w 2095995"/>
              <a:gd name="connsiteY2" fmla="*/ 1989117 h 2105694"/>
              <a:gd name="connsiteX3" fmla="*/ 843148 w 2095995"/>
              <a:gd name="connsiteY3" fmla="*/ 2084120 h 2105694"/>
              <a:gd name="connsiteX0" fmla="*/ 0 w 2211349"/>
              <a:gd name="connsiteY0" fmla="*/ 53439 h 2159305"/>
              <a:gd name="connsiteX1" fmla="*/ 1917865 w 2211349"/>
              <a:gd name="connsiteY1" fmla="*/ 0 h 2159305"/>
              <a:gd name="connsiteX2" fmla="*/ 2095995 w 2211349"/>
              <a:gd name="connsiteY2" fmla="*/ 1989117 h 2159305"/>
              <a:gd name="connsiteX3" fmla="*/ 843148 w 2211349"/>
              <a:gd name="connsiteY3" fmla="*/ 2084120 h 2159305"/>
              <a:gd name="connsiteX0" fmla="*/ 0 w 2106622"/>
              <a:gd name="connsiteY0" fmla="*/ 53439 h 2159305"/>
              <a:gd name="connsiteX1" fmla="*/ 1917865 w 2106622"/>
              <a:gd name="connsiteY1" fmla="*/ 0 h 2159305"/>
              <a:gd name="connsiteX2" fmla="*/ 2095995 w 2106622"/>
              <a:gd name="connsiteY2" fmla="*/ 1989117 h 2159305"/>
              <a:gd name="connsiteX3" fmla="*/ 843148 w 2106622"/>
              <a:gd name="connsiteY3" fmla="*/ 2084120 h 2159305"/>
              <a:gd name="connsiteX0" fmla="*/ 0 w 2095995"/>
              <a:gd name="connsiteY0" fmla="*/ 53439 h 2159305"/>
              <a:gd name="connsiteX1" fmla="*/ 1917865 w 2095995"/>
              <a:gd name="connsiteY1" fmla="*/ 0 h 2159305"/>
              <a:gd name="connsiteX2" fmla="*/ 2095995 w 2095995"/>
              <a:gd name="connsiteY2" fmla="*/ 1989117 h 2159305"/>
              <a:gd name="connsiteX3" fmla="*/ 843148 w 2095995"/>
              <a:gd name="connsiteY3" fmla="*/ 2084120 h 2159305"/>
              <a:gd name="connsiteX0" fmla="*/ 0 w 2095995"/>
              <a:gd name="connsiteY0" fmla="*/ 53439 h 2084120"/>
              <a:gd name="connsiteX1" fmla="*/ 1917865 w 2095995"/>
              <a:gd name="connsiteY1" fmla="*/ 0 h 2084120"/>
              <a:gd name="connsiteX2" fmla="*/ 2095995 w 2095995"/>
              <a:gd name="connsiteY2" fmla="*/ 1989117 h 2084120"/>
              <a:gd name="connsiteX3" fmla="*/ 843148 w 2095995"/>
              <a:gd name="connsiteY3" fmla="*/ 2084120 h 2084120"/>
              <a:gd name="connsiteX0" fmla="*/ 0 w 1971304"/>
              <a:gd name="connsiteY0" fmla="*/ 53439 h 2125683"/>
              <a:gd name="connsiteX1" fmla="*/ 1917865 w 1971304"/>
              <a:gd name="connsiteY1" fmla="*/ 0 h 2125683"/>
              <a:gd name="connsiteX2" fmla="*/ 1971304 w 1971304"/>
              <a:gd name="connsiteY2" fmla="*/ 2125683 h 2125683"/>
              <a:gd name="connsiteX3" fmla="*/ 843148 w 1971304"/>
              <a:gd name="connsiteY3" fmla="*/ 2084120 h 2125683"/>
              <a:gd name="connsiteX0" fmla="*/ 0 w 1971304"/>
              <a:gd name="connsiteY0" fmla="*/ 0 h 2072244"/>
              <a:gd name="connsiteX1" fmla="*/ 1917865 w 1971304"/>
              <a:gd name="connsiteY1" fmla="*/ 11876 h 2072244"/>
              <a:gd name="connsiteX2" fmla="*/ 1971304 w 1971304"/>
              <a:gd name="connsiteY2" fmla="*/ 2072244 h 2072244"/>
              <a:gd name="connsiteX3" fmla="*/ 843148 w 1971304"/>
              <a:gd name="connsiteY3" fmla="*/ 2030681 h 2072244"/>
              <a:gd name="connsiteX0" fmla="*/ 0 w 1971304"/>
              <a:gd name="connsiteY0" fmla="*/ 5937 h 2078181"/>
              <a:gd name="connsiteX1" fmla="*/ 1917865 w 1971304"/>
              <a:gd name="connsiteY1" fmla="*/ 0 h 2078181"/>
              <a:gd name="connsiteX2" fmla="*/ 1971304 w 1971304"/>
              <a:gd name="connsiteY2" fmla="*/ 2078181 h 2078181"/>
              <a:gd name="connsiteX3" fmla="*/ 843148 w 1971304"/>
              <a:gd name="connsiteY3" fmla="*/ 2036618 h 2078181"/>
              <a:gd name="connsiteX0" fmla="*/ 0 w 1971304"/>
              <a:gd name="connsiteY0" fmla="*/ 5937 h 2084119"/>
              <a:gd name="connsiteX1" fmla="*/ 1917865 w 1971304"/>
              <a:gd name="connsiteY1" fmla="*/ 0 h 2084119"/>
              <a:gd name="connsiteX2" fmla="*/ 1971304 w 1971304"/>
              <a:gd name="connsiteY2" fmla="*/ 2078181 h 2084119"/>
              <a:gd name="connsiteX3" fmla="*/ 843148 w 1971304"/>
              <a:gd name="connsiteY3" fmla="*/ 2084119 h 2084119"/>
              <a:gd name="connsiteX0" fmla="*/ 0 w 1983180"/>
              <a:gd name="connsiteY0" fmla="*/ 0 h 2078182"/>
              <a:gd name="connsiteX1" fmla="*/ 1983180 w 1983180"/>
              <a:gd name="connsiteY1" fmla="*/ 1 h 2078182"/>
              <a:gd name="connsiteX2" fmla="*/ 1971304 w 1983180"/>
              <a:gd name="connsiteY2" fmla="*/ 2072244 h 2078182"/>
              <a:gd name="connsiteX3" fmla="*/ 843148 w 1983180"/>
              <a:gd name="connsiteY3" fmla="*/ 2078182 h 2078182"/>
              <a:gd name="connsiteX0" fmla="*/ 0 w 1971647"/>
              <a:gd name="connsiteY0" fmla="*/ 0 h 2078182"/>
              <a:gd name="connsiteX1" fmla="*/ 1947554 w 1971647"/>
              <a:gd name="connsiteY1" fmla="*/ 1 h 2078182"/>
              <a:gd name="connsiteX2" fmla="*/ 1971304 w 1971647"/>
              <a:gd name="connsiteY2" fmla="*/ 2072244 h 2078182"/>
              <a:gd name="connsiteX3" fmla="*/ 843148 w 1971647"/>
              <a:gd name="connsiteY3" fmla="*/ 2078182 h 2078182"/>
              <a:gd name="connsiteX0" fmla="*/ 0 w 1977243"/>
              <a:gd name="connsiteY0" fmla="*/ 0 h 2078182"/>
              <a:gd name="connsiteX1" fmla="*/ 1977243 w 1977243"/>
              <a:gd name="connsiteY1" fmla="*/ 1 h 2078182"/>
              <a:gd name="connsiteX2" fmla="*/ 1971304 w 1977243"/>
              <a:gd name="connsiteY2" fmla="*/ 2072244 h 2078182"/>
              <a:gd name="connsiteX3" fmla="*/ 843148 w 1977243"/>
              <a:gd name="connsiteY3" fmla="*/ 2078182 h 2078182"/>
              <a:gd name="connsiteX0" fmla="*/ 0 w 1971830"/>
              <a:gd name="connsiteY0" fmla="*/ 0 h 2078182"/>
              <a:gd name="connsiteX1" fmla="*/ 1959430 w 1971830"/>
              <a:gd name="connsiteY1" fmla="*/ 1 h 2078182"/>
              <a:gd name="connsiteX2" fmla="*/ 1971304 w 1971830"/>
              <a:gd name="connsiteY2" fmla="*/ 2072244 h 2078182"/>
              <a:gd name="connsiteX3" fmla="*/ 843148 w 1971830"/>
              <a:gd name="connsiteY3" fmla="*/ 2078182 h 2078182"/>
              <a:gd name="connsiteX0" fmla="*/ 0 w 1971320"/>
              <a:gd name="connsiteY0" fmla="*/ 12245 h 2090427"/>
              <a:gd name="connsiteX1" fmla="*/ 1277712 w 1971320"/>
              <a:gd name="connsiteY1" fmla="*/ 0 h 2090427"/>
              <a:gd name="connsiteX2" fmla="*/ 1971304 w 1971320"/>
              <a:gd name="connsiteY2" fmla="*/ 2084489 h 2090427"/>
              <a:gd name="connsiteX3" fmla="*/ 843148 w 1971320"/>
              <a:gd name="connsiteY3" fmla="*/ 2090427 h 2090427"/>
              <a:gd name="connsiteX0" fmla="*/ 0 w 1972491"/>
              <a:gd name="connsiteY0" fmla="*/ 4081 h 2082263"/>
              <a:gd name="connsiteX1" fmla="*/ 1971676 w 1972491"/>
              <a:gd name="connsiteY1" fmla="*/ 0 h 2082263"/>
              <a:gd name="connsiteX2" fmla="*/ 1971304 w 1972491"/>
              <a:gd name="connsiteY2" fmla="*/ 2076325 h 2082263"/>
              <a:gd name="connsiteX3" fmla="*/ 843148 w 1972491"/>
              <a:gd name="connsiteY3" fmla="*/ 2082263 h 2082263"/>
              <a:gd name="connsiteX0" fmla="*/ 0 w 1972491"/>
              <a:gd name="connsiteY0" fmla="*/ 4081 h 2086345"/>
              <a:gd name="connsiteX1" fmla="*/ 1971676 w 1972491"/>
              <a:gd name="connsiteY1" fmla="*/ 0 h 2086345"/>
              <a:gd name="connsiteX2" fmla="*/ 1971304 w 1972491"/>
              <a:gd name="connsiteY2" fmla="*/ 2076325 h 2086345"/>
              <a:gd name="connsiteX3" fmla="*/ 1252894 w 1972491"/>
              <a:gd name="connsiteY3" fmla="*/ 2086345 h 2086345"/>
              <a:gd name="connsiteX0" fmla="*/ 0 w 1972491"/>
              <a:gd name="connsiteY0" fmla="*/ 4081 h 2086345"/>
              <a:gd name="connsiteX1" fmla="*/ 1971676 w 1972491"/>
              <a:gd name="connsiteY1" fmla="*/ 0 h 2086345"/>
              <a:gd name="connsiteX2" fmla="*/ 1971304 w 1972491"/>
              <a:gd name="connsiteY2" fmla="*/ 2076325 h 2086345"/>
              <a:gd name="connsiteX3" fmla="*/ 1138788 w 1972491"/>
              <a:gd name="connsiteY3" fmla="*/ 2086345 h 2086345"/>
              <a:gd name="connsiteX0" fmla="*/ 0 w 1972491"/>
              <a:gd name="connsiteY0" fmla="*/ 4081 h 2086345"/>
              <a:gd name="connsiteX1" fmla="*/ 1971676 w 1972491"/>
              <a:gd name="connsiteY1" fmla="*/ 0 h 2086345"/>
              <a:gd name="connsiteX2" fmla="*/ 1971304 w 1972491"/>
              <a:gd name="connsiteY2" fmla="*/ 2076325 h 2086345"/>
              <a:gd name="connsiteX3" fmla="*/ 1040242 w 1972491"/>
              <a:gd name="connsiteY3" fmla="*/ 2086345 h 2086345"/>
              <a:gd name="connsiteX0" fmla="*/ 0 w 1971677"/>
              <a:gd name="connsiteY0" fmla="*/ 4081 h 2086345"/>
              <a:gd name="connsiteX1" fmla="*/ 1971676 w 1971677"/>
              <a:gd name="connsiteY1" fmla="*/ 0 h 2086345"/>
              <a:gd name="connsiteX2" fmla="*/ 1966118 w 1971677"/>
              <a:gd name="connsiteY2" fmla="*/ 1806903 h 2086345"/>
              <a:gd name="connsiteX3" fmla="*/ 1040242 w 1971677"/>
              <a:gd name="connsiteY3" fmla="*/ 2086345 h 2086345"/>
              <a:gd name="connsiteX0" fmla="*/ 0 w 1971676"/>
              <a:gd name="connsiteY0" fmla="*/ 4081 h 1821005"/>
              <a:gd name="connsiteX1" fmla="*/ 1971676 w 1971676"/>
              <a:gd name="connsiteY1" fmla="*/ 0 h 1821005"/>
              <a:gd name="connsiteX2" fmla="*/ 1966118 w 1971676"/>
              <a:gd name="connsiteY2" fmla="*/ 1806903 h 1821005"/>
              <a:gd name="connsiteX3" fmla="*/ 1060990 w 1971676"/>
              <a:gd name="connsiteY3" fmla="*/ 1821005 h 1821005"/>
              <a:gd name="connsiteX0" fmla="*/ 186591 w 2158267"/>
              <a:gd name="connsiteY0" fmla="*/ 4081 h 1826943"/>
              <a:gd name="connsiteX1" fmla="*/ 2158267 w 2158267"/>
              <a:gd name="connsiteY1" fmla="*/ 0 h 1826943"/>
              <a:gd name="connsiteX2" fmla="*/ 2152709 w 2158267"/>
              <a:gd name="connsiteY2" fmla="*/ 1806903 h 1826943"/>
              <a:gd name="connsiteX3" fmla="*/ 0 w 2158267"/>
              <a:gd name="connsiteY3" fmla="*/ 1826943 h 1826943"/>
            </a:gdLst>
            <a:ahLst/>
            <a:cxnLst>
              <a:cxn ang="0">
                <a:pos x="connsiteX0" y="connsiteY0"/>
              </a:cxn>
              <a:cxn ang="0">
                <a:pos x="connsiteX1" y="connsiteY1"/>
              </a:cxn>
              <a:cxn ang="0">
                <a:pos x="connsiteX2" y="connsiteY2"/>
              </a:cxn>
              <a:cxn ang="0">
                <a:pos x="connsiteX3" y="connsiteY3"/>
              </a:cxn>
            </a:cxnLst>
            <a:rect l="l" t="t" r="r" b="b"/>
            <a:pathLst>
              <a:path w="2158267" h="1826943">
                <a:moveTo>
                  <a:pt x="186591" y="4081"/>
                </a:moveTo>
                <a:lnTo>
                  <a:pt x="2158267" y="0"/>
                </a:lnTo>
                <a:cubicBezTo>
                  <a:pt x="2154308" y="690748"/>
                  <a:pt x="2156668" y="1116155"/>
                  <a:pt x="2152709" y="1806903"/>
                </a:cubicBezTo>
                <a:lnTo>
                  <a:pt x="0" y="1826943"/>
                </a:lnTo>
              </a:path>
            </a:pathLst>
          </a:custGeom>
          <a:noFill/>
          <a:ln cmpd="sng">
            <a:solidFill>
              <a:schemeClr val="accent2"/>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70679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13"/>
                                        </p:tgtEl>
                                        <p:attrNameLst>
                                          <p:attrName>style.color</p:attrName>
                                        </p:attrNameLst>
                                      </p:cBhvr>
                                      <p:to>
                                        <a:srgbClr val="5F5F5F"/>
                                      </p:to>
                                    </p:animClr>
                                  </p:childTnLst>
                                </p:cTn>
                              </p:par>
                              <p:par>
                                <p:cTn id="7" presetID="22" presetClass="entr" presetSubtype="8" repeatCount="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500"/>
                                        <p:tgtEl>
                                          <p:spTgt spid="5"/>
                                        </p:tgtEl>
                                      </p:cBhvr>
                                    </p:animEffect>
                                  </p:childTnLst>
                                </p:cTn>
                              </p:par>
                              <p:par>
                                <p:cTn id="10" presetID="22" presetClass="entr" presetSubtype="1" repeatCount="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2000"/>
                                        <p:tgtEl>
                                          <p:spTgt spid="20"/>
                                        </p:tgtEl>
                                      </p:cBhvr>
                                    </p:animEffect>
                                  </p:childTnLst>
                                </p:cTn>
                              </p:par>
                              <p:par>
                                <p:cTn id="13" presetID="22" presetClass="entr" presetSubtype="1" repeatCount="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5" grpId="0">
        <p:bldAsOne/>
      </p:bldGraphic>
      <p:bldP spid="20"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Imagen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8202" y="1484784"/>
            <a:ext cx="3609822" cy="2110105"/>
          </a:xfrm>
          <a:prstGeom prst="rect">
            <a:avLst/>
          </a:prstGeom>
        </p:spPr>
      </p:pic>
      <p:pic>
        <p:nvPicPr>
          <p:cNvPr id="24" name="Imagen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1484784"/>
            <a:ext cx="3609822" cy="2110105"/>
          </a:xfrm>
          <a:prstGeom prst="rect">
            <a:avLst/>
          </a:prstGeom>
        </p:spPr>
      </p:pic>
      <p:pic>
        <p:nvPicPr>
          <p:cNvPr id="25" name="Imagen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8202" y="3551143"/>
            <a:ext cx="3609822" cy="2110105"/>
          </a:xfrm>
          <a:prstGeom prst="rect">
            <a:avLst/>
          </a:prstGeom>
        </p:spPr>
      </p:pic>
      <p:pic>
        <p:nvPicPr>
          <p:cNvPr id="26" name="Imagen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3551143"/>
            <a:ext cx="3609822" cy="2110105"/>
          </a:xfrm>
          <a:prstGeom prst="rect">
            <a:avLst/>
          </a:prstGeom>
        </p:spPr>
      </p:pic>
      <p:pic>
        <p:nvPicPr>
          <p:cNvPr id="2"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9123" y="2318898"/>
            <a:ext cx="4365754" cy="2551982"/>
          </a:xfrm>
          <a:prstGeom prst="rect">
            <a:avLst/>
          </a:prstGeom>
        </p:spPr>
      </p:pic>
      <p:sp>
        <p:nvSpPr>
          <p:cNvPr id="8" name="7 CuadroTexto"/>
          <p:cNvSpPr txBox="1"/>
          <p:nvPr/>
        </p:nvSpPr>
        <p:spPr>
          <a:xfrm>
            <a:off x="236488" y="1124744"/>
            <a:ext cx="8671024" cy="307777"/>
          </a:xfrm>
          <a:prstGeom prst="rect">
            <a:avLst/>
          </a:prstGeom>
          <a:noFill/>
        </p:spPr>
        <p:txBody>
          <a:bodyPr wrap="square" rtlCol="0">
            <a:spAutoFit/>
          </a:bodyPr>
          <a:lstStyle/>
          <a:p>
            <a:pPr algn="ctr"/>
            <a:r>
              <a:rPr lang="en-GB" sz="1400" b="1" dirty="0" smtClean="0">
                <a:latin typeface="Arial" pitchFamily="34" charset="0"/>
                <a:ea typeface="Soberana Sans Light" charset="0"/>
                <a:cs typeface="Arial" pitchFamily="34" charset="0"/>
              </a:rPr>
              <a:t>INM</a:t>
            </a:r>
            <a:r>
              <a:rPr lang="en-GB" sz="1400" dirty="0" smtClean="0">
                <a:latin typeface="Arial" pitchFamily="34" charset="0"/>
                <a:ea typeface="Soberana Sans" charset="0"/>
                <a:cs typeface="Arial" pitchFamily="34" charset="0"/>
              </a:rPr>
              <a:t> implements actions, efforts and good offices to </a:t>
            </a:r>
            <a:r>
              <a:rPr lang="en-GB" sz="1400" b="1" dirty="0" smtClean="0">
                <a:latin typeface="Arial" pitchFamily="34" charset="0"/>
                <a:ea typeface="Soberana Sans Light" charset="0"/>
                <a:cs typeface="Arial" pitchFamily="34" charset="0"/>
              </a:rPr>
              <a:t>work in coordination </a:t>
            </a:r>
            <a:r>
              <a:rPr lang="en-GB" sz="1400" dirty="0" smtClean="0">
                <a:latin typeface="Arial" pitchFamily="34" charset="0"/>
                <a:ea typeface="Soberana Sans" charset="0"/>
                <a:cs typeface="Arial" pitchFamily="34" charset="0"/>
              </a:rPr>
              <a:t>with:</a:t>
            </a:r>
            <a:endParaRPr lang="en-GB" sz="1400" dirty="0" smtClean="0">
              <a:latin typeface="Arial" pitchFamily="34" charset="0"/>
              <a:ea typeface="Soberana Sans" charset="0"/>
              <a:cs typeface="Arial" pitchFamily="34" charset="0"/>
            </a:endParaRPr>
          </a:p>
        </p:txBody>
      </p:sp>
      <p:sp>
        <p:nvSpPr>
          <p:cNvPr id="16" name="Título 1"/>
          <p:cNvSpPr txBox="1">
            <a:spLocks/>
          </p:cNvSpPr>
          <p:nvPr/>
        </p:nvSpPr>
        <p:spPr>
          <a:xfrm>
            <a:off x="221456" y="4291"/>
            <a:ext cx="6250782" cy="7458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solidFill>
                  <a:schemeClr val="bg1">
                    <a:lumMod val="65000"/>
                  </a:schemeClr>
                </a:solidFill>
                <a:latin typeface="Soberana Titular" charset="0"/>
                <a:ea typeface="Soberana Titular" charset="0"/>
                <a:cs typeface="Soberana Titular" charset="0"/>
              </a:rPr>
              <a:t>Actions to be implemented by SEGOB/ INM</a:t>
            </a:r>
            <a:endParaRPr lang="en-GB" sz="2000" b="1" dirty="0">
              <a:solidFill>
                <a:schemeClr val="bg1">
                  <a:lumMod val="65000"/>
                </a:schemeClr>
              </a:solidFill>
              <a:latin typeface="Soberana Titular" charset="0"/>
              <a:ea typeface="Soberana Titular" charset="0"/>
              <a:cs typeface="Soberana Titular"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56725" y="3271070"/>
            <a:ext cx="1033096" cy="603892"/>
          </a:xfrm>
          <a:prstGeom prst="rect">
            <a:avLst/>
          </a:prstGeom>
        </p:spPr>
      </p:pic>
      <p:sp>
        <p:nvSpPr>
          <p:cNvPr id="11" name="Rectángulo 10"/>
          <p:cNvSpPr/>
          <p:nvPr/>
        </p:nvSpPr>
        <p:spPr>
          <a:xfrm>
            <a:off x="2389123" y="2165859"/>
            <a:ext cx="1196255" cy="707886"/>
          </a:xfrm>
          <a:prstGeom prst="rect">
            <a:avLst/>
          </a:prstGeom>
        </p:spPr>
        <p:txBody>
          <a:bodyPr wrap="square">
            <a:spAutoFit/>
          </a:bodyPr>
          <a:lstStyle/>
          <a:p>
            <a:pPr algn="ctr"/>
            <a:r>
              <a:rPr lang="en-GB" sz="1000" b="1" dirty="0" smtClean="0">
                <a:latin typeface="Arial" pitchFamily="34" charset="0"/>
                <a:ea typeface="Soberana Sans Light" charset="0"/>
                <a:cs typeface="Arial" pitchFamily="34" charset="0"/>
              </a:rPr>
              <a:t>The 3 levels of government:</a:t>
            </a:r>
          </a:p>
          <a:p>
            <a:pPr algn="ctr"/>
            <a:r>
              <a:rPr lang="en-GB" sz="1000" b="1" dirty="0">
                <a:latin typeface="Arial" pitchFamily="34" charset="0"/>
                <a:ea typeface="Soberana Sans Light" charset="0"/>
                <a:cs typeface="Arial" pitchFamily="34" charset="0"/>
              </a:rPr>
              <a:t>f</a:t>
            </a:r>
            <a:r>
              <a:rPr lang="en-GB" sz="1000" b="1" dirty="0" smtClean="0">
                <a:latin typeface="Arial" pitchFamily="34" charset="0"/>
                <a:ea typeface="Soberana Sans Light" charset="0"/>
                <a:cs typeface="Arial" pitchFamily="34" charset="0"/>
              </a:rPr>
              <a:t>edera</a:t>
            </a:r>
            <a:r>
              <a:rPr lang="en-GB" sz="1000" b="1" dirty="0" smtClean="0">
                <a:latin typeface="Arial" pitchFamily="34" charset="0"/>
                <a:ea typeface="Soberana Sans Light" charset="0"/>
                <a:cs typeface="Arial" pitchFamily="34" charset="0"/>
              </a:rPr>
              <a:t>l, state and municipal</a:t>
            </a:r>
            <a:endParaRPr lang="en-GB" sz="1000" b="1" dirty="0">
              <a:latin typeface="Arial" pitchFamily="34" charset="0"/>
              <a:ea typeface="Soberana Sans Light" charset="0"/>
              <a:cs typeface="Arial" pitchFamily="34" charset="0"/>
            </a:endParaRPr>
          </a:p>
        </p:txBody>
      </p:sp>
      <p:sp>
        <p:nvSpPr>
          <p:cNvPr id="21" name="Rectángulo 20"/>
          <p:cNvSpPr/>
          <p:nvPr/>
        </p:nvSpPr>
        <p:spPr>
          <a:xfrm>
            <a:off x="5587775" y="2252724"/>
            <a:ext cx="1146224" cy="415498"/>
          </a:xfrm>
          <a:prstGeom prst="rect">
            <a:avLst/>
          </a:prstGeom>
        </p:spPr>
        <p:txBody>
          <a:bodyPr wrap="square">
            <a:spAutoFit/>
          </a:bodyPr>
          <a:lstStyle/>
          <a:p>
            <a:pPr algn="ctr"/>
            <a:r>
              <a:rPr lang="en-GB" sz="1050" b="1" dirty="0" smtClean="0">
                <a:latin typeface="Arial" pitchFamily="34" charset="0"/>
                <a:ea typeface="Soberana Sans Light" charset="0"/>
                <a:cs typeface="Arial" pitchFamily="34" charset="0"/>
              </a:rPr>
              <a:t>Civil society organizations</a:t>
            </a:r>
            <a:endParaRPr lang="en-GB" sz="1050" b="1" dirty="0">
              <a:latin typeface="Arial" pitchFamily="34" charset="0"/>
              <a:ea typeface="Soberana Sans Light" charset="0"/>
              <a:cs typeface="Arial" pitchFamily="34" charset="0"/>
            </a:endParaRPr>
          </a:p>
        </p:txBody>
      </p:sp>
      <p:sp>
        <p:nvSpPr>
          <p:cNvPr id="22" name="Rectángulo 21"/>
          <p:cNvSpPr/>
          <p:nvPr/>
        </p:nvSpPr>
        <p:spPr>
          <a:xfrm>
            <a:off x="5678820" y="4400023"/>
            <a:ext cx="964134" cy="415498"/>
          </a:xfrm>
          <a:prstGeom prst="rect">
            <a:avLst/>
          </a:prstGeom>
        </p:spPr>
        <p:txBody>
          <a:bodyPr wrap="square">
            <a:spAutoFit/>
          </a:bodyPr>
          <a:lstStyle/>
          <a:p>
            <a:pPr algn="ctr"/>
            <a:r>
              <a:rPr lang="en-GB" sz="1050" b="1" dirty="0" smtClean="0">
                <a:latin typeface="Arial" pitchFamily="34" charset="0"/>
                <a:ea typeface="Soberana Sans Light" charset="0"/>
                <a:cs typeface="Arial" pitchFamily="34" charset="0"/>
              </a:rPr>
              <a:t>The private sector</a:t>
            </a:r>
            <a:endParaRPr lang="en-GB" sz="1050" b="1" dirty="0" smtClean="0">
              <a:latin typeface="Arial" pitchFamily="34" charset="0"/>
              <a:ea typeface="Soberana Sans Light" charset="0"/>
              <a:cs typeface="Arial" pitchFamily="34" charset="0"/>
            </a:endParaRPr>
          </a:p>
        </p:txBody>
      </p:sp>
      <p:sp>
        <p:nvSpPr>
          <p:cNvPr id="23" name="Rectángulo 22"/>
          <p:cNvSpPr/>
          <p:nvPr/>
        </p:nvSpPr>
        <p:spPr>
          <a:xfrm>
            <a:off x="2395730" y="4268933"/>
            <a:ext cx="1174766" cy="738664"/>
          </a:xfrm>
          <a:prstGeom prst="rect">
            <a:avLst/>
          </a:prstGeom>
        </p:spPr>
        <p:txBody>
          <a:bodyPr wrap="square">
            <a:spAutoFit/>
          </a:bodyPr>
          <a:lstStyle/>
          <a:p>
            <a:pPr algn="ctr"/>
            <a:r>
              <a:rPr lang="en-GB" sz="1050" b="1" dirty="0" smtClean="0">
                <a:latin typeface="Arial" pitchFamily="34" charset="0"/>
                <a:ea typeface="Soberana Sans Light" charset="0"/>
                <a:cs typeface="Arial" pitchFamily="34" charset="0"/>
              </a:rPr>
              <a:t>Offices for assistance to migrants in the states</a:t>
            </a:r>
            <a:endParaRPr lang="en-GB" sz="1050" b="1" dirty="0">
              <a:latin typeface="Arial" pitchFamily="34" charset="0"/>
              <a:ea typeface="Soberana Sans Light" charset="0"/>
              <a:cs typeface="Arial" pitchFamily="34" charset="0"/>
            </a:endParaRPr>
          </a:p>
        </p:txBody>
      </p:sp>
      <p:sp>
        <p:nvSpPr>
          <p:cNvPr id="14" name="CuadroTexto 13"/>
          <p:cNvSpPr txBox="1"/>
          <p:nvPr/>
        </p:nvSpPr>
        <p:spPr>
          <a:xfrm>
            <a:off x="2389123" y="5718651"/>
            <a:ext cx="4365754" cy="1169551"/>
          </a:xfrm>
          <a:prstGeom prst="rect">
            <a:avLst/>
          </a:prstGeom>
          <a:noFill/>
        </p:spPr>
        <p:txBody>
          <a:bodyPr wrap="square" rtlCol="0">
            <a:spAutoFit/>
          </a:bodyPr>
          <a:lstStyle/>
          <a:p>
            <a:pPr algn="just"/>
            <a:r>
              <a:rPr lang="en-GB" sz="1400" dirty="0" smtClean="0">
                <a:latin typeface="Arial" pitchFamily="34" charset="0"/>
                <a:ea typeface="Soberana Sans" charset="0"/>
                <a:cs typeface="Arial" pitchFamily="34" charset="0"/>
              </a:rPr>
              <a:t>Through the </a:t>
            </a:r>
            <a:r>
              <a:rPr lang="en-GB" sz="1400" b="1" dirty="0" smtClean="0">
                <a:latin typeface="Arial" pitchFamily="34" charset="0"/>
                <a:ea typeface="Soberana Sans Light" charset="0"/>
                <a:cs typeface="Arial" pitchFamily="34" charset="0"/>
              </a:rPr>
              <a:t>Federal Delegations </a:t>
            </a:r>
            <a:r>
              <a:rPr lang="en-GB" sz="1400" dirty="0" smtClean="0">
                <a:latin typeface="Arial" pitchFamily="34" charset="0"/>
                <a:ea typeface="Soberana Sans" charset="0"/>
                <a:cs typeface="Arial" pitchFamily="34" charset="0"/>
              </a:rPr>
              <a:t>in the Mexican Republic, and through </a:t>
            </a:r>
            <a:r>
              <a:rPr lang="en-GB" sz="1400" b="1" dirty="0" smtClean="0">
                <a:latin typeface="Arial" pitchFamily="34" charset="0"/>
                <a:ea typeface="Soberana Sans Light" charset="0"/>
                <a:cs typeface="Arial" pitchFamily="34" charset="0"/>
              </a:rPr>
              <a:t>Assistance for Repatriated Mexicans </a:t>
            </a:r>
            <a:r>
              <a:rPr lang="en-GB" sz="1400" dirty="0" smtClean="0">
                <a:latin typeface="Arial" pitchFamily="34" charset="0"/>
                <a:ea typeface="Soberana Sans Light" charset="0"/>
                <a:cs typeface="Arial" pitchFamily="34" charset="0"/>
              </a:rPr>
              <a:t>in the modules located at the northern border</a:t>
            </a:r>
            <a:r>
              <a:rPr lang="en-GB" sz="1400" dirty="0" smtClean="0">
                <a:latin typeface="Arial" pitchFamily="34" charset="0"/>
                <a:ea typeface="Soberana Sans" charset="0"/>
                <a:cs typeface="Arial" pitchFamily="34" charset="0"/>
              </a:rPr>
              <a:t>. </a:t>
            </a:r>
          </a:p>
          <a:p>
            <a:pPr algn="just"/>
            <a:endParaRPr lang="en-GB" sz="1400" dirty="0"/>
          </a:p>
        </p:txBody>
      </p:sp>
    </p:spTree>
    <p:extLst>
      <p:ext uri="{BB962C8B-B14F-4D97-AF65-F5344CB8AC3E}">
        <p14:creationId xmlns:p14="http://schemas.microsoft.com/office/powerpoint/2010/main" val="2107213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16"/>
                                        </p:tgtEl>
                                        <p:attrNameLst>
                                          <p:attrName>style.color</p:attrName>
                                        </p:attrNameLst>
                                      </p:cBhvr>
                                      <p:to>
                                        <a:srgbClr val="5F5F5F"/>
                                      </p:to>
                                    </p:animClr>
                                  </p:childTnLst>
                                </p:cTn>
                              </p:par>
                              <p:par>
                                <p:cTn id="7" presetID="8" presetClass="emph" presetSubtype="0" repeatCount="0" accel="50000" decel="50000" fill="hold" nodeType="withEffect">
                                  <p:stCondLst>
                                    <p:cond delay="0"/>
                                  </p:stCondLst>
                                  <p:childTnLst>
                                    <p:animRot by="-21600000">
                                      <p:cBhvr>
                                        <p:cTn id="8" dur="3000" fill="hold"/>
                                        <p:tgtEl>
                                          <p:spTgt spid="18"/>
                                        </p:tgtEl>
                                        <p:attrNameLst>
                                          <p:attrName>r</p:attrName>
                                        </p:attrNameLst>
                                      </p:cBhvr>
                                    </p:animRot>
                                  </p:childTnLst>
                                </p:cTn>
                              </p:par>
                              <p:par>
                                <p:cTn id="9" presetID="8" presetClass="emph" presetSubtype="0" repeatCount="0" accel="50000" decel="50000" fill="hold" nodeType="withEffect">
                                  <p:stCondLst>
                                    <p:cond delay="0"/>
                                  </p:stCondLst>
                                  <p:childTnLst>
                                    <p:animRot by="-21600000">
                                      <p:cBhvr>
                                        <p:cTn id="10" dur="3000" fill="hold"/>
                                        <p:tgtEl>
                                          <p:spTgt spid="24"/>
                                        </p:tgtEl>
                                        <p:attrNameLst>
                                          <p:attrName>r</p:attrName>
                                        </p:attrNameLst>
                                      </p:cBhvr>
                                    </p:animRot>
                                  </p:childTnLst>
                                </p:cTn>
                              </p:par>
                              <p:par>
                                <p:cTn id="11" presetID="8" presetClass="emph" presetSubtype="0" repeatCount="0" accel="50000" decel="50000" fill="hold" nodeType="withEffect">
                                  <p:stCondLst>
                                    <p:cond delay="0"/>
                                  </p:stCondLst>
                                  <p:childTnLst>
                                    <p:animRot by="-21600000">
                                      <p:cBhvr>
                                        <p:cTn id="12" dur="3000" fill="hold"/>
                                        <p:tgtEl>
                                          <p:spTgt spid="26"/>
                                        </p:tgtEl>
                                        <p:attrNameLst>
                                          <p:attrName>r</p:attrName>
                                        </p:attrNameLst>
                                      </p:cBhvr>
                                    </p:animRot>
                                  </p:childTnLst>
                                </p:cTn>
                              </p:par>
                              <p:par>
                                <p:cTn id="13" presetID="8" presetClass="emph" presetSubtype="0" repeatCount="0" accel="50000" decel="50000" fill="hold" nodeType="withEffect">
                                  <p:stCondLst>
                                    <p:cond delay="0"/>
                                  </p:stCondLst>
                                  <p:childTnLst>
                                    <p:animRot by="-21600000">
                                      <p:cBhvr>
                                        <p:cTn id="14" dur="3000" fill="hold"/>
                                        <p:tgtEl>
                                          <p:spTgt spid="25"/>
                                        </p:tgtEl>
                                        <p:attrNameLst>
                                          <p:attrName>r</p:attrName>
                                        </p:attrNameLst>
                                      </p:cBhvr>
                                    </p:animRot>
                                  </p:childTnLst>
                                </p:cTn>
                              </p:par>
                              <p:par>
                                <p:cTn id="15" presetID="8" presetClass="emph" presetSubtype="0" repeatCount="0" accel="50000" decel="50000" fill="hold" nodeType="withEffect">
                                  <p:stCondLst>
                                    <p:cond delay="0"/>
                                  </p:stCondLst>
                                  <p:childTnLst>
                                    <p:animRot by="21600000">
                                      <p:cBhvr>
                                        <p:cTn id="16"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Proceso alternativo 14"/>
          <p:cNvSpPr/>
          <p:nvPr/>
        </p:nvSpPr>
        <p:spPr>
          <a:xfrm>
            <a:off x="228573" y="1123982"/>
            <a:ext cx="4126500" cy="3745177"/>
          </a:xfrm>
          <a:custGeom>
            <a:avLst/>
            <a:gdLst>
              <a:gd name="connsiteX0" fmla="*/ 0 w 4114882"/>
              <a:gd name="connsiteY0" fmla="*/ 624069 h 3744416"/>
              <a:gd name="connsiteX1" fmla="*/ 624069 w 4114882"/>
              <a:gd name="connsiteY1" fmla="*/ 0 h 3744416"/>
              <a:gd name="connsiteX2" fmla="*/ 3490813 w 4114882"/>
              <a:gd name="connsiteY2" fmla="*/ 0 h 3744416"/>
              <a:gd name="connsiteX3" fmla="*/ 4114882 w 4114882"/>
              <a:gd name="connsiteY3" fmla="*/ 624069 h 3744416"/>
              <a:gd name="connsiteX4" fmla="*/ 4114882 w 4114882"/>
              <a:gd name="connsiteY4" fmla="*/ 3120347 h 3744416"/>
              <a:gd name="connsiteX5" fmla="*/ 3490813 w 4114882"/>
              <a:gd name="connsiteY5" fmla="*/ 3744416 h 3744416"/>
              <a:gd name="connsiteX6" fmla="*/ 624069 w 4114882"/>
              <a:gd name="connsiteY6" fmla="*/ 3744416 h 3744416"/>
              <a:gd name="connsiteX7" fmla="*/ 0 w 4114882"/>
              <a:gd name="connsiteY7" fmla="*/ 3120347 h 3744416"/>
              <a:gd name="connsiteX8" fmla="*/ 0 w 4114882"/>
              <a:gd name="connsiteY8" fmla="*/ 624069 h 3744416"/>
              <a:gd name="connsiteX0" fmla="*/ 0 w 4114882"/>
              <a:gd name="connsiteY0" fmla="*/ 624069 h 3744416"/>
              <a:gd name="connsiteX1" fmla="*/ 624069 w 4114882"/>
              <a:gd name="connsiteY1" fmla="*/ 0 h 3744416"/>
              <a:gd name="connsiteX2" fmla="*/ 3490813 w 4114882"/>
              <a:gd name="connsiteY2" fmla="*/ 0 h 3744416"/>
              <a:gd name="connsiteX3" fmla="*/ 4114882 w 4114882"/>
              <a:gd name="connsiteY3" fmla="*/ 624069 h 3744416"/>
              <a:gd name="connsiteX4" fmla="*/ 4114882 w 4114882"/>
              <a:gd name="connsiteY4" fmla="*/ 3120347 h 3744416"/>
              <a:gd name="connsiteX5" fmla="*/ 3490813 w 4114882"/>
              <a:gd name="connsiteY5" fmla="*/ 3744416 h 3744416"/>
              <a:gd name="connsiteX6" fmla="*/ 624069 w 4114882"/>
              <a:gd name="connsiteY6" fmla="*/ 3744416 h 3744416"/>
              <a:gd name="connsiteX7" fmla="*/ 0 w 4114882"/>
              <a:gd name="connsiteY7" fmla="*/ 3120347 h 3744416"/>
              <a:gd name="connsiteX8" fmla="*/ 0 w 4114882"/>
              <a:gd name="connsiteY8" fmla="*/ 624069 h 3744416"/>
              <a:gd name="connsiteX0" fmla="*/ 7916 w 4122798"/>
              <a:gd name="connsiteY0" fmla="*/ 624069 h 3745132"/>
              <a:gd name="connsiteX1" fmla="*/ 631985 w 4122798"/>
              <a:gd name="connsiteY1" fmla="*/ 0 h 3745132"/>
              <a:gd name="connsiteX2" fmla="*/ 3498729 w 4122798"/>
              <a:gd name="connsiteY2" fmla="*/ 0 h 3745132"/>
              <a:gd name="connsiteX3" fmla="*/ 4122798 w 4122798"/>
              <a:gd name="connsiteY3" fmla="*/ 624069 h 3745132"/>
              <a:gd name="connsiteX4" fmla="*/ 4122798 w 4122798"/>
              <a:gd name="connsiteY4" fmla="*/ 3120347 h 3745132"/>
              <a:gd name="connsiteX5" fmla="*/ 3498729 w 4122798"/>
              <a:gd name="connsiteY5" fmla="*/ 3744416 h 3745132"/>
              <a:gd name="connsiteX6" fmla="*/ 631985 w 4122798"/>
              <a:gd name="connsiteY6" fmla="*/ 3744416 h 3745132"/>
              <a:gd name="connsiteX7" fmla="*/ 7916 w 4122798"/>
              <a:gd name="connsiteY7" fmla="*/ 3120347 h 3745132"/>
              <a:gd name="connsiteX8" fmla="*/ 7916 w 4122798"/>
              <a:gd name="connsiteY8" fmla="*/ 624069 h 3745132"/>
              <a:gd name="connsiteX0" fmla="*/ 7916 w 4124434"/>
              <a:gd name="connsiteY0" fmla="*/ 624069 h 3745132"/>
              <a:gd name="connsiteX1" fmla="*/ 631985 w 4124434"/>
              <a:gd name="connsiteY1" fmla="*/ 0 h 3745132"/>
              <a:gd name="connsiteX2" fmla="*/ 3498729 w 4124434"/>
              <a:gd name="connsiteY2" fmla="*/ 0 h 3745132"/>
              <a:gd name="connsiteX3" fmla="*/ 4122798 w 4124434"/>
              <a:gd name="connsiteY3" fmla="*/ 624069 h 3745132"/>
              <a:gd name="connsiteX4" fmla="*/ 4122798 w 4124434"/>
              <a:gd name="connsiteY4" fmla="*/ 3120347 h 3745132"/>
              <a:gd name="connsiteX5" fmla="*/ 3498729 w 4124434"/>
              <a:gd name="connsiteY5" fmla="*/ 3744416 h 3745132"/>
              <a:gd name="connsiteX6" fmla="*/ 631985 w 4124434"/>
              <a:gd name="connsiteY6" fmla="*/ 3744416 h 3745132"/>
              <a:gd name="connsiteX7" fmla="*/ 7916 w 4124434"/>
              <a:gd name="connsiteY7" fmla="*/ 3120347 h 3745132"/>
              <a:gd name="connsiteX8" fmla="*/ 7916 w 4124434"/>
              <a:gd name="connsiteY8" fmla="*/ 624069 h 3745132"/>
              <a:gd name="connsiteX0" fmla="*/ 7916 w 4125437"/>
              <a:gd name="connsiteY0" fmla="*/ 624069 h 3745132"/>
              <a:gd name="connsiteX1" fmla="*/ 631985 w 4125437"/>
              <a:gd name="connsiteY1" fmla="*/ 0 h 3745132"/>
              <a:gd name="connsiteX2" fmla="*/ 3498729 w 4125437"/>
              <a:gd name="connsiteY2" fmla="*/ 0 h 3745132"/>
              <a:gd name="connsiteX3" fmla="*/ 4122798 w 4125437"/>
              <a:gd name="connsiteY3" fmla="*/ 624069 h 3745132"/>
              <a:gd name="connsiteX4" fmla="*/ 4122798 w 4125437"/>
              <a:gd name="connsiteY4" fmla="*/ 3120347 h 3745132"/>
              <a:gd name="connsiteX5" fmla="*/ 3498729 w 4125437"/>
              <a:gd name="connsiteY5" fmla="*/ 3744416 h 3745132"/>
              <a:gd name="connsiteX6" fmla="*/ 631985 w 4125437"/>
              <a:gd name="connsiteY6" fmla="*/ 3744416 h 3745132"/>
              <a:gd name="connsiteX7" fmla="*/ 7916 w 4125437"/>
              <a:gd name="connsiteY7" fmla="*/ 3120347 h 3745132"/>
              <a:gd name="connsiteX8" fmla="*/ 7916 w 4125437"/>
              <a:gd name="connsiteY8" fmla="*/ 624069 h 3745132"/>
              <a:gd name="connsiteX0" fmla="*/ 7916 w 4125437"/>
              <a:gd name="connsiteY0" fmla="*/ 624069 h 3745132"/>
              <a:gd name="connsiteX1" fmla="*/ 631985 w 4125437"/>
              <a:gd name="connsiteY1" fmla="*/ 0 h 3745132"/>
              <a:gd name="connsiteX2" fmla="*/ 3498729 w 4125437"/>
              <a:gd name="connsiteY2" fmla="*/ 0 h 3745132"/>
              <a:gd name="connsiteX3" fmla="*/ 4122798 w 4125437"/>
              <a:gd name="connsiteY3" fmla="*/ 624069 h 3745132"/>
              <a:gd name="connsiteX4" fmla="*/ 4122798 w 4125437"/>
              <a:gd name="connsiteY4" fmla="*/ 3120347 h 3745132"/>
              <a:gd name="connsiteX5" fmla="*/ 3498729 w 4125437"/>
              <a:gd name="connsiteY5" fmla="*/ 3744416 h 3745132"/>
              <a:gd name="connsiteX6" fmla="*/ 631985 w 4125437"/>
              <a:gd name="connsiteY6" fmla="*/ 3744416 h 3745132"/>
              <a:gd name="connsiteX7" fmla="*/ 7916 w 4125437"/>
              <a:gd name="connsiteY7" fmla="*/ 3120347 h 3745132"/>
              <a:gd name="connsiteX8" fmla="*/ 7916 w 4125437"/>
              <a:gd name="connsiteY8" fmla="*/ 624069 h 3745132"/>
              <a:gd name="connsiteX0" fmla="*/ 7916 w 4125437"/>
              <a:gd name="connsiteY0" fmla="*/ 624069 h 3745132"/>
              <a:gd name="connsiteX1" fmla="*/ 631985 w 4125437"/>
              <a:gd name="connsiteY1" fmla="*/ 0 h 3745132"/>
              <a:gd name="connsiteX2" fmla="*/ 3498729 w 4125437"/>
              <a:gd name="connsiteY2" fmla="*/ 0 h 3745132"/>
              <a:gd name="connsiteX3" fmla="*/ 4122798 w 4125437"/>
              <a:gd name="connsiteY3" fmla="*/ 624069 h 3745132"/>
              <a:gd name="connsiteX4" fmla="*/ 4122798 w 4125437"/>
              <a:gd name="connsiteY4" fmla="*/ 3120347 h 3745132"/>
              <a:gd name="connsiteX5" fmla="*/ 3498729 w 4125437"/>
              <a:gd name="connsiteY5" fmla="*/ 3744416 h 3745132"/>
              <a:gd name="connsiteX6" fmla="*/ 631985 w 4125437"/>
              <a:gd name="connsiteY6" fmla="*/ 3744416 h 3745132"/>
              <a:gd name="connsiteX7" fmla="*/ 7916 w 4125437"/>
              <a:gd name="connsiteY7" fmla="*/ 3120347 h 3745132"/>
              <a:gd name="connsiteX8" fmla="*/ 7916 w 4125437"/>
              <a:gd name="connsiteY8" fmla="*/ 624069 h 3745132"/>
              <a:gd name="connsiteX0" fmla="*/ 7916 w 4125437"/>
              <a:gd name="connsiteY0" fmla="*/ 624830 h 3745893"/>
              <a:gd name="connsiteX1" fmla="*/ 631985 w 4125437"/>
              <a:gd name="connsiteY1" fmla="*/ 761 h 3745893"/>
              <a:gd name="connsiteX2" fmla="*/ 3498729 w 4125437"/>
              <a:gd name="connsiteY2" fmla="*/ 761 h 3745893"/>
              <a:gd name="connsiteX3" fmla="*/ 4122798 w 4125437"/>
              <a:gd name="connsiteY3" fmla="*/ 624830 h 3745893"/>
              <a:gd name="connsiteX4" fmla="*/ 4122798 w 4125437"/>
              <a:gd name="connsiteY4" fmla="*/ 3121108 h 3745893"/>
              <a:gd name="connsiteX5" fmla="*/ 3498729 w 4125437"/>
              <a:gd name="connsiteY5" fmla="*/ 3745177 h 3745893"/>
              <a:gd name="connsiteX6" fmla="*/ 631985 w 4125437"/>
              <a:gd name="connsiteY6" fmla="*/ 3745177 h 3745893"/>
              <a:gd name="connsiteX7" fmla="*/ 7916 w 4125437"/>
              <a:gd name="connsiteY7" fmla="*/ 3121108 h 3745893"/>
              <a:gd name="connsiteX8" fmla="*/ 7916 w 4125437"/>
              <a:gd name="connsiteY8" fmla="*/ 624830 h 3745893"/>
              <a:gd name="connsiteX0" fmla="*/ 7916 w 4126500"/>
              <a:gd name="connsiteY0" fmla="*/ 624830 h 3745893"/>
              <a:gd name="connsiteX1" fmla="*/ 631985 w 4126500"/>
              <a:gd name="connsiteY1" fmla="*/ 761 h 3745893"/>
              <a:gd name="connsiteX2" fmla="*/ 3498729 w 4126500"/>
              <a:gd name="connsiteY2" fmla="*/ 761 h 3745893"/>
              <a:gd name="connsiteX3" fmla="*/ 4122798 w 4126500"/>
              <a:gd name="connsiteY3" fmla="*/ 624830 h 3745893"/>
              <a:gd name="connsiteX4" fmla="*/ 4122798 w 4126500"/>
              <a:gd name="connsiteY4" fmla="*/ 3121108 h 3745893"/>
              <a:gd name="connsiteX5" fmla="*/ 3498729 w 4126500"/>
              <a:gd name="connsiteY5" fmla="*/ 3745177 h 3745893"/>
              <a:gd name="connsiteX6" fmla="*/ 631985 w 4126500"/>
              <a:gd name="connsiteY6" fmla="*/ 3745177 h 3745893"/>
              <a:gd name="connsiteX7" fmla="*/ 7916 w 4126500"/>
              <a:gd name="connsiteY7" fmla="*/ 3121108 h 3745893"/>
              <a:gd name="connsiteX8" fmla="*/ 7916 w 4126500"/>
              <a:gd name="connsiteY8" fmla="*/ 624830 h 3745893"/>
              <a:gd name="connsiteX0" fmla="*/ 7916 w 4126500"/>
              <a:gd name="connsiteY0" fmla="*/ 624830 h 3745177"/>
              <a:gd name="connsiteX1" fmla="*/ 631985 w 4126500"/>
              <a:gd name="connsiteY1" fmla="*/ 761 h 3745177"/>
              <a:gd name="connsiteX2" fmla="*/ 3498729 w 4126500"/>
              <a:gd name="connsiteY2" fmla="*/ 761 h 3745177"/>
              <a:gd name="connsiteX3" fmla="*/ 4122798 w 4126500"/>
              <a:gd name="connsiteY3" fmla="*/ 624830 h 3745177"/>
              <a:gd name="connsiteX4" fmla="*/ 4122798 w 4126500"/>
              <a:gd name="connsiteY4" fmla="*/ 3121108 h 3745177"/>
              <a:gd name="connsiteX5" fmla="*/ 3498729 w 4126500"/>
              <a:gd name="connsiteY5" fmla="*/ 3745177 h 3745177"/>
              <a:gd name="connsiteX6" fmla="*/ 631985 w 4126500"/>
              <a:gd name="connsiteY6" fmla="*/ 3745177 h 3745177"/>
              <a:gd name="connsiteX7" fmla="*/ 7916 w 4126500"/>
              <a:gd name="connsiteY7" fmla="*/ 3121108 h 3745177"/>
              <a:gd name="connsiteX8" fmla="*/ 7916 w 4126500"/>
              <a:gd name="connsiteY8" fmla="*/ 624830 h 3745177"/>
              <a:gd name="connsiteX0" fmla="*/ 7916 w 4126500"/>
              <a:gd name="connsiteY0" fmla="*/ 624830 h 3745177"/>
              <a:gd name="connsiteX1" fmla="*/ 631985 w 4126500"/>
              <a:gd name="connsiteY1" fmla="*/ 761 h 3745177"/>
              <a:gd name="connsiteX2" fmla="*/ 3498729 w 4126500"/>
              <a:gd name="connsiteY2" fmla="*/ 761 h 3745177"/>
              <a:gd name="connsiteX3" fmla="*/ 4122798 w 4126500"/>
              <a:gd name="connsiteY3" fmla="*/ 624830 h 3745177"/>
              <a:gd name="connsiteX4" fmla="*/ 4122798 w 4126500"/>
              <a:gd name="connsiteY4" fmla="*/ 3121108 h 3745177"/>
              <a:gd name="connsiteX5" fmla="*/ 3498729 w 4126500"/>
              <a:gd name="connsiteY5" fmla="*/ 3745177 h 3745177"/>
              <a:gd name="connsiteX6" fmla="*/ 631985 w 4126500"/>
              <a:gd name="connsiteY6" fmla="*/ 3745177 h 3745177"/>
              <a:gd name="connsiteX7" fmla="*/ 7916 w 4126500"/>
              <a:gd name="connsiteY7" fmla="*/ 3121108 h 3745177"/>
              <a:gd name="connsiteX8" fmla="*/ 7916 w 4126500"/>
              <a:gd name="connsiteY8" fmla="*/ 624830 h 374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6500" h="3745177">
                <a:moveTo>
                  <a:pt x="7916" y="624830"/>
                </a:moveTo>
                <a:cubicBezTo>
                  <a:pt x="7916" y="280166"/>
                  <a:pt x="97315" y="761"/>
                  <a:pt x="631985" y="761"/>
                </a:cubicBezTo>
                <a:lnTo>
                  <a:pt x="3498729" y="761"/>
                </a:lnTo>
                <a:cubicBezTo>
                  <a:pt x="4128401" y="-17052"/>
                  <a:pt x="4122798" y="280166"/>
                  <a:pt x="4122798" y="624830"/>
                </a:cubicBezTo>
                <a:cubicBezTo>
                  <a:pt x="4122798" y="1456923"/>
                  <a:pt x="4116861" y="2699255"/>
                  <a:pt x="4122798" y="3121108"/>
                </a:cubicBezTo>
                <a:cubicBezTo>
                  <a:pt x="4128735" y="3542961"/>
                  <a:pt x="4187777" y="3745177"/>
                  <a:pt x="3498729" y="3745177"/>
                </a:cubicBezTo>
                <a:lnTo>
                  <a:pt x="631985" y="3745177"/>
                </a:lnTo>
                <a:cubicBezTo>
                  <a:pt x="91378" y="3745177"/>
                  <a:pt x="25729" y="3596400"/>
                  <a:pt x="7916" y="3121108"/>
                </a:cubicBezTo>
                <a:cubicBezTo>
                  <a:pt x="-9897" y="2645816"/>
                  <a:pt x="7916" y="1456923"/>
                  <a:pt x="7916" y="624830"/>
                </a:cubicBezTo>
                <a:close/>
              </a:path>
            </a:pathLst>
          </a:custGeom>
          <a:noFill/>
          <a:ln>
            <a:solidFill>
              <a:schemeClr val="accent6"/>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16" name="Título 1"/>
          <p:cNvSpPr txBox="1">
            <a:spLocks/>
          </p:cNvSpPr>
          <p:nvPr/>
        </p:nvSpPr>
        <p:spPr>
          <a:xfrm>
            <a:off x="221456" y="4291"/>
            <a:ext cx="6250782" cy="7458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900" b="1" dirty="0" smtClean="0">
                <a:solidFill>
                  <a:schemeClr val="bg1">
                    <a:lumMod val="65000"/>
                  </a:schemeClr>
                </a:solidFill>
                <a:latin typeface="Soberana Titular" charset="0"/>
                <a:ea typeface="Soberana Titular" charset="0"/>
                <a:cs typeface="Soberana Titular" charset="0"/>
              </a:rPr>
              <a:t>Reception and Reintegration – Services and Support</a:t>
            </a:r>
            <a:endParaRPr lang="en-GB" sz="1900" b="1" dirty="0">
              <a:solidFill>
                <a:schemeClr val="bg1">
                  <a:lumMod val="65000"/>
                </a:schemeClr>
              </a:solidFill>
              <a:latin typeface="Soberana Titular" charset="0"/>
              <a:ea typeface="Soberana Titular" charset="0"/>
              <a:cs typeface="Soberana Titular" charset="0"/>
            </a:endParaRPr>
          </a:p>
        </p:txBody>
      </p:sp>
      <p:sp>
        <p:nvSpPr>
          <p:cNvPr id="14" name="9 CuadroTexto"/>
          <p:cNvSpPr txBox="1"/>
          <p:nvPr/>
        </p:nvSpPr>
        <p:spPr>
          <a:xfrm>
            <a:off x="323528" y="1065272"/>
            <a:ext cx="3960440" cy="3862597"/>
          </a:xfrm>
          <a:prstGeom prst="rect">
            <a:avLst/>
          </a:prstGeom>
          <a:noFill/>
        </p:spPr>
        <p:txBody>
          <a:bodyPr wrap="square" rtlCol="0">
            <a:spAutoFit/>
          </a:bodyPr>
          <a:lstStyle/>
          <a:p>
            <a:pPr algn="ctr"/>
            <a:r>
              <a:rPr lang="en-GB" sz="1200" b="1" dirty="0" smtClean="0">
                <a:latin typeface="Arial" pitchFamily="34" charset="0"/>
                <a:ea typeface="Soberana Sans" charset="0"/>
                <a:cs typeface="Arial" pitchFamily="34" charset="0"/>
              </a:rPr>
              <a:t>RECEPTION</a:t>
            </a:r>
          </a:p>
          <a:p>
            <a:pPr algn="just"/>
            <a:r>
              <a:rPr lang="en-GB" sz="1100" dirty="0" smtClean="0">
                <a:latin typeface="Arial" pitchFamily="34" charset="0"/>
                <a:ea typeface="Soberana Sans" charset="0"/>
                <a:cs typeface="Arial" pitchFamily="34" charset="0"/>
              </a:rPr>
              <a:t>The staff of the </a:t>
            </a:r>
            <a:r>
              <a:rPr lang="en-GB" sz="1100" i="1" dirty="0" smtClean="0">
                <a:latin typeface="Arial" pitchFamily="34" charset="0"/>
                <a:ea typeface="Soberana Titular" charset="0"/>
                <a:cs typeface="Arial" pitchFamily="34" charset="0"/>
              </a:rPr>
              <a:t>Somos Mexicanos</a:t>
            </a:r>
            <a:r>
              <a:rPr lang="en-GB" sz="1100" i="1" dirty="0">
                <a:latin typeface="Arial" pitchFamily="34" charset="0"/>
                <a:ea typeface="Soberana Titular" charset="0"/>
                <a:cs typeface="Arial" pitchFamily="34" charset="0"/>
              </a:rPr>
              <a:t> </a:t>
            </a:r>
            <a:r>
              <a:rPr lang="en-GB" sz="1100" dirty="0" smtClean="0">
                <a:latin typeface="Arial" pitchFamily="34" charset="0"/>
                <a:ea typeface="Soberana Titular" charset="0"/>
                <a:cs typeface="Arial" pitchFamily="34" charset="0"/>
              </a:rPr>
              <a:t>Strategy is in charge of this</a:t>
            </a:r>
            <a:r>
              <a:rPr lang="en-GB" sz="1100" b="1" dirty="0" smtClean="0">
                <a:latin typeface="Arial" pitchFamily="34" charset="0"/>
                <a:ea typeface="Soberana Titular" charset="0"/>
                <a:cs typeface="Arial" pitchFamily="34" charset="0"/>
              </a:rPr>
              <a:t>.</a:t>
            </a:r>
          </a:p>
          <a:p>
            <a:pPr algn="just"/>
            <a:endParaRPr lang="en-GB" sz="1050" b="1" dirty="0" smtClean="0">
              <a:latin typeface="Arial" pitchFamily="34" charset="0"/>
              <a:ea typeface="Soberana Sans Light" charset="0"/>
              <a:cs typeface="Arial" pitchFamily="34" charset="0"/>
            </a:endParaRPr>
          </a:p>
          <a:p>
            <a:pPr algn="just"/>
            <a:r>
              <a:rPr lang="en-GB" sz="1050" b="1" dirty="0" smtClean="0">
                <a:latin typeface="Arial" pitchFamily="34" charset="0"/>
                <a:ea typeface="Soberana Sans" charset="0"/>
                <a:cs typeface="Arial" pitchFamily="34" charset="0"/>
              </a:rPr>
              <a:t>SERVICES AND SUPPORT:</a:t>
            </a:r>
          </a:p>
          <a:p>
            <a:pPr algn="just"/>
            <a:r>
              <a:rPr lang="en-GB" sz="1100" dirty="0" smtClean="0">
                <a:latin typeface="Arial" pitchFamily="34" charset="0"/>
                <a:ea typeface="Soberana Sans" charset="0"/>
                <a:cs typeface="Arial" pitchFamily="34" charset="0"/>
              </a:rPr>
              <a:t>The services and support provided to repatriated Mexicans include the following:</a:t>
            </a:r>
          </a:p>
          <a:p>
            <a:pPr algn="just"/>
            <a:endParaRPr lang="en-GB" sz="1050" dirty="0" smtClean="0">
              <a:latin typeface="Arial" pitchFamily="34" charset="0"/>
              <a:cs typeface="Arial" pitchFamily="34" charset="0"/>
            </a:endParaRPr>
          </a:p>
          <a:p>
            <a:pPr marL="171450" indent="-171450" algn="just">
              <a:buSzPct val="150000"/>
              <a:buBlip>
                <a:blip r:embed="rId3"/>
              </a:buBlip>
            </a:pPr>
            <a:r>
              <a:rPr lang="en-GB" sz="1050" b="1" dirty="0" smtClean="0">
                <a:latin typeface="Arial" pitchFamily="34" charset="0"/>
                <a:ea typeface="Soberana Sans Light" charset="0"/>
                <a:cs typeface="Arial" pitchFamily="34" charset="0"/>
              </a:rPr>
              <a:t>Basic food and health care;</a:t>
            </a:r>
          </a:p>
          <a:p>
            <a:pPr algn="just"/>
            <a:endParaRPr lang="en-GB" sz="1050" b="1" dirty="0" smtClean="0">
              <a:latin typeface="Arial" pitchFamily="34" charset="0"/>
              <a:ea typeface="Soberana Sans Light" charset="0"/>
              <a:cs typeface="Arial" pitchFamily="34" charset="0"/>
            </a:endParaRPr>
          </a:p>
          <a:p>
            <a:pPr marL="171450" indent="-171450" algn="just">
              <a:buSzPct val="150000"/>
              <a:buBlip>
                <a:blip r:embed="rId3"/>
              </a:buBlip>
            </a:pPr>
            <a:r>
              <a:rPr lang="en-GB" sz="1050" b="1" dirty="0" smtClean="0">
                <a:latin typeface="Arial" pitchFamily="34" charset="0"/>
                <a:ea typeface="Soberana Sans Light" charset="0"/>
                <a:cs typeface="Arial" pitchFamily="34" charset="0"/>
              </a:rPr>
              <a:t>Identity </a:t>
            </a:r>
            <a:r>
              <a:rPr lang="en-GB" sz="1050" dirty="0" smtClean="0">
                <a:latin typeface="Arial" pitchFamily="34" charset="0"/>
                <a:ea typeface="Soberana Sans Light" charset="0"/>
                <a:cs typeface="Arial" pitchFamily="34" charset="0"/>
              </a:rPr>
              <a:t>(issuance of a proof of repatriation and an </a:t>
            </a:r>
            <a:r>
              <a:rPr lang="en-GB" sz="1050" dirty="0" smtClean="0">
                <a:latin typeface="Arial" pitchFamily="34" charset="0"/>
                <a:ea typeface="Soberana Sans Light" charset="0"/>
                <a:cs typeface="Arial" pitchFamily="34" charset="0"/>
              </a:rPr>
              <a:t>Individual Registration Number –</a:t>
            </a:r>
            <a:r>
              <a:rPr lang="en-GB" sz="1050" dirty="0">
                <a:latin typeface="Arial" pitchFamily="34" charset="0"/>
                <a:ea typeface="Soberana Sans Light" charset="0"/>
                <a:cs typeface="Arial" pitchFamily="34" charset="0"/>
              </a:rPr>
              <a:t> </a:t>
            </a:r>
            <a:r>
              <a:rPr lang="en-GB" sz="1050" dirty="0" smtClean="0">
                <a:latin typeface="Arial" pitchFamily="34" charset="0"/>
                <a:ea typeface="Soberana Sans Light" charset="0"/>
                <a:cs typeface="Arial" pitchFamily="34" charset="0"/>
              </a:rPr>
              <a:t>CURP);</a:t>
            </a:r>
          </a:p>
          <a:p>
            <a:pPr algn="just"/>
            <a:endParaRPr lang="en-GB" sz="1050" dirty="0" smtClean="0">
              <a:latin typeface="Arial" pitchFamily="34" charset="0"/>
              <a:ea typeface="Soberana Sans Light" charset="0"/>
              <a:cs typeface="Arial" pitchFamily="34" charset="0"/>
            </a:endParaRPr>
          </a:p>
          <a:p>
            <a:pPr marL="171450" indent="-171450" algn="just">
              <a:buSzPct val="150000"/>
              <a:buBlip>
                <a:blip r:embed="rId3"/>
              </a:buBlip>
            </a:pPr>
            <a:r>
              <a:rPr lang="en-GB" sz="1050" b="1" dirty="0" smtClean="0">
                <a:latin typeface="Arial" pitchFamily="34" charset="0"/>
                <a:ea typeface="Soberana Sans Light" charset="0"/>
                <a:cs typeface="Arial" pitchFamily="34" charset="0"/>
              </a:rPr>
              <a:t>Communication </a:t>
            </a:r>
            <a:r>
              <a:rPr lang="en-GB" sz="1050" dirty="0" smtClean="0">
                <a:latin typeface="Arial" pitchFamily="34" charset="0"/>
                <a:ea typeface="Soberana Sans Light" charset="0"/>
                <a:cs typeface="Arial" pitchFamily="34" charset="0"/>
              </a:rPr>
              <a:t>(telephone calls to contact </a:t>
            </a:r>
            <a:r>
              <a:rPr lang="en-GB" sz="1050" dirty="0" smtClean="0">
                <a:latin typeface="Arial" pitchFamily="34" charset="0"/>
                <a:ea typeface="Soberana Sans Light" charset="0"/>
                <a:cs typeface="Arial" pitchFamily="34" charset="0"/>
              </a:rPr>
              <a:t>family members</a:t>
            </a:r>
            <a:r>
              <a:rPr lang="en-GB" sz="1050" dirty="0" smtClean="0">
                <a:latin typeface="Arial" pitchFamily="34" charset="0"/>
                <a:ea typeface="Soberana Sans Light" charset="0"/>
                <a:cs typeface="Arial" pitchFamily="34" charset="0"/>
              </a:rPr>
              <a:t>)</a:t>
            </a:r>
            <a:r>
              <a:rPr lang="en-GB" sz="1050" dirty="0">
                <a:latin typeface="Arial" pitchFamily="34" charset="0"/>
                <a:ea typeface="Soberana Sans Light" charset="0"/>
                <a:cs typeface="Arial" pitchFamily="34" charset="0"/>
              </a:rPr>
              <a:t>;</a:t>
            </a:r>
            <a:endParaRPr lang="en-GB" sz="1050" dirty="0" smtClean="0">
              <a:latin typeface="Arial" pitchFamily="34" charset="0"/>
              <a:ea typeface="Soberana Sans Light" charset="0"/>
              <a:cs typeface="Arial" pitchFamily="34" charset="0"/>
            </a:endParaRPr>
          </a:p>
          <a:p>
            <a:pPr marL="171450" indent="-171450" algn="just">
              <a:buSzPct val="150000"/>
              <a:buBlip>
                <a:blip r:embed="rId3"/>
              </a:buBlip>
            </a:pPr>
            <a:endParaRPr lang="en-GB" sz="1050" dirty="0" smtClean="0">
              <a:latin typeface="Arial" pitchFamily="34" charset="0"/>
              <a:ea typeface="Soberana Sans Light" charset="0"/>
              <a:cs typeface="Arial" pitchFamily="34" charset="0"/>
            </a:endParaRPr>
          </a:p>
          <a:p>
            <a:pPr marL="171450" indent="-171450" algn="just">
              <a:buSzPct val="150000"/>
              <a:buBlip>
                <a:blip r:embed="rId3"/>
              </a:buBlip>
            </a:pPr>
            <a:r>
              <a:rPr lang="en-GB" sz="1050" dirty="0" smtClean="0">
                <a:latin typeface="Arial" pitchFamily="34" charset="0"/>
                <a:ea typeface="Soberana Sans Light" charset="0"/>
                <a:cs typeface="Arial" pitchFamily="34" charset="0"/>
              </a:rPr>
              <a:t> </a:t>
            </a:r>
            <a:r>
              <a:rPr lang="en-GB" sz="1050" b="1" dirty="0" smtClean="0">
                <a:latin typeface="Arial" pitchFamily="34" charset="0"/>
                <a:ea typeface="Soberana Sans Light" charset="0"/>
                <a:cs typeface="Arial" pitchFamily="34" charset="0"/>
              </a:rPr>
              <a:t>Urban transport and support for interstate transport;</a:t>
            </a:r>
            <a:endParaRPr lang="en-GB" sz="1050" dirty="0" smtClean="0">
              <a:latin typeface="Arial" pitchFamily="34" charset="0"/>
              <a:ea typeface="Soberana Sans Light" charset="0"/>
              <a:cs typeface="Arial" pitchFamily="34" charset="0"/>
            </a:endParaRPr>
          </a:p>
          <a:p>
            <a:pPr algn="just"/>
            <a:endParaRPr lang="en-GB" sz="1050" dirty="0" smtClean="0">
              <a:latin typeface="Arial" pitchFamily="34" charset="0"/>
              <a:ea typeface="Soberana Sans Light" charset="0"/>
              <a:cs typeface="Arial" pitchFamily="34" charset="0"/>
            </a:endParaRPr>
          </a:p>
          <a:p>
            <a:pPr marL="171450" indent="-171450" algn="just">
              <a:buSzPct val="150000"/>
              <a:buBlip>
                <a:blip r:embed="rId3"/>
              </a:buBlip>
            </a:pPr>
            <a:r>
              <a:rPr lang="en-GB" sz="1050" b="1" dirty="0" smtClean="0">
                <a:latin typeface="Arial" pitchFamily="34" charset="0"/>
                <a:ea typeface="Soberana Sans Light" charset="0"/>
                <a:cs typeface="Arial" pitchFamily="34" charset="0"/>
              </a:rPr>
              <a:t>Shelter </a:t>
            </a:r>
            <a:r>
              <a:rPr lang="en-GB" sz="1050" dirty="0" smtClean="0">
                <a:latin typeface="Arial" pitchFamily="34" charset="0"/>
                <a:ea typeface="Soberana Sans Light" charset="0"/>
                <a:cs typeface="Arial" pitchFamily="34" charset="0"/>
              </a:rPr>
              <a:t>(if required)</a:t>
            </a:r>
            <a:r>
              <a:rPr lang="en-GB" sz="1050" dirty="0">
                <a:latin typeface="Arial" pitchFamily="34" charset="0"/>
                <a:ea typeface="Soberana Sans Light" charset="0"/>
                <a:cs typeface="Arial" pitchFamily="34" charset="0"/>
              </a:rPr>
              <a:t>;</a:t>
            </a:r>
            <a:endParaRPr lang="en-GB" sz="1050" dirty="0" smtClean="0">
              <a:latin typeface="Arial" pitchFamily="34" charset="0"/>
              <a:ea typeface="Soberana Sans Light" charset="0"/>
              <a:cs typeface="Arial" pitchFamily="34" charset="0"/>
            </a:endParaRPr>
          </a:p>
          <a:p>
            <a:pPr algn="just"/>
            <a:endParaRPr lang="en-GB" sz="1050" dirty="0" smtClean="0">
              <a:latin typeface="Arial" pitchFamily="34" charset="0"/>
              <a:ea typeface="Soberana Sans Light" charset="0"/>
              <a:cs typeface="Arial" pitchFamily="34" charset="0"/>
            </a:endParaRPr>
          </a:p>
          <a:p>
            <a:pPr marL="171450" indent="-171450" algn="just">
              <a:buSzPct val="150000"/>
              <a:buBlip>
                <a:blip r:embed="rId3"/>
              </a:buBlip>
            </a:pPr>
            <a:r>
              <a:rPr lang="en-GB" sz="1050" b="1" dirty="0" smtClean="0">
                <a:latin typeface="Arial" pitchFamily="34" charset="0"/>
                <a:ea typeface="Soberana Sans Light" charset="0"/>
                <a:cs typeface="Arial" pitchFamily="34" charset="0"/>
              </a:rPr>
              <a:t>Work options;</a:t>
            </a:r>
          </a:p>
          <a:p>
            <a:pPr marL="171450" indent="-171450" algn="just">
              <a:buSzPct val="150000"/>
              <a:buBlip>
                <a:blip r:embed="rId3"/>
              </a:buBlip>
            </a:pPr>
            <a:endParaRPr lang="en-GB" sz="1050" b="1" dirty="0" smtClean="0">
              <a:latin typeface="Arial" pitchFamily="34" charset="0"/>
              <a:ea typeface="Soberana Sans Light" charset="0"/>
              <a:cs typeface="Arial" pitchFamily="34" charset="0"/>
            </a:endParaRPr>
          </a:p>
          <a:p>
            <a:pPr marL="171450" indent="-171450" algn="just">
              <a:buSzPct val="150000"/>
              <a:buBlip>
                <a:blip r:embed="rId3"/>
              </a:buBlip>
            </a:pPr>
            <a:r>
              <a:rPr lang="en-GB" sz="1050" b="1" dirty="0" smtClean="0">
                <a:latin typeface="Arial" pitchFamily="34" charset="0"/>
                <a:ea typeface="Soberana Sans Light" charset="0"/>
                <a:cs typeface="Arial" pitchFamily="34" charset="0"/>
              </a:rPr>
              <a:t>Acces</a:t>
            </a:r>
            <a:r>
              <a:rPr lang="en-GB" sz="1050" b="1" dirty="0" smtClean="0">
                <a:latin typeface="Arial" pitchFamily="34" charset="0"/>
                <a:ea typeface="Soberana Sans Light" charset="0"/>
                <a:cs typeface="Arial" pitchFamily="34" charset="0"/>
              </a:rPr>
              <a:t>s to social programmes</a:t>
            </a:r>
            <a:r>
              <a:rPr lang="en-GB" sz="1050" b="1" dirty="0" smtClean="0">
                <a:latin typeface="Arial" pitchFamily="34" charset="0"/>
                <a:ea typeface="Soberana Sans Light" charset="0"/>
                <a:cs typeface="Arial" pitchFamily="34" charset="0"/>
              </a:rPr>
              <a:t>.</a:t>
            </a:r>
            <a:endParaRPr lang="en-GB" sz="1050" b="1" dirty="0">
              <a:latin typeface="Arial" pitchFamily="34" charset="0"/>
              <a:ea typeface="Soberana Sans Light" charset="0"/>
              <a:cs typeface="Arial" pitchFamily="34" charset="0"/>
            </a:endParaRPr>
          </a:p>
        </p:txBody>
      </p:sp>
      <p:cxnSp>
        <p:nvCxnSpPr>
          <p:cNvPr id="18" name="Conector recto 17"/>
          <p:cNvCxnSpPr/>
          <p:nvPr/>
        </p:nvCxnSpPr>
        <p:spPr>
          <a:xfrm flipH="1">
            <a:off x="4572000" y="1124744"/>
            <a:ext cx="7930" cy="5112568"/>
          </a:xfrm>
          <a:prstGeom prst="line">
            <a:avLst/>
          </a:prstGeom>
          <a:ln w="38100" cmpd="dbl">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624" y="4663589"/>
            <a:ext cx="2422317" cy="1577988"/>
          </a:xfrm>
          <a:prstGeom prst="rect">
            <a:avLst/>
          </a:prstGeom>
          <a:ln>
            <a:noFill/>
          </a:ln>
          <a:effectLst>
            <a:outerShdw blurRad="381000" dist="139700" dir="2700000" algn="tl" rotWithShape="0">
              <a:srgbClr val="333333">
                <a:alpha val="25000"/>
              </a:srgbClr>
            </a:outerShdw>
          </a:effectLst>
        </p:spPr>
      </p:pic>
      <p:sp>
        <p:nvSpPr>
          <p:cNvPr id="10" name="9 CuadroTexto"/>
          <p:cNvSpPr txBox="1"/>
          <p:nvPr/>
        </p:nvSpPr>
        <p:spPr>
          <a:xfrm>
            <a:off x="4867962" y="1175214"/>
            <a:ext cx="3960440" cy="784830"/>
          </a:xfrm>
          <a:prstGeom prst="rect">
            <a:avLst/>
          </a:prstGeom>
          <a:noFill/>
        </p:spPr>
        <p:txBody>
          <a:bodyPr wrap="square" rtlCol="0">
            <a:spAutoFit/>
          </a:bodyPr>
          <a:lstStyle/>
          <a:p>
            <a:pPr algn="ctr"/>
            <a:r>
              <a:rPr lang="en-GB" sz="1200" b="1" dirty="0" smtClean="0">
                <a:latin typeface="Arial" pitchFamily="34" charset="0"/>
                <a:ea typeface="Soberana Sans" charset="0"/>
                <a:cs typeface="Arial" pitchFamily="34" charset="0"/>
              </a:rPr>
              <a:t>REINTEGRATION </a:t>
            </a:r>
          </a:p>
          <a:p>
            <a:pPr algn="just"/>
            <a:r>
              <a:rPr lang="en-GB" sz="1100" dirty="0" smtClean="0">
                <a:latin typeface="Arial" pitchFamily="34" charset="0"/>
                <a:ea typeface="Soberana Sans" charset="0"/>
                <a:cs typeface="Arial" pitchFamily="34" charset="0"/>
              </a:rPr>
              <a:t>The reintegration of repatriated persons into their communities of origin or destination is implemented together with:</a:t>
            </a:r>
            <a:endParaRPr lang="en-GB" sz="1100" dirty="0">
              <a:latin typeface="Arial" pitchFamily="34" charset="0"/>
              <a:ea typeface="Soberana Sans" charset="0"/>
              <a:cs typeface="Arial" pitchFamily="34" charset="0"/>
            </a:endParaRPr>
          </a:p>
        </p:txBody>
      </p:sp>
      <p:sp>
        <p:nvSpPr>
          <p:cNvPr id="11" name="Proceso alternativo 10"/>
          <p:cNvSpPr/>
          <p:nvPr/>
        </p:nvSpPr>
        <p:spPr>
          <a:xfrm>
            <a:off x="4788024" y="1124744"/>
            <a:ext cx="4114882" cy="864096"/>
          </a:xfrm>
          <a:prstGeom prst="flowChartAlternateProcess">
            <a:avLst/>
          </a:prstGeom>
          <a:noFill/>
          <a:ln>
            <a:solidFill>
              <a:schemeClr val="accent6"/>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pic>
        <p:nvPicPr>
          <p:cNvPr id="1026" name="Picture 2" descr="Descripción: C:\Users\kzavaleta\AppData\Local\Microsoft\Windows\INetCache\Content.Outlook\5K974LD8\Diagrama Somos MX (6).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44309" y="1639232"/>
            <a:ext cx="446722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p:cNvSpPr txBox="1"/>
          <p:nvPr/>
        </p:nvSpPr>
        <p:spPr>
          <a:xfrm>
            <a:off x="5508104" y="2347863"/>
            <a:ext cx="864096" cy="577081"/>
          </a:xfrm>
          <a:prstGeom prst="rect">
            <a:avLst/>
          </a:prstGeom>
          <a:solidFill>
            <a:schemeClr val="bg1"/>
          </a:solidFill>
        </p:spPr>
        <p:txBody>
          <a:bodyPr wrap="square" rtlCol="0">
            <a:spAutoFit/>
          </a:bodyPr>
          <a:lstStyle/>
          <a:p>
            <a:pPr algn="ctr"/>
            <a:r>
              <a:rPr lang="en-GB" sz="1050" b="1" dirty="0" smtClean="0">
                <a:latin typeface="Arial"/>
                <a:ea typeface="Soberana Titular" charset="0"/>
                <a:cs typeface="Arial"/>
              </a:rPr>
              <a:t>STATE </a:t>
            </a:r>
          </a:p>
          <a:p>
            <a:pPr algn="ctr"/>
            <a:r>
              <a:rPr lang="en-GB" sz="1050" b="1" dirty="0" smtClean="0">
                <a:latin typeface="Arial"/>
                <a:ea typeface="Soberana Titular" charset="0"/>
                <a:cs typeface="Arial"/>
              </a:rPr>
              <a:t>GOVERN-</a:t>
            </a:r>
          </a:p>
          <a:p>
            <a:pPr algn="ctr"/>
            <a:r>
              <a:rPr lang="en-GB" sz="1050" b="1" dirty="0" smtClean="0">
                <a:latin typeface="Arial"/>
                <a:ea typeface="Soberana Titular" charset="0"/>
                <a:cs typeface="Arial"/>
              </a:rPr>
              <a:t>MENTS</a:t>
            </a:r>
            <a:endParaRPr lang="en-GB" sz="1050" b="1" dirty="0">
              <a:latin typeface="Arial"/>
              <a:ea typeface="Soberana Titular" charset="0"/>
              <a:cs typeface="Arial"/>
            </a:endParaRPr>
          </a:p>
        </p:txBody>
      </p:sp>
      <p:sp>
        <p:nvSpPr>
          <p:cNvPr id="20" name="CuadroTexto 19"/>
          <p:cNvSpPr txBox="1"/>
          <p:nvPr/>
        </p:nvSpPr>
        <p:spPr>
          <a:xfrm>
            <a:off x="7243646" y="2324780"/>
            <a:ext cx="856746" cy="577081"/>
          </a:xfrm>
          <a:prstGeom prst="rect">
            <a:avLst/>
          </a:prstGeom>
          <a:solidFill>
            <a:schemeClr val="bg1"/>
          </a:solidFill>
        </p:spPr>
        <p:txBody>
          <a:bodyPr wrap="square" rtlCol="0">
            <a:spAutoFit/>
          </a:bodyPr>
          <a:lstStyle/>
          <a:p>
            <a:pPr algn="ctr"/>
            <a:r>
              <a:rPr lang="en-GB" sz="1050" b="1" dirty="0" smtClean="0">
                <a:latin typeface="Arial"/>
                <a:ea typeface="Soberana Titular" charset="0"/>
                <a:cs typeface="Arial"/>
              </a:rPr>
              <a:t>FEDERAL GOVERN-MENT</a:t>
            </a:r>
            <a:endParaRPr lang="en-GB" sz="1050" b="1" dirty="0">
              <a:latin typeface="Arial"/>
              <a:ea typeface="Soberana Titular" charset="0"/>
              <a:cs typeface="Arial"/>
            </a:endParaRPr>
          </a:p>
        </p:txBody>
      </p:sp>
      <p:sp>
        <p:nvSpPr>
          <p:cNvPr id="21" name="CuadroTexto 20"/>
          <p:cNvSpPr txBox="1"/>
          <p:nvPr/>
        </p:nvSpPr>
        <p:spPr>
          <a:xfrm>
            <a:off x="7668344" y="3789040"/>
            <a:ext cx="937138" cy="577081"/>
          </a:xfrm>
          <a:prstGeom prst="rect">
            <a:avLst/>
          </a:prstGeom>
          <a:solidFill>
            <a:schemeClr val="bg1"/>
          </a:solidFill>
        </p:spPr>
        <p:txBody>
          <a:bodyPr wrap="square" rtlCol="0">
            <a:spAutoFit/>
          </a:bodyPr>
          <a:lstStyle/>
          <a:p>
            <a:pPr algn="ctr"/>
            <a:r>
              <a:rPr lang="en-GB" sz="1050" b="1" dirty="0" smtClean="0">
                <a:latin typeface="Arial"/>
                <a:ea typeface="Soberana Titular" charset="0"/>
                <a:cs typeface="Arial"/>
              </a:rPr>
              <a:t>MUNICIPAL</a:t>
            </a:r>
            <a:r>
              <a:rPr lang="en-GB" sz="1050" b="1" dirty="0" smtClean="0">
                <a:latin typeface="Arial"/>
                <a:ea typeface="Soberana Titular" charset="0"/>
                <a:cs typeface="Arial"/>
              </a:rPr>
              <a:t> </a:t>
            </a:r>
          </a:p>
          <a:p>
            <a:pPr algn="ctr"/>
            <a:r>
              <a:rPr lang="en-GB" sz="1050" b="1" dirty="0" smtClean="0">
                <a:latin typeface="Arial"/>
                <a:ea typeface="Soberana Titular" charset="0"/>
                <a:cs typeface="Arial"/>
              </a:rPr>
              <a:t>GOVERN-</a:t>
            </a:r>
          </a:p>
          <a:p>
            <a:pPr algn="ctr"/>
            <a:r>
              <a:rPr lang="en-GB" sz="1050" b="1" dirty="0" smtClean="0">
                <a:latin typeface="Arial"/>
                <a:ea typeface="Soberana Titular" charset="0"/>
                <a:cs typeface="Arial"/>
              </a:rPr>
              <a:t>MENTS</a:t>
            </a:r>
            <a:endParaRPr lang="en-GB" sz="1050" b="1" dirty="0">
              <a:latin typeface="Arial"/>
              <a:ea typeface="Soberana Titular" charset="0"/>
              <a:cs typeface="Arial"/>
            </a:endParaRPr>
          </a:p>
        </p:txBody>
      </p:sp>
      <p:sp>
        <p:nvSpPr>
          <p:cNvPr id="22" name="CuadroTexto 21"/>
          <p:cNvSpPr txBox="1"/>
          <p:nvPr/>
        </p:nvSpPr>
        <p:spPr>
          <a:xfrm>
            <a:off x="6300192" y="4868143"/>
            <a:ext cx="873514" cy="577081"/>
          </a:xfrm>
          <a:prstGeom prst="rect">
            <a:avLst/>
          </a:prstGeom>
          <a:solidFill>
            <a:schemeClr val="bg1"/>
          </a:solidFill>
        </p:spPr>
        <p:txBody>
          <a:bodyPr wrap="square" rtlCol="0">
            <a:spAutoFit/>
          </a:bodyPr>
          <a:lstStyle/>
          <a:p>
            <a:pPr algn="ctr"/>
            <a:r>
              <a:rPr lang="en-GB" sz="1050" b="1" dirty="0" smtClean="0">
                <a:latin typeface="Arial"/>
                <a:ea typeface="Soberana Titular" charset="0"/>
                <a:cs typeface="Arial"/>
              </a:rPr>
              <a:t>THE PRIVATE SECTOR</a:t>
            </a:r>
            <a:endParaRPr lang="en-GB" sz="1050" b="1" dirty="0">
              <a:latin typeface="Arial"/>
              <a:ea typeface="Soberana Titular" charset="0"/>
              <a:cs typeface="Arial"/>
            </a:endParaRPr>
          </a:p>
        </p:txBody>
      </p:sp>
      <p:sp>
        <p:nvSpPr>
          <p:cNvPr id="23" name="CuadroTexto 22"/>
          <p:cNvSpPr txBox="1"/>
          <p:nvPr/>
        </p:nvSpPr>
        <p:spPr>
          <a:xfrm>
            <a:off x="4860032" y="3645024"/>
            <a:ext cx="1080120" cy="830997"/>
          </a:xfrm>
          <a:prstGeom prst="rect">
            <a:avLst/>
          </a:prstGeom>
          <a:solidFill>
            <a:schemeClr val="bg1"/>
          </a:solidFill>
        </p:spPr>
        <p:txBody>
          <a:bodyPr wrap="square" rtlCol="0">
            <a:spAutoFit/>
          </a:bodyPr>
          <a:lstStyle/>
          <a:p>
            <a:pPr algn="ctr"/>
            <a:r>
              <a:rPr lang="en-GB" sz="800" b="1" dirty="0" smtClean="0">
                <a:latin typeface="Arial"/>
                <a:ea typeface="Soberana Titular" charset="0"/>
                <a:cs typeface="Arial"/>
              </a:rPr>
              <a:t>FOUNDATIONS, CIVIL SOCIETY ORGANIZATIONS AND INTERNATIONAL ORGANIZATIONS</a:t>
            </a:r>
            <a:endParaRPr lang="en-GB" sz="800" b="1" dirty="0">
              <a:latin typeface="Arial"/>
              <a:ea typeface="Soberana Titular" charset="0"/>
              <a:cs typeface="Arial"/>
            </a:endParaRPr>
          </a:p>
        </p:txBody>
      </p:sp>
    </p:spTree>
    <p:extLst>
      <p:ext uri="{BB962C8B-B14F-4D97-AF65-F5344CB8AC3E}">
        <p14:creationId xmlns:p14="http://schemas.microsoft.com/office/powerpoint/2010/main" val="1365180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16"/>
                                        </p:tgtEl>
                                        <p:attrNameLst>
                                          <p:attrName>style.color</p:attrName>
                                        </p:attrNameLst>
                                      </p:cBhvr>
                                      <p:to>
                                        <a:srgbClr val="5F5F5F"/>
                                      </p:to>
                                    </p:animClr>
                                  </p:childTnLst>
                                </p:cTn>
                              </p:par>
                              <p:par>
                                <p:cTn id="7" presetID="22" presetClass="entr" presetSubtype="8"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animEffect transition="in" filter="wipe(left)">
                                      <p:cBhvr>
                                        <p:cTn id="9" dur="2000"/>
                                        <p:tgtEl>
                                          <p:spTgt spid="14">
                                            <p:txEl>
                                              <p:pRg st="0" end="0"/>
                                            </p:txEl>
                                          </p:spTgt>
                                        </p:tgtEl>
                                      </p:cBhvr>
                                    </p:animEffect>
                                  </p:childTnLst>
                                </p:cTn>
                              </p:par>
                              <p:par>
                                <p:cTn id="10" presetID="2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0" fill="hold"/>
                                        <p:tgtEl>
                                          <p:spTgt spid="12"/>
                                        </p:tgtEl>
                                        <p:attrNameLst>
                                          <p:attrName>ppt_w</p:attrName>
                                        </p:attrNameLst>
                                      </p:cBhvr>
                                      <p:tavLst>
                                        <p:tav tm="0">
                                          <p:val>
                                            <p:fltVal val="0"/>
                                          </p:val>
                                        </p:tav>
                                        <p:tav tm="100000">
                                          <p:val>
                                            <p:strVal val="#ppt_w"/>
                                          </p:val>
                                        </p:tav>
                                      </p:tavLst>
                                    </p:anim>
                                    <p:anim calcmode="lin" valueType="num">
                                      <p:cBhvr>
                                        <p:cTn id="13" dur="2000" fill="hold"/>
                                        <p:tgtEl>
                                          <p:spTgt spid="12"/>
                                        </p:tgtEl>
                                        <p:attrNameLst>
                                          <p:attrName>ppt_h</p:attrName>
                                        </p:attrNameLst>
                                      </p:cBhvr>
                                      <p:tavLst>
                                        <p:tav tm="0">
                                          <p:val>
                                            <p:fltVal val="0"/>
                                          </p:val>
                                        </p:tav>
                                        <p:tav tm="100000">
                                          <p:val>
                                            <p:strVal val="#ppt_h"/>
                                          </p:val>
                                        </p:tav>
                                      </p:tavLst>
                                    </p:anim>
                                  </p:childTnLst>
                                </p:cTn>
                              </p:par>
                              <p:par>
                                <p:cTn id="14" presetID="22" presetClass="entr" presetSubtype="8" fill="hold"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left)">
                                      <p:cBhvr>
                                        <p:cTn id="16" dur="2000"/>
                                        <p:tgtEl>
                                          <p:spTgt spid="10">
                                            <p:txEl>
                                              <p:pRg st="0" end="0"/>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2000"/>
                                        <p:tgtEl>
                                          <p:spTgt spid="17"/>
                                        </p:tgtEl>
                                      </p:cBhvr>
                                    </p:animEffect>
                                  </p:childTnLst>
                                </p:cTn>
                              </p:par>
                              <p:par>
                                <p:cTn id="20" presetID="6" presetClass="entr" presetSubtype="16" fill="hold" grpId="1"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1000"/>
                                        <p:tgtEl>
                                          <p:spTgt spid="1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2000"/>
                                        <p:tgtEl>
                                          <p:spTgt spid="20"/>
                                        </p:tgtEl>
                                      </p:cBhvr>
                                    </p:animEffect>
                                  </p:childTnLst>
                                </p:cTn>
                              </p:par>
                              <p:par>
                                <p:cTn id="26" presetID="6" presetClass="entr" presetSubtype="16"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1000"/>
                                        <p:tgtEl>
                                          <p:spTgt spid="2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2000"/>
                                        <p:tgtEl>
                                          <p:spTgt spid="21"/>
                                        </p:tgtEl>
                                      </p:cBhvr>
                                    </p:animEffect>
                                  </p:childTnLst>
                                </p:cTn>
                              </p:par>
                              <p:par>
                                <p:cTn id="32" presetID="6" presetClass="entr" presetSubtype="16" fill="hold" grpId="1"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1000"/>
                                        <p:tgtEl>
                                          <p:spTgt spid="2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2000"/>
                                        <p:tgtEl>
                                          <p:spTgt spid="22"/>
                                        </p:tgtEl>
                                      </p:cBhvr>
                                    </p:animEffect>
                                  </p:childTnLst>
                                </p:cTn>
                              </p:par>
                              <p:par>
                                <p:cTn id="38" presetID="6" presetClass="entr" presetSubtype="16" fill="hold" grpId="1"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ircle(in)">
                                      <p:cBhvr>
                                        <p:cTn id="40" dur="1000"/>
                                        <p:tgtEl>
                                          <p:spTgt spid="2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2000"/>
                                        <p:tgtEl>
                                          <p:spTgt spid="23"/>
                                        </p:tgtEl>
                                      </p:cBhvr>
                                    </p:animEffect>
                                  </p:childTnLst>
                                </p:cTn>
                              </p:par>
                              <p:par>
                                <p:cTn id="44" presetID="6" presetClass="entr" presetSubtype="16" fill="hold" grpId="1"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7" grpId="1" animBg="1"/>
      <p:bldP spid="20" grpId="0" animBg="1"/>
      <p:bldP spid="20" grpId="1" animBg="1"/>
      <p:bldP spid="21" grpId="0" animBg="1"/>
      <p:bldP spid="21" grpId="1" animBg="1"/>
      <p:bldP spid="22" grpId="0" animBg="1"/>
      <p:bldP spid="22" grpId="1" animBg="1"/>
      <p:bldP spid="23" grpId="0" animBg="1"/>
      <p:bldP spid="23" grpId="1"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TotalTime>
  <Words>913</Words>
  <Application>Microsoft Macintosh PowerPoint</Application>
  <PresentationFormat>Presentación en pantalla (4:3)</PresentationFormat>
  <Paragraphs>136</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Problems we are facing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Melendez Alvarado</dc:creator>
  <cp:lastModifiedBy>Christiane Lehnhoff</cp:lastModifiedBy>
  <cp:revision>277</cp:revision>
  <cp:lastPrinted>2016-07-28T22:03:15Z</cp:lastPrinted>
  <dcterms:created xsi:type="dcterms:W3CDTF">2016-07-21T17:09:42Z</dcterms:created>
  <dcterms:modified xsi:type="dcterms:W3CDTF">2016-11-18T22:05:56Z</dcterms:modified>
</cp:coreProperties>
</file>