
<file path=[Content_Types].xml><?xml version="1.0" encoding="utf-8"?>
<Types xmlns="http://schemas.openxmlformats.org/package/2006/content-types">
  <Default Extension="xml" ContentType="application/xml"/>
  <Default Extension="jpeg" ContentType="image/jpeg"/>
  <Default Extension="jpg" ContentType="image/pn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16"/>
  </p:notesMasterIdLst>
  <p:handoutMasterIdLst>
    <p:handoutMasterId r:id="rId17"/>
  </p:handoutMasterIdLst>
  <p:sldIdLst>
    <p:sldId id="278" r:id="rId3"/>
    <p:sldId id="257" r:id="rId4"/>
    <p:sldId id="258" r:id="rId5"/>
    <p:sldId id="259" r:id="rId6"/>
    <p:sldId id="260" r:id="rId7"/>
    <p:sldId id="264" r:id="rId8"/>
    <p:sldId id="272" r:id="rId9"/>
    <p:sldId id="261" r:id="rId10"/>
    <p:sldId id="270" r:id="rId11"/>
    <p:sldId id="275" r:id="rId12"/>
    <p:sldId id="276" r:id="rId13"/>
    <p:sldId id="262" r:id="rId14"/>
    <p:sldId id="265" r:id="rId15"/>
  </p:sldIdLst>
  <p:sldSz cx="9144000" cy="6858000" type="screen4x3"/>
  <p:notesSz cx="7023100" cy="93091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19"/>
    <a:srgbClr val="8D9395"/>
    <a:srgbClr val="9FA6A8"/>
    <a:srgbClr val="EB9033"/>
    <a:srgbClr val="3387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3" d="100"/>
          <a:sy n="133" d="100"/>
        </p:scale>
        <p:origin x="-304" y="-112"/>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862" y="-96"/>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B360A5-1B52-4063-9E1A-1FBE4930CD90}" type="doc">
      <dgm:prSet loTypeId="urn:microsoft.com/office/officeart/2005/8/layout/target2" loCatId="relationship" qsTypeId="urn:microsoft.com/office/officeart/2005/8/quickstyle/simple1" qsCatId="simple" csTypeId="urn:microsoft.com/office/officeart/2005/8/colors/accent4_1" csCatId="accent4" phldr="1"/>
      <dgm:spPr/>
      <dgm:t>
        <a:bodyPr/>
        <a:lstStyle/>
        <a:p>
          <a:endParaRPr lang="es-SV"/>
        </a:p>
      </dgm:t>
    </dgm:pt>
    <dgm:pt modelId="{E4AC7F81-84C4-47C3-9837-2203C4B08DA0}">
      <dgm:prSet phldrT="[Texto]" custT="1"/>
      <dgm:spPr/>
      <dgm:t>
        <a:bodyPr/>
        <a:lstStyle/>
        <a:p>
          <a:pPr algn="just"/>
          <a:r>
            <a:rPr lang="en-GB" sz="1800" b="1" noProof="0" dirty="0" smtClean="0">
              <a:latin typeface="+mn-lt"/>
            </a:rPr>
            <a:t>Objective: </a:t>
          </a:r>
          <a:r>
            <a:rPr lang="en-GB" sz="1800" noProof="0" dirty="0" smtClean="0">
              <a:latin typeface="+mn-lt"/>
            </a:rPr>
            <a:t>To strengthen the capacity of the governments of countries of origin to address the “crisis”, </a:t>
          </a:r>
          <a:r>
            <a:rPr lang="en-GB" sz="1800" noProof="0" dirty="0" smtClean="0"/>
            <a:t>provide assistance and </a:t>
          </a:r>
          <a:r>
            <a:rPr lang="en-GB" sz="1800" b="1" noProof="0" dirty="0" smtClean="0"/>
            <a:t>follow-up </a:t>
          </a:r>
          <a:r>
            <a:rPr lang="en-GB" sz="1800" noProof="0" dirty="0" smtClean="0"/>
            <a:t>on the arrival of returned migrants as well as </a:t>
          </a:r>
          <a:r>
            <a:rPr lang="en-GB" sz="1800" b="1" noProof="0" dirty="0" smtClean="0"/>
            <a:t>health care and referral for psychosocial support and rehabilitation </a:t>
          </a:r>
          <a:r>
            <a:rPr lang="en-GB" sz="1800" noProof="0" dirty="0" smtClean="0"/>
            <a:t>at reception centres and shelters.</a:t>
          </a:r>
          <a:endParaRPr lang="en-GB" sz="1800" noProof="0" dirty="0"/>
        </a:p>
      </dgm:t>
    </dgm:pt>
    <dgm:pt modelId="{4729ED61-A986-4C03-9951-860D0F9CBA34}" type="parTrans" cxnId="{C4DAFA6C-49CE-4D92-8202-784EEACCF381}">
      <dgm:prSet/>
      <dgm:spPr/>
      <dgm:t>
        <a:bodyPr/>
        <a:lstStyle/>
        <a:p>
          <a:endParaRPr lang="es-SV" sz="1200">
            <a:solidFill>
              <a:schemeClr val="tx1"/>
            </a:solidFill>
          </a:endParaRPr>
        </a:p>
      </dgm:t>
    </dgm:pt>
    <dgm:pt modelId="{3CCFA112-03BE-4E3B-8616-7001DD48AD90}" type="sibTrans" cxnId="{C4DAFA6C-49CE-4D92-8202-784EEACCF381}">
      <dgm:prSet/>
      <dgm:spPr/>
      <dgm:t>
        <a:bodyPr/>
        <a:lstStyle/>
        <a:p>
          <a:endParaRPr lang="es-SV" sz="1200">
            <a:solidFill>
              <a:schemeClr val="tx1"/>
            </a:solidFill>
          </a:endParaRPr>
        </a:p>
      </dgm:t>
    </dgm:pt>
    <dgm:pt modelId="{CE2309F3-8937-4FC1-9838-79B3D159BC1F}">
      <dgm:prSet phldrT="[Texto]" custT="1"/>
      <dgm:spPr/>
      <dgm:t>
        <a:bodyPr anchor="t"/>
        <a:lstStyle/>
        <a:p>
          <a:pPr algn="l"/>
          <a:r>
            <a:rPr lang="en-GB" sz="1400" b="1" noProof="0" dirty="0" smtClean="0"/>
            <a:t>Implementation Region: </a:t>
          </a:r>
        </a:p>
        <a:p>
          <a:pPr algn="l"/>
          <a:r>
            <a:rPr lang="en-GB" sz="1400" noProof="0" dirty="0" smtClean="0"/>
            <a:t>El Salvador</a:t>
          </a:r>
        </a:p>
        <a:p>
          <a:pPr algn="l"/>
          <a:r>
            <a:rPr lang="en-GB" sz="1400" noProof="0" dirty="0" smtClean="0"/>
            <a:t>Guatemala</a:t>
          </a:r>
        </a:p>
        <a:p>
          <a:pPr algn="l"/>
          <a:r>
            <a:rPr lang="en-GB" sz="1400" noProof="0" dirty="0" smtClean="0"/>
            <a:t>Honduras </a:t>
          </a:r>
          <a:endParaRPr lang="en-GB" sz="1400" noProof="0" dirty="0"/>
        </a:p>
      </dgm:t>
    </dgm:pt>
    <dgm:pt modelId="{2F879731-D6F4-4A0A-90A6-8B2B9748D055}" type="parTrans" cxnId="{74627A7F-8756-4834-964B-2D456D462C10}">
      <dgm:prSet/>
      <dgm:spPr/>
      <dgm:t>
        <a:bodyPr/>
        <a:lstStyle/>
        <a:p>
          <a:endParaRPr lang="es-SV" sz="1200">
            <a:solidFill>
              <a:schemeClr val="tx1"/>
            </a:solidFill>
          </a:endParaRPr>
        </a:p>
      </dgm:t>
    </dgm:pt>
    <dgm:pt modelId="{7E409668-C09C-4A31-8ACD-59006DA7509C}" type="sibTrans" cxnId="{74627A7F-8756-4834-964B-2D456D462C10}">
      <dgm:prSet/>
      <dgm:spPr/>
      <dgm:t>
        <a:bodyPr/>
        <a:lstStyle/>
        <a:p>
          <a:endParaRPr lang="es-SV" sz="1200">
            <a:solidFill>
              <a:schemeClr val="tx1"/>
            </a:solidFill>
          </a:endParaRPr>
        </a:p>
      </dgm:t>
    </dgm:pt>
    <dgm:pt modelId="{8C7E627D-724F-4E46-841B-8AE00C5E2C74}">
      <dgm:prSet phldrT="[Texto]" custT="1"/>
      <dgm:spPr/>
      <dgm:t>
        <a:bodyPr anchor="t"/>
        <a:lstStyle/>
        <a:p>
          <a:pPr algn="l"/>
          <a:r>
            <a:rPr lang="en-GB" sz="1100" b="1" noProof="0" dirty="0" smtClean="0">
              <a:latin typeface="+mn-lt"/>
            </a:rPr>
            <a:t>Beneficiaries:</a:t>
          </a:r>
        </a:p>
        <a:p>
          <a:pPr algn="l"/>
          <a:r>
            <a:rPr lang="en-GB" sz="1100" noProof="0" dirty="0" smtClean="0">
              <a:latin typeface="+mn-lt"/>
            </a:rPr>
            <a:t>Migrants returned from the US and Mexico, with a special focus on boys, girls and adolescents as well as family units;</a:t>
          </a:r>
        </a:p>
        <a:p>
          <a:pPr algn="l"/>
          <a:r>
            <a:rPr lang="en-GB" sz="1100" noProof="0" dirty="0" smtClean="0">
              <a:latin typeface="+mn-lt"/>
            </a:rPr>
            <a:t>Government institutions involved in reception processes.</a:t>
          </a:r>
          <a:endParaRPr lang="en-GB" sz="1100" noProof="0" dirty="0"/>
        </a:p>
      </dgm:t>
    </dgm:pt>
    <dgm:pt modelId="{D8F12DD5-0C53-4C97-8A59-D682CD5EFA0A}" type="parTrans" cxnId="{4B5514AD-78BD-4692-ABAB-E85710EC0AA8}">
      <dgm:prSet/>
      <dgm:spPr/>
      <dgm:t>
        <a:bodyPr/>
        <a:lstStyle/>
        <a:p>
          <a:endParaRPr lang="es-SV" sz="1200">
            <a:solidFill>
              <a:schemeClr val="tx1"/>
            </a:solidFill>
          </a:endParaRPr>
        </a:p>
      </dgm:t>
    </dgm:pt>
    <dgm:pt modelId="{6E3ED1FF-13B6-4293-94ED-F5A4DD447F01}" type="sibTrans" cxnId="{4B5514AD-78BD-4692-ABAB-E85710EC0AA8}">
      <dgm:prSet/>
      <dgm:spPr/>
      <dgm:t>
        <a:bodyPr/>
        <a:lstStyle/>
        <a:p>
          <a:endParaRPr lang="es-SV" sz="1200">
            <a:solidFill>
              <a:schemeClr val="tx1"/>
            </a:solidFill>
          </a:endParaRPr>
        </a:p>
      </dgm:t>
    </dgm:pt>
    <dgm:pt modelId="{AE6EB3ED-6582-4EDD-9682-ECDB142D69E6}">
      <dgm:prSet phldrT="[Texto]" custT="1"/>
      <dgm:spPr/>
      <dgm:t>
        <a:bodyPr anchor="t"/>
        <a:lstStyle/>
        <a:p>
          <a:pPr algn="l"/>
          <a:r>
            <a:rPr lang="en-GB" sz="1400" b="1" noProof="0" dirty="0" smtClean="0"/>
            <a:t>Scope</a:t>
          </a:r>
          <a:r>
            <a:rPr lang="en-GB" sz="1400" noProof="0" dirty="0" smtClean="0"/>
            <a:t>:</a:t>
          </a:r>
        </a:p>
        <a:p>
          <a:pPr algn="l"/>
          <a:r>
            <a:rPr lang="en-GB" sz="1400" noProof="0" dirty="0" smtClean="0"/>
            <a:t>15,000 persons assisted.</a:t>
          </a:r>
          <a:endParaRPr lang="en-GB" sz="1400" noProof="0" dirty="0"/>
        </a:p>
      </dgm:t>
    </dgm:pt>
    <dgm:pt modelId="{0AE41D3D-CD76-4A38-8838-43A1EC64058F}" type="parTrans" cxnId="{80AC4BFA-27A4-4EF4-A2DE-7F5310B809A0}">
      <dgm:prSet/>
      <dgm:spPr/>
      <dgm:t>
        <a:bodyPr/>
        <a:lstStyle/>
        <a:p>
          <a:endParaRPr lang="es-SV" sz="1200">
            <a:solidFill>
              <a:schemeClr val="tx1"/>
            </a:solidFill>
          </a:endParaRPr>
        </a:p>
      </dgm:t>
    </dgm:pt>
    <dgm:pt modelId="{9DA44F97-7BC6-48DC-A7C7-11FDB893C8A6}" type="sibTrans" cxnId="{80AC4BFA-27A4-4EF4-A2DE-7F5310B809A0}">
      <dgm:prSet/>
      <dgm:spPr/>
      <dgm:t>
        <a:bodyPr/>
        <a:lstStyle/>
        <a:p>
          <a:endParaRPr lang="es-SV" sz="1200">
            <a:solidFill>
              <a:schemeClr val="tx1"/>
            </a:solidFill>
          </a:endParaRPr>
        </a:p>
      </dgm:t>
    </dgm:pt>
    <dgm:pt modelId="{87A476BD-1C8A-45DF-A44E-D411D15E8B88}">
      <dgm:prSet custT="1"/>
      <dgm:spPr/>
      <dgm:t>
        <a:bodyPr anchor="t"/>
        <a:lstStyle/>
        <a:p>
          <a:pPr algn="l"/>
          <a:r>
            <a:rPr lang="en-GB" sz="1400" b="1" noProof="0" dirty="0" smtClean="0"/>
            <a:t>Duration:</a:t>
          </a:r>
        </a:p>
        <a:p>
          <a:pPr algn="l"/>
          <a:r>
            <a:rPr lang="en-GB" sz="1400" noProof="0" dirty="0" smtClean="0"/>
            <a:t>August 2014 to December 2015.</a:t>
          </a:r>
          <a:endParaRPr lang="en-GB" sz="1400" noProof="0" dirty="0"/>
        </a:p>
      </dgm:t>
    </dgm:pt>
    <dgm:pt modelId="{43DA0009-90B8-4D63-A32F-AF6F0BE9EC11}" type="parTrans" cxnId="{77D760C8-25B3-4496-A8F6-466975F2D9F0}">
      <dgm:prSet/>
      <dgm:spPr/>
      <dgm:t>
        <a:bodyPr/>
        <a:lstStyle/>
        <a:p>
          <a:endParaRPr lang="es-SV" sz="1200">
            <a:solidFill>
              <a:schemeClr val="tx1"/>
            </a:solidFill>
          </a:endParaRPr>
        </a:p>
      </dgm:t>
    </dgm:pt>
    <dgm:pt modelId="{558D27A2-D451-47C6-B80C-5B306106411A}" type="sibTrans" cxnId="{77D760C8-25B3-4496-A8F6-466975F2D9F0}">
      <dgm:prSet/>
      <dgm:spPr/>
      <dgm:t>
        <a:bodyPr/>
        <a:lstStyle/>
        <a:p>
          <a:endParaRPr lang="es-SV" sz="1200">
            <a:solidFill>
              <a:schemeClr val="tx1"/>
            </a:solidFill>
          </a:endParaRPr>
        </a:p>
      </dgm:t>
    </dgm:pt>
    <dgm:pt modelId="{6D94996A-9DD0-4E1E-B227-1300A2B928FB}" type="pres">
      <dgm:prSet presAssocID="{81B360A5-1B52-4063-9E1A-1FBE4930CD90}" presName="Name0" presStyleCnt="0">
        <dgm:presLayoutVars>
          <dgm:chMax val="3"/>
          <dgm:chPref val="1"/>
          <dgm:dir/>
          <dgm:animLvl val="lvl"/>
          <dgm:resizeHandles/>
        </dgm:presLayoutVars>
      </dgm:prSet>
      <dgm:spPr/>
      <dgm:t>
        <a:bodyPr/>
        <a:lstStyle/>
        <a:p>
          <a:endParaRPr lang="es-GT"/>
        </a:p>
      </dgm:t>
    </dgm:pt>
    <dgm:pt modelId="{961725F5-E358-4825-BBEC-C6C35A1CDB50}" type="pres">
      <dgm:prSet presAssocID="{81B360A5-1B52-4063-9E1A-1FBE4930CD90}" presName="outerBox" presStyleCnt="0"/>
      <dgm:spPr/>
      <dgm:t>
        <a:bodyPr/>
        <a:lstStyle/>
        <a:p>
          <a:endParaRPr lang="es-GT"/>
        </a:p>
      </dgm:t>
    </dgm:pt>
    <dgm:pt modelId="{225935F7-EBE4-4149-A7FF-275307DF6791}" type="pres">
      <dgm:prSet presAssocID="{81B360A5-1B52-4063-9E1A-1FBE4930CD90}" presName="outerBoxParent" presStyleLbl="node1" presStyleIdx="0" presStyleCnt="1" custLinFactNeighborX="126" custLinFactNeighborY="3263"/>
      <dgm:spPr/>
      <dgm:t>
        <a:bodyPr/>
        <a:lstStyle/>
        <a:p>
          <a:endParaRPr lang="es-SV"/>
        </a:p>
      </dgm:t>
    </dgm:pt>
    <dgm:pt modelId="{64199385-15DE-4193-A3BE-60F7E70CF254}" type="pres">
      <dgm:prSet presAssocID="{81B360A5-1B52-4063-9E1A-1FBE4930CD90}" presName="outerBoxChildren" presStyleCnt="0"/>
      <dgm:spPr/>
      <dgm:t>
        <a:bodyPr/>
        <a:lstStyle/>
        <a:p>
          <a:endParaRPr lang="es-GT"/>
        </a:p>
      </dgm:t>
    </dgm:pt>
    <dgm:pt modelId="{01B0434C-468F-448E-B43A-F24EA7B575AC}" type="pres">
      <dgm:prSet presAssocID="{CE2309F3-8937-4FC1-9838-79B3D159BC1F}" presName="oChild" presStyleLbl="fgAcc1" presStyleIdx="0" presStyleCnt="4">
        <dgm:presLayoutVars>
          <dgm:bulletEnabled val="1"/>
        </dgm:presLayoutVars>
      </dgm:prSet>
      <dgm:spPr/>
      <dgm:t>
        <a:bodyPr/>
        <a:lstStyle/>
        <a:p>
          <a:endParaRPr lang="es-SV"/>
        </a:p>
      </dgm:t>
    </dgm:pt>
    <dgm:pt modelId="{B9EF0EE7-FA36-4A3C-B91A-D00D15550398}" type="pres">
      <dgm:prSet presAssocID="{7E409668-C09C-4A31-8ACD-59006DA7509C}" presName="outerSibTrans" presStyleCnt="0"/>
      <dgm:spPr/>
      <dgm:t>
        <a:bodyPr/>
        <a:lstStyle/>
        <a:p>
          <a:endParaRPr lang="es-GT"/>
        </a:p>
      </dgm:t>
    </dgm:pt>
    <dgm:pt modelId="{F4DBC6B3-3E65-441F-88C0-54913CE43326}" type="pres">
      <dgm:prSet presAssocID="{8C7E627D-724F-4E46-841B-8AE00C5E2C74}" presName="oChild" presStyleLbl="fgAcc1" presStyleIdx="1" presStyleCnt="4">
        <dgm:presLayoutVars>
          <dgm:bulletEnabled val="1"/>
        </dgm:presLayoutVars>
      </dgm:prSet>
      <dgm:spPr/>
      <dgm:t>
        <a:bodyPr/>
        <a:lstStyle/>
        <a:p>
          <a:endParaRPr lang="es-SV"/>
        </a:p>
      </dgm:t>
    </dgm:pt>
    <dgm:pt modelId="{A5221F65-2728-4D64-9D6F-D3368A4B2916}" type="pres">
      <dgm:prSet presAssocID="{6E3ED1FF-13B6-4293-94ED-F5A4DD447F01}" presName="outerSibTrans" presStyleCnt="0"/>
      <dgm:spPr/>
      <dgm:t>
        <a:bodyPr/>
        <a:lstStyle/>
        <a:p>
          <a:endParaRPr lang="es-GT"/>
        </a:p>
      </dgm:t>
    </dgm:pt>
    <dgm:pt modelId="{B7F6ACA3-D8C2-42FE-9902-57B488B1E725}" type="pres">
      <dgm:prSet presAssocID="{AE6EB3ED-6582-4EDD-9682-ECDB142D69E6}" presName="oChild" presStyleLbl="fgAcc1" presStyleIdx="2" presStyleCnt="4">
        <dgm:presLayoutVars>
          <dgm:bulletEnabled val="1"/>
        </dgm:presLayoutVars>
      </dgm:prSet>
      <dgm:spPr/>
      <dgm:t>
        <a:bodyPr/>
        <a:lstStyle/>
        <a:p>
          <a:endParaRPr lang="es-SV"/>
        </a:p>
      </dgm:t>
    </dgm:pt>
    <dgm:pt modelId="{2C6969B4-2E40-4A97-A9BF-28FBF9425160}" type="pres">
      <dgm:prSet presAssocID="{9DA44F97-7BC6-48DC-A7C7-11FDB893C8A6}" presName="outerSibTrans" presStyleCnt="0"/>
      <dgm:spPr/>
      <dgm:t>
        <a:bodyPr/>
        <a:lstStyle/>
        <a:p>
          <a:endParaRPr lang="es-GT"/>
        </a:p>
      </dgm:t>
    </dgm:pt>
    <dgm:pt modelId="{9E750C02-3861-4E73-8062-8E3FF84B697A}" type="pres">
      <dgm:prSet presAssocID="{87A476BD-1C8A-45DF-A44E-D411D15E8B88}" presName="oChild" presStyleLbl="fgAcc1" presStyleIdx="3" presStyleCnt="4">
        <dgm:presLayoutVars>
          <dgm:bulletEnabled val="1"/>
        </dgm:presLayoutVars>
      </dgm:prSet>
      <dgm:spPr/>
      <dgm:t>
        <a:bodyPr/>
        <a:lstStyle/>
        <a:p>
          <a:endParaRPr lang="es-SV"/>
        </a:p>
      </dgm:t>
    </dgm:pt>
  </dgm:ptLst>
  <dgm:cxnLst>
    <dgm:cxn modelId="{77D760C8-25B3-4496-A8F6-466975F2D9F0}" srcId="{E4AC7F81-84C4-47C3-9837-2203C4B08DA0}" destId="{87A476BD-1C8A-45DF-A44E-D411D15E8B88}" srcOrd="3" destOrd="0" parTransId="{43DA0009-90B8-4D63-A32F-AF6F0BE9EC11}" sibTransId="{558D27A2-D451-47C6-B80C-5B306106411A}"/>
    <dgm:cxn modelId="{4B5514AD-78BD-4692-ABAB-E85710EC0AA8}" srcId="{E4AC7F81-84C4-47C3-9837-2203C4B08DA0}" destId="{8C7E627D-724F-4E46-841B-8AE00C5E2C74}" srcOrd="1" destOrd="0" parTransId="{D8F12DD5-0C53-4C97-8A59-D682CD5EFA0A}" sibTransId="{6E3ED1FF-13B6-4293-94ED-F5A4DD447F01}"/>
    <dgm:cxn modelId="{058AA1D5-8D93-4E0F-875D-6C1474D97843}" type="presOf" srcId="{8C7E627D-724F-4E46-841B-8AE00C5E2C74}" destId="{F4DBC6B3-3E65-441F-88C0-54913CE43326}" srcOrd="0" destOrd="0" presId="urn:microsoft.com/office/officeart/2005/8/layout/target2"/>
    <dgm:cxn modelId="{927C38CB-DA24-490A-955D-45956E5179B1}" type="presOf" srcId="{CE2309F3-8937-4FC1-9838-79B3D159BC1F}" destId="{01B0434C-468F-448E-B43A-F24EA7B575AC}" srcOrd="0" destOrd="0" presId="urn:microsoft.com/office/officeart/2005/8/layout/target2"/>
    <dgm:cxn modelId="{80AC4BFA-27A4-4EF4-A2DE-7F5310B809A0}" srcId="{E4AC7F81-84C4-47C3-9837-2203C4B08DA0}" destId="{AE6EB3ED-6582-4EDD-9682-ECDB142D69E6}" srcOrd="2" destOrd="0" parTransId="{0AE41D3D-CD76-4A38-8838-43A1EC64058F}" sibTransId="{9DA44F97-7BC6-48DC-A7C7-11FDB893C8A6}"/>
    <dgm:cxn modelId="{D12AD7C3-C303-4888-8FC6-9EAD4FD74DD6}" type="presOf" srcId="{E4AC7F81-84C4-47C3-9837-2203C4B08DA0}" destId="{225935F7-EBE4-4149-A7FF-275307DF6791}" srcOrd="0" destOrd="0" presId="urn:microsoft.com/office/officeart/2005/8/layout/target2"/>
    <dgm:cxn modelId="{5A583315-D538-4BDA-8487-C5F4A8E061C0}" type="presOf" srcId="{87A476BD-1C8A-45DF-A44E-D411D15E8B88}" destId="{9E750C02-3861-4E73-8062-8E3FF84B697A}" srcOrd="0" destOrd="0" presId="urn:microsoft.com/office/officeart/2005/8/layout/target2"/>
    <dgm:cxn modelId="{8D5EF164-2025-4854-A7A0-2D9972D0E4D0}" type="presOf" srcId="{81B360A5-1B52-4063-9E1A-1FBE4930CD90}" destId="{6D94996A-9DD0-4E1E-B227-1300A2B928FB}" srcOrd="0" destOrd="0" presId="urn:microsoft.com/office/officeart/2005/8/layout/target2"/>
    <dgm:cxn modelId="{C4DAFA6C-49CE-4D92-8202-784EEACCF381}" srcId="{81B360A5-1B52-4063-9E1A-1FBE4930CD90}" destId="{E4AC7F81-84C4-47C3-9837-2203C4B08DA0}" srcOrd="0" destOrd="0" parTransId="{4729ED61-A986-4C03-9951-860D0F9CBA34}" sibTransId="{3CCFA112-03BE-4E3B-8616-7001DD48AD90}"/>
    <dgm:cxn modelId="{701B8DCA-C083-413F-BA0A-C9F96BBEACA6}" type="presOf" srcId="{AE6EB3ED-6582-4EDD-9682-ECDB142D69E6}" destId="{B7F6ACA3-D8C2-42FE-9902-57B488B1E725}" srcOrd="0" destOrd="0" presId="urn:microsoft.com/office/officeart/2005/8/layout/target2"/>
    <dgm:cxn modelId="{74627A7F-8756-4834-964B-2D456D462C10}" srcId="{E4AC7F81-84C4-47C3-9837-2203C4B08DA0}" destId="{CE2309F3-8937-4FC1-9838-79B3D159BC1F}" srcOrd="0" destOrd="0" parTransId="{2F879731-D6F4-4A0A-90A6-8B2B9748D055}" sibTransId="{7E409668-C09C-4A31-8ACD-59006DA7509C}"/>
    <dgm:cxn modelId="{DA3FC707-CFB8-4792-8B0B-BB0BF74978BC}" type="presParOf" srcId="{6D94996A-9DD0-4E1E-B227-1300A2B928FB}" destId="{961725F5-E358-4825-BBEC-C6C35A1CDB50}" srcOrd="0" destOrd="0" presId="urn:microsoft.com/office/officeart/2005/8/layout/target2"/>
    <dgm:cxn modelId="{65CDB5C7-CC08-465A-83BB-3C3AD4F9E9E7}" type="presParOf" srcId="{961725F5-E358-4825-BBEC-C6C35A1CDB50}" destId="{225935F7-EBE4-4149-A7FF-275307DF6791}" srcOrd="0" destOrd="0" presId="urn:microsoft.com/office/officeart/2005/8/layout/target2"/>
    <dgm:cxn modelId="{BF4EF354-AA66-402D-8357-EB51A26C0E81}" type="presParOf" srcId="{961725F5-E358-4825-BBEC-C6C35A1CDB50}" destId="{64199385-15DE-4193-A3BE-60F7E70CF254}" srcOrd="1" destOrd="0" presId="urn:microsoft.com/office/officeart/2005/8/layout/target2"/>
    <dgm:cxn modelId="{F6299486-D3D0-4093-BE58-E6E969B6826D}" type="presParOf" srcId="{64199385-15DE-4193-A3BE-60F7E70CF254}" destId="{01B0434C-468F-448E-B43A-F24EA7B575AC}" srcOrd="0" destOrd="0" presId="urn:microsoft.com/office/officeart/2005/8/layout/target2"/>
    <dgm:cxn modelId="{010349AC-5495-4E8B-9775-EDFDA7198072}" type="presParOf" srcId="{64199385-15DE-4193-A3BE-60F7E70CF254}" destId="{B9EF0EE7-FA36-4A3C-B91A-D00D15550398}" srcOrd="1" destOrd="0" presId="urn:microsoft.com/office/officeart/2005/8/layout/target2"/>
    <dgm:cxn modelId="{ED764841-868F-4CE4-B4B8-570A17C5173C}" type="presParOf" srcId="{64199385-15DE-4193-A3BE-60F7E70CF254}" destId="{F4DBC6B3-3E65-441F-88C0-54913CE43326}" srcOrd="2" destOrd="0" presId="urn:microsoft.com/office/officeart/2005/8/layout/target2"/>
    <dgm:cxn modelId="{695BC2F9-4D6F-4832-AB53-694EA20F8EDE}" type="presParOf" srcId="{64199385-15DE-4193-A3BE-60F7E70CF254}" destId="{A5221F65-2728-4D64-9D6F-D3368A4B2916}" srcOrd="3" destOrd="0" presId="urn:microsoft.com/office/officeart/2005/8/layout/target2"/>
    <dgm:cxn modelId="{DE76B53F-E791-4112-A92E-67EFDC095DE8}" type="presParOf" srcId="{64199385-15DE-4193-A3BE-60F7E70CF254}" destId="{B7F6ACA3-D8C2-42FE-9902-57B488B1E725}" srcOrd="4" destOrd="0" presId="urn:microsoft.com/office/officeart/2005/8/layout/target2"/>
    <dgm:cxn modelId="{FB98C0EE-78BB-4A7B-94FC-86E24AAD9888}" type="presParOf" srcId="{64199385-15DE-4193-A3BE-60F7E70CF254}" destId="{2C6969B4-2E40-4A97-A9BF-28FBF9425160}" srcOrd="5" destOrd="0" presId="urn:microsoft.com/office/officeart/2005/8/layout/target2"/>
    <dgm:cxn modelId="{5629CACA-4756-4279-B4EB-EB6B6908F328}" type="presParOf" srcId="{64199385-15DE-4193-A3BE-60F7E70CF254}" destId="{9E750C02-3861-4E73-8062-8E3FF84B697A}" srcOrd="6"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760147-ADA5-46D1-9C8B-BF25DF35463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SV"/>
        </a:p>
      </dgm:t>
    </dgm:pt>
    <dgm:pt modelId="{BDB5E139-A954-4147-AED3-ECF817D81D57}">
      <dgm:prSet phldrT="[Texto]" custT="1"/>
      <dgm:spPr>
        <a:solidFill>
          <a:schemeClr val="accent6">
            <a:lumMod val="40000"/>
            <a:lumOff val="60000"/>
          </a:schemeClr>
        </a:solidFill>
      </dgm:spPr>
      <dgm:t>
        <a:bodyPr/>
        <a:lstStyle/>
        <a:p>
          <a:r>
            <a:rPr lang="en-GB" sz="2200" b="1" noProof="0" dirty="0" smtClean="0">
              <a:solidFill>
                <a:schemeClr val="tx1"/>
              </a:solidFill>
              <a:latin typeface="+mn-lt"/>
            </a:rPr>
            <a:t>Direct and immediate assistance</a:t>
          </a:r>
          <a:endParaRPr lang="en-GB" sz="2200" b="1" noProof="0" dirty="0">
            <a:solidFill>
              <a:schemeClr val="tx1"/>
            </a:solidFill>
            <a:latin typeface="+mn-lt"/>
          </a:endParaRPr>
        </a:p>
      </dgm:t>
    </dgm:pt>
    <dgm:pt modelId="{6A4069D6-743D-4630-9C5A-4DE60A0D5D2C}" type="parTrans" cxnId="{1337BE22-5397-493D-B649-2E0A18514416}">
      <dgm:prSet/>
      <dgm:spPr/>
      <dgm:t>
        <a:bodyPr/>
        <a:lstStyle/>
        <a:p>
          <a:endParaRPr lang="es-SV" sz="2200"/>
        </a:p>
      </dgm:t>
    </dgm:pt>
    <dgm:pt modelId="{7781DAD9-C379-4C59-A621-D979D69F1244}" type="sibTrans" cxnId="{1337BE22-5397-493D-B649-2E0A18514416}">
      <dgm:prSet/>
      <dgm:spPr/>
      <dgm:t>
        <a:bodyPr/>
        <a:lstStyle/>
        <a:p>
          <a:endParaRPr lang="es-SV" sz="2200"/>
        </a:p>
      </dgm:t>
    </dgm:pt>
    <dgm:pt modelId="{9B6C0C56-3895-4D34-8FBB-65C6FD8D672A}">
      <dgm:prSet custT="1"/>
      <dgm:spPr>
        <a:solidFill>
          <a:schemeClr val="accent5">
            <a:lumMod val="40000"/>
            <a:lumOff val="60000"/>
          </a:schemeClr>
        </a:solidFill>
      </dgm:spPr>
      <dgm:t>
        <a:bodyPr/>
        <a:lstStyle/>
        <a:p>
          <a:r>
            <a:rPr lang="en-GB" sz="2200" b="1" noProof="0" dirty="0" smtClean="0">
              <a:solidFill>
                <a:schemeClr val="tx1"/>
              </a:solidFill>
              <a:latin typeface="+mn-lt"/>
            </a:rPr>
            <a:t>Border management/infrastructure</a:t>
          </a:r>
          <a:endParaRPr lang="en-GB" sz="2200" noProof="0" dirty="0">
            <a:solidFill>
              <a:schemeClr val="tx1"/>
            </a:solidFill>
            <a:latin typeface="+mn-lt"/>
          </a:endParaRPr>
        </a:p>
      </dgm:t>
    </dgm:pt>
    <dgm:pt modelId="{A6FB11CB-3E21-4A05-8858-F90DA0C102D0}" type="parTrans" cxnId="{432C9C24-0922-4BAD-A24F-43BB811700E1}">
      <dgm:prSet/>
      <dgm:spPr/>
      <dgm:t>
        <a:bodyPr/>
        <a:lstStyle/>
        <a:p>
          <a:endParaRPr lang="es-SV" sz="2200"/>
        </a:p>
      </dgm:t>
    </dgm:pt>
    <dgm:pt modelId="{CBFAE2FB-AE89-45FD-9786-BECF1754AF74}" type="sibTrans" cxnId="{432C9C24-0922-4BAD-A24F-43BB811700E1}">
      <dgm:prSet/>
      <dgm:spPr/>
      <dgm:t>
        <a:bodyPr/>
        <a:lstStyle/>
        <a:p>
          <a:endParaRPr lang="es-SV" sz="2200"/>
        </a:p>
      </dgm:t>
    </dgm:pt>
    <dgm:pt modelId="{D2F74371-5759-4CA9-BC76-62DD0F2679A8}">
      <dgm:prSet custT="1"/>
      <dgm:spPr>
        <a:solidFill>
          <a:schemeClr val="accent4">
            <a:lumMod val="40000"/>
            <a:lumOff val="60000"/>
          </a:schemeClr>
        </a:solidFill>
      </dgm:spPr>
      <dgm:t>
        <a:bodyPr/>
        <a:lstStyle/>
        <a:p>
          <a:r>
            <a:rPr lang="en-GB" sz="2200" b="1" noProof="0" dirty="0" smtClean="0">
              <a:solidFill>
                <a:schemeClr val="tx1"/>
              </a:solidFill>
              <a:latin typeface="+mn-lt"/>
            </a:rPr>
            <a:t>Capacity-building</a:t>
          </a:r>
          <a:endParaRPr lang="en-GB" sz="2200" b="1" noProof="0" dirty="0">
            <a:solidFill>
              <a:schemeClr val="tx1"/>
            </a:solidFill>
            <a:latin typeface="+mn-lt"/>
          </a:endParaRPr>
        </a:p>
      </dgm:t>
    </dgm:pt>
    <dgm:pt modelId="{A17E9471-A75F-4205-A60A-DB7CCAD70277}" type="parTrans" cxnId="{015BBB20-4AF4-4AFA-BDBF-E33629C13E5A}">
      <dgm:prSet/>
      <dgm:spPr/>
      <dgm:t>
        <a:bodyPr/>
        <a:lstStyle/>
        <a:p>
          <a:endParaRPr lang="es-SV" sz="2200"/>
        </a:p>
      </dgm:t>
    </dgm:pt>
    <dgm:pt modelId="{05ADBE2B-B05D-4A4A-ACBC-AA0B932BFB3E}" type="sibTrans" cxnId="{015BBB20-4AF4-4AFA-BDBF-E33629C13E5A}">
      <dgm:prSet/>
      <dgm:spPr/>
      <dgm:t>
        <a:bodyPr/>
        <a:lstStyle/>
        <a:p>
          <a:endParaRPr lang="es-SV" sz="2200"/>
        </a:p>
      </dgm:t>
    </dgm:pt>
    <dgm:pt modelId="{B7DFFA57-50CF-4E2B-A6C3-89FF175EE5A3}">
      <dgm:prSet custT="1"/>
      <dgm:spPr>
        <a:solidFill>
          <a:schemeClr val="accent3"/>
        </a:solidFill>
        <a:ln>
          <a:solidFill>
            <a:schemeClr val="accent3"/>
          </a:solidFill>
        </a:ln>
      </dgm:spPr>
      <dgm:t>
        <a:bodyPr/>
        <a:lstStyle/>
        <a:p>
          <a:r>
            <a:rPr lang="en-GB" sz="2200" b="1" noProof="0" dirty="0" smtClean="0">
              <a:solidFill>
                <a:schemeClr val="tx1"/>
              </a:solidFill>
            </a:rPr>
            <a:t>Mapping community response and awareness-raising</a:t>
          </a:r>
          <a:endParaRPr lang="en-GB" sz="2200" b="1" noProof="0" dirty="0">
            <a:solidFill>
              <a:schemeClr val="tx1"/>
            </a:solidFill>
            <a:latin typeface="+mn-lt"/>
          </a:endParaRPr>
        </a:p>
      </dgm:t>
    </dgm:pt>
    <dgm:pt modelId="{36EA6AE8-99C9-4631-8B36-8951C13480A5}" type="parTrans" cxnId="{E27B8BDD-1B2A-44FE-B2BF-CD64798CCE73}">
      <dgm:prSet/>
      <dgm:spPr/>
      <dgm:t>
        <a:bodyPr/>
        <a:lstStyle/>
        <a:p>
          <a:endParaRPr lang="es-SV" sz="2200"/>
        </a:p>
      </dgm:t>
    </dgm:pt>
    <dgm:pt modelId="{787F293D-800A-4209-ABA1-9B3FABB05E44}" type="sibTrans" cxnId="{E27B8BDD-1B2A-44FE-B2BF-CD64798CCE73}">
      <dgm:prSet/>
      <dgm:spPr/>
      <dgm:t>
        <a:bodyPr/>
        <a:lstStyle/>
        <a:p>
          <a:endParaRPr lang="es-SV" sz="2200"/>
        </a:p>
      </dgm:t>
    </dgm:pt>
    <dgm:pt modelId="{A44136AB-12D7-44A3-9077-AC40E3AA9EFA}">
      <dgm:prSet custT="1"/>
      <dgm:spPr>
        <a:solidFill>
          <a:schemeClr val="accent2">
            <a:lumMod val="40000"/>
            <a:lumOff val="60000"/>
          </a:schemeClr>
        </a:solidFill>
      </dgm:spPr>
      <dgm:t>
        <a:bodyPr/>
        <a:lstStyle/>
        <a:p>
          <a:r>
            <a:rPr lang="en-GB" sz="2200" b="1" noProof="0" dirty="0" smtClean="0">
              <a:solidFill>
                <a:schemeClr val="tx1"/>
              </a:solidFill>
              <a:latin typeface="+mn-lt"/>
            </a:rPr>
            <a:t>Information system and migration mapping</a:t>
          </a:r>
          <a:endParaRPr lang="en-GB" sz="2200" b="1" noProof="0" dirty="0">
            <a:solidFill>
              <a:schemeClr val="tx1"/>
            </a:solidFill>
            <a:latin typeface="+mn-lt"/>
          </a:endParaRPr>
        </a:p>
      </dgm:t>
    </dgm:pt>
    <dgm:pt modelId="{C9A271E9-B124-4E07-BDFD-130393F5F63D}" type="parTrans" cxnId="{34406CAE-7E95-449F-9054-DD90A28853E9}">
      <dgm:prSet/>
      <dgm:spPr/>
      <dgm:t>
        <a:bodyPr/>
        <a:lstStyle/>
        <a:p>
          <a:endParaRPr lang="es-SV" sz="2200"/>
        </a:p>
      </dgm:t>
    </dgm:pt>
    <dgm:pt modelId="{03430F25-43E5-471A-B121-F8CB4EE6BCF8}" type="sibTrans" cxnId="{34406CAE-7E95-449F-9054-DD90A28853E9}">
      <dgm:prSet/>
      <dgm:spPr/>
      <dgm:t>
        <a:bodyPr/>
        <a:lstStyle/>
        <a:p>
          <a:endParaRPr lang="es-SV" sz="2200"/>
        </a:p>
      </dgm:t>
    </dgm:pt>
    <dgm:pt modelId="{53F43B76-E666-4971-9D90-E843A46E314A}" type="pres">
      <dgm:prSet presAssocID="{DF760147-ADA5-46D1-9C8B-BF25DF354633}" presName="Name0" presStyleCnt="0">
        <dgm:presLayoutVars>
          <dgm:chMax val="7"/>
          <dgm:chPref val="7"/>
          <dgm:dir/>
        </dgm:presLayoutVars>
      </dgm:prSet>
      <dgm:spPr/>
      <dgm:t>
        <a:bodyPr/>
        <a:lstStyle/>
        <a:p>
          <a:endParaRPr lang="es-SV"/>
        </a:p>
      </dgm:t>
    </dgm:pt>
    <dgm:pt modelId="{9E6D678F-85F8-4BA0-87C7-BDA3FC9A7ADE}" type="pres">
      <dgm:prSet presAssocID="{DF760147-ADA5-46D1-9C8B-BF25DF354633}" presName="Name1" presStyleCnt="0"/>
      <dgm:spPr/>
    </dgm:pt>
    <dgm:pt modelId="{BACCD94F-7D10-47B8-8552-B91B293E174B}" type="pres">
      <dgm:prSet presAssocID="{DF760147-ADA5-46D1-9C8B-BF25DF354633}" presName="cycle" presStyleCnt="0"/>
      <dgm:spPr/>
    </dgm:pt>
    <dgm:pt modelId="{05C13F0E-1FDF-4DD5-A63D-215729F0CC2D}" type="pres">
      <dgm:prSet presAssocID="{DF760147-ADA5-46D1-9C8B-BF25DF354633}" presName="srcNode" presStyleLbl="node1" presStyleIdx="0" presStyleCnt="5"/>
      <dgm:spPr/>
    </dgm:pt>
    <dgm:pt modelId="{D316863C-D537-477E-A39C-1ABA0C2575DE}" type="pres">
      <dgm:prSet presAssocID="{DF760147-ADA5-46D1-9C8B-BF25DF354633}" presName="conn" presStyleLbl="parChTrans1D2" presStyleIdx="0" presStyleCnt="1"/>
      <dgm:spPr/>
      <dgm:t>
        <a:bodyPr/>
        <a:lstStyle/>
        <a:p>
          <a:endParaRPr lang="es-SV"/>
        </a:p>
      </dgm:t>
    </dgm:pt>
    <dgm:pt modelId="{FC47BDF1-326D-419C-B0EF-55866D34DD7D}" type="pres">
      <dgm:prSet presAssocID="{DF760147-ADA5-46D1-9C8B-BF25DF354633}" presName="extraNode" presStyleLbl="node1" presStyleIdx="0" presStyleCnt="5"/>
      <dgm:spPr/>
    </dgm:pt>
    <dgm:pt modelId="{CCEF562A-9176-481C-8C48-9422FEA2304B}" type="pres">
      <dgm:prSet presAssocID="{DF760147-ADA5-46D1-9C8B-BF25DF354633}" presName="dstNode" presStyleLbl="node1" presStyleIdx="0" presStyleCnt="5"/>
      <dgm:spPr/>
    </dgm:pt>
    <dgm:pt modelId="{5F597117-0146-44AC-8A37-B62A9BFECEA1}" type="pres">
      <dgm:prSet presAssocID="{BDB5E139-A954-4147-AED3-ECF817D81D57}" presName="text_1" presStyleLbl="node1" presStyleIdx="0" presStyleCnt="5">
        <dgm:presLayoutVars>
          <dgm:bulletEnabled val="1"/>
        </dgm:presLayoutVars>
      </dgm:prSet>
      <dgm:spPr/>
      <dgm:t>
        <a:bodyPr/>
        <a:lstStyle/>
        <a:p>
          <a:endParaRPr lang="es-SV"/>
        </a:p>
      </dgm:t>
    </dgm:pt>
    <dgm:pt modelId="{47B0AA5D-A07F-482C-98BE-7700838A365B}" type="pres">
      <dgm:prSet presAssocID="{BDB5E139-A954-4147-AED3-ECF817D81D57}" presName="accent_1" presStyleCnt="0"/>
      <dgm:spPr/>
    </dgm:pt>
    <dgm:pt modelId="{8B776976-88C3-418E-9632-37C1B696775E}" type="pres">
      <dgm:prSet presAssocID="{BDB5E139-A954-4147-AED3-ECF817D81D57}" presName="accentRepeatNode" presStyleLbl="solidFgAcc1" presStyleIdx="0" presStyleCnt="5"/>
      <dgm:spPr>
        <a:ln>
          <a:solidFill>
            <a:schemeClr val="accent6">
              <a:lumMod val="40000"/>
              <a:lumOff val="60000"/>
            </a:schemeClr>
          </a:solidFill>
        </a:ln>
      </dgm:spPr>
      <dgm:t>
        <a:bodyPr/>
        <a:lstStyle/>
        <a:p>
          <a:endParaRPr lang="es-SV"/>
        </a:p>
      </dgm:t>
    </dgm:pt>
    <dgm:pt modelId="{1EBFAE44-3278-46DA-BE39-E373506409F3}" type="pres">
      <dgm:prSet presAssocID="{9B6C0C56-3895-4D34-8FBB-65C6FD8D672A}" presName="text_2" presStyleLbl="node1" presStyleIdx="1" presStyleCnt="5">
        <dgm:presLayoutVars>
          <dgm:bulletEnabled val="1"/>
        </dgm:presLayoutVars>
      </dgm:prSet>
      <dgm:spPr/>
      <dgm:t>
        <a:bodyPr/>
        <a:lstStyle/>
        <a:p>
          <a:endParaRPr lang="es-SV"/>
        </a:p>
      </dgm:t>
    </dgm:pt>
    <dgm:pt modelId="{8078C930-572D-42F6-833F-1A6D65C8CCB1}" type="pres">
      <dgm:prSet presAssocID="{9B6C0C56-3895-4D34-8FBB-65C6FD8D672A}" presName="accent_2" presStyleCnt="0"/>
      <dgm:spPr/>
    </dgm:pt>
    <dgm:pt modelId="{E883DBD5-0533-4476-A5A5-214C9B3DD49E}" type="pres">
      <dgm:prSet presAssocID="{9B6C0C56-3895-4D34-8FBB-65C6FD8D672A}" presName="accentRepeatNode" presStyleLbl="solidFgAcc1" presStyleIdx="1" presStyleCnt="5"/>
      <dgm:spPr>
        <a:ln>
          <a:solidFill>
            <a:schemeClr val="accent5">
              <a:lumMod val="40000"/>
              <a:lumOff val="60000"/>
            </a:schemeClr>
          </a:solidFill>
        </a:ln>
      </dgm:spPr>
      <dgm:t>
        <a:bodyPr/>
        <a:lstStyle/>
        <a:p>
          <a:endParaRPr lang="es-SV"/>
        </a:p>
      </dgm:t>
    </dgm:pt>
    <dgm:pt modelId="{972372EE-76A2-444D-A01B-5D979C475BA7}" type="pres">
      <dgm:prSet presAssocID="{D2F74371-5759-4CA9-BC76-62DD0F2679A8}" presName="text_3" presStyleLbl="node1" presStyleIdx="2" presStyleCnt="5">
        <dgm:presLayoutVars>
          <dgm:bulletEnabled val="1"/>
        </dgm:presLayoutVars>
      </dgm:prSet>
      <dgm:spPr/>
      <dgm:t>
        <a:bodyPr/>
        <a:lstStyle/>
        <a:p>
          <a:endParaRPr lang="es-SV"/>
        </a:p>
      </dgm:t>
    </dgm:pt>
    <dgm:pt modelId="{26D3F63D-609E-4821-A70B-A28A568CCC7F}" type="pres">
      <dgm:prSet presAssocID="{D2F74371-5759-4CA9-BC76-62DD0F2679A8}" presName="accent_3" presStyleCnt="0"/>
      <dgm:spPr/>
    </dgm:pt>
    <dgm:pt modelId="{27C98DB2-8346-4E7B-98DB-0FEEA5CB85E1}" type="pres">
      <dgm:prSet presAssocID="{D2F74371-5759-4CA9-BC76-62DD0F2679A8}" presName="accentRepeatNode" presStyleLbl="solidFgAcc1" presStyleIdx="2" presStyleCnt="5"/>
      <dgm:spPr>
        <a:ln>
          <a:solidFill>
            <a:schemeClr val="accent4">
              <a:lumMod val="40000"/>
              <a:lumOff val="60000"/>
            </a:schemeClr>
          </a:solidFill>
        </a:ln>
      </dgm:spPr>
      <dgm:t>
        <a:bodyPr/>
        <a:lstStyle/>
        <a:p>
          <a:endParaRPr lang="es-SV"/>
        </a:p>
      </dgm:t>
    </dgm:pt>
    <dgm:pt modelId="{0BDF2782-B44C-47BE-8254-F083C183E25D}" type="pres">
      <dgm:prSet presAssocID="{B7DFFA57-50CF-4E2B-A6C3-89FF175EE5A3}" presName="text_4" presStyleLbl="node1" presStyleIdx="3" presStyleCnt="5">
        <dgm:presLayoutVars>
          <dgm:bulletEnabled val="1"/>
        </dgm:presLayoutVars>
      </dgm:prSet>
      <dgm:spPr/>
      <dgm:t>
        <a:bodyPr/>
        <a:lstStyle/>
        <a:p>
          <a:endParaRPr lang="es-SV"/>
        </a:p>
      </dgm:t>
    </dgm:pt>
    <dgm:pt modelId="{2E182E24-FF78-49D1-A943-093D4920B8C1}" type="pres">
      <dgm:prSet presAssocID="{B7DFFA57-50CF-4E2B-A6C3-89FF175EE5A3}" presName="accent_4" presStyleCnt="0"/>
      <dgm:spPr/>
    </dgm:pt>
    <dgm:pt modelId="{F382EDB2-2FDB-4221-B71C-E8DD44272797}" type="pres">
      <dgm:prSet presAssocID="{B7DFFA57-50CF-4E2B-A6C3-89FF175EE5A3}" presName="accentRepeatNode" presStyleLbl="solidFgAcc1" presStyleIdx="3" presStyleCnt="5"/>
      <dgm:spPr>
        <a:ln>
          <a:solidFill>
            <a:schemeClr val="accent3">
              <a:lumMod val="60000"/>
              <a:lumOff val="40000"/>
            </a:schemeClr>
          </a:solidFill>
        </a:ln>
      </dgm:spPr>
      <dgm:t>
        <a:bodyPr/>
        <a:lstStyle/>
        <a:p>
          <a:endParaRPr lang="es-SV"/>
        </a:p>
      </dgm:t>
    </dgm:pt>
    <dgm:pt modelId="{0F4196D6-BEBC-46B8-A7A0-A113D5290359}" type="pres">
      <dgm:prSet presAssocID="{A44136AB-12D7-44A3-9077-AC40E3AA9EFA}" presName="text_5" presStyleLbl="node1" presStyleIdx="4" presStyleCnt="5">
        <dgm:presLayoutVars>
          <dgm:bulletEnabled val="1"/>
        </dgm:presLayoutVars>
      </dgm:prSet>
      <dgm:spPr/>
      <dgm:t>
        <a:bodyPr/>
        <a:lstStyle/>
        <a:p>
          <a:endParaRPr lang="es-SV"/>
        </a:p>
      </dgm:t>
    </dgm:pt>
    <dgm:pt modelId="{AECC8857-E81E-42B2-B0DE-5F9D426B7FE3}" type="pres">
      <dgm:prSet presAssocID="{A44136AB-12D7-44A3-9077-AC40E3AA9EFA}" presName="accent_5" presStyleCnt="0"/>
      <dgm:spPr/>
    </dgm:pt>
    <dgm:pt modelId="{44C68EC6-B3A4-4D39-99AF-42C760BFC5D7}" type="pres">
      <dgm:prSet presAssocID="{A44136AB-12D7-44A3-9077-AC40E3AA9EFA}" presName="accentRepeatNode" presStyleLbl="solidFgAcc1" presStyleIdx="4" presStyleCnt="5"/>
      <dgm:spPr>
        <a:ln>
          <a:solidFill>
            <a:schemeClr val="accent2">
              <a:lumMod val="40000"/>
              <a:lumOff val="60000"/>
            </a:schemeClr>
          </a:solidFill>
        </a:ln>
      </dgm:spPr>
      <dgm:t>
        <a:bodyPr/>
        <a:lstStyle/>
        <a:p>
          <a:endParaRPr lang="es-SV"/>
        </a:p>
      </dgm:t>
    </dgm:pt>
  </dgm:ptLst>
  <dgm:cxnLst>
    <dgm:cxn modelId="{4BCA46E9-9A06-4777-BF5E-EED251FB0171}" type="presOf" srcId="{A44136AB-12D7-44A3-9077-AC40E3AA9EFA}" destId="{0F4196D6-BEBC-46B8-A7A0-A113D5290359}" srcOrd="0" destOrd="0" presId="urn:microsoft.com/office/officeart/2008/layout/VerticalCurvedList"/>
    <dgm:cxn modelId="{E27B8BDD-1B2A-44FE-B2BF-CD64798CCE73}" srcId="{DF760147-ADA5-46D1-9C8B-BF25DF354633}" destId="{B7DFFA57-50CF-4E2B-A6C3-89FF175EE5A3}" srcOrd="3" destOrd="0" parTransId="{36EA6AE8-99C9-4631-8B36-8951C13480A5}" sibTransId="{787F293D-800A-4209-ABA1-9B3FABB05E44}"/>
    <dgm:cxn modelId="{8C6AB4CB-E2BD-4497-BBCC-37887848D91E}" type="presOf" srcId="{B7DFFA57-50CF-4E2B-A6C3-89FF175EE5A3}" destId="{0BDF2782-B44C-47BE-8254-F083C183E25D}" srcOrd="0" destOrd="0" presId="urn:microsoft.com/office/officeart/2008/layout/VerticalCurvedList"/>
    <dgm:cxn modelId="{432C9C24-0922-4BAD-A24F-43BB811700E1}" srcId="{DF760147-ADA5-46D1-9C8B-BF25DF354633}" destId="{9B6C0C56-3895-4D34-8FBB-65C6FD8D672A}" srcOrd="1" destOrd="0" parTransId="{A6FB11CB-3E21-4A05-8858-F90DA0C102D0}" sibTransId="{CBFAE2FB-AE89-45FD-9786-BECF1754AF74}"/>
    <dgm:cxn modelId="{9FB2AFBD-1810-4B73-8516-C8B0A0882379}" type="presOf" srcId="{D2F74371-5759-4CA9-BC76-62DD0F2679A8}" destId="{972372EE-76A2-444D-A01B-5D979C475BA7}" srcOrd="0" destOrd="0" presId="urn:microsoft.com/office/officeart/2008/layout/VerticalCurvedList"/>
    <dgm:cxn modelId="{34406CAE-7E95-449F-9054-DD90A28853E9}" srcId="{DF760147-ADA5-46D1-9C8B-BF25DF354633}" destId="{A44136AB-12D7-44A3-9077-AC40E3AA9EFA}" srcOrd="4" destOrd="0" parTransId="{C9A271E9-B124-4E07-BDFD-130393F5F63D}" sibTransId="{03430F25-43E5-471A-B121-F8CB4EE6BCF8}"/>
    <dgm:cxn modelId="{015BBB20-4AF4-4AFA-BDBF-E33629C13E5A}" srcId="{DF760147-ADA5-46D1-9C8B-BF25DF354633}" destId="{D2F74371-5759-4CA9-BC76-62DD0F2679A8}" srcOrd="2" destOrd="0" parTransId="{A17E9471-A75F-4205-A60A-DB7CCAD70277}" sibTransId="{05ADBE2B-B05D-4A4A-ACBC-AA0B932BFB3E}"/>
    <dgm:cxn modelId="{458C9F71-6BA2-44A8-BDAC-74D20830A0E9}" type="presOf" srcId="{BDB5E139-A954-4147-AED3-ECF817D81D57}" destId="{5F597117-0146-44AC-8A37-B62A9BFECEA1}" srcOrd="0" destOrd="0" presId="urn:microsoft.com/office/officeart/2008/layout/VerticalCurvedList"/>
    <dgm:cxn modelId="{1337BE22-5397-493D-B649-2E0A18514416}" srcId="{DF760147-ADA5-46D1-9C8B-BF25DF354633}" destId="{BDB5E139-A954-4147-AED3-ECF817D81D57}" srcOrd="0" destOrd="0" parTransId="{6A4069D6-743D-4630-9C5A-4DE60A0D5D2C}" sibTransId="{7781DAD9-C379-4C59-A621-D979D69F1244}"/>
    <dgm:cxn modelId="{372E1F61-AE7F-420E-9287-C5E667CB9976}" type="presOf" srcId="{DF760147-ADA5-46D1-9C8B-BF25DF354633}" destId="{53F43B76-E666-4971-9D90-E843A46E314A}" srcOrd="0" destOrd="0" presId="urn:microsoft.com/office/officeart/2008/layout/VerticalCurvedList"/>
    <dgm:cxn modelId="{3938E683-D9B2-430E-8740-750F4200EB55}" type="presOf" srcId="{7781DAD9-C379-4C59-A621-D979D69F1244}" destId="{D316863C-D537-477E-A39C-1ABA0C2575DE}" srcOrd="0" destOrd="0" presId="urn:microsoft.com/office/officeart/2008/layout/VerticalCurvedList"/>
    <dgm:cxn modelId="{A6A570F6-A0EC-4C23-A546-604A7AC5A54C}" type="presOf" srcId="{9B6C0C56-3895-4D34-8FBB-65C6FD8D672A}" destId="{1EBFAE44-3278-46DA-BE39-E373506409F3}" srcOrd="0" destOrd="0" presId="urn:microsoft.com/office/officeart/2008/layout/VerticalCurvedList"/>
    <dgm:cxn modelId="{049B2125-111D-4980-B0EE-E5F7A0CAB1FB}" type="presParOf" srcId="{53F43B76-E666-4971-9D90-E843A46E314A}" destId="{9E6D678F-85F8-4BA0-87C7-BDA3FC9A7ADE}" srcOrd="0" destOrd="0" presId="urn:microsoft.com/office/officeart/2008/layout/VerticalCurvedList"/>
    <dgm:cxn modelId="{A177BDB2-3492-42E8-B96F-AA8A881B31C0}" type="presParOf" srcId="{9E6D678F-85F8-4BA0-87C7-BDA3FC9A7ADE}" destId="{BACCD94F-7D10-47B8-8552-B91B293E174B}" srcOrd="0" destOrd="0" presId="urn:microsoft.com/office/officeart/2008/layout/VerticalCurvedList"/>
    <dgm:cxn modelId="{13CB174C-1206-4EA4-AB76-F730E01AABE6}" type="presParOf" srcId="{BACCD94F-7D10-47B8-8552-B91B293E174B}" destId="{05C13F0E-1FDF-4DD5-A63D-215729F0CC2D}" srcOrd="0" destOrd="0" presId="urn:microsoft.com/office/officeart/2008/layout/VerticalCurvedList"/>
    <dgm:cxn modelId="{2A87AABF-1F02-4C53-B98D-9964BD6D97D2}" type="presParOf" srcId="{BACCD94F-7D10-47B8-8552-B91B293E174B}" destId="{D316863C-D537-477E-A39C-1ABA0C2575DE}" srcOrd="1" destOrd="0" presId="urn:microsoft.com/office/officeart/2008/layout/VerticalCurvedList"/>
    <dgm:cxn modelId="{E572F51A-F5C4-44D6-8685-DC049736496B}" type="presParOf" srcId="{BACCD94F-7D10-47B8-8552-B91B293E174B}" destId="{FC47BDF1-326D-419C-B0EF-55866D34DD7D}" srcOrd="2" destOrd="0" presId="urn:microsoft.com/office/officeart/2008/layout/VerticalCurvedList"/>
    <dgm:cxn modelId="{5E81671A-EB0B-4A5A-816E-E14FA5B81BCA}" type="presParOf" srcId="{BACCD94F-7D10-47B8-8552-B91B293E174B}" destId="{CCEF562A-9176-481C-8C48-9422FEA2304B}" srcOrd="3" destOrd="0" presId="urn:microsoft.com/office/officeart/2008/layout/VerticalCurvedList"/>
    <dgm:cxn modelId="{1A148BB9-9AD0-4B16-9098-6F755C1EC9BE}" type="presParOf" srcId="{9E6D678F-85F8-4BA0-87C7-BDA3FC9A7ADE}" destId="{5F597117-0146-44AC-8A37-B62A9BFECEA1}" srcOrd="1" destOrd="0" presId="urn:microsoft.com/office/officeart/2008/layout/VerticalCurvedList"/>
    <dgm:cxn modelId="{3770FC47-474C-4474-B1B4-295BCCBE8CDE}" type="presParOf" srcId="{9E6D678F-85F8-4BA0-87C7-BDA3FC9A7ADE}" destId="{47B0AA5D-A07F-482C-98BE-7700838A365B}" srcOrd="2" destOrd="0" presId="urn:microsoft.com/office/officeart/2008/layout/VerticalCurvedList"/>
    <dgm:cxn modelId="{04EF6757-2594-423E-B6C5-76EAB4BD6462}" type="presParOf" srcId="{47B0AA5D-A07F-482C-98BE-7700838A365B}" destId="{8B776976-88C3-418E-9632-37C1B696775E}" srcOrd="0" destOrd="0" presId="urn:microsoft.com/office/officeart/2008/layout/VerticalCurvedList"/>
    <dgm:cxn modelId="{65CB5A93-EACC-4714-A225-117FBB0CA43F}" type="presParOf" srcId="{9E6D678F-85F8-4BA0-87C7-BDA3FC9A7ADE}" destId="{1EBFAE44-3278-46DA-BE39-E373506409F3}" srcOrd="3" destOrd="0" presId="urn:microsoft.com/office/officeart/2008/layout/VerticalCurvedList"/>
    <dgm:cxn modelId="{EC5AF4EF-345E-41C7-BA3A-E52E38B665A4}" type="presParOf" srcId="{9E6D678F-85F8-4BA0-87C7-BDA3FC9A7ADE}" destId="{8078C930-572D-42F6-833F-1A6D65C8CCB1}" srcOrd="4" destOrd="0" presId="urn:microsoft.com/office/officeart/2008/layout/VerticalCurvedList"/>
    <dgm:cxn modelId="{A91E2098-3A0D-4DD8-AB7D-BB95A0799840}" type="presParOf" srcId="{8078C930-572D-42F6-833F-1A6D65C8CCB1}" destId="{E883DBD5-0533-4476-A5A5-214C9B3DD49E}" srcOrd="0" destOrd="0" presId="urn:microsoft.com/office/officeart/2008/layout/VerticalCurvedList"/>
    <dgm:cxn modelId="{D05A78AF-BB9F-4377-B218-B56C179721EF}" type="presParOf" srcId="{9E6D678F-85F8-4BA0-87C7-BDA3FC9A7ADE}" destId="{972372EE-76A2-444D-A01B-5D979C475BA7}" srcOrd="5" destOrd="0" presId="urn:microsoft.com/office/officeart/2008/layout/VerticalCurvedList"/>
    <dgm:cxn modelId="{14957E3B-727C-40AA-A365-DB91CB087CCC}" type="presParOf" srcId="{9E6D678F-85F8-4BA0-87C7-BDA3FC9A7ADE}" destId="{26D3F63D-609E-4821-A70B-A28A568CCC7F}" srcOrd="6" destOrd="0" presId="urn:microsoft.com/office/officeart/2008/layout/VerticalCurvedList"/>
    <dgm:cxn modelId="{9C811231-6E80-4C14-A152-3300268F6D72}" type="presParOf" srcId="{26D3F63D-609E-4821-A70B-A28A568CCC7F}" destId="{27C98DB2-8346-4E7B-98DB-0FEEA5CB85E1}" srcOrd="0" destOrd="0" presId="urn:microsoft.com/office/officeart/2008/layout/VerticalCurvedList"/>
    <dgm:cxn modelId="{76F46128-01BA-47B6-9B95-30F73334E5AD}" type="presParOf" srcId="{9E6D678F-85F8-4BA0-87C7-BDA3FC9A7ADE}" destId="{0BDF2782-B44C-47BE-8254-F083C183E25D}" srcOrd="7" destOrd="0" presId="urn:microsoft.com/office/officeart/2008/layout/VerticalCurvedList"/>
    <dgm:cxn modelId="{99C14172-762E-4FF6-AE99-C444D01301E2}" type="presParOf" srcId="{9E6D678F-85F8-4BA0-87C7-BDA3FC9A7ADE}" destId="{2E182E24-FF78-49D1-A943-093D4920B8C1}" srcOrd="8" destOrd="0" presId="urn:microsoft.com/office/officeart/2008/layout/VerticalCurvedList"/>
    <dgm:cxn modelId="{204533ED-BA55-4631-9D55-9E4FDD7D2EEE}" type="presParOf" srcId="{2E182E24-FF78-49D1-A943-093D4920B8C1}" destId="{F382EDB2-2FDB-4221-B71C-E8DD44272797}" srcOrd="0" destOrd="0" presId="urn:microsoft.com/office/officeart/2008/layout/VerticalCurvedList"/>
    <dgm:cxn modelId="{04279FC5-EC95-4768-9837-74A6E53E3B20}" type="presParOf" srcId="{9E6D678F-85F8-4BA0-87C7-BDA3FC9A7ADE}" destId="{0F4196D6-BEBC-46B8-A7A0-A113D5290359}" srcOrd="9" destOrd="0" presId="urn:microsoft.com/office/officeart/2008/layout/VerticalCurvedList"/>
    <dgm:cxn modelId="{866620BF-7C2A-49C0-B831-81712EAB5206}" type="presParOf" srcId="{9E6D678F-85F8-4BA0-87C7-BDA3FC9A7ADE}" destId="{AECC8857-E81E-42B2-B0DE-5F9D426B7FE3}" srcOrd="10" destOrd="0" presId="urn:microsoft.com/office/officeart/2008/layout/VerticalCurvedList"/>
    <dgm:cxn modelId="{3656209D-EC99-43EE-980B-B49010A18FD0}" type="presParOf" srcId="{AECC8857-E81E-42B2-B0DE-5F9D426B7FE3}" destId="{44C68EC6-B3A4-4D39-99AF-42C760BFC5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3C98B2-08DA-472E-92BC-A4D07E822749}"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SV"/>
        </a:p>
      </dgm:t>
    </dgm:pt>
    <dgm:pt modelId="{3C6655A5-F259-4CD7-ABE0-E98B7B58617D}">
      <dgm:prSet phldrT="[Texto]" custT="1"/>
      <dgm:spPr/>
      <dgm:t>
        <a:bodyPr/>
        <a:lstStyle/>
        <a:p>
          <a:r>
            <a:rPr lang="es-SV" sz="1600" b="1" smtClean="0"/>
            <a:t>El Salvador</a:t>
          </a:r>
          <a:endParaRPr lang="es-SV" sz="1600" b="1" dirty="0"/>
        </a:p>
      </dgm:t>
    </dgm:pt>
    <dgm:pt modelId="{F905C707-955E-4E45-BF54-70BA7A98E072}" type="parTrans" cxnId="{34ED0B03-F761-4811-9290-98FDDF1E39EF}">
      <dgm:prSet/>
      <dgm:spPr/>
      <dgm:t>
        <a:bodyPr/>
        <a:lstStyle/>
        <a:p>
          <a:endParaRPr lang="es-SV" sz="2000"/>
        </a:p>
      </dgm:t>
    </dgm:pt>
    <dgm:pt modelId="{1B831BEF-07BD-42E7-8FBD-71E66C7F5B7E}" type="sibTrans" cxnId="{34ED0B03-F761-4811-9290-98FDDF1E39EF}">
      <dgm:prSet/>
      <dgm:spPr/>
      <dgm:t>
        <a:bodyPr/>
        <a:lstStyle/>
        <a:p>
          <a:endParaRPr lang="es-SV" sz="2000"/>
        </a:p>
      </dgm:t>
    </dgm:pt>
    <dgm:pt modelId="{80774260-7457-4A54-8E84-F48CDB0F99FD}">
      <dgm:prSet phldrT="[Texto]" custT="1"/>
      <dgm:spPr/>
      <dgm:t>
        <a:bodyPr/>
        <a:lstStyle/>
        <a:p>
          <a:r>
            <a:rPr lang="en-GB" sz="1100" noProof="0" dirty="0" smtClean="0"/>
            <a:t>Adults</a:t>
          </a:r>
          <a:endParaRPr lang="en-GB" sz="1100" noProof="0" dirty="0"/>
        </a:p>
      </dgm:t>
    </dgm:pt>
    <dgm:pt modelId="{312AE9A2-6994-4916-A224-3433ED2D2428}" type="parTrans" cxnId="{F51E02EE-B633-49E1-94D0-71E941521E4C}">
      <dgm:prSet/>
      <dgm:spPr/>
      <dgm:t>
        <a:bodyPr/>
        <a:lstStyle/>
        <a:p>
          <a:endParaRPr lang="es-SV" sz="2000"/>
        </a:p>
      </dgm:t>
    </dgm:pt>
    <dgm:pt modelId="{ABCB8CCA-2874-4FA2-9BAE-105C7ABC7030}" type="sibTrans" cxnId="{F51E02EE-B633-49E1-94D0-71E941521E4C}">
      <dgm:prSet/>
      <dgm:spPr/>
      <dgm:t>
        <a:bodyPr/>
        <a:lstStyle/>
        <a:p>
          <a:endParaRPr lang="es-SV" sz="2000"/>
        </a:p>
      </dgm:t>
    </dgm:pt>
    <dgm:pt modelId="{636AC347-A466-4A86-AE49-B168E65C5E40}">
      <dgm:prSet phldrT="[Texto]" custT="1"/>
      <dgm:spPr/>
      <dgm:t>
        <a:bodyPr/>
        <a:lstStyle/>
        <a:p>
          <a:r>
            <a:rPr lang="en-GB" sz="1600" b="1" noProof="0" dirty="0" smtClean="0"/>
            <a:t>Honduras</a:t>
          </a:r>
          <a:endParaRPr lang="en-GB" sz="1600" b="1" noProof="0" dirty="0"/>
        </a:p>
      </dgm:t>
    </dgm:pt>
    <dgm:pt modelId="{8BDDBE3D-B217-4EA7-85C4-40FCF32105BF}" type="parTrans" cxnId="{D948BECA-F7CB-4A03-8BC2-47C8C53F8E0B}">
      <dgm:prSet/>
      <dgm:spPr/>
      <dgm:t>
        <a:bodyPr/>
        <a:lstStyle/>
        <a:p>
          <a:endParaRPr lang="es-SV" sz="2000"/>
        </a:p>
      </dgm:t>
    </dgm:pt>
    <dgm:pt modelId="{C4F5E657-9E89-4D37-BCA6-E7437828FE94}" type="sibTrans" cxnId="{D948BECA-F7CB-4A03-8BC2-47C8C53F8E0B}">
      <dgm:prSet/>
      <dgm:spPr/>
      <dgm:t>
        <a:bodyPr/>
        <a:lstStyle/>
        <a:p>
          <a:endParaRPr lang="es-SV" sz="2000"/>
        </a:p>
      </dgm:t>
    </dgm:pt>
    <dgm:pt modelId="{1E27680A-AB39-4A31-BD6F-FCDB8EA42FA9}">
      <dgm:prSet phldrT="[Texto]" custT="1"/>
      <dgm:spPr/>
      <dgm:t>
        <a:bodyPr/>
        <a:lstStyle/>
        <a:p>
          <a:r>
            <a:rPr lang="en-GB" sz="1100" noProof="0" dirty="0" smtClean="0"/>
            <a:t>Adults</a:t>
          </a:r>
          <a:endParaRPr lang="en-GB" sz="1100" noProof="0" dirty="0"/>
        </a:p>
      </dgm:t>
    </dgm:pt>
    <dgm:pt modelId="{947D45CE-2C58-42F0-BF5F-5215C1212CB1}" type="parTrans" cxnId="{684A3458-912C-4203-AB31-D6BA6EAA7DBF}">
      <dgm:prSet/>
      <dgm:spPr/>
      <dgm:t>
        <a:bodyPr/>
        <a:lstStyle/>
        <a:p>
          <a:endParaRPr lang="es-SV" sz="2000"/>
        </a:p>
      </dgm:t>
    </dgm:pt>
    <dgm:pt modelId="{D5316F7D-6E1D-4C79-9130-3B76125E1FDE}" type="sibTrans" cxnId="{684A3458-912C-4203-AB31-D6BA6EAA7DBF}">
      <dgm:prSet/>
      <dgm:spPr/>
      <dgm:t>
        <a:bodyPr/>
        <a:lstStyle/>
        <a:p>
          <a:endParaRPr lang="es-SV" sz="2000"/>
        </a:p>
      </dgm:t>
    </dgm:pt>
    <dgm:pt modelId="{145239A5-90FB-421D-9724-497EADF866D7}">
      <dgm:prSet phldrT="[Texto]" custT="1"/>
      <dgm:spPr/>
      <dgm:t>
        <a:bodyPr/>
        <a:lstStyle/>
        <a:p>
          <a:r>
            <a:rPr lang="en-GB" sz="1600" b="1" noProof="0" dirty="0" smtClean="0"/>
            <a:t>Guatemala</a:t>
          </a:r>
          <a:endParaRPr lang="en-GB" sz="1600" b="1" noProof="0" dirty="0"/>
        </a:p>
      </dgm:t>
    </dgm:pt>
    <dgm:pt modelId="{6C267B45-663C-494D-B2E9-79A852FF7BD1}" type="parTrans" cxnId="{82B90474-658E-4B96-A4A0-0E27291FA5CB}">
      <dgm:prSet/>
      <dgm:spPr/>
      <dgm:t>
        <a:bodyPr/>
        <a:lstStyle/>
        <a:p>
          <a:endParaRPr lang="es-SV" sz="2000"/>
        </a:p>
      </dgm:t>
    </dgm:pt>
    <dgm:pt modelId="{E2DC3DC2-3AC9-4C96-B53B-690100E021E9}" type="sibTrans" cxnId="{82B90474-658E-4B96-A4A0-0E27291FA5CB}">
      <dgm:prSet/>
      <dgm:spPr/>
      <dgm:t>
        <a:bodyPr/>
        <a:lstStyle/>
        <a:p>
          <a:endParaRPr lang="es-SV" sz="2000"/>
        </a:p>
      </dgm:t>
    </dgm:pt>
    <dgm:pt modelId="{BCE7AAF8-9CD5-4757-9183-5B7A5979770B}">
      <dgm:prSet phldrT="[Texto]" custT="1"/>
      <dgm:spPr/>
      <dgm:t>
        <a:bodyPr/>
        <a:lstStyle/>
        <a:p>
          <a:r>
            <a:rPr lang="en-GB" sz="1100" noProof="0" dirty="0" smtClean="0"/>
            <a:t>Adults and families</a:t>
          </a:r>
          <a:endParaRPr lang="en-GB" sz="1100" noProof="0" dirty="0"/>
        </a:p>
      </dgm:t>
    </dgm:pt>
    <dgm:pt modelId="{F305DAEB-4651-47D5-9E24-DB36DF461280}" type="parTrans" cxnId="{CA5CF878-6830-4B79-929C-C2748DB3BE4D}">
      <dgm:prSet/>
      <dgm:spPr/>
      <dgm:t>
        <a:bodyPr/>
        <a:lstStyle/>
        <a:p>
          <a:endParaRPr lang="es-SV" sz="2000"/>
        </a:p>
      </dgm:t>
    </dgm:pt>
    <dgm:pt modelId="{FADE72C6-D072-4918-95DD-C484A7CDAF0B}" type="sibTrans" cxnId="{CA5CF878-6830-4B79-929C-C2748DB3BE4D}">
      <dgm:prSet/>
      <dgm:spPr/>
      <dgm:t>
        <a:bodyPr/>
        <a:lstStyle/>
        <a:p>
          <a:endParaRPr lang="es-SV" sz="2000"/>
        </a:p>
      </dgm:t>
    </dgm:pt>
    <dgm:pt modelId="{E29758D9-2EA5-4E58-9F79-E4792426D2DC}">
      <dgm:prSet phldrT="[Texto]" custT="1"/>
      <dgm:spPr/>
      <dgm:t>
        <a:bodyPr/>
        <a:lstStyle/>
        <a:p>
          <a:r>
            <a:rPr lang="en-GB" sz="1100" noProof="0" dirty="0" smtClean="0"/>
            <a:t>Boys, girls and                                                                     adolescents</a:t>
          </a:r>
          <a:endParaRPr lang="en-GB" sz="1100" noProof="0" dirty="0"/>
        </a:p>
      </dgm:t>
    </dgm:pt>
    <dgm:pt modelId="{3D8AF642-CAD1-415A-A028-2789FA8A5138}" type="parTrans" cxnId="{70B22696-BDDF-48E9-8A83-7CA506AC317E}">
      <dgm:prSet/>
      <dgm:spPr/>
      <dgm:t>
        <a:bodyPr/>
        <a:lstStyle/>
        <a:p>
          <a:endParaRPr lang="es-SV"/>
        </a:p>
      </dgm:t>
    </dgm:pt>
    <dgm:pt modelId="{A294B52D-9777-4630-B2EC-6AF90B60E94C}" type="sibTrans" cxnId="{70B22696-BDDF-48E9-8A83-7CA506AC317E}">
      <dgm:prSet/>
      <dgm:spPr/>
      <dgm:t>
        <a:bodyPr/>
        <a:lstStyle/>
        <a:p>
          <a:endParaRPr lang="es-SV"/>
        </a:p>
      </dgm:t>
    </dgm:pt>
    <dgm:pt modelId="{0095D9E8-3992-4818-9D4C-BD0A673B3535}">
      <dgm:prSet custT="1"/>
      <dgm:spPr/>
      <dgm:t>
        <a:bodyPr/>
        <a:lstStyle/>
        <a:p>
          <a:r>
            <a:rPr lang="en-GB" sz="1100" noProof="0" dirty="0" smtClean="0"/>
            <a:t>Boys, girls,                                                                            adolescents and                                                                         families</a:t>
          </a:r>
          <a:endParaRPr lang="en-GB" sz="1100" noProof="0" dirty="0"/>
        </a:p>
      </dgm:t>
    </dgm:pt>
    <dgm:pt modelId="{FE39F729-5B91-43B0-A356-370879505EF2}" type="parTrans" cxnId="{B85CE777-EE95-4962-A2D3-3E8740F58808}">
      <dgm:prSet/>
      <dgm:spPr/>
      <dgm:t>
        <a:bodyPr/>
        <a:lstStyle/>
        <a:p>
          <a:endParaRPr lang="es-GT"/>
        </a:p>
      </dgm:t>
    </dgm:pt>
    <dgm:pt modelId="{546D63DF-01BA-42AB-82C9-451A69B17EA2}" type="sibTrans" cxnId="{B85CE777-EE95-4962-A2D3-3E8740F58808}">
      <dgm:prSet/>
      <dgm:spPr/>
      <dgm:t>
        <a:bodyPr/>
        <a:lstStyle/>
        <a:p>
          <a:endParaRPr lang="es-GT"/>
        </a:p>
      </dgm:t>
    </dgm:pt>
    <dgm:pt modelId="{C633E404-74F6-4E27-9126-7087C7BB1C05}">
      <dgm:prSet phldrT="[Texto]" custT="1"/>
      <dgm:spPr/>
      <dgm:t>
        <a:bodyPr/>
        <a:lstStyle/>
        <a:p>
          <a:endParaRPr lang="en-GB" sz="1100" noProof="0" dirty="0"/>
        </a:p>
      </dgm:t>
    </dgm:pt>
    <dgm:pt modelId="{E5BDBD4F-A25D-40FF-871E-7FBE3FB86B1C}" type="parTrans" cxnId="{32DA1810-39BD-4EF0-A015-8193557BB1E3}">
      <dgm:prSet/>
      <dgm:spPr/>
      <dgm:t>
        <a:bodyPr/>
        <a:lstStyle/>
        <a:p>
          <a:endParaRPr lang="es-GT"/>
        </a:p>
      </dgm:t>
    </dgm:pt>
    <dgm:pt modelId="{BD129359-3B8E-4369-990B-E19AEAA7C48C}" type="sibTrans" cxnId="{32DA1810-39BD-4EF0-A015-8193557BB1E3}">
      <dgm:prSet/>
      <dgm:spPr/>
      <dgm:t>
        <a:bodyPr/>
        <a:lstStyle/>
        <a:p>
          <a:endParaRPr lang="es-GT"/>
        </a:p>
      </dgm:t>
    </dgm:pt>
    <dgm:pt modelId="{3AAB5D65-68D7-411B-93C1-94D7E3A2046E}">
      <dgm:prSet phldrT="[Texto]" custT="1"/>
      <dgm:spPr/>
      <dgm:t>
        <a:bodyPr/>
        <a:lstStyle/>
        <a:p>
          <a:endParaRPr lang="en-GB" sz="1100" noProof="0" dirty="0"/>
        </a:p>
      </dgm:t>
    </dgm:pt>
    <dgm:pt modelId="{7E85AB28-8C83-4EA6-813C-9DDA6AE4521C}" type="parTrans" cxnId="{FB7819C4-586E-4D4A-909C-C610E4E4995E}">
      <dgm:prSet/>
      <dgm:spPr/>
      <dgm:t>
        <a:bodyPr/>
        <a:lstStyle/>
        <a:p>
          <a:endParaRPr lang="es-GT"/>
        </a:p>
      </dgm:t>
    </dgm:pt>
    <dgm:pt modelId="{B429146B-A9CB-4A00-943A-49A834A39FD3}" type="sibTrans" cxnId="{FB7819C4-586E-4D4A-909C-C610E4E4995E}">
      <dgm:prSet/>
      <dgm:spPr/>
      <dgm:t>
        <a:bodyPr/>
        <a:lstStyle/>
        <a:p>
          <a:endParaRPr lang="es-GT"/>
        </a:p>
      </dgm:t>
    </dgm:pt>
    <dgm:pt modelId="{4403278B-6628-4C98-B262-5283A3B6F8CA}">
      <dgm:prSet phldrT="[Texto]" custT="1"/>
      <dgm:spPr/>
      <dgm:t>
        <a:bodyPr/>
        <a:lstStyle/>
        <a:p>
          <a:r>
            <a:rPr lang="en-GB" sz="1100" noProof="0" dirty="0" smtClean="0"/>
            <a:t>Boys, girls,                                                                            adolescents and                                                                         families</a:t>
          </a:r>
          <a:endParaRPr lang="en-GB" sz="1100" noProof="0" dirty="0"/>
        </a:p>
      </dgm:t>
    </dgm:pt>
    <dgm:pt modelId="{CABEA42D-32BB-45C6-91DD-F5E584A2B3BC}" type="sibTrans" cxnId="{82E6A863-6A77-4DBC-9685-1CEEB8B3C79A}">
      <dgm:prSet/>
      <dgm:spPr/>
      <dgm:t>
        <a:bodyPr/>
        <a:lstStyle/>
        <a:p>
          <a:endParaRPr lang="es-SV" sz="2000"/>
        </a:p>
      </dgm:t>
    </dgm:pt>
    <dgm:pt modelId="{6A80BD06-7E33-4B64-88E8-C69F86D6ACCD}" type="parTrans" cxnId="{82E6A863-6A77-4DBC-9685-1CEEB8B3C79A}">
      <dgm:prSet/>
      <dgm:spPr/>
      <dgm:t>
        <a:bodyPr/>
        <a:lstStyle/>
        <a:p>
          <a:endParaRPr lang="es-SV" sz="2000"/>
        </a:p>
      </dgm:t>
    </dgm:pt>
    <dgm:pt modelId="{21F5FD64-7ED6-45B7-9F6E-C0ED9FD09558}">
      <dgm:prSet phldrT="[Texto]" custT="1"/>
      <dgm:spPr/>
      <dgm:t>
        <a:bodyPr/>
        <a:lstStyle/>
        <a:p>
          <a:endParaRPr lang="en-GB" sz="1100" noProof="0" dirty="0"/>
        </a:p>
      </dgm:t>
    </dgm:pt>
    <dgm:pt modelId="{A97DA101-9D3D-4081-B4C1-8697DFCA837F}" type="sibTrans" cxnId="{9E2109D2-A0C2-4EA6-8AFF-0F8455B7DB2A}">
      <dgm:prSet/>
      <dgm:spPr/>
      <dgm:t>
        <a:bodyPr/>
        <a:lstStyle/>
        <a:p>
          <a:endParaRPr lang="es-GT"/>
        </a:p>
      </dgm:t>
    </dgm:pt>
    <dgm:pt modelId="{A645894E-9833-4B60-88DB-B26E4662CA9D}" type="parTrans" cxnId="{9E2109D2-A0C2-4EA6-8AFF-0F8455B7DB2A}">
      <dgm:prSet/>
      <dgm:spPr/>
      <dgm:t>
        <a:bodyPr/>
        <a:lstStyle/>
        <a:p>
          <a:endParaRPr lang="es-GT"/>
        </a:p>
      </dgm:t>
    </dgm:pt>
    <dgm:pt modelId="{DFD091C6-35AE-4F77-B441-5C6CFD967974}" type="pres">
      <dgm:prSet presAssocID="{803C98B2-08DA-472E-92BC-A4D07E822749}" presName="Name0" presStyleCnt="0">
        <dgm:presLayoutVars>
          <dgm:dir/>
          <dgm:animLvl val="lvl"/>
          <dgm:resizeHandles val="exact"/>
        </dgm:presLayoutVars>
      </dgm:prSet>
      <dgm:spPr/>
      <dgm:t>
        <a:bodyPr/>
        <a:lstStyle/>
        <a:p>
          <a:endParaRPr lang="es-GT"/>
        </a:p>
      </dgm:t>
    </dgm:pt>
    <dgm:pt modelId="{44210BE5-F140-45EE-B0FF-460635BA398D}" type="pres">
      <dgm:prSet presAssocID="{3C6655A5-F259-4CD7-ABE0-E98B7B58617D}" presName="linNode" presStyleCnt="0"/>
      <dgm:spPr/>
      <dgm:t>
        <a:bodyPr/>
        <a:lstStyle/>
        <a:p>
          <a:endParaRPr lang="es-GT"/>
        </a:p>
      </dgm:t>
    </dgm:pt>
    <dgm:pt modelId="{0741B94A-21C0-47A1-9672-920A677CAEB7}" type="pres">
      <dgm:prSet presAssocID="{3C6655A5-F259-4CD7-ABE0-E98B7B58617D}" presName="parentText" presStyleLbl="node1" presStyleIdx="0" presStyleCnt="3" custScaleX="68194">
        <dgm:presLayoutVars>
          <dgm:chMax val="1"/>
          <dgm:bulletEnabled val="1"/>
        </dgm:presLayoutVars>
      </dgm:prSet>
      <dgm:spPr/>
      <dgm:t>
        <a:bodyPr/>
        <a:lstStyle/>
        <a:p>
          <a:endParaRPr lang="es-GT"/>
        </a:p>
      </dgm:t>
    </dgm:pt>
    <dgm:pt modelId="{A230BEC3-06A7-4350-9575-2AE22CE6B17E}" type="pres">
      <dgm:prSet presAssocID="{3C6655A5-F259-4CD7-ABE0-E98B7B58617D}" presName="descendantText" presStyleLbl="alignAccFollowNode1" presStyleIdx="0" presStyleCnt="3" custScaleX="139316">
        <dgm:presLayoutVars>
          <dgm:bulletEnabled val="1"/>
        </dgm:presLayoutVars>
      </dgm:prSet>
      <dgm:spPr/>
      <dgm:t>
        <a:bodyPr/>
        <a:lstStyle/>
        <a:p>
          <a:endParaRPr lang="es-SV"/>
        </a:p>
      </dgm:t>
    </dgm:pt>
    <dgm:pt modelId="{8D4C30BB-CAFE-4C13-A78A-DE4769F9B181}" type="pres">
      <dgm:prSet presAssocID="{1B831BEF-07BD-42E7-8FBD-71E66C7F5B7E}" presName="sp" presStyleCnt="0"/>
      <dgm:spPr/>
      <dgm:t>
        <a:bodyPr/>
        <a:lstStyle/>
        <a:p>
          <a:endParaRPr lang="es-GT"/>
        </a:p>
      </dgm:t>
    </dgm:pt>
    <dgm:pt modelId="{4D297AB8-D429-4E3C-A332-7B3BD55E21F8}" type="pres">
      <dgm:prSet presAssocID="{636AC347-A466-4A86-AE49-B168E65C5E40}" presName="linNode" presStyleCnt="0"/>
      <dgm:spPr/>
      <dgm:t>
        <a:bodyPr/>
        <a:lstStyle/>
        <a:p>
          <a:endParaRPr lang="es-GT"/>
        </a:p>
      </dgm:t>
    </dgm:pt>
    <dgm:pt modelId="{33204960-DC6F-4CF6-8CF8-D31DDBD800D7}" type="pres">
      <dgm:prSet presAssocID="{636AC347-A466-4A86-AE49-B168E65C5E40}" presName="parentText" presStyleLbl="node1" presStyleIdx="1" presStyleCnt="3" custScaleX="68194">
        <dgm:presLayoutVars>
          <dgm:chMax val="1"/>
          <dgm:bulletEnabled val="1"/>
        </dgm:presLayoutVars>
      </dgm:prSet>
      <dgm:spPr/>
      <dgm:t>
        <a:bodyPr/>
        <a:lstStyle/>
        <a:p>
          <a:endParaRPr lang="es-GT"/>
        </a:p>
      </dgm:t>
    </dgm:pt>
    <dgm:pt modelId="{FFCCE396-F5B9-4701-9974-3D252D2B63A2}" type="pres">
      <dgm:prSet presAssocID="{636AC347-A466-4A86-AE49-B168E65C5E40}" presName="descendantText" presStyleLbl="alignAccFollowNode1" presStyleIdx="1" presStyleCnt="3" custScaleX="139316">
        <dgm:presLayoutVars>
          <dgm:bulletEnabled val="1"/>
        </dgm:presLayoutVars>
      </dgm:prSet>
      <dgm:spPr/>
      <dgm:t>
        <a:bodyPr/>
        <a:lstStyle/>
        <a:p>
          <a:endParaRPr lang="es-SV"/>
        </a:p>
      </dgm:t>
    </dgm:pt>
    <dgm:pt modelId="{D46643E4-391C-44CF-82E6-8230B644E495}" type="pres">
      <dgm:prSet presAssocID="{C4F5E657-9E89-4D37-BCA6-E7437828FE94}" presName="sp" presStyleCnt="0"/>
      <dgm:spPr/>
      <dgm:t>
        <a:bodyPr/>
        <a:lstStyle/>
        <a:p>
          <a:endParaRPr lang="es-GT"/>
        </a:p>
      </dgm:t>
    </dgm:pt>
    <dgm:pt modelId="{150FC554-4992-4F73-B1D2-4A222ACD80A9}" type="pres">
      <dgm:prSet presAssocID="{145239A5-90FB-421D-9724-497EADF866D7}" presName="linNode" presStyleCnt="0"/>
      <dgm:spPr/>
      <dgm:t>
        <a:bodyPr/>
        <a:lstStyle/>
        <a:p>
          <a:endParaRPr lang="es-GT"/>
        </a:p>
      </dgm:t>
    </dgm:pt>
    <dgm:pt modelId="{93F74C3C-9AA3-47AD-ADA3-C65C47798DDA}" type="pres">
      <dgm:prSet presAssocID="{145239A5-90FB-421D-9724-497EADF866D7}" presName="parentText" presStyleLbl="node1" presStyleIdx="2" presStyleCnt="3" custScaleX="68194">
        <dgm:presLayoutVars>
          <dgm:chMax val="1"/>
          <dgm:bulletEnabled val="1"/>
        </dgm:presLayoutVars>
      </dgm:prSet>
      <dgm:spPr/>
      <dgm:t>
        <a:bodyPr/>
        <a:lstStyle/>
        <a:p>
          <a:endParaRPr lang="es-GT"/>
        </a:p>
      </dgm:t>
    </dgm:pt>
    <dgm:pt modelId="{D1D25982-D502-4C87-B18D-DBEF38E6B081}" type="pres">
      <dgm:prSet presAssocID="{145239A5-90FB-421D-9724-497EADF866D7}" presName="descendantText" presStyleLbl="alignAccFollowNode1" presStyleIdx="2" presStyleCnt="3" custScaleX="139316">
        <dgm:presLayoutVars>
          <dgm:bulletEnabled val="1"/>
        </dgm:presLayoutVars>
      </dgm:prSet>
      <dgm:spPr/>
      <dgm:t>
        <a:bodyPr/>
        <a:lstStyle/>
        <a:p>
          <a:endParaRPr lang="es-GT"/>
        </a:p>
      </dgm:t>
    </dgm:pt>
  </dgm:ptLst>
  <dgm:cxnLst>
    <dgm:cxn modelId="{39D17E04-A5A3-491B-AB4B-9AF420D54EC0}" type="presOf" srcId="{E29758D9-2EA5-4E58-9F79-E4792426D2DC}" destId="{D1D25982-D502-4C87-B18D-DBEF38E6B081}" srcOrd="0" destOrd="2" presId="urn:microsoft.com/office/officeart/2005/8/layout/vList5"/>
    <dgm:cxn modelId="{C3E31D9C-41AB-47C7-A679-7EC2EEB3688A}" type="presOf" srcId="{1E27680A-AB39-4A31-BD6F-FCDB8EA42FA9}" destId="{FFCCE396-F5B9-4701-9974-3D252D2B63A2}" srcOrd="0" destOrd="0" presId="urn:microsoft.com/office/officeart/2005/8/layout/vList5"/>
    <dgm:cxn modelId="{9E2109D2-A0C2-4EA6-8AFF-0F8455B7DB2A}" srcId="{3C6655A5-F259-4CD7-ABE0-E98B7B58617D}" destId="{21F5FD64-7ED6-45B7-9F6E-C0ED9FD09558}" srcOrd="1" destOrd="0" parTransId="{A645894E-9833-4B60-88DB-B26E4662CA9D}" sibTransId="{A97DA101-9D3D-4081-B4C1-8697DFCA837F}"/>
    <dgm:cxn modelId="{684A3458-912C-4203-AB31-D6BA6EAA7DBF}" srcId="{636AC347-A466-4A86-AE49-B168E65C5E40}" destId="{1E27680A-AB39-4A31-BD6F-FCDB8EA42FA9}" srcOrd="0" destOrd="0" parTransId="{947D45CE-2C58-42F0-BF5F-5215C1212CB1}" sibTransId="{D5316F7D-6E1D-4C79-9130-3B76125E1FDE}"/>
    <dgm:cxn modelId="{D948BECA-F7CB-4A03-8BC2-47C8C53F8E0B}" srcId="{803C98B2-08DA-472E-92BC-A4D07E822749}" destId="{636AC347-A466-4A86-AE49-B168E65C5E40}" srcOrd="1" destOrd="0" parTransId="{8BDDBE3D-B217-4EA7-85C4-40FCF32105BF}" sibTransId="{C4F5E657-9E89-4D37-BCA6-E7437828FE94}"/>
    <dgm:cxn modelId="{CA5CF878-6830-4B79-929C-C2748DB3BE4D}" srcId="{145239A5-90FB-421D-9724-497EADF866D7}" destId="{BCE7AAF8-9CD5-4757-9183-5B7A5979770B}" srcOrd="0" destOrd="0" parTransId="{F305DAEB-4651-47D5-9E24-DB36DF461280}" sibTransId="{FADE72C6-D072-4918-95DD-C484A7CDAF0B}"/>
    <dgm:cxn modelId="{32DA1810-39BD-4EF0-A015-8193557BB1E3}" srcId="{636AC347-A466-4A86-AE49-B168E65C5E40}" destId="{C633E404-74F6-4E27-9126-7087C7BB1C05}" srcOrd="1" destOrd="0" parTransId="{E5BDBD4F-A25D-40FF-871E-7FBE3FB86B1C}" sibTransId="{BD129359-3B8E-4369-990B-E19AEAA7C48C}"/>
    <dgm:cxn modelId="{B85CE777-EE95-4962-A2D3-3E8740F58808}" srcId="{636AC347-A466-4A86-AE49-B168E65C5E40}" destId="{0095D9E8-3992-4818-9D4C-BD0A673B3535}" srcOrd="2" destOrd="0" parTransId="{FE39F729-5B91-43B0-A356-370879505EF2}" sibTransId="{546D63DF-01BA-42AB-82C9-451A69B17EA2}"/>
    <dgm:cxn modelId="{8843721F-A79F-4240-880B-227C12154BF7}" type="presOf" srcId="{0095D9E8-3992-4818-9D4C-BD0A673B3535}" destId="{FFCCE396-F5B9-4701-9974-3D252D2B63A2}" srcOrd="0" destOrd="2" presId="urn:microsoft.com/office/officeart/2005/8/layout/vList5"/>
    <dgm:cxn modelId="{70B22696-BDDF-48E9-8A83-7CA506AC317E}" srcId="{145239A5-90FB-421D-9724-497EADF866D7}" destId="{E29758D9-2EA5-4E58-9F79-E4792426D2DC}" srcOrd="2" destOrd="0" parTransId="{3D8AF642-CAD1-415A-A028-2789FA8A5138}" sibTransId="{A294B52D-9777-4630-B2EC-6AF90B60E94C}"/>
    <dgm:cxn modelId="{B7C5145C-5D19-474F-A87A-7A413714CC3E}" type="presOf" srcId="{4403278B-6628-4C98-B262-5283A3B6F8CA}" destId="{A230BEC3-06A7-4350-9575-2AE22CE6B17E}" srcOrd="0" destOrd="2" presId="urn:microsoft.com/office/officeart/2005/8/layout/vList5"/>
    <dgm:cxn modelId="{82B90474-658E-4B96-A4A0-0E27291FA5CB}" srcId="{803C98B2-08DA-472E-92BC-A4D07E822749}" destId="{145239A5-90FB-421D-9724-497EADF866D7}" srcOrd="2" destOrd="0" parTransId="{6C267B45-663C-494D-B2E9-79A852FF7BD1}" sibTransId="{E2DC3DC2-3AC9-4C96-B53B-690100E021E9}"/>
    <dgm:cxn modelId="{052A2B47-44D7-45B9-8D70-AF0077D8A90E}" type="presOf" srcId="{80774260-7457-4A54-8E84-F48CDB0F99FD}" destId="{A230BEC3-06A7-4350-9575-2AE22CE6B17E}" srcOrd="0" destOrd="0" presId="urn:microsoft.com/office/officeart/2005/8/layout/vList5"/>
    <dgm:cxn modelId="{F51E02EE-B633-49E1-94D0-71E941521E4C}" srcId="{3C6655A5-F259-4CD7-ABE0-E98B7B58617D}" destId="{80774260-7457-4A54-8E84-F48CDB0F99FD}" srcOrd="0" destOrd="0" parTransId="{312AE9A2-6994-4916-A224-3433ED2D2428}" sibTransId="{ABCB8CCA-2874-4FA2-9BAE-105C7ABC7030}"/>
    <dgm:cxn modelId="{5F1759E6-992C-4974-B9C8-B1FB91560957}" type="presOf" srcId="{21F5FD64-7ED6-45B7-9F6E-C0ED9FD09558}" destId="{A230BEC3-06A7-4350-9575-2AE22CE6B17E}" srcOrd="0" destOrd="1" presId="urn:microsoft.com/office/officeart/2005/8/layout/vList5"/>
    <dgm:cxn modelId="{509A6E66-7BCB-4E28-88DE-DCD780A2F552}" type="presOf" srcId="{145239A5-90FB-421D-9724-497EADF866D7}" destId="{93F74C3C-9AA3-47AD-ADA3-C65C47798DDA}" srcOrd="0" destOrd="0" presId="urn:microsoft.com/office/officeart/2005/8/layout/vList5"/>
    <dgm:cxn modelId="{82E6A863-6A77-4DBC-9685-1CEEB8B3C79A}" srcId="{3C6655A5-F259-4CD7-ABE0-E98B7B58617D}" destId="{4403278B-6628-4C98-B262-5283A3B6F8CA}" srcOrd="2" destOrd="0" parTransId="{6A80BD06-7E33-4B64-88E8-C69F86D6ACCD}" sibTransId="{CABEA42D-32BB-45C6-91DD-F5E584A2B3BC}"/>
    <dgm:cxn modelId="{0EF4F807-BE5B-4DBE-8D51-B71AC9F4729A}" type="presOf" srcId="{3C6655A5-F259-4CD7-ABE0-E98B7B58617D}" destId="{0741B94A-21C0-47A1-9672-920A677CAEB7}" srcOrd="0" destOrd="0" presId="urn:microsoft.com/office/officeart/2005/8/layout/vList5"/>
    <dgm:cxn modelId="{469F52F9-E9DA-4546-95AB-F6D5546A9172}" type="presOf" srcId="{BCE7AAF8-9CD5-4757-9183-5B7A5979770B}" destId="{D1D25982-D502-4C87-B18D-DBEF38E6B081}" srcOrd="0" destOrd="0" presId="urn:microsoft.com/office/officeart/2005/8/layout/vList5"/>
    <dgm:cxn modelId="{44FF6BF4-E1D0-45CE-AE9D-8289F5D37487}" type="presOf" srcId="{803C98B2-08DA-472E-92BC-A4D07E822749}" destId="{DFD091C6-35AE-4F77-B441-5C6CFD967974}" srcOrd="0" destOrd="0" presId="urn:microsoft.com/office/officeart/2005/8/layout/vList5"/>
    <dgm:cxn modelId="{FB7819C4-586E-4D4A-909C-C610E4E4995E}" srcId="{145239A5-90FB-421D-9724-497EADF866D7}" destId="{3AAB5D65-68D7-411B-93C1-94D7E3A2046E}" srcOrd="1" destOrd="0" parTransId="{7E85AB28-8C83-4EA6-813C-9DDA6AE4521C}" sibTransId="{B429146B-A9CB-4A00-943A-49A834A39FD3}"/>
    <dgm:cxn modelId="{7F25EB2B-ABBD-4228-9851-FF864FD1EE2D}" type="presOf" srcId="{636AC347-A466-4A86-AE49-B168E65C5E40}" destId="{33204960-DC6F-4CF6-8CF8-D31DDBD800D7}" srcOrd="0" destOrd="0" presId="urn:microsoft.com/office/officeart/2005/8/layout/vList5"/>
    <dgm:cxn modelId="{E07962FC-1A6D-4DA0-AE62-29BA5C3298BD}" type="presOf" srcId="{3AAB5D65-68D7-411B-93C1-94D7E3A2046E}" destId="{D1D25982-D502-4C87-B18D-DBEF38E6B081}" srcOrd="0" destOrd="1" presId="urn:microsoft.com/office/officeart/2005/8/layout/vList5"/>
    <dgm:cxn modelId="{34ED0B03-F761-4811-9290-98FDDF1E39EF}" srcId="{803C98B2-08DA-472E-92BC-A4D07E822749}" destId="{3C6655A5-F259-4CD7-ABE0-E98B7B58617D}" srcOrd="0" destOrd="0" parTransId="{F905C707-955E-4E45-BF54-70BA7A98E072}" sibTransId="{1B831BEF-07BD-42E7-8FBD-71E66C7F5B7E}"/>
    <dgm:cxn modelId="{63439482-712E-4525-8941-B1A72147C2C7}" type="presOf" srcId="{C633E404-74F6-4E27-9126-7087C7BB1C05}" destId="{FFCCE396-F5B9-4701-9974-3D252D2B63A2}" srcOrd="0" destOrd="1" presId="urn:microsoft.com/office/officeart/2005/8/layout/vList5"/>
    <dgm:cxn modelId="{2D69D388-F1A0-4A6C-8600-8B6B4383C5FC}" type="presParOf" srcId="{DFD091C6-35AE-4F77-B441-5C6CFD967974}" destId="{44210BE5-F140-45EE-B0FF-460635BA398D}" srcOrd="0" destOrd="0" presId="urn:microsoft.com/office/officeart/2005/8/layout/vList5"/>
    <dgm:cxn modelId="{1D438D0F-5FB0-43E9-B75C-80CCC6F2AAF0}" type="presParOf" srcId="{44210BE5-F140-45EE-B0FF-460635BA398D}" destId="{0741B94A-21C0-47A1-9672-920A677CAEB7}" srcOrd="0" destOrd="0" presId="urn:microsoft.com/office/officeart/2005/8/layout/vList5"/>
    <dgm:cxn modelId="{9C8BF752-4386-4CA7-B3F6-8A5C9F2E4E0A}" type="presParOf" srcId="{44210BE5-F140-45EE-B0FF-460635BA398D}" destId="{A230BEC3-06A7-4350-9575-2AE22CE6B17E}" srcOrd="1" destOrd="0" presId="urn:microsoft.com/office/officeart/2005/8/layout/vList5"/>
    <dgm:cxn modelId="{45B6DE07-B2E2-4345-A491-78807FC952D6}" type="presParOf" srcId="{DFD091C6-35AE-4F77-B441-5C6CFD967974}" destId="{8D4C30BB-CAFE-4C13-A78A-DE4769F9B181}" srcOrd="1" destOrd="0" presId="urn:microsoft.com/office/officeart/2005/8/layout/vList5"/>
    <dgm:cxn modelId="{EF5C6273-5279-4F0D-8D25-2343135D3692}" type="presParOf" srcId="{DFD091C6-35AE-4F77-B441-5C6CFD967974}" destId="{4D297AB8-D429-4E3C-A332-7B3BD55E21F8}" srcOrd="2" destOrd="0" presId="urn:microsoft.com/office/officeart/2005/8/layout/vList5"/>
    <dgm:cxn modelId="{8FA21A8A-4C1A-4B60-8239-5468DC3E24B7}" type="presParOf" srcId="{4D297AB8-D429-4E3C-A332-7B3BD55E21F8}" destId="{33204960-DC6F-4CF6-8CF8-D31DDBD800D7}" srcOrd="0" destOrd="0" presId="urn:microsoft.com/office/officeart/2005/8/layout/vList5"/>
    <dgm:cxn modelId="{8611677B-6300-4207-BF59-B0BB93143830}" type="presParOf" srcId="{4D297AB8-D429-4E3C-A332-7B3BD55E21F8}" destId="{FFCCE396-F5B9-4701-9974-3D252D2B63A2}" srcOrd="1" destOrd="0" presId="urn:microsoft.com/office/officeart/2005/8/layout/vList5"/>
    <dgm:cxn modelId="{94F61DB3-DE65-4730-95BD-98EB1DBE9580}" type="presParOf" srcId="{DFD091C6-35AE-4F77-B441-5C6CFD967974}" destId="{D46643E4-391C-44CF-82E6-8230B644E495}" srcOrd="3" destOrd="0" presId="urn:microsoft.com/office/officeart/2005/8/layout/vList5"/>
    <dgm:cxn modelId="{449B28AF-9D44-45B0-AD71-17046D8D88D2}" type="presParOf" srcId="{DFD091C6-35AE-4F77-B441-5C6CFD967974}" destId="{150FC554-4992-4F73-B1D2-4A222ACD80A9}" srcOrd="4" destOrd="0" presId="urn:microsoft.com/office/officeart/2005/8/layout/vList5"/>
    <dgm:cxn modelId="{29BF373C-4A24-4798-A359-90F074403430}" type="presParOf" srcId="{150FC554-4992-4F73-B1D2-4A222ACD80A9}" destId="{93F74C3C-9AA3-47AD-ADA3-C65C47798DDA}" srcOrd="0" destOrd="0" presId="urn:microsoft.com/office/officeart/2005/8/layout/vList5"/>
    <dgm:cxn modelId="{4A339700-62DB-4DCB-8C5E-1E5E68812425}" type="presParOf" srcId="{150FC554-4992-4F73-B1D2-4A222ACD80A9}" destId="{D1D25982-D502-4C87-B18D-DBEF38E6B081}"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3C98B2-08DA-472E-92BC-A4D07E822749}"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SV"/>
        </a:p>
      </dgm:t>
    </dgm:pt>
    <dgm:pt modelId="{3C6655A5-F259-4CD7-ABE0-E98B7B58617D}">
      <dgm:prSet phldrT="[Texto]" custT="1"/>
      <dgm:spPr/>
      <dgm:t>
        <a:bodyPr/>
        <a:lstStyle/>
        <a:p>
          <a:r>
            <a:rPr lang="en-GB" sz="1600" b="1" noProof="0" dirty="0" smtClean="0"/>
            <a:t>El Salvador</a:t>
          </a:r>
          <a:endParaRPr lang="en-GB" sz="1600" b="1" noProof="0" dirty="0"/>
        </a:p>
      </dgm:t>
    </dgm:pt>
    <dgm:pt modelId="{F905C707-955E-4E45-BF54-70BA7A98E072}" type="parTrans" cxnId="{34ED0B03-F761-4811-9290-98FDDF1E39EF}">
      <dgm:prSet/>
      <dgm:spPr/>
      <dgm:t>
        <a:bodyPr/>
        <a:lstStyle/>
        <a:p>
          <a:endParaRPr lang="es-SV" sz="2000"/>
        </a:p>
      </dgm:t>
    </dgm:pt>
    <dgm:pt modelId="{1B831BEF-07BD-42E7-8FBD-71E66C7F5B7E}" type="sibTrans" cxnId="{34ED0B03-F761-4811-9290-98FDDF1E39EF}">
      <dgm:prSet/>
      <dgm:spPr/>
      <dgm:t>
        <a:bodyPr/>
        <a:lstStyle/>
        <a:p>
          <a:endParaRPr lang="es-SV" sz="2000"/>
        </a:p>
      </dgm:t>
    </dgm:pt>
    <dgm:pt modelId="{80774260-7457-4A54-8E84-F48CDB0F99FD}">
      <dgm:prSet phldrT="[Texto]" custT="1"/>
      <dgm:spPr/>
      <dgm:t>
        <a:bodyPr/>
        <a:lstStyle/>
        <a:p>
          <a:r>
            <a:rPr lang="en-GB" sz="1100" noProof="0" dirty="0" smtClean="0"/>
            <a:t>Adults</a:t>
          </a:r>
          <a:endParaRPr lang="en-GB" sz="1100" noProof="0" dirty="0"/>
        </a:p>
      </dgm:t>
    </dgm:pt>
    <dgm:pt modelId="{312AE9A2-6994-4916-A224-3433ED2D2428}" type="parTrans" cxnId="{F51E02EE-B633-49E1-94D0-71E941521E4C}">
      <dgm:prSet/>
      <dgm:spPr/>
      <dgm:t>
        <a:bodyPr/>
        <a:lstStyle/>
        <a:p>
          <a:endParaRPr lang="es-SV" sz="2000"/>
        </a:p>
      </dgm:t>
    </dgm:pt>
    <dgm:pt modelId="{ABCB8CCA-2874-4FA2-9BAE-105C7ABC7030}" type="sibTrans" cxnId="{F51E02EE-B633-49E1-94D0-71E941521E4C}">
      <dgm:prSet/>
      <dgm:spPr/>
      <dgm:t>
        <a:bodyPr/>
        <a:lstStyle/>
        <a:p>
          <a:endParaRPr lang="es-SV" sz="2000"/>
        </a:p>
      </dgm:t>
    </dgm:pt>
    <dgm:pt modelId="{636AC347-A466-4A86-AE49-B168E65C5E40}">
      <dgm:prSet phldrT="[Texto]" custT="1"/>
      <dgm:spPr/>
      <dgm:t>
        <a:bodyPr/>
        <a:lstStyle/>
        <a:p>
          <a:r>
            <a:rPr lang="en-GB" sz="1600" b="1" noProof="0" dirty="0" smtClean="0"/>
            <a:t>Honduras</a:t>
          </a:r>
          <a:endParaRPr lang="en-GB" sz="1600" b="1" noProof="0" dirty="0"/>
        </a:p>
      </dgm:t>
    </dgm:pt>
    <dgm:pt modelId="{8BDDBE3D-B217-4EA7-85C4-40FCF32105BF}" type="parTrans" cxnId="{D948BECA-F7CB-4A03-8BC2-47C8C53F8E0B}">
      <dgm:prSet/>
      <dgm:spPr/>
      <dgm:t>
        <a:bodyPr/>
        <a:lstStyle/>
        <a:p>
          <a:endParaRPr lang="es-SV" sz="2000"/>
        </a:p>
      </dgm:t>
    </dgm:pt>
    <dgm:pt modelId="{C4F5E657-9E89-4D37-BCA6-E7437828FE94}" type="sibTrans" cxnId="{D948BECA-F7CB-4A03-8BC2-47C8C53F8E0B}">
      <dgm:prSet/>
      <dgm:spPr/>
      <dgm:t>
        <a:bodyPr/>
        <a:lstStyle/>
        <a:p>
          <a:endParaRPr lang="es-SV" sz="2000"/>
        </a:p>
      </dgm:t>
    </dgm:pt>
    <dgm:pt modelId="{1E27680A-AB39-4A31-BD6F-FCDB8EA42FA9}">
      <dgm:prSet phldrT="[Texto]" custT="1"/>
      <dgm:spPr/>
      <dgm:t>
        <a:bodyPr/>
        <a:lstStyle/>
        <a:p>
          <a:r>
            <a:rPr lang="en-GB" sz="1100" noProof="0" dirty="0" smtClean="0"/>
            <a:t>Adults</a:t>
          </a:r>
          <a:endParaRPr lang="en-GB" sz="1100" noProof="0" dirty="0"/>
        </a:p>
      </dgm:t>
    </dgm:pt>
    <dgm:pt modelId="{947D45CE-2C58-42F0-BF5F-5215C1212CB1}" type="parTrans" cxnId="{684A3458-912C-4203-AB31-D6BA6EAA7DBF}">
      <dgm:prSet/>
      <dgm:spPr/>
      <dgm:t>
        <a:bodyPr/>
        <a:lstStyle/>
        <a:p>
          <a:endParaRPr lang="es-SV" sz="2000"/>
        </a:p>
      </dgm:t>
    </dgm:pt>
    <dgm:pt modelId="{D5316F7D-6E1D-4C79-9130-3B76125E1FDE}" type="sibTrans" cxnId="{684A3458-912C-4203-AB31-D6BA6EAA7DBF}">
      <dgm:prSet/>
      <dgm:spPr/>
      <dgm:t>
        <a:bodyPr/>
        <a:lstStyle/>
        <a:p>
          <a:endParaRPr lang="es-SV" sz="2000"/>
        </a:p>
      </dgm:t>
    </dgm:pt>
    <dgm:pt modelId="{145239A5-90FB-421D-9724-497EADF866D7}">
      <dgm:prSet phldrT="[Texto]" custT="1"/>
      <dgm:spPr/>
      <dgm:t>
        <a:bodyPr/>
        <a:lstStyle/>
        <a:p>
          <a:r>
            <a:rPr lang="en-GB" sz="1600" b="1" noProof="0" dirty="0" smtClean="0"/>
            <a:t>Guatemala</a:t>
          </a:r>
          <a:endParaRPr lang="en-GB" sz="1600" b="1" noProof="0" dirty="0"/>
        </a:p>
      </dgm:t>
    </dgm:pt>
    <dgm:pt modelId="{6C267B45-663C-494D-B2E9-79A852FF7BD1}" type="parTrans" cxnId="{82B90474-658E-4B96-A4A0-0E27291FA5CB}">
      <dgm:prSet/>
      <dgm:spPr/>
      <dgm:t>
        <a:bodyPr/>
        <a:lstStyle/>
        <a:p>
          <a:endParaRPr lang="es-SV" sz="2000"/>
        </a:p>
      </dgm:t>
    </dgm:pt>
    <dgm:pt modelId="{E2DC3DC2-3AC9-4C96-B53B-690100E021E9}" type="sibTrans" cxnId="{82B90474-658E-4B96-A4A0-0E27291FA5CB}">
      <dgm:prSet/>
      <dgm:spPr/>
      <dgm:t>
        <a:bodyPr/>
        <a:lstStyle/>
        <a:p>
          <a:endParaRPr lang="es-SV" sz="2000"/>
        </a:p>
      </dgm:t>
    </dgm:pt>
    <dgm:pt modelId="{BCE7AAF8-9CD5-4757-9183-5B7A5979770B}">
      <dgm:prSet phldrT="[Texto]" custT="1"/>
      <dgm:spPr/>
      <dgm:t>
        <a:bodyPr/>
        <a:lstStyle/>
        <a:p>
          <a:r>
            <a:rPr lang="en-GB" sz="1100" noProof="0" dirty="0" smtClean="0"/>
            <a:t>Adults and families</a:t>
          </a:r>
          <a:endParaRPr lang="en-GB" sz="1100" noProof="0" dirty="0"/>
        </a:p>
      </dgm:t>
    </dgm:pt>
    <dgm:pt modelId="{F305DAEB-4651-47D5-9E24-DB36DF461280}" type="parTrans" cxnId="{CA5CF878-6830-4B79-929C-C2748DB3BE4D}">
      <dgm:prSet/>
      <dgm:spPr/>
      <dgm:t>
        <a:bodyPr/>
        <a:lstStyle/>
        <a:p>
          <a:endParaRPr lang="es-SV" sz="2000"/>
        </a:p>
      </dgm:t>
    </dgm:pt>
    <dgm:pt modelId="{FADE72C6-D072-4918-95DD-C484A7CDAF0B}" type="sibTrans" cxnId="{CA5CF878-6830-4B79-929C-C2748DB3BE4D}">
      <dgm:prSet/>
      <dgm:spPr/>
      <dgm:t>
        <a:bodyPr/>
        <a:lstStyle/>
        <a:p>
          <a:endParaRPr lang="es-SV" sz="2000"/>
        </a:p>
      </dgm:t>
    </dgm:pt>
    <dgm:pt modelId="{E29758D9-2EA5-4E58-9F79-E4792426D2DC}">
      <dgm:prSet phldrT="[Texto]" custT="1"/>
      <dgm:spPr/>
      <dgm:t>
        <a:bodyPr/>
        <a:lstStyle/>
        <a:p>
          <a:r>
            <a:rPr lang="en-GB" sz="1100" noProof="0" dirty="0" smtClean="0"/>
            <a:t>Boys, girls and                                                                     adolescents</a:t>
          </a:r>
          <a:endParaRPr lang="en-GB" sz="1100" noProof="0" dirty="0"/>
        </a:p>
      </dgm:t>
    </dgm:pt>
    <dgm:pt modelId="{3D8AF642-CAD1-415A-A028-2789FA8A5138}" type="parTrans" cxnId="{70B22696-BDDF-48E9-8A83-7CA506AC317E}">
      <dgm:prSet/>
      <dgm:spPr/>
      <dgm:t>
        <a:bodyPr/>
        <a:lstStyle/>
        <a:p>
          <a:endParaRPr lang="es-SV"/>
        </a:p>
      </dgm:t>
    </dgm:pt>
    <dgm:pt modelId="{A294B52D-9777-4630-B2EC-6AF90B60E94C}" type="sibTrans" cxnId="{70B22696-BDDF-48E9-8A83-7CA506AC317E}">
      <dgm:prSet/>
      <dgm:spPr/>
      <dgm:t>
        <a:bodyPr/>
        <a:lstStyle/>
        <a:p>
          <a:endParaRPr lang="es-SV"/>
        </a:p>
      </dgm:t>
    </dgm:pt>
    <dgm:pt modelId="{0095D9E8-3992-4818-9D4C-BD0A673B3535}">
      <dgm:prSet custT="1"/>
      <dgm:spPr/>
      <dgm:t>
        <a:bodyPr/>
        <a:lstStyle/>
        <a:p>
          <a:r>
            <a:rPr lang="en-GB" sz="1100" noProof="0" dirty="0" smtClean="0"/>
            <a:t>Boys, girls,                                                                            adolescents and                                                                         families</a:t>
          </a:r>
          <a:endParaRPr lang="en-GB" sz="1100" noProof="0" dirty="0"/>
        </a:p>
      </dgm:t>
    </dgm:pt>
    <dgm:pt modelId="{FE39F729-5B91-43B0-A356-370879505EF2}" type="parTrans" cxnId="{B85CE777-EE95-4962-A2D3-3E8740F58808}">
      <dgm:prSet/>
      <dgm:spPr/>
      <dgm:t>
        <a:bodyPr/>
        <a:lstStyle/>
        <a:p>
          <a:endParaRPr lang="es-GT"/>
        </a:p>
      </dgm:t>
    </dgm:pt>
    <dgm:pt modelId="{546D63DF-01BA-42AB-82C9-451A69B17EA2}" type="sibTrans" cxnId="{B85CE777-EE95-4962-A2D3-3E8740F58808}">
      <dgm:prSet/>
      <dgm:spPr/>
      <dgm:t>
        <a:bodyPr/>
        <a:lstStyle/>
        <a:p>
          <a:endParaRPr lang="es-GT"/>
        </a:p>
      </dgm:t>
    </dgm:pt>
    <dgm:pt modelId="{C633E404-74F6-4E27-9126-7087C7BB1C05}">
      <dgm:prSet phldrT="[Texto]" custT="1"/>
      <dgm:spPr/>
      <dgm:t>
        <a:bodyPr/>
        <a:lstStyle/>
        <a:p>
          <a:endParaRPr lang="en-GB" sz="1100" noProof="0" dirty="0"/>
        </a:p>
      </dgm:t>
    </dgm:pt>
    <dgm:pt modelId="{E5BDBD4F-A25D-40FF-871E-7FBE3FB86B1C}" type="parTrans" cxnId="{32DA1810-39BD-4EF0-A015-8193557BB1E3}">
      <dgm:prSet/>
      <dgm:spPr/>
      <dgm:t>
        <a:bodyPr/>
        <a:lstStyle/>
        <a:p>
          <a:endParaRPr lang="es-GT"/>
        </a:p>
      </dgm:t>
    </dgm:pt>
    <dgm:pt modelId="{BD129359-3B8E-4369-990B-E19AEAA7C48C}" type="sibTrans" cxnId="{32DA1810-39BD-4EF0-A015-8193557BB1E3}">
      <dgm:prSet/>
      <dgm:spPr/>
      <dgm:t>
        <a:bodyPr/>
        <a:lstStyle/>
        <a:p>
          <a:endParaRPr lang="es-GT"/>
        </a:p>
      </dgm:t>
    </dgm:pt>
    <dgm:pt modelId="{3AAB5D65-68D7-411B-93C1-94D7E3A2046E}">
      <dgm:prSet phldrT="[Texto]" custT="1"/>
      <dgm:spPr/>
      <dgm:t>
        <a:bodyPr/>
        <a:lstStyle/>
        <a:p>
          <a:endParaRPr lang="en-GB" sz="1100" noProof="0" dirty="0"/>
        </a:p>
      </dgm:t>
    </dgm:pt>
    <dgm:pt modelId="{7E85AB28-8C83-4EA6-813C-9DDA6AE4521C}" type="parTrans" cxnId="{FB7819C4-586E-4D4A-909C-C610E4E4995E}">
      <dgm:prSet/>
      <dgm:spPr/>
      <dgm:t>
        <a:bodyPr/>
        <a:lstStyle/>
        <a:p>
          <a:endParaRPr lang="es-GT"/>
        </a:p>
      </dgm:t>
    </dgm:pt>
    <dgm:pt modelId="{B429146B-A9CB-4A00-943A-49A834A39FD3}" type="sibTrans" cxnId="{FB7819C4-586E-4D4A-909C-C610E4E4995E}">
      <dgm:prSet/>
      <dgm:spPr/>
      <dgm:t>
        <a:bodyPr/>
        <a:lstStyle/>
        <a:p>
          <a:endParaRPr lang="es-GT"/>
        </a:p>
      </dgm:t>
    </dgm:pt>
    <dgm:pt modelId="{4403278B-6628-4C98-B262-5283A3B6F8CA}">
      <dgm:prSet phldrT="[Texto]" custT="1"/>
      <dgm:spPr/>
      <dgm:t>
        <a:bodyPr/>
        <a:lstStyle/>
        <a:p>
          <a:r>
            <a:rPr lang="en-GB" sz="1100" noProof="0" dirty="0" smtClean="0"/>
            <a:t>Boys, girls,                                                                            adolescents and                                                                         families</a:t>
          </a:r>
          <a:endParaRPr lang="en-GB" sz="1100" noProof="0" dirty="0"/>
        </a:p>
      </dgm:t>
    </dgm:pt>
    <dgm:pt modelId="{CABEA42D-32BB-45C6-91DD-F5E584A2B3BC}" type="sibTrans" cxnId="{82E6A863-6A77-4DBC-9685-1CEEB8B3C79A}">
      <dgm:prSet/>
      <dgm:spPr/>
      <dgm:t>
        <a:bodyPr/>
        <a:lstStyle/>
        <a:p>
          <a:endParaRPr lang="es-SV" sz="2000"/>
        </a:p>
      </dgm:t>
    </dgm:pt>
    <dgm:pt modelId="{6A80BD06-7E33-4B64-88E8-C69F86D6ACCD}" type="parTrans" cxnId="{82E6A863-6A77-4DBC-9685-1CEEB8B3C79A}">
      <dgm:prSet/>
      <dgm:spPr/>
      <dgm:t>
        <a:bodyPr/>
        <a:lstStyle/>
        <a:p>
          <a:endParaRPr lang="es-SV" sz="2000"/>
        </a:p>
      </dgm:t>
    </dgm:pt>
    <dgm:pt modelId="{21F5FD64-7ED6-45B7-9F6E-C0ED9FD09558}">
      <dgm:prSet phldrT="[Texto]" custT="1"/>
      <dgm:spPr/>
      <dgm:t>
        <a:bodyPr/>
        <a:lstStyle/>
        <a:p>
          <a:endParaRPr lang="en-GB" sz="1100" noProof="0" dirty="0"/>
        </a:p>
      </dgm:t>
    </dgm:pt>
    <dgm:pt modelId="{A97DA101-9D3D-4081-B4C1-8697DFCA837F}" type="sibTrans" cxnId="{9E2109D2-A0C2-4EA6-8AFF-0F8455B7DB2A}">
      <dgm:prSet/>
      <dgm:spPr/>
      <dgm:t>
        <a:bodyPr/>
        <a:lstStyle/>
        <a:p>
          <a:endParaRPr lang="es-GT"/>
        </a:p>
      </dgm:t>
    </dgm:pt>
    <dgm:pt modelId="{A645894E-9833-4B60-88DB-B26E4662CA9D}" type="parTrans" cxnId="{9E2109D2-A0C2-4EA6-8AFF-0F8455B7DB2A}">
      <dgm:prSet/>
      <dgm:spPr/>
      <dgm:t>
        <a:bodyPr/>
        <a:lstStyle/>
        <a:p>
          <a:endParaRPr lang="es-GT"/>
        </a:p>
      </dgm:t>
    </dgm:pt>
    <dgm:pt modelId="{DFD091C6-35AE-4F77-B441-5C6CFD967974}" type="pres">
      <dgm:prSet presAssocID="{803C98B2-08DA-472E-92BC-A4D07E822749}" presName="Name0" presStyleCnt="0">
        <dgm:presLayoutVars>
          <dgm:dir/>
          <dgm:animLvl val="lvl"/>
          <dgm:resizeHandles val="exact"/>
        </dgm:presLayoutVars>
      </dgm:prSet>
      <dgm:spPr/>
      <dgm:t>
        <a:bodyPr/>
        <a:lstStyle/>
        <a:p>
          <a:endParaRPr lang="es-GT"/>
        </a:p>
      </dgm:t>
    </dgm:pt>
    <dgm:pt modelId="{44210BE5-F140-45EE-B0FF-460635BA398D}" type="pres">
      <dgm:prSet presAssocID="{3C6655A5-F259-4CD7-ABE0-E98B7B58617D}" presName="linNode" presStyleCnt="0"/>
      <dgm:spPr/>
      <dgm:t>
        <a:bodyPr/>
        <a:lstStyle/>
        <a:p>
          <a:endParaRPr lang="es-GT"/>
        </a:p>
      </dgm:t>
    </dgm:pt>
    <dgm:pt modelId="{0741B94A-21C0-47A1-9672-920A677CAEB7}" type="pres">
      <dgm:prSet presAssocID="{3C6655A5-F259-4CD7-ABE0-E98B7B58617D}" presName="parentText" presStyleLbl="node1" presStyleIdx="0" presStyleCnt="3" custScaleX="68194">
        <dgm:presLayoutVars>
          <dgm:chMax val="1"/>
          <dgm:bulletEnabled val="1"/>
        </dgm:presLayoutVars>
      </dgm:prSet>
      <dgm:spPr/>
      <dgm:t>
        <a:bodyPr/>
        <a:lstStyle/>
        <a:p>
          <a:endParaRPr lang="es-GT"/>
        </a:p>
      </dgm:t>
    </dgm:pt>
    <dgm:pt modelId="{A230BEC3-06A7-4350-9575-2AE22CE6B17E}" type="pres">
      <dgm:prSet presAssocID="{3C6655A5-F259-4CD7-ABE0-E98B7B58617D}" presName="descendantText" presStyleLbl="alignAccFollowNode1" presStyleIdx="0" presStyleCnt="3" custScaleX="139316">
        <dgm:presLayoutVars>
          <dgm:bulletEnabled val="1"/>
        </dgm:presLayoutVars>
      </dgm:prSet>
      <dgm:spPr/>
      <dgm:t>
        <a:bodyPr/>
        <a:lstStyle/>
        <a:p>
          <a:endParaRPr lang="es-SV"/>
        </a:p>
      </dgm:t>
    </dgm:pt>
    <dgm:pt modelId="{8D4C30BB-CAFE-4C13-A78A-DE4769F9B181}" type="pres">
      <dgm:prSet presAssocID="{1B831BEF-07BD-42E7-8FBD-71E66C7F5B7E}" presName="sp" presStyleCnt="0"/>
      <dgm:spPr/>
      <dgm:t>
        <a:bodyPr/>
        <a:lstStyle/>
        <a:p>
          <a:endParaRPr lang="es-GT"/>
        </a:p>
      </dgm:t>
    </dgm:pt>
    <dgm:pt modelId="{4D297AB8-D429-4E3C-A332-7B3BD55E21F8}" type="pres">
      <dgm:prSet presAssocID="{636AC347-A466-4A86-AE49-B168E65C5E40}" presName="linNode" presStyleCnt="0"/>
      <dgm:spPr/>
      <dgm:t>
        <a:bodyPr/>
        <a:lstStyle/>
        <a:p>
          <a:endParaRPr lang="es-GT"/>
        </a:p>
      </dgm:t>
    </dgm:pt>
    <dgm:pt modelId="{33204960-DC6F-4CF6-8CF8-D31DDBD800D7}" type="pres">
      <dgm:prSet presAssocID="{636AC347-A466-4A86-AE49-B168E65C5E40}" presName="parentText" presStyleLbl="node1" presStyleIdx="1" presStyleCnt="3" custScaleX="68194">
        <dgm:presLayoutVars>
          <dgm:chMax val="1"/>
          <dgm:bulletEnabled val="1"/>
        </dgm:presLayoutVars>
      </dgm:prSet>
      <dgm:spPr/>
      <dgm:t>
        <a:bodyPr/>
        <a:lstStyle/>
        <a:p>
          <a:endParaRPr lang="es-GT"/>
        </a:p>
      </dgm:t>
    </dgm:pt>
    <dgm:pt modelId="{FFCCE396-F5B9-4701-9974-3D252D2B63A2}" type="pres">
      <dgm:prSet presAssocID="{636AC347-A466-4A86-AE49-B168E65C5E40}" presName="descendantText" presStyleLbl="alignAccFollowNode1" presStyleIdx="1" presStyleCnt="3" custScaleX="139316">
        <dgm:presLayoutVars>
          <dgm:bulletEnabled val="1"/>
        </dgm:presLayoutVars>
      </dgm:prSet>
      <dgm:spPr/>
      <dgm:t>
        <a:bodyPr/>
        <a:lstStyle/>
        <a:p>
          <a:endParaRPr lang="es-SV"/>
        </a:p>
      </dgm:t>
    </dgm:pt>
    <dgm:pt modelId="{D46643E4-391C-44CF-82E6-8230B644E495}" type="pres">
      <dgm:prSet presAssocID="{C4F5E657-9E89-4D37-BCA6-E7437828FE94}" presName="sp" presStyleCnt="0"/>
      <dgm:spPr/>
      <dgm:t>
        <a:bodyPr/>
        <a:lstStyle/>
        <a:p>
          <a:endParaRPr lang="es-GT"/>
        </a:p>
      </dgm:t>
    </dgm:pt>
    <dgm:pt modelId="{150FC554-4992-4F73-B1D2-4A222ACD80A9}" type="pres">
      <dgm:prSet presAssocID="{145239A5-90FB-421D-9724-497EADF866D7}" presName="linNode" presStyleCnt="0"/>
      <dgm:spPr/>
      <dgm:t>
        <a:bodyPr/>
        <a:lstStyle/>
        <a:p>
          <a:endParaRPr lang="es-GT"/>
        </a:p>
      </dgm:t>
    </dgm:pt>
    <dgm:pt modelId="{93F74C3C-9AA3-47AD-ADA3-C65C47798DDA}" type="pres">
      <dgm:prSet presAssocID="{145239A5-90FB-421D-9724-497EADF866D7}" presName="parentText" presStyleLbl="node1" presStyleIdx="2" presStyleCnt="3" custScaleX="68194">
        <dgm:presLayoutVars>
          <dgm:chMax val="1"/>
          <dgm:bulletEnabled val="1"/>
        </dgm:presLayoutVars>
      </dgm:prSet>
      <dgm:spPr/>
      <dgm:t>
        <a:bodyPr/>
        <a:lstStyle/>
        <a:p>
          <a:endParaRPr lang="es-GT"/>
        </a:p>
      </dgm:t>
    </dgm:pt>
    <dgm:pt modelId="{D1D25982-D502-4C87-B18D-DBEF38E6B081}" type="pres">
      <dgm:prSet presAssocID="{145239A5-90FB-421D-9724-497EADF866D7}" presName="descendantText" presStyleLbl="alignAccFollowNode1" presStyleIdx="2" presStyleCnt="3" custScaleX="139316">
        <dgm:presLayoutVars>
          <dgm:bulletEnabled val="1"/>
        </dgm:presLayoutVars>
      </dgm:prSet>
      <dgm:spPr/>
      <dgm:t>
        <a:bodyPr/>
        <a:lstStyle/>
        <a:p>
          <a:endParaRPr lang="es-GT"/>
        </a:p>
      </dgm:t>
    </dgm:pt>
  </dgm:ptLst>
  <dgm:cxnLst>
    <dgm:cxn modelId="{B6FEA4D6-025A-4749-A114-D10B2A4D5C48}" type="presOf" srcId="{C633E404-74F6-4E27-9126-7087C7BB1C05}" destId="{FFCCE396-F5B9-4701-9974-3D252D2B63A2}" srcOrd="0" destOrd="1" presId="urn:microsoft.com/office/officeart/2005/8/layout/vList5"/>
    <dgm:cxn modelId="{AE68D1EF-2039-4C1F-85DA-3B4FED2DDAB2}" type="presOf" srcId="{803C98B2-08DA-472E-92BC-A4D07E822749}" destId="{DFD091C6-35AE-4F77-B441-5C6CFD967974}" srcOrd="0" destOrd="0" presId="urn:microsoft.com/office/officeart/2005/8/layout/vList5"/>
    <dgm:cxn modelId="{9E2109D2-A0C2-4EA6-8AFF-0F8455B7DB2A}" srcId="{3C6655A5-F259-4CD7-ABE0-E98B7B58617D}" destId="{21F5FD64-7ED6-45B7-9F6E-C0ED9FD09558}" srcOrd="1" destOrd="0" parTransId="{A645894E-9833-4B60-88DB-B26E4662CA9D}" sibTransId="{A97DA101-9D3D-4081-B4C1-8697DFCA837F}"/>
    <dgm:cxn modelId="{EC9ED892-5C56-4B87-AD39-04C61AB8190C}" type="presOf" srcId="{3AAB5D65-68D7-411B-93C1-94D7E3A2046E}" destId="{D1D25982-D502-4C87-B18D-DBEF38E6B081}" srcOrd="0" destOrd="1" presId="urn:microsoft.com/office/officeart/2005/8/layout/vList5"/>
    <dgm:cxn modelId="{09C8DE6E-FC24-419B-A145-49CBED966DD6}" type="presOf" srcId="{E29758D9-2EA5-4E58-9F79-E4792426D2DC}" destId="{D1D25982-D502-4C87-B18D-DBEF38E6B081}" srcOrd="0" destOrd="2" presId="urn:microsoft.com/office/officeart/2005/8/layout/vList5"/>
    <dgm:cxn modelId="{684A3458-912C-4203-AB31-D6BA6EAA7DBF}" srcId="{636AC347-A466-4A86-AE49-B168E65C5E40}" destId="{1E27680A-AB39-4A31-BD6F-FCDB8EA42FA9}" srcOrd="0" destOrd="0" parTransId="{947D45CE-2C58-42F0-BF5F-5215C1212CB1}" sibTransId="{D5316F7D-6E1D-4C79-9130-3B76125E1FDE}"/>
    <dgm:cxn modelId="{D948BECA-F7CB-4A03-8BC2-47C8C53F8E0B}" srcId="{803C98B2-08DA-472E-92BC-A4D07E822749}" destId="{636AC347-A466-4A86-AE49-B168E65C5E40}" srcOrd="1" destOrd="0" parTransId="{8BDDBE3D-B217-4EA7-85C4-40FCF32105BF}" sibTransId="{C4F5E657-9E89-4D37-BCA6-E7437828FE94}"/>
    <dgm:cxn modelId="{4047795B-D91C-42C7-A31D-693D1A0E8C5D}" type="presOf" srcId="{4403278B-6628-4C98-B262-5283A3B6F8CA}" destId="{A230BEC3-06A7-4350-9575-2AE22CE6B17E}" srcOrd="0" destOrd="2" presId="urn:microsoft.com/office/officeart/2005/8/layout/vList5"/>
    <dgm:cxn modelId="{CA5CF878-6830-4B79-929C-C2748DB3BE4D}" srcId="{145239A5-90FB-421D-9724-497EADF866D7}" destId="{BCE7AAF8-9CD5-4757-9183-5B7A5979770B}" srcOrd="0" destOrd="0" parTransId="{F305DAEB-4651-47D5-9E24-DB36DF461280}" sibTransId="{FADE72C6-D072-4918-95DD-C484A7CDAF0B}"/>
    <dgm:cxn modelId="{32DA1810-39BD-4EF0-A015-8193557BB1E3}" srcId="{636AC347-A466-4A86-AE49-B168E65C5E40}" destId="{C633E404-74F6-4E27-9126-7087C7BB1C05}" srcOrd="1" destOrd="0" parTransId="{E5BDBD4F-A25D-40FF-871E-7FBE3FB86B1C}" sibTransId="{BD129359-3B8E-4369-990B-E19AEAA7C48C}"/>
    <dgm:cxn modelId="{9F0015A4-68F8-4122-AC51-DB81A44438A0}" type="presOf" srcId="{1E27680A-AB39-4A31-BD6F-FCDB8EA42FA9}" destId="{FFCCE396-F5B9-4701-9974-3D252D2B63A2}" srcOrd="0" destOrd="0" presId="urn:microsoft.com/office/officeart/2005/8/layout/vList5"/>
    <dgm:cxn modelId="{CE61307B-EE60-40DC-B4C3-D95A23C3D4A5}" type="presOf" srcId="{3C6655A5-F259-4CD7-ABE0-E98B7B58617D}" destId="{0741B94A-21C0-47A1-9672-920A677CAEB7}" srcOrd="0" destOrd="0" presId="urn:microsoft.com/office/officeart/2005/8/layout/vList5"/>
    <dgm:cxn modelId="{B85CE777-EE95-4962-A2D3-3E8740F58808}" srcId="{636AC347-A466-4A86-AE49-B168E65C5E40}" destId="{0095D9E8-3992-4818-9D4C-BD0A673B3535}" srcOrd="2" destOrd="0" parTransId="{FE39F729-5B91-43B0-A356-370879505EF2}" sibTransId="{546D63DF-01BA-42AB-82C9-451A69B17EA2}"/>
    <dgm:cxn modelId="{125DF846-96D0-4F97-8616-67DCB7A4374E}" type="presOf" srcId="{636AC347-A466-4A86-AE49-B168E65C5E40}" destId="{33204960-DC6F-4CF6-8CF8-D31DDBD800D7}" srcOrd="0" destOrd="0" presId="urn:microsoft.com/office/officeart/2005/8/layout/vList5"/>
    <dgm:cxn modelId="{70B22696-BDDF-48E9-8A83-7CA506AC317E}" srcId="{145239A5-90FB-421D-9724-497EADF866D7}" destId="{E29758D9-2EA5-4E58-9F79-E4792426D2DC}" srcOrd="2" destOrd="0" parTransId="{3D8AF642-CAD1-415A-A028-2789FA8A5138}" sibTransId="{A294B52D-9777-4630-B2EC-6AF90B60E94C}"/>
    <dgm:cxn modelId="{82B90474-658E-4B96-A4A0-0E27291FA5CB}" srcId="{803C98B2-08DA-472E-92BC-A4D07E822749}" destId="{145239A5-90FB-421D-9724-497EADF866D7}" srcOrd="2" destOrd="0" parTransId="{6C267B45-663C-494D-B2E9-79A852FF7BD1}" sibTransId="{E2DC3DC2-3AC9-4C96-B53B-690100E021E9}"/>
    <dgm:cxn modelId="{F51E02EE-B633-49E1-94D0-71E941521E4C}" srcId="{3C6655A5-F259-4CD7-ABE0-E98B7B58617D}" destId="{80774260-7457-4A54-8E84-F48CDB0F99FD}" srcOrd="0" destOrd="0" parTransId="{312AE9A2-6994-4916-A224-3433ED2D2428}" sibTransId="{ABCB8CCA-2874-4FA2-9BAE-105C7ABC7030}"/>
    <dgm:cxn modelId="{82E6A863-6A77-4DBC-9685-1CEEB8B3C79A}" srcId="{3C6655A5-F259-4CD7-ABE0-E98B7B58617D}" destId="{4403278B-6628-4C98-B262-5283A3B6F8CA}" srcOrd="2" destOrd="0" parTransId="{6A80BD06-7E33-4B64-88E8-C69F86D6ACCD}" sibTransId="{CABEA42D-32BB-45C6-91DD-F5E584A2B3BC}"/>
    <dgm:cxn modelId="{697CFE98-2E73-4B4F-8E4C-7E1451493EC2}" type="presOf" srcId="{BCE7AAF8-9CD5-4757-9183-5B7A5979770B}" destId="{D1D25982-D502-4C87-B18D-DBEF38E6B081}" srcOrd="0" destOrd="0" presId="urn:microsoft.com/office/officeart/2005/8/layout/vList5"/>
    <dgm:cxn modelId="{B87EA073-7DDE-49E4-8D40-C5E67895D6DE}" type="presOf" srcId="{21F5FD64-7ED6-45B7-9F6E-C0ED9FD09558}" destId="{A230BEC3-06A7-4350-9575-2AE22CE6B17E}" srcOrd="0" destOrd="1" presId="urn:microsoft.com/office/officeart/2005/8/layout/vList5"/>
    <dgm:cxn modelId="{71C00F47-9274-4C3B-9D8E-1808B27D7A40}" type="presOf" srcId="{80774260-7457-4A54-8E84-F48CDB0F99FD}" destId="{A230BEC3-06A7-4350-9575-2AE22CE6B17E}" srcOrd="0" destOrd="0" presId="urn:microsoft.com/office/officeart/2005/8/layout/vList5"/>
    <dgm:cxn modelId="{FB7819C4-586E-4D4A-909C-C610E4E4995E}" srcId="{145239A5-90FB-421D-9724-497EADF866D7}" destId="{3AAB5D65-68D7-411B-93C1-94D7E3A2046E}" srcOrd="1" destOrd="0" parTransId="{7E85AB28-8C83-4EA6-813C-9DDA6AE4521C}" sibTransId="{B429146B-A9CB-4A00-943A-49A834A39FD3}"/>
    <dgm:cxn modelId="{207D9FF1-B783-4852-A213-3EDAF3CF4B44}" type="presOf" srcId="{0095D9E8-3992-4818-9D4C-BD0A673B3535}" destId="{FFCCE396-F5B9-4701-9974-3D252D2B63A2}" srcOrd="0" destOrd="2" presId="urn:microsoft.com/office/officeart/2005/8/layout/vList5"/>
    <dgm:cxn modelId="{34ED0B03-F761-4811-9290-98FDDF1E39EF}" srcId="{803C98B2-08DA-472E-92BC-A4D07E822749}" destId="{3C6655A5-F259-4CD7-ABE0-E98B7B58617D}" srcOrd="0" destOrd="0" parTransId="{F905C707-955E-4E45-BF54-70BA7A98E072}" sibTransId="{1B831BEF-07BD-42E7-8FBD-71E66C7F5B7E}"/>
    <dgm:cxn modelId="{E9C8B45A-C695-45E3-B7D2-E6E3008976B3}" type="presOf" srcId="{145239A5-90FB-421D-9724-497EADF866D7}" destId="{93F74C3C-9AA3-47AD-ADA3-C65C47798DDA}" srcOrd="0" destOrd="0" presId="urn:microsoft.com/office/officeart/2005/8/layout/vList5"/>
    <dgm:cxn modelId="{06CA203B-EACD-4D25-9FC5-981752E3592E}" type="presParOf" srcId="{DFD091C6-35AE-4F77-B441-5C6CFD967974}" destId="{44210BE5-F140-45EE-B0FF-460635BA398D}" srcOrd="0" destOrd="0" presId="urn:microsoft.com/office/officeart/2005/8/layout/vList5"/>
    <dgm:cxn modelId="{4702859A-CF94-4F51-B2A8-32C7764A9CB2}" type="presParOf" srcId="{44210BE5-F140-45EE-B0FF-460635BA398D}" destId="{0741B94A-21C0-47A1-9672-920A677CAEB7}" srcOrd="0" destOrd="0" presId="urn:microsoft.com/office/officeart/2005/8/layout/vList5"/>
    <dgm:cxn modelId="{11346ECD-6DAF-47ED-A397-B5310154B5FC}" type="presParOf" srcId="{44210BE5-F140-45EE-B0FF-460635BA398D}" destId="{A230BEC3-06A7-4350-9575-2AE22CE6B17E}" srcOrd="1" destOrd="0" presId="urn:microsoft.com/office/officeart/2005/8/layout/vList5"/>
    <dgm:cxn modelId="{472E5791-275D-4C19-B594-0FB150A10A7A}" type="presParOf" srcId="{DFD091C6-35AE-4F77-B441-5C6CFD967974}" destId="{8D4C30BB-CAFE-4C13-A78A-DE4769F9B181}" srcOrd="1" destOrd="0" presId="urn:microsoft.com/office/officeart/2005/8/layout/vList5"/>
    <dgm:cxn modelId="{2D5D5FB3-96B9-493E-BD36-19BE5C21EC56}" type="presParOf" srcId="{DFD091C6-35AE-4F77-B441-5C6CFD967974}" destId="{4D297AB8-D429-4E3C-A332-7B3BD55E21F8}" srcOrd="2" destOrd="0" presId="urn:microsoft.com/office/officeart/2005/8/layout/vList5"/>
    <dgm:cxn modelId="{F4EEFDF4-7168-407B-9D76-CCAA5C5D27B1}" type="presParOf" srcId="{4D297AB8-D429-4E3C-A332-7B3BD55E21F8}" destId="{33204960-DC6F-4CF6-8CF8-D31DDBD800D7}" srcOrd="0" destOrd="0" presId="urn:microsoft.com/office/officeart/2005/8/layout/vList5"/>
    <dgm:cxn modelId="{A1F8AA3A-C4CE-4A0F-A79D-2563A26F9515}" type="presParOf" srcId="{4D297AB8-D429-4E3C-A332-7B3BD55E21F8}" destId="{FFCCE396-F5B9-4701-9974-3D252D2B63A2}" srcOrd="1" destOrd="0" presId="urn:microsoft.com/office/officeart/2005/8/layout/vList5"/>
    <dgm:cxn modelId="{805858C5-E909-4B87-9DBE-1EB72CD22B27}" type="presParOf" srcId="{DFD091C6-35AE-4F77-B441-5C6CFD967974}" destId="{D46643E4-391C-44CF-82E6-8230B644E495}" srcOrd="3" destOrd="0" presId="urn:microsoft.com/office/officeart/2005/8/layout/vList5"/>
    <dgm:cxn modelId="{86B0D174-403A-4189-9081-56885FE12664}" type="presParOf" srcId="{DFD091C6-35AE-4F77-B441-5C6CFD967974}" destId="{150FC554-4992-4F73-B1D2-4A222ACD80A9}" srcOrd="4" destOrd="0" presId="urn:microsoft.com/office/officeart/2005/8/layout/vList5"/>
    <dgm:cxn modelId="{7278C5F7-ECD9-471F-9F92-0A2B1B8E45BD}" type="presParOf" srcId="{150FC554-4992-4F73-B1D2-4A222ACD80A9}" destId="{93F74C3C-9AA3-47AD-ADA3-C65C47798DDA}" srcOrd="0" destOrd="0" presId="urn:microsoft.com/office/officeart/2005/8/layout/vList5"/>
    <dgm:cxn modelId="{CC74D206-E87F-40A5-89F3-EDAD21CDF8D3}" type="presParOf" srcId="{150FC554-4992-4F73-B1D2-4A222ACD80A9}" destId="{D1D25982-D502-4C87-B18D-DBEF38E6B081}"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935F7-EBE4-4149-A7FF-275307DF6791}">
      <dsp:nvSpPr>
        <dsp:cNvPr id="0" name=""/>
        <dsp:cNvSpPr/>
      </dsp:nvSpPr>
      <dsp:spPr>
        <a:xfrm>
          <a:off x="0" y="0"/>
          <a:ext cx="8229600" cy="4525962"/>
        </a:xfrm>
        <a:prstGeom prst="roundRect">
          <a:avLst>
            <a:gd name="adj" fmla="val 8500"/>
          </a:avLst>
        </a:prstGeom>
        <a:solidFill>
          <a:schemeClr val="lt1">
            <a:hueOff val="0"/>
            <a:satOff val="0"/>
            <a:lumOff val="0"/>
            <a:alphaOff val="0"/>
          </a:schemeClr>
        </a:solidFill>
        <a:ln w="55000" cap="flat" cmpd="thickThin"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2794153" numCol="1" spcCol="1270" anchor="t" anchorCtr="0">
          <a:noAutofit/>
        </a:bodyPr>
        <a:lstStyle/>
        <a:p>
          <a:pPr lvl="0" algn="just" defTabSz="800100">
            <a:lnSpc>
              <a:spcPct val="90000"/>
            </a:lnSpc>
            <a:spcBef>
              <a:spcPct val="0"/>
            </a:spcBef>
            <a:spcAft>
              <a:spcPct val="35000"/>
            </a:spcAft>
          </a:pPr>
          <a:r>
            <a:rPr lang="en-GB" sz="1800" b="1" kern="1200" noProof="0" dirty="0" smtClean="0">
              <a:latin typeface="+mn-lt"/>
            </a:rPr>
            <a:t>Objective: </a:t>
          </a:r>
          <a:r>
            <a:rPr lang="en-GB" sz="1800" kern="1200" noProof="0" dirty="0" smtClean="0">
              <a:latin typeface="+mn-lt"/>
            </a:rPr>
            <a:t>To strengthen the capacity of the governments of countries of origin to address the “crisis”, </a:t>
          </a:r>
          <a:r>
            <a:rPr lang="en-GB" sz="1800" kern="1200" noProof="0" dirty="0" smtClean="0"/>
            <a:t>provide assistance and </a:t>
          </a:r>
          <a:r>
            <a:rPr lang="en-GB" sz="1800" b="1" kern="1200" noProof="0" dirty="0" smtClean="0"/>
            <a:t>follow-up </a:t>
          </a:r>
          <a:r>
            <a:rPr lang="en-GB" sz="1800" kern="1200" noProof="0" dirty="0" smtClean="0"/>
            <a:t>on the arrival of returned migrants as well as </a:t>
          </a:r>
          <a:r>
            <a:rPr lang="en-GB" sz="1800" b="1" kern="1200" noProof="0" dirty="0" smtClean="0"/>
            <a:t>health care and referral for psychosocial support and rehabilitation </a:t>
          </a:r>
          <a:r>
            <a:rPr lang="en-GB" sz="1800" kern="1200" noProof="0" dirty="0" smtClean="0"/>
            <a:t>at reception centres and shelters.</a:t>
          </a:r>
          <a:endParaRPr lang="en-GB" sz="1800" kern="1200" noProof="0" dirty="0"/>
        </a:p>
      </dsp:txBody>
      <dsp:txXfrm>
        <a:off x="112677" y="112677"/>
        <a:ext cx="8004246" cy="4300608"/>
      </dsp:txXfrm>
    </dsp:sp>
    <dsp:sp modelId="{01B0434C-468F-448E-B43A-F24EA7B575AC}">
      <dsp:nvSpPr>
        <dsp:cNvPr id="0" name=""/>
        <dsp:cNvSpPr/>
      </dsp:nvSpPr>
      <dsp:spPr>
        <a:xfrm>
          <a:off x="205740" y="2036682"/>
          <a:ext cx="1931625" cy="2036682"/>
        </a:xfrm>
        <a:prstGeom prst="roundRect">
          <a:avLst>
            <a:gd name="adj" fmla="val 10500"/>
          </a:avLst>
        </a:prstGeom>
        <a:solidFill>
          <a:schemeClr val="accent4">
            <a:alpha val="90000"/>
            <a:tint val="40000"/>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1" kern="1200" noProof="0" dirty="0" smtClean="0"/>
            <a:t>Implementation Region: </a:t>
          </a:r>
        </a:p>
        <a:p>
          <a:pPr lvl="0" algn="l" defTabSz="622300">
            <a:lnSpc>
              <a:spcPct val="90000"/>
            </a:lnSpc>
            <a:spcBef>
              <a:spcPct val="0"/>
            </a:spcBef>
            <a:spcAft>
              <a:spcPct val="35000"/>
            </a:spcAft>
          </a:pPr>
          <a:r>
            <a:rPr lang="en-GB" sz="1400" kern="1200" noProof="0" dirty="0" smtClean="0"/>
            <a:t>El Salvador</a:t>
          </a:r>
        </a:p>
        <a:p>
          <a:pPr lvl="0" algn="l" defTabSz="622300">
            <a:lnSpc>
              <a:spcPct val="90000"/>
            </a:lnSpc>
            <a:spcBef>
              <a:spcPct val="0"/>
            </a:spcBef>
            <a:spcAft>
              <a:spcPct val="35000"/>
            </a:spcAft>
          </a:pPr>
          <a:r>
            <a:rPr lang="en-GB" sz="1400" kern="1200" noProof="0" dirty="0" smtClean="0"/>
            <a:t>Guatemala</a:t>
          </a:r>
        </a:p>
        <a:p>
          <a:pPr lvl="0" algn="l" defTabSz="622300">
            <a:lnSpc>
              <a:spcPct val="90000"/>
            </a:lnSpc>
            <a:spcBef>
              <a:spcPct val="0"/>
            </a:spcBef>
            <a:spcAft>
              <a:spcPct val="35000"/>
            </a:spcAft>
          </a:pPr>
          <a:r>
            <a:rPr lang="en-GB" sz="1400" kern="1200" noProof="0" dirty="0" smtClean="0"/>
            <a:t>Honduras </a:t>
          </a:r>
          <a:endParaRPr lang="en-GB" sz="1400" kern="1200" noProof="0" dirty="0"/>
        </a:p>
      </dsp:txBody>
      <dsp:txXfrm>
        <a:off x="265144" y="2096086"/>
        <a:ext cx="1812817" cy="1917874"/>
      </dsp:txXfrm>
    </dsp:sp>
    <dsp:sp modelId="{F4DBC6B3-3E65-441F-88C0-54913CE43326}">
      <dsp:nvSpPr>
        <dsp:cNvPr id="0" name=""/>
        <dsp:cNvSpPr/>
      </dsp:nvSpPr>
      <dsp:spPr>
        <a:xfrm>
          <a:off x="2167864" y="2036682"/>
          <a:ext cx="1931625" cy="2036682"/>
        </a:xfrm>
        <a:prstGeom prst="roundRect">
          <a:avLst>
            <a:gd name="adj" fmla="val 10500"/>
          </a:avLst>
        </a:prstGeom>
        <a:solidFill>
          <a:schemeClr val="accent4">
            <a:alpha val="90000"/>
            <a:tint val="40000"/>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GB" sz="1100" b="1" kern="1200" noProof="0" dirty="0" smtClean="0">
              <a:latin typeface="+mn-lt"/>
            </a:rPr>
            <a:t>Beneficiaries:</a:t>
          </a:r>
        </a:p>
        <a:p>
          <a:pPr lvl="0" algn="l" defTabSz="488950">
            <a:lnSpc>
              <a:spcPct val="90000"/>
            </a:lnSpc>
            <a:spcBef>
              <a:spcPct val="0"/>
            </a:spcBef>
            <a:spcAft>
              <a:spcPct val="35000"/>
            </a:spcAft>
          </a:pPr>
          <a:r>
            <a:rPr lang="en-GB" sz="1100" kern="1200" noProof="0" dirty="0" smtClean="0">
              <a:latin typeface="+mn-lt"/>
            </a:rPr>
            <a:t>Migrants returned from the US and Mexico, with a special focus on boys, girls and adolescents as well as family units;</a:t>
          </a:r>
        </a:p>
        <a:p>
          <a:pPr lvl="0" algn="l" defTabSz="488950">
            <a:lnSpc>
              <a:spcPct val="90000"/>
            </a:lnSpc>
            <a:spcBef>
              <a:spcPct val="0"/>
            </a:spcBef>
            <a:spcAft>
              <a:spcPct val="35000"/>
            </a:spcAft>
          </a:pPr>
          <a:r>
            <a:rPr lang="en-GB" sz="1100" kern="1200" noProof="0" dirty="0" smtClean="0">
              <a:latin typeface="+mn-lt"/>
            </a:rPr>
            <a:t>Government institutions involved in reception processes.</a:t>
          </a:r>
          <a:endParaRPr lang="en-GB" sz="1100" kern="1200" noProof="0" dirty="0"/>
        </a:p>
      </dsp:txBody>
      <dsp:txXfrm>
        <a:off x="2227268" y="2096086"/>
        <a:ext cx="1812817" cy="1917874"/>
      </dsp:txXfrm>
    </dsp:sp>
    <dsp:sp modelId="{B7F6ACA3-D8C2-42FE-9902-57B488B1E725}">
      <dsp:nvSpPr>
        <dsp:cNvPr id="0" name=""/>
        <dsp:cNvSpPr/>
      </dsp:nvSpPr>
      <dsp:spPr>
        <a:xfrm>
          <a:off x="4129989" y="2036682"/>
          <a:ext cx="1931625" cy="2036682"/>
        </a:xfrm>
        <a:prstGeom prst="roundRect">
          <a:avLst>
            <a:gd name="adj" fmla="val 10500"/>
          </a:avLst>
        </a:prstGeom>
        <a:solidFill>
          <a:schemeClr val="accent4">
            <a:alpha val="90000"/>
            <a:tint val="40000"/>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1" kern="1200" noProof="0" dirty="0" smtClean="0"/>
            <a:t>Scope</a:t>
          </a:r>
          <a:r>
            <a:rPr lang="en-GB" sz="1400" kern="1200" noProof="0" dirty="0" smtClean="0"/>
            <a:t>:</a:t>
          </a:r>
        </a:p>
        <a:p>
          <a:pPr lvl="0" algn="l" defTabSz="622300">
            <a:lnSpc>
              <a:spcPct val="90000"/>
            </a:lnSpc>
            <a:spcBef>
              <a:spcPct val="0"/>
            </a:spcBef>
            <a:spcAft>
              <a:spcPct val="35000"/>
            </a:spcAft>
          </a:pPr>
          <a:r>
            <a:rPr lang="en-GB" sz="1400" kern="1200" noProof="0" dirty="0" smtClean="0"/>
            <a:t>15,000 persons assisted.</a:t>
          </a:r>
          <a:endParaRPr lang="en-GB" sz="1400" kern="1200" noProof="0" dirty="0"/>
        </a:p>
      </dsp:txBody>
      <dsp:txXfrm>
        <a:off x="4189393" y="2096086"/>
        <a:ext cx="1812817" cy="1917874"/>
      </dsp:txXfrm>
    </dsp:sp>
    <dsp:sp modelId="{9E750C02-3861-4E73-8062-8E3FF84B697A}">
      <dsp:nvSpPr>
        <dsp:cNvPr id="0" name=""/>
        <dsp:cNvSpPr/>
      </dsp:nvSpPr>
      <dsp:spPr>
        <a:xfrm>
          <a:off x="6092114" y="2036682"/>
          <a:ext cx="1931625" cy="2036682"/>
        </a:xfrm>
        <a:prstGeom prst="roundRect">
          <a:avLst>
            <a:gd name="adj" fmla="val 10500"/>
          </a:avLst>
        </a:prstGeom>
        <a:solidFill>
          <a:schemeClr val="accent4">
            <a:alpha val="90000"/>
            <a:tint val="40000"/>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1" kern="1200" noProof="0" dirty="0" smtClean="0"/>
            <a:t>Duration:</a:t>
          </a:r>
        </a:p>
        <a:p>
          <a:pPr lvl="0" algn="l" defTabSz="622300">
            <a:lnSpc>
              <a:spcPct val="90000"/>
            </a:lnSpc>
            <a:spcBef>
              <a:spcPct val="0"/>
            </a:spcBef>
            <a:spcAft>
              <a:spcPct val="35000"/>
            </a:spcAft>
          </a:pPr>
          <a:r>
            <a:rPr lang="en-GB" sz="1400" kern="1200" noProof="0" dirty="0" smtClean="0"/>
            <a:t>August 2014 to December 2015.</a:t>
          </a:r>
          <a:endParaRPr lang="en-GB" sz="1400" kern="1200" noProof="0" dirty="0"/>
        </a:p>
      </dsp:txBody>
      <dsp:txXfrm>
        <a:off x="6151518" y="2096086"/>
        <a:ext cx="1812817" cy="1917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6863C-D537-477E-A39C-1ABA0C2575DE}">
      <dsp:nvSpPr>
        <dsp:cNvPr id="0" name=""/>
        <dsp:cNvSpPr/>
      </dsp:nvSpPr>
      <dsp:spPr>
        <a:xfrm>
          <a:off x="-5635578" y="-862704"/>
          <a:ext cx="6709736" cy="6709736"/>
        </a:xfrm>
        <a:prstGeom prst="blockArc">
          <a:avLst>
            <a:gd name="adj1" fmla="val 18900000"/>
            <a:gd name="adj2" fmla="val 2700000"/>
            <a:gd name="adj3" fmla="val 322"/>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597117-0146-44AC-8A37-B62A9BFECEA1}">
      <dsp:nvSpPr>
        <dsp:cNvPr id="0" name=""/>
        <dsp:cNvSpPr/>
      </dsp:nvSpPr>
      <dsp:spPr>
        <a:xfrm>
          <a:off x="469582" y="311420"/>
          <a:ext cx="8029647" cy="623240"/>
        </a:xfrm>
        <a:prstGeom prst="rect">
          <a:avLst/>
        </a:prstGeom>
        <a:solidFill>
          <a:schemeClr val="accent6">
            <a:lumMod val="40000"/>
            <a:lumOff val="6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697" tIns="55880" rIns="55880" bIns="55880" numCol="1" spcCol="1270" anchor="ctr" anchorCtr="0">
          <a:noAutofit/>
        </a:bodyPr>
        <a:lstStyle/>
        <a:p>
          <a:pPr lvl="0" algn="l" defTabSz="977900">
            <a:lnSpc>
              <a:spcPct val="90000"/>
            </a:lnSpc>
            <a:spcBef>
              <a:spcPct val="0"/>
            </a:spcBef>
            <a:spcAft>
              <a:spcPct val="35000"/>
            </a:spcAft>
          </a:pPr>
          <a:r>
            <a:rPr lang="en-GB" sz="2200" b="1" kern="1200" noProof="0" dirty="0" smtClean="0">
              <a:solidFill>
                <a:schemeClr val="tx1"/>
              </a:solidFill>
              <a:latin typeface="+mn-lt"/>
            </a:rPr>
            <a:t>Direct and immediate assistance</a:t>
          </a:r>
          <a:endParaRPr lang="en-GB" sz="2200" b="1" kern="1200" noProof="0" dirty="0">
            <a:solidFill>
              <a:schemeClr val="tx1"/>
            </a:solidFill>
            <a:latin typeface="+mn-lt"/>
          </a:endParaRPr>
        </a:p>
      </dsp:txBody>
      <dsp:txXfrm>
        <a:off x="469582" y="311420"/>
        <a:ext cx="8029647" cy="623240"/>
      </dsp:txXfrm>
    </dsp:sp>
    <dsp:sp modelId="{8B776976-88C3-418E-9632-37C1B696775E}">
      <dsp:nvSpPr>
        <dsp:cNvPr id="0" name=""/>
        <dsp:cNvSpPr/>
      </dsp:nvSpPr>
      <dsp:spPr>
        <a:xfrm>
          <a:off x="80056" y="233515"/>
          <a:ext cx="779050" cy="779050"/>
        </a:xfrm>
        <a:prstGeom prst="ellipse">
          <a:avLst/>
        </a:prstGeom>
        <a:solidFill>
          <a:schemeClr val="lt1">
            <a:hueOff val="0"/>
            <a:satOff val="0"/>
            <a:lumOff val="0"/>
            <a:alphaOff val="0"/>
          </a:schemeClr>
        </a:solidFill>
        <a:ln w="55000" cap="flat" cmpd="thickThin"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1EBFAE44-3278-46DA-BE39-E373506409F3}">
      <dsp:nvSpPr>
        <dsp:cNvPr id="0" name=""/>
        <dsp:cNvSpPr/>
      </dsp:nvSpPr>
      <dsp:spPr>
        <a:xfrm>
          <a:off x="916177" y="1245982"/>
          <a:ext cx="7583051" cy="623240"/>
        </a:xfrm>
        <a:prstGeom prst="rect">
          <a:avLst/>
        </a:prstGeom>
        <a:solidFill>
          <a:schemeClr val="accent5">
            <a:lumMod val="40000"/>
            <a:lumOff val="6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697" tIns="55880" rIns="55880" bIns="55880" numCol="1" spcCol="1270" anchor="ctr" anchorCtr="0">
          <a:noAutofit/>
        </a:bodyPr>
        <a:lstStyle/>
        <a:p>
          <a:pPr lvl="0" algn="l" defTabSz="977900">
            <a:lnSpc>
              <a:spcPct val="90000"/>
            </a:lnSpc>
            <a:spcBef>
              <a:spcPct val="0"/>
            </a:spcBef>
            <a:spcAft>
              <a:spcPct val="35000"/>
            </a:spcAft>
          </a:pPr>
          <a:r>
            <a:rPr lang="en-GB" sz="2200" b="1" kern="1200" noProof="0" dirty="0" smtClean="0">
              <a:solidFill>
                <a:schemeClr val="tx1"/>
              </a:solidFill>
              <a:latin typeface="+mn-lt"/>
            </a:rPr>
            <a:t>Border management/infrastructure</a:t>
          </a:r>
          <a:endParaRPr lang="en-GB" sz="2200" kern="1200" noProof="0" dirty="0">
            <a:solidFill>
              <a:schemeClr val="tx1"/>
            </a:solidFill>
            <a:latin typeface="+mn-lt"/>
          </a:endParaRPr>
        </a:p>
      </dsp:txBody>
      <dsp:txXfrm>
        <a:off x="916177" y="1245982"/>
        <a:ext cx="7583051" cy="623240"/>
      </dsp:txXfrm>
    </dsp:sp>
    <dsp:sp modelId="{E883DBD5-0533-4476-A5A5-214C9B3DD49E}">
      <dsp:nvSpPr>
        <dsp:cNvPr id="0" name=""/>
        <dsp:cNvSpPr/>
      </dsp:nvSpPr>
      <dsp:spPr>
        <a:xfrm>
          <a:off x="526652" y="1168077"/>
          <a:ext cx="779050" cy="779050"/>
        </a:xfrm>
        <a:prstGeom prst="ellipse">
          <a:avLst/>
        </a:prstGeom>
        <a:solidFill>
          <a:schemeClr val="lt1">
            <a:hueOff val="0"/>
            <a:satOff val="0"/>
            <a:lumOff val="0"/>
            <a:alphaOff val="0"/>
          </a:schemeClr>
        </a:solidFill>
        <a:ln w="55000" cap="flat" cmpd="thickThin" algn="ctr">
          <a:solidFill>
            <a:schemeClr val="accent5">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972372EE-76A2-444D-A01B-5D979C475BA7}">
      <dsp:nvSpPr>
        <dsp:cNvPr id="0" name=""/>
        <dsp:cNvSpPr/>
      </dsp:nvSpPr>
      <dsp:spPr>
        <a:xfrm>
          <a:off x="1053246" y="2180543"/>
          <a:ext cx="7445982" cy="623240"/>
        </a:xfrm>
        <a:prstGeom prst="rect">
          <a:avLst/>
        </a:prstGeom>
        <a:solidFill>
          <a:schemeClr val="accent4">
            <a:lumMod val="40000"/>
            <a:lumOff val="6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697" tIns="55880" rIns="55880" bIns="55880" numCol="1" spcCol="1270" anchor="ctr" anchorCtr="0">
          <a:noAutofit/>
        </a:bodyPr>
        <a:lstStyle/>
        <a:p>
          <a:pPr lvl="0" algn="l" defTabSz="977900">
            <a:lnSpc>
              <a:spcPct val="90000"/>
            </a:lnSpc>
            <a:spcBef>
              <a:spcPct val="0"/>
            </a:spcBef>
            <a:spcAft>
              <a:spcPct val="35000"/>
            </a:spcAft>
          </a:pPr>
          <a:r>
            <a:rPr lang="en-GB" sz="2200" b="1" kern="1200" noProof="0" dirty="0" smtClean="0">
              <a:solidFill>
                <a:schemeClr val="tx1"/>
              </a:solidFill>
              <a:latin typeface="+mn-lt"/>
            </a:rPr>
            <a:t>Capacity-building</a:t>
          </a:r>
          <a:endParaRPr lang="en-GB" sz="2200" b="1" kern="1200" noProof="0" dirty="0">
            <a:solidFill>
              <a:schemeClr val="tx1"/>
            </a:solidFill>
            <a:latin typeface="+mn-lt"/>
          </a:endParaRPr>
        </a:p>
      </dsp:txBody>
      <dsp:txXfrm>
        <a:off x="1053246" y="2180543"/>
        <a:ext cx="7445982" cy="623240"/>
      </dsp:txXfrm>
    </dsp:sp>
    <dsp:sp modelId="{27C98DB2-8346-4E7B-98DB-0FEEA5CB85E1}">
      <dsp:nvSpPr>
        <dsp:cNvPr id="0" name=""/>
        <dsp:cNvSpPr/>
      </dsp:nvSpPr>
      <dsp:spPr>
        <a:xfrm>
          <a:off x="663721" y="2102638"/>
          <a:ext cx="779050" cy="779050"/>
        </a:xfrm>
        <a:prstGeom prst="ellipse">
          <a:avLst/>
        </a:prstGeom>
        <a:solidFill>
          <a:schemeClr val="lt1">
            <a:hueOff val="0"/>
            <a:satOff val="0"/>
            <a:lumOff val="0"/>
            <a:alphaOff val="0"/>
          </a:schemeClr>
        </a:solidFill>
        <a:ln w="55000" cap="flat" cmpd="thickThin"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0BDF2782-B44C-47BE-8254-F083C183E25D}">
      <dsp:nvSpPr>
        <dsp:cNvPr id="0" name=""/>
        <dsp:cNvSpPr/>
      </dsp:nvSpPr>
      <dsp:spPr>
        <a:xfrm>
          <a:off x="916177" y="3115105"/>
          <a:ext cx="7583051" cy="623240"/>
        </a:xfrm>
        <a:prstGeom prst="rect">
          <a:avLst/>
        </a:prstGeom>
        <a:solidFill>
          <a:schemeClr val="accent3"/>
        </a:solidFill>
        <a:ln w="55000" cap="flat" cmpd="thickThin"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697" tIns="55880" rIns="55880" bIns="55880" numCol="1" spcCol="1270" anchor="ctr" anchorCtr="0">
          <a:noAutofit/>
        </a:bodyPr>
        <a:lstStyle/>
        <a:p>
          <a:pPr lvl="0" algn="l" defTabSz="977900">
            <a:lnSpc>
              <a:spcPct val="90000"/>
            </a:lnSpc>
            <a:spcBef>
              <a:spcPct val="0"/>
            </a:spcBef>
            <a:spcAft>
              <a:spcPct val="35000"/>
            </a:spcAft>
          </a:pPr>
          <a:r>
            <a:rPr lang="en-GB" sz="2200" b="1" kern="1200" noProof="0" dirty="0" smtClean="0">
              <a:solidFill>
                <a:schemeClr val="tx1"/>
              </a:solidFill>
            </a:rPr>
            <a:t>Mapping community response and awareness-raising</a:t>
          </a:r>
          <a:endParaRPr lang="en-GB" sz="2200" b="1" kern="1200" noProof="0" dirty="0">
            <a:solidFill>
              <a:schemeClr val="tx1"/>
            </a:solidFill>
            <a:latin typeface="+mn-lt"/>
          </a:endParaRPr>
        </a:p>
      </dsp:txBody>
      <dsp:txXfrm>
        <a:off x="916177" y="3115105"/>
        <a:ext cx="7583051" cy="623240"/>
      </dsp:txXfrm>
    </dsp:sp>
    <dsp:sp modelId="{F382EDB2-2FDB-4221-B71C-E8DD44272797}">
      <dsp:nvSpPr>
        <dsp:cNvPr id="0" name=""/>
        <dsp:cNvSpPr/>
      </dsp:nvSpPr>
      <dsp:spPr>
        <a:xfrm>
          <a:off x="526652" y="3037200"/>
          <a:ext cx="779050" cy="779050"/>
        </a:xfrm>
        <a:prstGeom prst="ellipse">
          <a:avLst/>
        </a:prstGeom>
        <a:solidFill>
          <a:schemeClr val="lt1">
            <a:hueOff val="0"/>
            <a:satOff val="0"/>
            <a:lumOff val="0"/>
            <a:alphaOff val="0"/>
          </a:schemeClr>
        </a:solidFill>
        <a:ln w="55000" cap="flat" cmpd="thickThin"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0F4196D6-BEBC-46B8-A7A0-A113D5290359}">
      <dsp:nvSpPr>
        <dsp:cNvPr id="0" name=""/>
        <dsp:cNvSpPr/>
      </dsp:nvSpPr>
      <dsp:spPr>
        <a:xfrm>
          <a:off x="469582" y="4049666"/>
          <a:ext cx="8029647" cy="623240"/>
        </a:xfrm>
        <a:prstGeom prst="rect">
          <a:avLst/>
        </a:prstGeom>
        <a:solidFill>
          <a:schemeClr val="accent2">
            <a:lumMod val="40000"/>
            <a:lumOff val="6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697" tIns="55880" rIns="55880" bIns="55880" numCol="1" spcCol="1270" anchor="ctr" anchorCtr="0">
          <a:noAutofit/>
        </a:bodyPr>
        <a:lstStyle/>
        <a:p>
          <a:pPr lvl="0" algn="l" defTabSz="977900">
            <a:lnSpc>
              <a:spcPct val="90000"/>
            </a:lnSpc>
            <a:spcBef>
              <a:spcPct val="0"/>
            </a:spcBef>
            <a:spcAft>
              <a:spcPct val="35000"/>
            </a:spcAft>
          </a:pPr>
          <a:r>
            <a:rPr lang="en-GB" sz="2200" b="1" kern="1200" noProof="0" dirty="0" smtClean="0">
              <a:solidFill>
                <a:schemeClr val="tx1"/>
              </a:solidFill>
              <a:latin typeface="+mn-lt"/>
            </a:rPr>
            <a:t>Information system and migration mapping</a:t>
          </a:r>
          <a:endParaRPr lang="en-GB" sz="2200" b="1" kern="1200" noProof="0" dirty="0">
            <a:solidFill>
              <a:schemeClr val="tx1"/>
            </a:solidFill>
            <a:latin typeface="+mn-lt"/>
          </a:endParaRPr>
        </a:p>
      </dsp:txBody>
      <dsp:txXfrm>
        <a:off x="469582" y="4049666"/>
        <a:ext cx="8029647" cy="623240"/>
      </dsp:txXfrm>
    </dsp:sp>
    <dsp:sp modelId="{44C68EC6-B3A4-4D39-99AF-42C760BFC5D7}">
      <dsp:nvSpPr>
        <dsp:cNvPr id="0" name=""/>
        <dsp:cNvSpPr/>
      </dsp:nvSpPr>
      <dsp:spPr>
        <a:xfrm>
          <a:off x="80056" y="3971761"/>
          <a:ext cx="779050" cy="779050"/>
        </a:xfrm>
        <a:prstGeom prst="ellipse">
          <a:avLst/>
        </a:prstGeom>
        <a:solidFill>
          <a:schemeClr val="lt1">
            <a:hueOff val="0"/>
            <a:satOff val="0"/>
            <a:lumOff val="0"/>
            <a:alphaOff val="0"/>
          </a:schemeClr>
        </a:solidFill>
        <a:ln w="55000" cap="flat" cmpd="thickThin"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0BEC3-06A7-4350-9575-2AE22CE6B17E}">
      <dsp:nvSpPr>
        <dsp:cNvPr id="0" name=""/>
        <dsp:cNvSpPr/>
      </dsp:nvSpPr>
      <dsp:spPr>
        <a:xfrm rot="5400000">
          <a:off x="3474145" y="-1849151"/>
          <a:ext cx="1280954" cy="5304349"/>
        </a:xfrm>
        <a:prstGeom prst="round2SameRect">
          <a:avLst/>
        </a:prstGeom>
        <a:solidFill>
          <a:schemeClr val="accent5">
            <a:tint val="40000"/>
            <a:alpha val="90000"/>
            <a:hueOff val="0"/>
            <a:satOff val="0"/>
            <a:lumOff val="0"/>
            <a:alphaOff val="0"/>
          </a:schemeClr>
        </a:solidFill>
        <a:ln w="55000" cap="flat" cmpd="thickThin"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kern="1200" noProof="0" dirty="0" smtClean="0"/>
            <a:t>Adults</a:t>
          </a:r>
          <a:endParaRPr lang="en-GB" sz="1100" kern="1200" noProof="0" dirty="0"/>
        </a:p>
        <a:p>
          <a:pPr marL="57150" lvl="1" indent="-57150" algn="l" defTabSz="488950">
            <a:lnSpc>
              <a:spcPct val="90000"/>
            </a:lnSpc>
            <a:spcBef>
              <a:spcPct val="0"/>
            </a:spcBef>
            <a:spcAft>
              <a:spcPct val="15000"/>
            </a:spcAft>
            <a:buChar char="••"/>
          </a:pPr>
          <a:endParaRPr lang="en-GB" sz="1100" kern="1200" noProof="0" dirty="0"/>
        </a:p>
        <a:p>
          <a:pPr marL="57150" lvl="1" indent="-57150" algn="l" defTabSz="488950">
            <a:lnSpc>
              <a:spcPct val="90000"/>
            </a:lnSpc>
            <a:spcBef>
              <a:spcPct val="0"/>
            </a:spcBef>
            <a:spcAft>
              <a:spcPct val="15000"/>
            </a:spcAft>
            <a:buChar char="••"/>
          </a:pPr>
          <a:r>
            <a:rPr lang="en-GB" sz="1100" kern="1200" noProof="0" dirty="0" smtClean="0"/>
            <a:t>Boys, girls,                                                                            adolescents and                                                                         families</a:t>
          </a:r>
          <a:endParaRPr lang="en-GB" sz="1100" kern="1200" noProof="0" dirty="0"/>
        </a:p>
      </dsp:txBody>
      <dsp:txXfrm rot="-5400000">
        <a:off x="1462448" y="225077"/>
        <a:ext cx="5241818" cy="1155892"/>
      </dsp:txXfrm>
    </dsp:sp>
    <dsp:sp modelId="{0741B94A-21C0-47A1-9672-920A677CAEB7}">
      <dsp:nvSpPr>
        <dsp:cNvPr id="0" name=""/>
        <dsp:cNvSpPr/>
      </dsp:nvSpPr>
      <dsp:spPr>
        <a:xfrm>
          <a:off x="1954" y="2426"/>
          <a:ext cx="1460494" cy="1601193"/>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SV" sz="1600" b="1" kern="1200" smtClean="0"/>
            <a:t>El Salvador</a:t>
          </a:r>
          <a:endParaRPr lang="es-SV" sz="1600" b="1" kern="1200" dirty="0"/>
        </a:p>
      </dsp:txBody>
      <dsp:txXfrm>
        <a:off x="73249" y="73721"/>
        <a:ext cx="1317904" cy="1458603"/>
      </dsp:txXfrm>
    </dsp:sp>
    <dsp:sp modelId="{FFCCE396-F5B9-4701-9974-3D252D2B63A2}">
      <dsp:nvSpPr>
        <dsp:cNvPr id="0" name=""/>
        <dsp:cNvSpPr/>
      </dsp:nvSpPr>
      <dsp:spPr>
        <a:xfrm rot="5400000">
          <a:off x="3474145" y="-167898"/>
          <a:ext cx="1280954" cy="5304349"/>
        </a:xfrm>
        <a:prstGeom prst="round2SameRect">
          <a:avLst/>
        </a:prstGeom>
        <a:solidFill>
          <a:schemeClr val="accent5">
            <a:tint val="40000"/>
            <a:alpha val="90000"/>
            <a:hueOff val="3254916"/>
            <a:satOff val="-5737"/>
            <a:lumOff val="853"/>
            <a:alphaOff val="0"/>
          </a:schemeClr>
        </a:solidFill>
        <a:ln w="55000" cap="flat" cmpd="thickThin" algn="ctr">
          <a:solidFill>
            <a:schemeClr val="accent5">
              <a:tint val="40000"/>
              <a:alpha val="90000"/>
              <a:hueOff val="3254916"/>
              <a:satOff val="-5737"/>
              <a:lumOff val="8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kern="1200" noProof="0" dirty="0" smtClean="0"/>
            <a:t>Adults</a:t>
          </a:r>
          <a:endParaRPr lang="en-GB" sz="1100" kern="1200" noProof="0" dirty="0"/>
        </a:p>
        <a:p>
          <a:pPr marL="57150" lvl="1" indent="-57150" algn="l" defTabSz="488950">
            <a:lnSpc>
              <a:spcPct val="90000"/>
            </a:lnSpc>
            <a:spcBef>
              <a:spcPct val="0"/>
            </a:spcBef>
            <a:spcAft>
              <a:spcPct val="15000"/>
            </a:spcAft>
            <a:buChar char="••"/>
          </a:pPr>
          <a:endParaRPr lang="en-GB" sz="1100" kern="1200" noProof="0" dirty="0"/>
        </a:p>
        <a:p>
          <a:pPr marL="57150" lvl="1" indent="-57150" algn="l" defTabSz="488950">
            <a:lnSpc>
              <a:spcPct val="90000"/>
            </a:lnSpc>
            <a:spcBef>
              <a:spcPct val="0"/>
            </a:spcBef>
            <a:spcAft>
              <a:spcPct val="15000"/>
            </a:spcAft>
            <a:buChar char="••"/>
          </a:pPr>
          <a:r>
            <a:rPr lang="en-GB" sz="1100" kern="1200" noProof="0" dirty="0" smtClean="0"/>
            <a:t>Boys, girls,                                                                            adolescents and                                                                         families</a:t>
          </a:r>
          <a:endParaRPr lang="en-GB" sz="1100" kern="1200" noProof="0" dirty="0"/>
        </a:p>
      </dsp:txBody>
      <dsp:txXfrm rot="-5400000">
        <a:off x="1462448" y="1906330"/>
        <a:ext cx="5241818" cy="1155892"/>
      </dsp:txXfrm>
    </dsp:sp>
    <dsp:sp modelId="{33204960-DC6F-4CF6-8CF8-D31DDBD800D7}">
      <dsp:nvSpPr>
        <dsp:cNvPr id="0" name=""/>
        <dsp:cNvSpPr/>
      </dsp:nvSpPr>
      <dsp:spPr>
        <a:xfrm>
          <a:off x="1954" y="1683679"/>
          <a:ext cx="1460494" cy="1601193"/>
        </a:xfrm>
        <a:prstGeom prst="roundRect">
          <a:avLst/>
        </a:prstGeom>
        <a:solidFill>
          <a:schemeClr val="accent5">
            <a:hueOff val="3517239"/>
            <a:satOff val="-28349"/>
            <a:lumOff val="804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noProof="0" dirty="0" smtClean="0"/>
            <a:t>Honduras</a:t>
          </a:r>
          <a:endParaRPr lang="en-GB" sz="1600" b="1" kern="1200" noProof="0" dirty="0"/>
        </a:p>
      </dsp:txBody>
      <dsp:txXfrm>
        <a:off x="73249" y="1754974"/>
        <a:ext cx="1317904" cy="1458603"/>
      </dsp:txXfrm>
    </dsp:sp>
    <dsp:sp modelId="{D1D25982-D502-4C87-B18D-DBEF38E6B081}">
      <dsp:nvSpPr>
        <dsp:cNvPr id="0" name=""/>
        <dsp:cNvSpPr/>
      </dsp:nvSpPr>
      <dsp:spPr>
        <a:xfrm rot="5400000">
          <a:off x="3474145" y="1513354"/>
          <a:ext cx="1280954" cy="5304349"/>
        </a:xfrm>
        <a:prstGeom prst="round2SameRect">
          <a:avLst/>
        </a:prstGeom>
        <a:solidFill>
          <a:schemeClr val="accent5">
            <a:tint val="40000"/>
            <a:alpha val="90000"/>
            <a:hueOff val="6509833"/>
            <a:satOff val="-11474"/>
            <a:lumOff val="1707"/>
            <a:alphaOff val="0"/>
          </a:schemeClr>
        </a:solidFill>
        <a:ln w="55000" cap="flat" cmpd="thickThin" algn="ctr">
          <a:solidFill>
            <a:schemeClr val="accent5">
              <a:tint val="40000"/>
              <a:alpha val="90000"/>
              <a:hueOff val="6509833"/>
              <a:satOff val="-11474"/>
              <a:lumOff val="17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kern="1200" noProof="0" dirty="0" smtClean="0"/>
            <a:t>Adults and families</a:t>
          </a:r>
          <a:endParaRPr lang="en-GB" sz="1100" kern="1200" noProof="0" dirty="0"/>
        </a:p>
        <a:p>
          <a:pPr marL="57150" lvl="1" indent="-57150" algn="l" defTabSz="488950">
            <a:lnSpc>
              <a:spcPct val="90000"/>
            </a:lnSpc>
            <a:spcBef>
              <a:spcPct val="0"/>
            </a:spcBef>
            <a:spcAft>
              <a:spcPct val="15000"/>
            </a:spcAft>
            <a:buChar char="••"/>
          </a:pPr>
          <a:endParaRPr lang="en-GB" sz="1100" kern="1200" noProof="0" dirty="0"/>
        </a:p>
        <a:p>
          <a:pPr marL="57150" lvl="1" indent="-57150" algn="l" defTabSz="488950">
            <a:lnSpc>
              <a:spcPct val="90000"/>
            </a:lnSpc>
            <a:spcBef>
              <a:spcPct val="0"/>
            </a:spcBef>
            <a:spcAft>
              <a:spcPct val="15000"/>
            </a:spcAft>
            <a:buChar char="••"/>
          </a:pPr>
          <a:r>
            <a:rPr lang="en-GB" sz="1100" kern="1200" noProof="0" dirty="0" smtClean="0"/>
            <a:t>Boys, girls and                                                                     adolescents</a:t>
          </a:r>
          <a:endParaRPr lang="en-GB" sz="1100" kern="1200" noProof="0" dirty="0"/>
        </a:p>
      </dsp:txBody>
      <dsp:txXfrm rot="-5400000">
        <a:off x="1462448" y="3587583"/>
        <a:ext cx="5241818" cy="1155892"/>
      </dsp:txXfrm>
    </dsp:sp>
    <dsp:sp modelId="{93F74C3C-9AA3-47AD-ADA3-C65C47798DDA}">
      <dsp:nvSpPr>
        <dsp:cNvPr id="0" name=""/>
        <dsp:cNvSpPr/>
      </dsp:nvSpPr>
      <dsp:spPr>
        <a:xfrm>
          <a:off x="1954" y="3364932"/>
          <a:ext cx="1460494" cy="1601193"/>
        </a:xfrm>
        <a:prstGeom prst="roundRect">
          <a:avLst/>
        </a:prstGeom>
        <a:solidFill>
          <a:schemeClr val="accent5">
            <a:hueOff val="7034478"/>
            <a:satOff val="-56698"/>
            <a:lumOff val="1607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noProof="0" dirty="0" smtClean="0"/>
            <a:t>Guatemala</a:t>
          </a:r>
          <a:endParaRPr lang="en-GB" sz="1600" b="1" kern="1200" noProof="0" dirty="0"/>
        </a:p>
      </dsp:txBody>
      <dsp:txXfrm>
        <a:off x="73249" y="3436227"/>
        <a:ext cx="1317904" cy="14586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0BEC3-06A7-4350-9575-2AE22CE6B17E}">
      <dsp:nvSpPr>
        <dsp:cNvPr id="0" name=""/>
        <dsp:cNvSpPr/>
      </dsp:nvSpPr>
      <dsp:spPr>
        <a:xfrm rot="5400000">
          <a:off x="3474145" y="-1849151"/>
          <a:ext cx="1280954" cy="5304349"/>
        </a:xfrm>
        <a:prstGeom prst="round2SameRect">
          <a:avLst/>
        </a:prstGeom>
        <a:solidFill>
          <a:schemeClr val="accent5">
            <a:tint val="40000"/>
            <a:alpha val="90000"/>
            <a:hueOff val="0"/>
            <a:satOff val="0"/>
            <a:lumOff val="0"/>
            <a:alphaOff val="0"/>
          </a:schemeClr>
        </a:solidFill>
        <a:ln w="55000" cap="flat" cmpd="thickThin"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kern="1200" noProof="0" dirty="0" smtClean="0"/>
            <a:t>Adults</a:t>
          </a:r>
          <a:endParaRPr lang="en-GB" sz="1100" kern="1200" noProof="0" dirty="0"/>
        </a:p>
        <a:p>
          <a:pPr marL="57150" lvl="1" indent="-57150" algn="l" defTabSz="488950">
            <a:lnSpc>
              <a:spcPct val="90000"/>
            </a:lnSpc>
            <a:spcBef>
              <a:spcPct val="0"/>
            </a:spcBef>
            <a:spcAft>
              <a:spcPct val="15000"/>
            </a:spcAft>
            <a:buChar char="••"/>
          </a:pPr>
          <a:endParaRPr lang="en-GB" sz="1100" kern="1200" noProof="0" dirty="0"/>
        </a:p>
        <a:p>
          <a:pPr marL="57150" lvl="1" indent="-57150" algn="l" defTabSz="488950">
            <a:lnSpc>
              <a:spcPct val="90000"/>
            </a:lnSpc>
            <a:spcBef>
              <a:spcPct val="0"/>
            </a:spcBef>
            <a:spcAft>
              <a:spcPct val="15000"/>
            </a:spcAft>
            <a:buChar char="••"/>
          </a:pPr>
          <a:r>
            <a:rPr lang="en-GB" sz="1100" kern="1200" noProof="0" dirty="0" smtClean="0"/>
            <a:t>Boys, girls,                                                                            adolescents and                                                                         families</a:t>
          </a:r>
          <a:endParaRPr lang="en-GB" sz="1100" kern="1200" noProof="0" dirty="0"/>
        </a:p>
      </dsp:txBody>
      <dsp:txXfrm rot="-5400000">
        <a:off x="1462448" y="225077"/>
        <a:ext cx="5241818" cy="1155892"/>
      </dsp:txXfrm>
    </dsp:sp>
    <dsp:sp modelId="{0741B94A-21C0-47A1-9672-920A677CAEB7}">
      <dsp:nvSpPr>
        <dsp:cNvPr id="0" name=""/>
        <dsp:cNvSpPr/>
      </dsp:nvSpPr>
      <dsp:spPr>
        <a:xfrm>
          <a:off x="1954" y="2426"/>
          <a:ext cx="1460494" cy="1601193"/>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noProof="0" dirty="0" smtClean="0"/>
            <a:t>El Salvador</a:t>
          </a:r>
          <a:endParaRPr lang="en-GB" sz="1600" b="1" kern="1200" noProof="0" dirty="0"/>
        </a:p>
      </dsp:txBody>
      <dsp:txXfrm>
        <a:off x="73249" y="73721"/>
        <a:ext cx="1317904" cy="1458603"/>
      </dsp:txXfrm>
    </dsp:sp>
    <dsp:sp modelId="{FFCCE396-F5B9-4701-9974-3D252D2B63A2}">
      <dsp:nvSpPr>
        <dsp:cNvPr id="0" name=""/>
        <dsp:cNvSpPr/>
      </dsp:nvSpPr>
      <dsp:spPr>
        <a:xfrm rot="5400000">
          <a:off x="3474145" y="-167898"/>
          <a:ext cx="1280954" cy="5304349"/>
        </a:xfrm>
        <a:prstGeom prst="round2SameRect">
          <a:avLst/>
        </a:prstGeom>
        <a:solidFill>
          <a:schemeClr val="accent5">
            <a:tint val="40000"/>
            <a:alpha val="90000"/>
            <a:hueOff val="3254916"/>
            <a:satOff val="-5737"/>
            <a:lumOff val="853"/>
            <a:alphaOff val="0"/>
          </a:schemeClr>
        </a:solidFill>
        <a:ln w="55000" cap="flat" cmpd="thickThin" algn="ctr">
          <a:solidFill>
            <a:schemeClr val="accent5">
              <a:tint val="40000"/>
              <a:alpha val="90000"/>
              <a:hueOff val="3254916"/>
              <a:satOff val="-5737"/>
              <a:lumOff val="8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kern="1200" noProof="0" dirty="0" smtClean="0"/>
            <a:t>Adults</a:t>
          </a:r>
          <a:endParaRPr lang="en-GB" sz="1100" kern="1200" noProof="0" dirty="0"/>
        </a:p>
        <a:p>
          <a:pPr marL="57150" lvl="1" indent="-57150" algn="l" defTabSz="488950">
            <a:lnSpc>
              <a:spcPct val="90000"/>
            </a:lnSpc>
            <a:spcBef>
              <a:spcPct val="0"/>
            </a:spcBef>
            <a:spcAft>
              <a:spcPct val="15000"/>
            </a:spcAft>
            <a:buChar char="••"/>
          </a:pPr>
          <a:endParaRPr lang="en-GB" sz="1100" kern="1200" noProof="0" dirty="0"/>
        </a:p>
        <a:p>
          <a:pPr marL="57150" lvl="1" indent="-57150" algn="l" defTabSz="488950">
            <a:lnSpc>
              <a:spcPct val="90000"/>
            </a:lnSpc>
            <a:spcBef>
              <a:spcPct val="0"/>
            </a:spcBef>
            <a:spcAft>
              <a:spcPct val="15000"/>
            </a:spcAft>
            <a:buChar char="••"/>
          </a:pPr>
          <a:r>
            <a:rPr lang="en-GB" sz="1100" kern="1200" noProof="0" dirty="0" smtClean="0"/>
            <a:t>Boys, girls,                                                                            adolescents and                                                                         families</a:t>
          </a:r>
          <a:endParaRPr lang="en-GB" sz="1100" kern="1200" noProof="0" dirty="0"/>
        </a:p>
      </dsp:txBody>
      <dsp:txXfrm rot="-5400000">
        <a:off x="1462448" y="1906330"/>
        <a:ext cx="5241818" cy="1155892"/>
      </dsp:txXfrm>
    </dsp:sp>
    <dsp:sp modelId="{33204960-DC6F-4CF6-8CF8-D31DDBD800D7}">
      <dsp:nvSpPr>
        <dsp:cNvPr id="0" name=""/>
        <dsp:cNvSpPr/>
      </dsp:nvSpPr>
      <dsp:spPr>
        <a:xfrm>
          <a:off x="1954" y="1683679"/>
          <a:ext cx="1460494" cy="1601193"/>
        </a:xfrm>
        <a:prstGeom prst="roundRect">
          <a:avLst/>
        </a:prstGeom>
        <a:solidFill>
          <a:schemeClr val="accent5">
            <a:hueOff val="3517239"/>
            <a:satOff val="-28349"/>
            <a:lumOff val="804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noProof="0" dirty="0" smtClean="0"/>
            <a:t>Honduras</a:t>
          </a:r>
          <a:endParaRPr lang="en-GB" sz="1600" b="1" kern="1200" noProof="0" dirty="0"/>
        </a:p>
      </dsp:txBody>
      <dsp:txXfrm>
        <a:off x="73249" y="1754974"/>
        <a:ext cx="1317904" cy="1458603"/>
      </dsp:txXfrm>
    </dsp:sp>
    <dsp:sp modelId="{D1D25982-D502-4C87-B18D-DBEF38E6B081}">
      <dsp:nvSpPr>
        <dsp:cNvPr id="0" name=""/>
        <dsp:cNvSpPr/>
      </dsp:nvSpPr>
      <dsp:spPr>
        <a:xfrm rot="5400000">
          <a:off x="3474145" y="1513354"/>
          <a:ext cx="1280954" cy="5304349"/>
        </a:xfrm>
        <a:prstGeom prst="round2SameRect">
          <a:avLst/>
        </a:prstGeom>
        <a:solidFill>
          <a:schemeClr val="accent5">
            <a:tint val="40000"/>
            <a:alpha val="90000"/>
            <a:hueOff val="6509833"/>
            <a:satOff val="-11474"/>
            <a:lumOff val="1707"/>
            <a:alphaOff val="0"/>
          </a:schemeClr>
        </a:solidFill>
        <a:ln w="55000" cap="flat" cmpd="thickThin" algn="ctr">
          <a:solidFill>
            <a:schemeClr val="accent5">
              <a:tint val="40000"/>
              <a:alpha val="90000"/>
              <a:hueOff val="6509833"/>
              <a:satOff val="-11474"/>
              <a:lumOff val="17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kern="1200" noProof="0" dirty="0" smtClean="0"/>
            <a:t>Adults and families</a:t>
          </a:r>
          <a:endParaRPr lang="en-GB" sz="1100" kern="1200" noProof="0" dirty="0"/>
        </a:p>
        <a:p>
          <a:pPr marL="57150" lvl="1" indent="-57150" algn="l" defTabSz="488950">
            <a:lnSpc>
              <a:spcPct val="90000"/>
            </a:lnSpc>
            <a:spcBef>
              <a:spcPct val="0"/>
            </a:spcBef>
            <a:spcAft>
              <a:spcPct val="15000"/>
            </a:spcAft>
            <a:buChar char="••"/>
          </a:pPr>
          <a:endParaRPr lang="en-GB" sz="1100" kern="1200" noProof="0" dirty="0"/>
        </a:p>
        <a:p>
          <a:pPr marL="57150" lvl="1" indent="-57150" algn="l" defTabSz="488950">
            <a:lnSpc>
              <a:spcPct val="90000"/>
            </a:lnSpc>
            <a:spcBef>
              <a:spcPct val="0"/>
            </a:spcBef>
            <a:spcAft>
              <a:spcPct val="15000"/>
            </a:spcAft>
            <a:buChar char="••"/>
          </a:pPr>
          <a:r>
            <a:rPr lang="en-GB" sz="1100" kern="1200" noProof="0" dirty="0" smtClean="0"/>
            <a:t>Boys, girls and                                                                     adolescents</a:t>
          </a:r>
          <a:endParaRPr lang="en-GB" sz="1100" kern="1200" noProof="0" dirty="0"/>
        </a:p>
      </dsp:txBody>
      <dsp:txXfrm rot="-5400000">
        <a:off x="1462448" y="3587583"/>
        <a:ext cx="5241818" cy="1155892"/>
      </dsp:txXfrm>
    </dsp:sp>
    <dsp:sp modelId="{93F74C3C-9AA3-47AD-ADA3-C65C47798DDA}">
      <dsp:nvSpPr>
        <dsp:cNvPr id="0" name=""/>
        <dsp:cNvSpPr/>
      </dsp:nvSpPr>
      <dsp:spPr>
        <a:xfrm>
          <a:off x="1954" y="3364932"/>
          <a:ext cx="1460494" cy="1601193"/>
        </a:xfrm>
        <a:prstGeom prst="roundRect">
          <a:avLst/>
        </a:prstGeom>
        <a:solidFill>
          <a:schemeClr val="accent5">
            <a:hueOff val="7034478"/>
            <a:satOff val="-56698"/>
            <a:lumOff val="1607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noProof="0" dirty="0" smtClean="0"/>
            <a:t>Guatemala</a:t>
          </a:r>
          <a:endParaRPr lang="en-GB" sz="1600" b="1" kern="1200" noProof="0" dirty="0"/>
        </a:p>
      </dsp:txBody>
      <dsp:txXfrm>
        <a:off x="73249" y="3436227"/>
        <a:ext cx="1317904" cy="1458603"/>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s-GT"/>
          </a:p>
        </p:txBody>
      </p:sp>
      <p:sp>
        <p:nvSpPr>
          <p:cNvPr id="3" name="2 Marcador de fecha"/>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DC86021-0A8C-4F47-9EBA-AE429F498577}" type="datetimeFigureOut">
              <a:rPr lang="es-GT" smtClean="0"/>
              <a:t>4/16/15</a:t>
            </a:fld>
            <a:endParaRPr lang="es-GT"/>
          </a:p>
        </p:txBody>
      </p:sp>
      <p:sp>
        <p:nvSpPr>
          <p:cNvPr id="4" name="3 Marcador de pie de página"/>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s-GT"/>
          </a:p>
        </p:txBody>
      </p:sp>
      <p:sp>
        <p:nvSpPr>
          <p:cNvPr id="5" name="4 Marcador de número de diapositiva"/>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792CA015-F683-4F1F-B189-D03D38A1075C}" type="slidenum">
              <a:rPr lang="es-GT" smtClean="0"/>
              <a:t>‹Nr.›</a:t>
            </a:fld>
            <a:endParaRPr lang="es-GT"/>
          </a:p>
        </p:txBody>
      </p:sp>
    </p:spTree>
    <p:extLst>
      <p:ext uri="{BB962C8B-B14F-4D97-AF65-F5344CB8AC3E}">
        <p14:creationId xmlns:p14="http://schemas.microsoft.com/office/powerpoint/2010/main" val="4293087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0C96F4FA-5127-47FA-9C57-82CC3F399E94}" type="datetimeFigureOut">
              <a:rPr lang="es-SV" smtClean="0"/>
              <a:t>4/16/15</a:t>
            </a:fld>
            <a:endParaRPr lang="es-SV"/>
          </a:p>
        </p:txBody>
      </p:sp>
      <p:sp>
        <p:nvSpPr>
          <p:cNvPr id="4" name="3 Marcador de imagen de diapositiva"/>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s-SV"/>
          </a:p>
        </p:txBody>
      </p:sp>
      <p:sp>
        <p:nvSpPr>
          <p:cNvPr id="5" name="4 Marcador de notas"/>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s-SV"/>
          </a:p>
        </p:txBody>
      </p:sp>
      <p:sp>
        <p:nvSpPr>
          <p:cNvPr id="7" name="6 Marcador de número de diapositiva"/>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EE720C00-CD0A-4C64-8A3E-996EF13CC034}" type="slidenum">
              <a:rPr lang="es-SV" smtClean="0"/>
              <a:t>‹Nr.›</a:t>
            </a:fld>
            <a:endParaRPr lang="es-SV"/>
          </a:p>
        </p:txBody>
      </p:sp>
    </p:spTree>
    <p:extLst>
      <p:ext uri="{BB962C8B-B14F-4D97-AF65-F5344CB8AC3E}">
        <p14:creationId xmlns:p14="http://schemas.microsoft.com/office/powerpoint/2010/main" val="24973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8BF9FF98-F8C5-49DA-B6A0-E80D032CE612}" type="datetimeFigureOut">
              <a:rPr lang="es-GT" smtClean="0"/>
              <a:t>4/16/15</a:t>
            </a:fld>
            <a:endParaRPr lang="es-GT"/>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GT"/>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7E670513-EB52-4EAF-A556-95B9A386215B}" type="slidenum">
              <a:rPr lang="es-GT" smtClean="0"/>
              <a:t>‹Nr.›</a:t>
            </a:fld>
            <a:endParaRPr lang="es-GT"/>
          </a:p>
        </p:txBody>
      </p:sp>
      <p:sp>
        <p:nvSpPr>
          <p:cNvPr id="14"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dirty="0" smtClean="0"/>
              <a:t>Haga clic para modificar el estilo de título del patrón</a:t>
            </a:r>
            <a:endParaRPr kumimoji="0" lang="en-US" dirty="0"/>
          </a:p>
        </p:txBody>
      </p:sp>
      <p:sp>
        <p:nvSpPr>
          <p:cNvPr id="15"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BF9FF98-F8C5-49DA-B6A0-E80D032CE612}" type="datetimeFigureOut">
              <a:rPr lang="es-GT" smtClean="0"/>
              <a:t>4/16/15</a:t>
            </a:fld>
            <a:endParaRPr lang="es-GT"/>
          </a:p>
        </p:txBody>
      </p:sp>
      <p:sp>
        <p:nvSpPr>
          <p:cNvPr id="5" name="4 Marcador de pie de página"/>
          <p:cNvSpPr>
            <a:spLocks noGrp="1"/>
          </p:cNvSpPr>
          <p:nvPr>
            <p:ph type="ftr" sz="quarter" idx="11"/>
          </p:nvPr>
        </p:nvSpPr>
        <p:spPr/>
        <p:txBody>
          <a:bodyPr/>
          <a:lstStyle>
            <a:extLst/>
          </a:lstStyle>
          <a:p>
            <a:endParaRPr lang="es-GT"/>
          </a:p>
        </p:txBody>
      </p:sp>
      <p:sp>
        <p:nvSpPr>
          <p:cNvPr id="6" name="5 Marcador de número de diapositiva"/>
          <p:cNvSpPr>
            <a:spLocks noGrp="1"/>
          </p:cNvSpPr>
          <p:nvPr>
            <p:ph type="sldNum" sz="quarter" idx="12"/>
          </p:nvPr>
        </p:nvSpPr>
        <p:spPr/>
        <p:txBody>
          <a:bodyPr/>
          <a:lstStyle>
            <a:extLst/>
          </a:lstStyle>
          <a:p>
            <a:fld id="{7E670513-EB52-4EAF-A556-95B9A386215B}" type="slidenum">
              <a:rPr lang="es-GT" smtClean="0"/>
              <a:t>‹Nr.›</a:t>
            </a:fld>
            <a:endParaRPr lang="es-G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BF9FF98-F8C5-49DA-B6A0-E80D032CE612}" type="datetimeFigureOut">
              <a:rPr lang="es-GT" smtClean="0"/>
              <a:t>4/16/15</a:t>
            </a:fld>
            <a:endParaRPr lang="es-GT"/>
          </a:p>
        </p:txBody>
      </p:sp>
      <p:sp>
        <p:nvSpPr>
          <p:cNvPr id="5" name="4 Marcador de pie de página"/>
          <p:cNvSpPr>
            <a:spLocks noGrp="1"/>
          </p:cNvSpPr>
          <p:nvPr>
            <p:ph type="ftr" sz="quarter" idx="11"/>
          </p:nvPr>
        </p:nvSpPr>
        <p:spPr/>
        <p:txBody>
          <a:bodyPr/>
          <a:lstStyle>
            <a:extLst/>
          </a:lstStyle>
          <a:p>
            <a:endParaRPr lang="es-GT"/>
          </a:p>
        </p:txBody>
      </p:sp>
      <p:sp>
        <p:nvSpPr>
          <p:cNvPr id="6" name="5 Marcador de número de diapositiva"/>
          <p:cNvSpPr>
            <a:spLocks noGrp="1"/>
          </p:cNvSpPr>
          <p:nvPr>
            <p:ph type="sldNum" sz="quarter" idx="12"/>
          </p:nvPr>
        </p:nvSpPr>
        <p:spPr/>
        <p:txBody>
          <a:bodyPr/>
          <a:lstStyle>
            <a:extLst/>
          </a:lstStyle>
          <a:p>
            <a:fld id="{7E670513-EB52-4EAF-A556-95B9A386215B}" type="slidenum">
              <a:rPr lang="es-GT" smtClean="0"/>
              <a:t>‹Nr.›</a:t>
            </a:fld>
            <a:endParaRPr lang="es-G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32197DA-E423-461D-8D43-DCAE838F9911}" type="datetimeFigureOut">
              <a:rPr lang="es-GT" smtClean="0">
                <a:solidFill>
                  <a:srgbClr val="EEECE1"/>
                </a:solidFill>
              </a:rPr>
              <a:pPr/>
              <a:t>4/16/15</a:t>
            </a:fld>
            <a:endParaRPr lang="es-GT">
              <a:solidFill>
                <a:srgbClr val="EEECE1"/>
              </a:solidFill>
            </a:endParaRPr>
          </a:p>
        </p:txBody>
      </p:sp>
      <p:sp>
        <p:nvSpPr>
          <p:cNvPr id="5" name="Footer Placeholder 4"/>
          <p:cNvSpPr>
            <a:spLocks noGrp="1"/>
          </p:cNvSpPr>
          <p:nvPr>
            <p:ph type="ftr" sz="quarter" idx="11"/>
          </p:nvPr>
        </p:nvSpPr>
        <p:spPr/>
        <p:txBody>
          <a:bodyPr/>
          <a:lstStyle/>
          <a:p>
            <a:endParaRPr lang="es-GT">
              <a:solidFill>
                <a:srgbClr val="EEECE1"/>
              </a:solidFill>
            </a:endParaRPr>
          </a:p>
        </p:txBody>
      </p:sp>
      <p:sp>
        <p:nvSpPr>
          <p:cNvPr id="6" name="Slide Number Placeholder 5"/>
          <p:cNvSpPr>
            <a:spLocks noGrp="1"/>
          </p:cNvSpPr>
          <p:nvPr>
            <p:ph type="sldNum" sz="quarter" idx="12"/>
          </p:nvPr>
        </p:nvSpPr>
        <p:spPr/>
        <p:txBody>
          <a:bodyPr/>
          <a:lstStyle/>
          <a:p>
            <a:fld id="{36351B65-1E3A-4000-AED0-32330C228081}" type="slidenum">
              <a:rPr lang="es-GT" smtClean="0"/>
              <a:pPr/>
              <a:t>‹Nr.›</a:t>
            </a:fld>
            <a:endParaRPr lang="es-GT"/>
          </a:p>
        </p:txBody>
      </p:sp>
      <p:pic>
        <p:nvPicPr>
          <p:cNvPr id="7" name="6 Imagen"/>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1763688" y="829479"/>
            <a:ext cx="5006108" cy="5400000"/>
          </a:xfrm>
          <a:prstGeom prst="rect">
            <a:avLst/>
          </a:prstGeom>
        </p:spPr>
      </p:pic>
      <p:sp>
        <p:nvSpPr>
          <p:cNvPr id="8"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dirty="0" smtClean="0"/>
              <a:t>Haga clic para modificar el estilo de título del patrón</a:t>
            </a:r>
            <a:endParaRPr lang="en-US" dirty="0"/>
          </a:p>
        </p:txBody>
      </p:sp>
      <p:sp>
        <p:nvSpPr>
          <p:cNvPr id="9"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4223563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rot="16200000">
            <a:off x="7592049" y="1779586"/>
            <a:ext cx="2357004" cy="365760"/>
          </a:xfrm>
        </p:spPr>
        <p:txBody>
          <a:bodyPr/>
          <a:lstStyle/>
          <a:p>
            <a:fld id="{032197DA-E423-461D-8D43-DCAE838F9911}" type="datetimeFigureOut">
              <a:rPr lang="es-GT" smtClean="0">
                <a:solidFill>
                  <a:srgbClr val="EEECE1"/>
                </a:solidFill>
              </a:rPr>
              <a:pPr/>
              <a:t>4/16/15</a:t>
            </a:fld>
            <a:endParaRPr lang="es-GT">
              <a:solidFill>
                <a:srgbClr val="EEECE1"/>
              </a:solidFill>
            </a:endParaRPr>
          </a:p>
        </p:txBody>
      </p:sp>
      <p:sp>
        <p:nvSpPr>
          <p:cNvPr id="5" name="Footer Placeholder 4"/>
          <p:cNvSpPr>
            <a:spLocks noGrp="1"/>
          </p:cNvSpPr>
          <p:nvPr>
            <p:ph type="ftr" sz="quarter" idx="11"/>
          </p:nvPr>
        </p:nvSpPr>
        <p:spPr>
          <a:xfrm rot="16200000">
            <a:off x="7633394" y="4095244"/>
            <a:ext cx="2274313" cy="365760"/>
          </a:xfrm>
        </p:spPr>
        <p:txBody>
          <a:bodyPr/>
          <a:lstStyle/>
          <a:p>
            <a:endParaRPr lang="es-GT">
              <a:solidFill>
                <a:srgbClr val="EEECE1"/>
              </a:solidFill>
            </a:endParaRPr>
          </a:p>
        </p:txBody>
      </p:sp>
      <p:sp>
        <p:nvSpPr>
          <p:cNvPr id="6" name="Slide Number Placeholder 5"/>
          <p:cNvSpPr>
            <a:spLocks noGrp="1"/>
          </p:cNvSpPr>
          <p:nvPr>
            <p:ph type="sldNum" sz="quarter" idx="12"/>
          </p:nvPr>
        </p:nvSpPr>
        <p:spPr/>
        <p:txBody>
          <a:bodyPr/>
          <a:lstStyle/>
          <a:p>
            <a:fld id="{36351B65-1E3A-4000-AED0-32330C228081}" type="slidenum">
              <a:rPr lang="es-GT" smtClean="0"/>
              <a:pPr/>
              <a:t>‹Nr.›</a:t>
            </a:fld>
            <a:endParaRPr lang="es-GT"/>
          </a:p>
        </p:txBody>
      </p:sp>
    </p:spTree>
    <p:extLst>
      <p:ext uri="{BB962C8B-B14F-4D97-AF65-F5344CB8AC3E}">
        <p14:creationId xmlns:p14="http://schemas.microsoft.com/office/powerpoint/2010/main" val="888530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32197DA-E423-461D-8D43-DCAE838F9911}" type="datetimeFigureOut">
              <a:rPr lang="es-GT" smtClean="0">
                <a:solidFill>
                  <a:srgbClr val="EEECE1"/>
                </a:solidFill>
              </a:rPr>
              <a:pPr/>
              <a:t>4/16/15</a:t>
            </a:fld>
            <a:endParaRPr lang="es-GT">
              <a:solidFill>
                <a:srgbClr val="EEECE1"/>
              </a:solidFill>
            </a:endParaRPr>
          </a:p>
        </p:txBody>
      </p:sp>
      <p:sp>
        <p:nvSpPr>
          <p:cNvPr id="5" name="Footer Placeholder 4"/>
          <p:cNvSpPr>
            <a:spLocks noGrp="1"/>
          </p:cNvSpPr>
          <p:nvPr>
            <p:ph type="ftr" sz="quarter" idx="11"/>
          </p:nvPr>
        </p:nvSpPr>
        <p:spPr/>
        <p:txBody>
          <a:bodyPr/>
          <a:lstStyle/>
          <a:p>
            <a:endParaRPr lang="es-GT">
              <a:solidFill>
                <a:srgbClr val="EEECE1"/>
              </a:solidFill>
            </a:endParaRPr>
          </a:p>
        </p:txBody>
      </p:sp>
      <p:sp>
        <p:nvSpPr>
          <p:cNvPr id="6" name="Slide Number Placeholder 5"/>
          <p:cNvSpPr>
            <a:spLocks noGrp="1"/>
          </p:cNvSpPr>
          <p:nvPr>
            <p:ph type="sldNum" sz="quarter" idx="12"/>
          </p:nvPr>
        </p:nvSpPr>
        <p:spPr/>
        <p:txBody>
          <a:bodyPr/>
          <a:lstStyle/>
          <a:p>
            <a:fld id="{36351B65-1E3A-4000-AED0-32330C228081}" type="slidenum">
              <a:rPr lang="es-GT" smtClean="0"/>
              <a:pPr/>
              <a:t>‹Nr.›</a:t>
            </a:fld>
            <a:endParaRPr lang="es-GT"/>
          </a:p>
        </p:txBody>
      </p:sp>
    </p:spTree>
    <p:extLst>
      <p:ext uri="{BB962C8B-B14F-4D97-AF65-F5344CB8AC3E}">
        <p14:creationId xmlns:p14="http://schemas.microsoft.com/office/powerpoint/2010/main" val="3491366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32197DA-E423-461D-8D43-DCAE838F9911}" type="datetimeFigureOut">
              <a:rPr lang="es-GT" smtClean="0">
                <a:solidFill>
                  <a:srgbClr val="EEECE1"/>
                </a:solidFill>
              </a:rPr>
              <a:pPr/>
              <a:t>4/16/15</a:t>
            </a:fld>
            <a:endParaRPr lang="es-GT">
              <a:solidFill>
                <a:srgbClr val="EEECE1"/>
              </a:solidFill>
            </a:endParaRPr>
          </a:p>
        </p:txBody>
      </p:sp>
      <p:sp>
        <p:nvSpPr>
          <p:cNvPr id="6" name="Footer Placeholder 5"/>
          <p:cNvSpPr>
            <a:spLocks noGrp="1"/>
          </p:cNvSpPr>
          <p:nvPr>
            <p:ph type="ftr" sz="quarter" idx="11"/>
          </p:nvPr>
        </p:nvSpPr>
        <p:spPr/>
        <p:txBody>
          <a:bodyPr/>
          <a:lstStyle/>
          <a:p>
            <a:endParaRPr lang="es-GT">
              <a:solidFill>
                <a:srgbClr val="EEECE1"/>
              </a:solidFill>
            </a:endParaRPr>
          </a:p>
        </p:txBody>
      </p:sp>
      <p:sp>
        <p:nvSpPr>
          <p:cNvPr id="7" name="Slide Number Placeholder 6"/>
          <p:cNvSpPr>
            <a:spLocks noGrp="1"/>
          </p:cNvSpPr>
          <p:nvPr>
            <p:ph type="sldNum" sz="quarter" idx="12"/>
          </p:nvPr>
        </p:nvSpPr>
        <p:spPr/>
        <p:txBody>
          <a:bodyPr/>
          <a:lstStyle/>
          <a:p>
            <a:fld id="{36351B65-1E3A-4000-AED0-32330C228081}" type="slidenum">
              <a:rPr lang="es-GT" smtClean="0"/>
              <a:pPr/>
              <a:t>‹Nr.›</a:t>
            </a:fld>
            <a:endParaRPr lang="es-GT"/>
          </a:p>
        </p:txBody>
      </p:sp>
    </p:spTree>
    <p:extLst>
      <p:ext uri="{BB962C8B-B14F-4D97-AF65-F5344CB8AC3E}">
        <p14:creationId xmlns:p14="http://schemas.microsoft.com/office/powerpoint/2010/main" val="1298691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032197DA-E423-461D-8D43-DCAE838F9911}" type="datetimeFigureOut">
              <a:rPr lang="es-GT" smtClean="0">
                <a:solidFill>
                  <a:srgbClr val="EEECE1"/>
                </a:solidFill>
              </a:rPr>
              <a:pPr/>
              <a:t>4/16/15</a:t>
            </a:fld>
            <a:endParaRPr lang="es-GT">
              <a:solidFill>
                <a:srgbClr val="EEECE1"/>
              </a:solidFill>
            </a:endParaRPr>
          </a:p>
        </p:txBody>
      </p:sp>
      <p:sp>
        <p:nvSpPr>
          <p:cNvPr id="8" name="Footer Placeholder 7"/>
          <p:cNvSpPr>
            <a:spLocks noGrp="1"/>
          </p:cNvSpPr>
          <p:nvPr>
            <p:ph type="ftr" sz="quarter" idx="11"/>
          </p:nvPr>
        </p:nvSpPr>
        <p:spPr/>
        <p:txBody>
          <a:bodyPr/>
          <a:lstStyle/>
          <a:p>
            <a:endParaRPr lang="es-GT">
              <a:solidFill>
                <a:srgbClr val="EEECE1"/>
              </a:solidFill>
            </a:endParaRPr>
          </a:p>
        </p:txBody>
      </p:sp>
      <p:sp>
        <p:nvSpPr>
          <p:cNvPr id="9" name="Slide Number Placeholder 8"/>
          <p:cNvSpPr>
            <a:spLocks noGrp="1"/>
          </p:cNvSpPr>
          <p:nvPr>
            <p:ph type="sldNum" sz="quarter" idx="12"/>
          </p:nvPr>
        </p:nvSpPr>
        <p:spPr/>
        <p:txBody>
          <a:bodyPr/>
          <a:lstStyle/>
          <a:p>
            <a:fld id="{36351B65-1E3A-4000-AED0-32330C228081}" type="slidenum">
              <a:rPr lang="es-GT" smtClean="0"/>
              <a:pPr/>
              <a:t>‹Nr.›</a:t>
            </a:fld>
            <a:endParaRPr lang="es-GT"/>
          </a:p>
        </p:txBody>
      </p:sp>
    </p:spTree>
    <p:extLst>
      <p:ext uri="{BB962C8B-B14F-4D97-AF65-F5344CB8AC3E}">
        <p14:creationId xmlns:p14="http://schemas.microsoft.com/office/powerpoint/2010/main" val="220570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32197DA-E423-461D-8D43-DCAE838F9911}" type="datetimeFigureOut">
              <a:rPr lang="es-GT" smtClean="0">
                <a:solidFill>
                  <a:srgbClr val="EEECE1"/>
                </a:solidFill>
              </a:rPr>
              <a:pPr/>
              <a:t>4/16/15</a:t>
            </a:fld>
            <a:endParaRPr lang="es-GT">
              <a:solidFill>
                <a:srgbClr val="EEECE1"/>
              </a:solidFill>
            </a:endParaRPr>
          </a:p>
        </p:txBody>
      </p:sp>
      <p:sp>
        <p:nvSpPr>
          <p:cNvPr id="4" name="Footer Placeholder 3"/>
          <p:cNvSpPr>
            <a:spLocks noGrp="1"/>
          </p:cNvSpPr>
          <p:nvPr>
            <p:ph type="ftr" sz="quarter" idx="11"/>
          </p:nvPr>
        </p:nvSpPr>
        <p:spPr/>
        <p:txBody>
          <a:bodyPr/>
          <a:lstStyle/>
          <a:p>
            <a:endParaRPr lang="es-GT">
              <a:solidFill>
                <a:srgbClr val="EEECE1"/>
              </a:solidFill>
            </a:endParaRPr>
          </a:p>
        </p:txBody>
      </p:sp>
      <p:sp>
        <p:nvSpPr>
          <p:cNvPr id="5" name="Slide Number Placeholder 4"/>
          <p:cNvSpPr>
            <a:spLocks noGrp="1"/>
          </p:cNvSpPr>
          <p:nvPr>
            <p:ph type="sldNum" sz="quarter" idx="12"/>
          </p:nvPr>
        </p:nvSpPr>
        <p:spPr/>
        <p:txBody>
          <a:bodyPr/>
          <a:lstStyle/>
          <a:p>
            <a:fld id="{36351B65-1E3A-4000-AED0-32330C228081}" type="slidenum">
              <a:rPr lang="es-GT" smtClean="0"/>
              <a:pPr/>
              <a:t>‹Nr.›</a:t>
            </a:fld>
            <a:endParaRPr lang="es-GT"/>
          </a:p>
        </p:txBody>
      </p:sp>
    </p:spTree>
    <p:extLst>
      <p:ext uri="{BB962C8B-B14F-4D97-AF65-F5344CB8AC3E}">
        <p14:creationId xmlns:p14="http://schemas.microsoft.com/office/powerpoint/2010/main" val="2357744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197DA-E423-461D-8D43-DCAE838F9911}" type="datetimeFigureOut">
              <a:rPr lang="es-GT" smtClean="0">
                <a:solidFill>
                  <a:srgbClr val="EEECE1"/>
                </a:solidFill>
              </a:rPr>
              <a:pPr/>
              <a:t>4/16/15</a:t>
            </a:fld>
            <a:endParaRPr lang="es-GT">
              <a:solidFill>
                <a:srgbClr val="EEECE1"/>
              </a:solidFill>
            </a:endParaRPr>
          </a:p>
        </p:txBody>
      </p:sp>
      <p:sp>
        <p:nvSpPr>
          <p:cNvPr id="3" name="Footer Placeholder 2"/>
          <p:cNvSpPr>
            <a:spLocks noGrp="1"/>
          </p:cNvSpPr>
          <p:nvPr>
            <p:ph type="ftr" sz="quarter" idx="11"/>
          </p:nvPr>
        </p:nvSpPr>
        <p:spPr/>
        <p:txBody>
          <a:bodyPr/>
          <a:lstStyle/>
          <a:p>
            <a:endParaRPr lang="es-GT">
              <a:solidFill>
                <a:srgbClr val="EEECE1"/>
              </a:solidFill>
            </a:endParaRPr>
          </a:p>
        </p:txBody>
      </p:sp>
      <p:sp>
        <p:nvSpPr>
          <p:cNvPr id="4" name="Slide Number Placeholder 3"/>
          <p:cNvSpPr>
            <a:spLocks noGrp="1"/>
          </p:cNvSpPr>
          <p:nvPr>
            <p:ph type="sldNum" sz="quarter" idx="12"/>
          </p:nvPr>
        </p:nvSpPr>
        <p:spPr/>
        <p:txBody>
          <a:bodyPr/>
          <a:lstStyle/>
          <a:p>
            <a:fld id="{36351B65-1E3A-4000-AED0-32330C228081}" type="slidenum">
              <a:rPr lang="es-GT" smtClean="0"/>
              <a:pPr/>
              <a:t>‹Nr.›</a:t>
            </a:fld>
            <a:endParaRPr lang="es-GT"/>
          </a:p>
        </p:txBody>
      </p:sp>
    </p:spTree>
    <p:extLst>
      <p:ext uri="{BB962C8B-B14F-4D97-AF65-F5344CB8AC3E}">
        <p14:creationId xmlns:p14="http://schemas.microsoft.com/office/powerpoint/2010/main" val="4019154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2197DA-E423-461D-8D43-DCAE838F9911}" type="datetimeFigureOut">
              <a:rPr lang="es-GT" smtClean="0">
                <a:solidFill>
                  <a:srgbClr val="EEECE1"/>
                </a:solidFill>
              </a:rPr>
              <a:pPr/>
              <a:t>4/16/15</a:t>
            </a:fld>
            <a:endParaRPr lang="es-GT">
              <a:solidFill>
                <a:srgbClr val="EEECE1"/>
              </a:solidFill>
            </a:endParaRPr>
          </a:p>
        </p:txBody>
      </p:sp>
      <p:sp>
        <p:nvSpPr>
          <p:cNvPr id="6" name="Footer Placeholder 5"/>
          <p:cNvSpPr>
            <a:spLocks noGrp="1"/>
          </p:cNvSpPr>
          <p:nvPr>
            <p:ph type="ftr" sz="quarter" idx="11"/>
          </p:nvPr>
        </p:nvSpPr>
        <p:spPr/>
        <p:txBody>
          <a:bodyPr/>
          <a:lstStyle/>
          <a:p>
            <a:endParaRPr lang="es-GT">
              <a:solidFill>
                <a:srgbClr val="EEECE1"/>
              </a:solidFill>
            </a:endParaRPr>
          </a:p>
        </p:txBody>
      </p:sp>
      <p:sp>
        <p:nvSpPr>
          <p:cNvPr id="7" name="Slide Number Placeholder 6"/>
          <p:cNvSpPr>
            <a:spLocks noGrp="1"/>
          </p:cNvSpPr>
          <p:nvPr>
            <p:ph type="sldNum" sz="quarter" idx="12"/>
          </p:nvPr>
        </p:nvSpPr>
        <p:spPr/>
        <p:txBody>
          <a:bodyPr/>
          <a:lstStyle/>
          <a:p>
            <a:fld id="{36351B65-1E3A-4000-AED0-32330C228081}" type="slidenum">
              <a:rPr lang="es-GT" smtClean="0"/>
              <a:pPr/>
              <a:t>‹Nr.›</a:t>
            </a:fld>
            <a:endParaRPr lang="es-GT"/>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351161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BF9FF98-F8C5-49DA-B6A0-E80D032CE612}" type="datetimeFigureOut">
              <a:rPr lang="es-GT" smtClean="0"/>
              <a:t>4/16/15</a:t>
            </a:fld>
            <a:endParaRPr lang="es-GT"/>
          </a:p>
        </p:txBody>
      </p:sp>
      <p:sp>
        <p:nvSpPr>
          <p:cNvPr id="5" name="4 Marcador de pie de página"/>
          <p:cNvSpPr>
            <a:spLocks noGrp="1"/>
          </p:cNvSpPr>
          <p:nvPr>
            <p:ph type="ftr" sz="quarter" idx="11"/>
          </p:nvPr>
        </p:nvSpPr>
        <p:spPr/>
        <p:txBody>
          <a:bodyPr/>
          <a:lstStyle>
            <a:extLst/>
          </a:lstStyle>
          <a:p>
            <a:endParaRPr lang="es-GT"/>
          </a:p>
        </p:txBody>
      </p:sp>
      <p:sp>
        <p:nvSpPr>
          <p:cNvPr id="6" name="5 Marcador de número de diapositiva"/>
          <p:cNvSpPr>
            <a:spLocks noGrp="1"/>
          </p:cNvSpPr>
          <p:nvPr>
            <p:ph type="sldNum" sz="quarter" idx="12"/>
          </p:nvPr>
        </p:nvSpPr>
        <p:spPr/>
        <p:txBody>
          <a:bodyPr/>
          <a:lstStyle>
            <a:extLst/>
          </a:lstStyle>
          <a:p>
            <a:fld id="{7E670513-EB52-4EAF-A556-95B9A386215B}" type="slidenum">
              <a:rPr lang="es-GT" smtClean="0"/>
              <a:t>‹Nr.›</a:t>
            </a:fld>
            <a:endParaRPr lang="es-GT"/>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pic>
        <p:nvPicPr>
          <p:cNvPr id="2" name="1 Imagen"/>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07504" y="6111090"/>
            <a:ext cx="664403" cy="7166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032197DA-E423-461D-8D43-DCAE838F9911}" type="datetimeFigureOut">
              <a:rPr lang="es-GT" smtClean="0">
                <a:solidFill>
                  <a:srgbClr val="EEECE1"/>
                </a:solidFill>
              </a:rPr>
              <a:pPr/>
              <a:t>4/16/15</a:t>
            </a:fld>
            <a:endParaRPr lang="es-GT">
              <a:solidFill>
                <a:srgbClr val="EEECE1"/>
              </a:solidFill>
            </a:endParaRPr>
          </a:p>
        </p:txBody>
      </p:sp>
      <p:sp>
        <p:nvSpPr>
          <p:cNvPr id="9" name="Slide Number Placeholder 8"/>
          <p:cNvSpPr>
            <a:spLocks noGrp="1"/>
          </p:cNvSpPr>
          <p:nvPr>
            <p:ph type="sldNum" sz="quarter" idx="11"/>
          </p:nvPr>
        </p:nvSpPr>
        <p:spPr/>
        <p:txBody>
          <a:bodyPr/>
          <a:lstStyle/>
          <a:p>
            <a:fld id="{36351B65-1E3A-4000-AED0-32330C228081}" type="slidenum">
              <a:rPr lang="es-GT" smtClean="0"/>
              <a:pPr/>
              <a:t>‹Nr.›</a:t>
            </a:fld>
            <a:endParaRPr lang="es-GT"/>
          </a:p>
        </p:txBody>
      </p:sp>
      <p:sp>
        <p:nvSpPr>
          <p:cNvPr id="10" name="Footer Placeholder 9"/>
          <p:cNvSpPr>
            <a:spLocks noGrp="1"/>
          </p:cNvSpPr>
          <p:nvPr>
            <p:ph type="ftr" sz="quarter" idx="12"/>
          </p:nvPr>
        </p:nvSpPr>
        <p:spPr/>
        <p:txBody>
          <a:bodyPr/>
          <a:lstStyle/>
          <a:p>
            <a:endParaRPr lang="es-GT">
              <a:solidFill>
                <a:srgbClr val="EEECE1"/>
              </a:solidFill>
            </a:endParaRPr>
          </a:p>
        </p:txBody>
      </p:sp>
    </p:spTree>
    <p:extLst>
      <p:ext uri="{BB962C8B-B14F-4D97-AF65-F5344CB8AC3E}">
        <p14:creationId xmlns:p14="http://schemas.microsoft.com/office/powerpoint/2010/main" val="72598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32197DA-E423-461D-8D43-DCAE838F9911}" type="datetimeFigureOut">
              <a:rPr lang="es-GT" smtClean="0">
                <a:solidFill>
                  <a:srgbClr val="EEECE1"/>
                </a:solidFill>
              </a:rPr>
              <a:pPr/>
              <a:t>4/16/15</a:t>
            </a:fld>
            <a:endParaRPr lang="es-GT">
              <a:solidFill>
                <a:srgbClr val="EEECE1"/>
              </a:solidFill>
            </a:endParaRPr>
          </a:p>
        </p:txBody>
      </p:sp>
      <p:sp>
        <p:nvSpPr>
          <p:cNvPr id="5" name="Footer Placeholder 4"/>
          <p:cNvSpPr>
            <a:spLocks noGrp="1"/>
          </p:cNvSpPr>
          <p:nvPr>
            <p:ph type="ftr" sz="quarter" idx="11"/>
          </p:nvPr>
        </p:nvSpPr>
        <p:spPr/>
        <p:txBody>
          <a:bodyPr/>
          <a:lstStyle/>
          <a:p>
            <a:endParaRPr lang="es-GT">
              <a:solidFill>
                <a:srgbClr val="EEECE1"/>
              </a:solidFill>
            </a:endParaRPr>
          </a:p>
        </p:txBody>
      </p:sp>
      <p:sp>
        <p:nvSpPr>
          <p:cNvPr id="6" name="Slide Number Placeholder 5"/>
          <p:cNvSpPr>
            <a:spLocks noGrp="1"/>
          </p:cNvSpPr>
          <p:nvPr>
            <p:ph type="sldNum" sz="quarter" idx="12"/>
          </p:nvPr>
        </p:nvSpPr>
        <p:spPr/>
        <p:txBody>
          <a:bodyPr/>
          <a:lstStyle/>
          <a:p>
            <a:fld id="{36351B65-1E3A-4000-AED0-32330C228081}" type="slidenum">
              <a:rPr lang="es-GT" smtClean="0"/>
              <a:pPr/>
              <a:t>‹Nr.›</a:t>
            </a:fld>
            <a:endParaRPr lang="es-GT"/>
          </a:p>
        </p:txBody>
      </p:sp>
    </p:spTree>
    <p:extLst>
      <p:ext uri="{BB962C8B-B14F-4D97-AF65-F5344CB8AC3E}">
        <p14:creationId xmlns:p14="http://schemas.microsoft.com/office/powerpoint/2010/main" val="3487897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32197DA-E423-461D-8D43-DCAE838F9911}" type="datetimeFigureOut">
              <a:rPr lang="es-GT" smtClean="0">
                <a:solidFill>
                  <a:srgbClr val="EEECE1"/>
                </a:solidFill>
              </a:rPr>
              <a:pPr/>
              <a:t>4/16/15</a:t>
            </a:fld>
            <a:endParaRPr lang="es-GT">
              <a:solidFill>
                <a:srgbClr val="EEECE1"/>
              </a:solidFill>
            </a:endParaRPr>
          </a:p>
        </p:txBody>
      </p:sp>
      <p:sp>
        <p:nvSpPr>
          <p:cNvPr id="5" name="Footer Placeholder 4"/>
          <p:cNvSpPr>
            <a:spLocks noGrp="1"/>
          </p:cNvSpPr>
          <p:nvPr>
            <p:ph type="ftr" sz="quarter" idx="11"/>
          </p:nvPr>
        </p:nvSpPr>
        <p:spPr/>
        <p:txBody>
          <a:bodyPr/>
          <a:lstStyle/>
          <a:p>
            <a:endParaRPr lang="es-GT">
              <a:solidFill>
                <a:srgbClr val="EEECE1"/>
              </a:solidFill>
            </a:endParaRPr>
          </a:p>
        </p:txBody>
      </p:sp>
      <p:sp>
        <p:nvSpPr>
          <p:cNvPr id="6" name="Slide Number Placeholder 5"/>
          <p:cNvSpPr>
            <a:spLocks noGrp="1"/>
          </p:cNvSpPr>
          <p:nvPr>
            <p:ph type="sldNum" sz="quarter" idx="12"/>
          </p:nvPr>
        </p:nvSpPr>
        <p:spPr/>
        <p:txBody>
          <a:bodyPr/>
          <a:lstStyle/>
          <a:p>
            <a:fld id="{36351B65-1E3A-4000-AED0-32330C228081}" type="slidenum">
              <a:rPr lang="es-GT" smtClean="0"/>
              <a:pPr/>
              <a:t>‹Nr.›</a:t>
            </a:fld>
            <a:endParaRPr lang="es-GT"/>
          </a:p>
        </p:txBody>
      </p:sp>
    </p:spTree>
    <p:extLst>
      <p:ext uri="{BB962C8B-B14F-4D97-AF65-F5344CB8AC3E}">
        <p14:creationId xmlns:p14="http://schemas.microsoft.com/office/powerpoint/2010/main" val="2738297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8BF9FF98-F8C5-49DA-B6A0-E80D032CE612}" type="datetimeFigureOut">
              <a:rPr lang="es-GT" smtClean="0"/>
              <a:t>4/16/15</a:t>
            </a:fld>
            <a:endParaRPr lang="es-GT"/>
          </a:p>
        </p:txBody>
      </p:sp>
      <p:sp>
        <p:nvSpPr>
          <p:cNvPr id="5" name="4 Marcador de pie de página"/>
          <p:cNvSpPr>
            <a:spLocks noGrp="1"/>
          </p:cNvSpPr>
          <p:nvPr>
            <p:ph type="ftr" sz="quarter" idx="11"/>
          </p:nvPr>
        </p:nvSpPr>
        <p:spPr/>
        <p:txBody>
          <a:bodyPr/>
          <a:lstStyle>
            <a:extLst/>
          </a:lstStyle>
          <a:p>
            <a:endParaRPr lang="es-GT"/>
          </a:p>
        </p:txBody>
      </p:sp>
      <p:sp>
        <p:nvSpPr>
          <p:cNvPr id="6" name="5 Marcador de número de diapositiva"/>
          <p:cNvSpPr>
            <a:spLocks noGrp="1"/>
          </p:cNvSpPr>
          <p:nvPr>
            <p:ph type="sldNum" sz="quarter" idx="12"/>
          </p:nvPr>
        </p:nvSpPr>
        <p:spPr/>
        <p:txBody>
          <a:bodyPr/>
          <a:lstStyle>
            <a:extLst/>
          </a:lstStyle>
          <a:p>
            <a:fld id="{7E670513-EB52-4EAF-A556-95B9A386215B}" type="slidenum">
              <a:rPr lang="es-GT" smtClean="0"/>
              <a:t>‹Nr.›</a:t>
            </a:fld>
            <a:endParaRPr lang="es-GT"/>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BF9FF98-F8C5-49DA-B6A0-E80D032CE612}" type="datetimeFigureOut">
              <a:rPr lang="es-GT" smtClean="0"/>
              <a:t>4/16/15</a:t>
            </a:fld>
            <a:endParaRPr lang="es-GT"/>
          </a:p>
        </p:txBody>
      </p:sp>
      <p:sp>
        <p:nvSpPr>
          <p:cNvPr id="6" name="5 Marcador de pie de página"/>
          <p:cNvSpPr>
            <a:spLocks noGrp="1"/>
          </p:cNvSpPr>
          <p:nvPr>
            <p:ph type="ftr" sz="quarter" idx="11"/>
          </p:nvPr>
        </p:nvSpPr>
        <p:spPr/>
        <p:txBody>
          <a:bodyPr/>
          <a:lstStyle>
            <a:extLst/>
          </a:lstStyle>
          <a:p>
            <a:endParaRPr lang="es-GT"/>
          </a:p>
        </p:txBody>
      </p:sp>
      <p:sp>
        <p:nvSpPr>
          <p:cNvPr id="7" name="6 Marcador de número de diapositiva"/>
          <p:cNvSpPr>
            <a:spLocks noGrp="1"/>
          </p:cNvSpPr>
          <p:nvPr>
            <p:ph type="sldNum" sz="quarter" idx="12"/>
          </p:nvPr>
        </p:nvSpPr>
        <p:spPr/>
        <p:txBody>
          <a:bodyPr/>
          <a:lstStyle>
            <a:extLst/>
          </a:lstStyle>
          <a:p>
            <a:fld id="{7E670513-EB52-4EAF-A556-95B9A386215B}" type="slidenum">
              <a:rPr lang="es-GT" smtClean="0"/>
              <a:t>‹Nr.›</a:t>
            </a:fld>
            <a:endParaRPr lang="es-GT"/>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8BF9FF98-F8C5-49DA-B6A0-E80D032CE612}" type="datetimeFigureOut">
              <a:rPr lang="es-GT" smtClean="0"/>
              <a:t>4/16/15</a:t>
            </a:fld>
            <a:endParaRPr lang="es-GT"/>
          </a:p>
        </p:txBody>
      </p:sp>
      <p:sp>
        <p:nvSpPr>
          <p:cNvPr id="8" name="7 Marcador de pie de página"/>
          <p:cNvSpPr>
            <a:spLocks noGrp="1"/>
          </p:cNvSpPr>
          <p:nvPr>
            <p:ph type="ftr" sz="quarter" idx="11"/>
          </p:nvPr>
        </p:nvSpPr>
        <p:spPr/>
        <p:txBody>
          <a:bodyPr/>
          <a:lstStyle>
            <a:extLst/>
          </a:lstStyle>
          <a:p>
            <a:endParaRPr lang="es-GT"/>
          </a:p>
        </p:txBody>
      </p:sp>
      <p:sp>
        <p:nvSpPr>
          <p:cNvPr id="9" name="8 Marcador de número de diapositiva"/>
          <p:cNvSpPr>
            <a:spLocks noGrp="1"/>
          </p:cNvSpPr>
          <p:nvPr>
            <p:ph type="sldNum" sz="quarter" idx="12"/>
          </p:nvPr>
        </p:nvSpPr>
        <p:spPr/>
        <p:txBody>
          <a:bodyPr/>
          <a:lstStyle>
            <a:extLst/>
          </a:lstStyle>
          <a:p>
            <a:fld id="{7E670513-EB52-4EAF-A556-95B9A386215B}" type="slidenum">
              <a:rPr lang="es-GT" smtClean="0"/>
              <a:t>‹Nr.›</a:t>
            </a:fld>
            <a:endParaRPr lang="es-G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8BF9FF98-F8C5-49DA-B6A0-E80D032CE612}" type="datetimeFigureOut">
              <a:rPr lang="es-GT" smtClean="0"/>
              <a:t>4/16/15</a:t>
            </a:fld>
            <a:endParaRPr lang="es-GT"/>
          </a:p>
        </p:txBody>
      </p:sp>
      <p:sp>
        <p:nvSpPr>
          <p:cNvPr id="4" name="3 Marcador de pie de página"/>
          <p:cNvSpPr>
            <a:spLocks noGrp="1"/>
          </p:cNvSpPr>
          <p:nvPr>
            <p:ph type="ftr" sz="quarter" idx="11"/>
          </p:nvPr>
        </p:nvSpPr>
        <p:spPr/>
        <p:txBody>
          <a:bodyPr/>
          <a:lstStyle>
            <a:extLst/>
          </a:lstStyle>
          <a:p>
            <a:endParaRPr lang="es-GT"/>
          </a:p>
        </p:txBody>
      </p:sp>
      <p:sp>
        <p:nvSpPr>
          <p:cNvPr id="5" name="4 Marcador de número de diapositiva"/>
          <p:cNvSpPr>
            <a:spLocks noGrp="1"/>
          </p:cNvSpPr>
          <p:nvPr>
            <p:ph type="sldNum" sz="quarter" idx="12"/>
          </p:nvPr>
        </p:nvSpPr>
        <p:spPr/>
        <p:txBody>
          <a:bodyPr/>
          <a:lstStyle>
            <a:extLst/>
          </a:lstStyle>
          <a:p>
            <a:fld id="{7E670513-EB52-4EAF-A556-95B9A386215B}" type="slidenum">
              <a:rPr lang="es-GT" smtClean="0"/>
              <a:t>‹Nr.›</a:t>
            </a:fld>
            <a:endParaRPr lang="es-GT"/>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8BF9FF98-F8C5-49DA-B6A0-E80D032CE612}" type="datetimeFigureOut">
              <a:rPr lang="es-GT" smtClean="0"/>
              <a:t>4/16/15</a:t>
            </a:fld>
            <a:endParaRPr lang="es-GT"/>
          </a:p>
        </p:txBody>
      </p:sp>
      <p:sp>
        <p:nvSpPr>
          <p:cNvPr id="3" name="2 Marcador de pie de página"/>
          <p:cNvSpPr>
            <a:spLocks noGrp="1"/>
          </p:cNvSpPr>
          <p:nvPr>
            <p:ph type="ftr" sz="quarter" idx="11"/>
          </p:nvPr>
        </p:nvSpPr>
        <p:spPr/>
        <p:txBody>
          <a:bodyPr/>
          <a:lstStyle>
            <a:extLst/>
          </a:lstStyle>
          <a:p>
            <a:endParaRPr lang="es-GT"/>
          </a:p>
        </p:txBody>
      </p:sp>
      <p:sp>
        <p:nvSpPr>
          <p:cNvPr id="4" name="3 Marcador de número de diapositiva"/>
          <p:cNvSpPr>
            <a:spLocks noGrp="1"/>
          </p:cNvSpPr>
          <p:nvPr>
            <p:ph type="sldNum" sz="quarter" idx="12"/>
          </p:nvPr>
        </p:nvSpPr>
        <p:spPr/>
        <p:txBody>
          <a:bodyPr/>
          <a:lstStyle>
            <a:extLst/>
          </a:lstStyle>
          <a:p>
            <a:fld id="{7E670513-EB52-4EAF-A556-95B9A386215B}" type="slidenum">
              <a:rPr lang="es-GT" smtClean="0"/>
              <a:t>‹Nr.›</a:t>
            </a:fld>
            <a:endParaRPr lang="es-G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8BF9FF98-F8C5-49DA-B6A0-E80D032CE612}" type="datetimeFigureOut">
              <a:rPr lang="es-GT" smtClean="0"/>
              <a:t>4/16/15</a:t>
            </a:fld>
            <a:endParaRPr lang="es-GT"/>
          </a:p>
        </p:txBody>
      </p:sp>
      <p:sp>
        <p:nvSpPr>
          <p:cNvPr id="6" name="5 Marcador de pie de página"/>
          <p:cNvSpPr>
            <a:spLocks noGrp="1"/>
          </p:cNvSpPr>
          <p:nvPr>
            <p:ph type="ftr" sz="quarter" idx="11"/>
          </p:nvPr>
        </p:nvSpPr>
        <p:spPr/>
        <p:txBody>
          <a:bodyPr/>
          <a:lstStyle>
            <a:extLst/>
          </a:lstStyle>
          <a:p>
            <a:endParaRPr lang="es-GT"/>
          </a:p>
        </p:txBody>
      </p:sp>
      <p:sp>
        <p:nvSpPr>
          <p:cNvPr id="7" name="6 Marcador de número de diapositiva"/>
          <p:cNvSpPr>
            <a:spLocks noGrp="1"/>
          </p:cNvSpPr>
          <p:nvPr>
            <p:ph type="sldNum" sz="quarter" idx="12"/>
          </p:nvPr>
        </p:nvSpPr>
        <p:spPr/>
        <p:txBody>
          <a:bodyPr/>
          <a:lstStyle>
            <a:extLst/>
          </a:lstStyle>
          <a:p>
            <a:fld id="{7E670513-EB52-4EAF-A556-95B9A386215B}" type="slidenum">
              <a:rPr lang="es-GT" smtClean="0"/>
              <a:t>‹Nr.›</a:t>
            </a:fld>
            <a:endParaRPr lang="es-G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dirty="0"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8BF9FF98-F8C5-49DA-B6A0-E80D032CE612}" type="datetimeFigureOut">
              <a:rPr lang="es-GT" smtClean="0"/>
              <a:t>4/16/15</a:t>
            </a:fld>
            <a:endParaRPr lang="es-GT"/>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GT"/>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7E670513-EB52-4EAF-A556-95B9A386215B}" type="slidenum">
              <a:rPr lang="es-GT" smtClean="0"/>
              <a:t>‹Nr.›</a:t>
            </a:fld>
            <a:endParaRPr lang="es-GT"/>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BF9FF98-F8C5-49DA-B6A0-E80D032CE612}" type="datetimeFigureOut">
              <a:rPr lang="es-GT" smtClean="0"/>
              <a:t>4/16/15</a:t>
            </a:fld>
            <a:endParaRPr lang="es-GT"/>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GT"/>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E670513-EB52-4EAF-A556-95B9A386215B}" type="slidenum">
              <a:rPr lang="es-GT" smtClean="0"/>
              <a:t>‹Nr.›</a:t>
            </a:fld>
            <a:endParaRPr lang="es-G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6351B65-1E3A-4000-AED0-32330C228081}" type="slidenum">
              <a:rPr lang="es-GT" smtClean="0"/>
              <a:pPr/>
              <a:t>‹Nr.›</a:t>
            </a:fld>
            <a:endParaRPr lang="es-GT"/>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GT">
              <a:solidFill>
                <a:srgbClr val="EEECE1"/>
              </a:solidFill>
            </a:endParaRPr>
          </a:p>
        </p:txBody>
      </p:sp>
      <p:sp>
        <p:nvSpPr>
          <p:cNvPr id="4" name="Date Placeholder 3"/>
          <p:cNvSpPr>
            <a:spLocks noGrp="1"/>
          </p:cNvSpPr>
          <p:nvPr>
            <p:ph type="dt" sz="half" idx="2"/>
          </p:nvPr>
        </p:nvSpPr>
        <p:spPr>
          <a:xfrm rot="16200000">
            <a:off x="7628903" y="1723471"/>
            <a:ext cx="2283296" cy="365760"/>
          </a:xfrm>
          <a:prstGeom prst="rect">
            <a:avLst/>
          </a:prstGeom>
        </p:spPr>
        <p:txBody>
          <a:bodyPr vert="horz" lIns="91440" tIns="45720" rIns="91440" bIns="45720" rtlCol="0" anchor="ctr"/>
          <a:lstStyle>
            <a:lvl1pPr algn="l">
              <a:defRPr sz="1200">
                <a:solidFill>
                  <a:schemeClr val="bg2"/>
                </a:solidFill>
              </a:defRPr>
            </a:lvl1pPr>
          </a:lstStyle>
          <a:p>
            <a:fld id="{032197DA-E423-461D-8D43-DCAE838F9911}" type="datetimeFigureOut">
              <a:rPr lang="es-GT" smtClean="0">
                <a:solidFill>
                  <a:srgbClr val="EEECE1"/>
                </a:solidFill>
              </a:rPr>
              <a:pPr/>
              <a:t>4/16/15</a:t>
            </a:fld>
            <a:endParaRPr lang="es-GT">
              <a:solidFill>
                <a:srgbClr val="EEECE1"/>
              </a:solidFill>
            </a:endParaRPr>
          </a:p>
        </p:txBody>
      </p:sp>
      <p:pic>
        <p:nvPicPr>
          <p:cNvPr id="9" name="8 Imagen"/>
          <p:cNvPicPr>
            <a:picLocks noChangeAspect="1"/>
          </p:cNvPicPr>
          <p:nvPr/>
        </p:nvPicPr>
        <p:blipFill>
          <a:blip r:embed="rId13" cstate="print">
            <a:biLevel thresh="25000"/>
            <a:extLst>
              <a:ext uri="{28A0092B-C50C-407E-A947-70E740481C1C}">
                <a14:useLocalDpi xmlns:a14="http://schemas.microsoft.com/office/drawing/2010/main" val="0"/>
              </a:ext>
            </a:extLst>
          </a:blip>
          <a:stretch>
            <a:fillRect/>
          </a:stretch>
        </p:blipFill>
        <p:spPr>
          <a:xfrm>
            <a:off x="8509280" y="44624"/>
            <a:ext cx="599224" cy="646372"/>
          </a:xfrm>
          <a:prstGeom prst="rect">
            <a:avLst/>
          </a:prstGeom>
        </p:spPr>
      </p:pic>
    </p:spTree>
    <p:extLst>
      <p:ext uri="{BB962C8B-B14F-4D97-AF65-F5344CB8AC3E}">
        <p14:creationId xmlns:p14="http://schemas.microsoft.com/office/powerpoint/2010/main" val="37125342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hyperlink" Target="mailto:chennessy@iom.int" TargetMode="External"/><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9" Type="http://schemas.openxmlformats.org/officeDocument/2006/relationships/image" Target="../media/image14.png"/><Relationship Id="rId20" Type="http://schemas.openxmlformats.org/officeDocument/2006/relationships/image" Target="../media/image25.png"/><Relationship Id="rId21" Type="http://schemas.openxmlformats.org/officeDocument/2006/relationships/image" Target="../media/image26.png"/><Relationship Id="rId22" Type="http://schemas.openxmlformats.org/officeDocument/2006/relationships/image" Target="../media/image27.png"/><Relationship Id="rId23" Type="http://schemas.openxmlformats.org/officeDocument/2006/relationships/image" Target="../media/image28.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6" Type="http://schemas.openxmlformats.org/officeDocument/2006/relationships/image" Target="../media/image21.png"/><Relationship Id="rId17" Type="http://schemas.openxmlformats.org/officeDocument/2006/relationships/image" Target="../media/image22.png"/><Relationship Id="rId18" Type="http://schemas.openxmlformats.org/officeDocument/2006/relationships/image" Target="../media/image23.png"/><Relationship Id="rId19"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diagramData" Target="../diagrams/data3.xml"/><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12.png"/><Relationship Id="rId8" Type="http://schemas.openxmlformats.org/officeDocument/2006/relationships/image" Target="../media/image13.png"/></Relationships>
</file>

<file path=ppt/slides/_rels/slide9.xml.rels><?xml version="1.0" encoding="UTF-8" standalone="yes"?>
<Relationships xmlns="http://schemas.openxmlformats.org/package/2006/relationships"><Relationship Id="rId9" Type="http://schemas.openxmlformats.org/officeDocument/2006/relationships/image" Target="../media/image14.png"/><Relationship Id="rId20" Type="http://schemas.openxmlformats.org/officeDocument/2006/relationships/image" Target="../media/image25.png"/><Relationship Id="rId21" Type="http://schemas.openxmlformats.org/officeDocument/2006/relationships/image" Target="../media/image26.png"/><Relationship Id="rId22" Type="http://schemas.openxmlformats.org/officeDocument/2006/relationships/image" Target="../media/image27.png"/><Relationship Id="rId23" Type="http://schemas.openxmlformats.org/officeDocument/2006/relationships/image" Target="../media/image28.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6" Type="http://schemas.openxmlformats.org/officeDocument/2006/relationships/image" Target="../media/image21.png"/><Relationship Id="rId17" Type="http://schemas.openxmlformats.org/officeDocument/2006/relationships/image" Target="../media/image22.png"/><Relationship Id="rId18" Type="http://schemas.openxmlformats.org/officeDocument/2006/relationships/image" Target="../media/image23.png"/><Relationship Id="rId19"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diagramData" Target="../diagrams/data4.xml"/><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12.png"/><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53511" y="1340768"/>
            <a:ext cx="7488832" cy="830997"/>
          </a:xfrm>
          <a:prstGeom prst="rect">
            <a:avLst/>
          </a:prstGeom>
        </p:spPr>
        <p:txBody>
          <a:bodyPr wrap="square">
            <a:spAutoFit/>
          </a:bodyPr>
          <a:lstStyle/>
          <a:p>
            <a:pPr algn="ctr"/>
            <a:r>
              <a:rPr lang="en-GB" sz="4800" dirty="0" smtClean="0">
                <a:solidFill>
                  <a:prstClr val="black"/>
                </a:solidFill>
              </a:rPr>
              <a:t> </a:t>
            </a:r>
            <a:endParaRPr lang="en-GB" sz="4800" dirty="0">
              <a:solidFill>
                <a:prstClr val="black"/>
              </a:solidFill>
            </a:endParaRPr>
          </a:p>
        </p:txBody>
      </p:sp>
      <p:sp>
        <p:nvSpPr>
          <p:cNvPr id="2" name="CuadroTexto 1"/>
          <p:cNvSpPr txBox="1"/>
          <p:nvPr/>
        </p:nvSpPr>
        <p:spPr>
          <a:xfrm>
            <a:off x="251520" y="698122"/>
            <a:ext cx="8158367" cy="1477328"/>
          </a:xfrm>
          <a:prstGeom prst="rect">
            <a:avLst/>
          </a:prstGeom>
          <a:noFill/>
        </p:spPr>
        <p:txBody>
          <a:bodyPr wrap="square" rtlCol="0">
            <a:spAutoFit/>
          </a:bodyPr>
          <a:lstStyle/>
          <a:p>
            <a:pPr algn="ctr"/>
            <a:endParaRPr lang="en-GB" sz="3000" b="1" dirty="0" smtClean="0">
              <a:solidFill>
                <a:srgbClr val="1F497D">
                  <a:lumMod val="75000"/>
                </a:srgbClr>
              </a:solidFill>
            </a:endParaRPr>
          </a:p>
          <a:p>
            <a:pPr algn="ctr"/>
            <a:r>
              <a:rPr lang="en-GB" sz="3000" b="1" dirty="0" smtClean="0">
                <a:solidFill>
                  <a:schemeClr val="accent1">
                    <a:lumMod val="75000"/>
                  </a:schemeClr>
                </a:solidFill>
              </a:rPr>
              <a:t>Second Meeting of th</a:t>
            </a:r>
            <a:r>
              <a:rPr lang="en-GB" sz="3000" b="1" dirty="0" smtClean="0">
                <a:solidFill>
                  <a:schemeClr val="accent1">
                    <a:lumMod val="75000"/>
                  </a:schemeClr>
                </a:solidFill>
              </a:rPr>
              <a:t>e </a:t>
            </a:r>
            <a:r>
              <a:rPr lang="en-GB" sz="3000" b="1" dirty="0" smtClean="0">
                <a:solidFill>
                  <a:schemeClr val="accent1">
                    <a:lumMod val="75000"/>
                  </a:schemeClr>
                </a:solidFill>
              </a:rPr>
              <a:t>Ad Hoc Group on Migrant Boys, Girls and Adolescents</a:t>
            </a:r>
            <a:endParaRPr lang="en-GB" sz="3000" b="1" dirty="0" smtClean="0">
              <a:solidFill>
                <a:schemeClr val="accent1">
                  <a:lumMod val="75000"/>
                </a:schemeClr>
              </a:solidFill>
            </a:endParaRPr>
          </a:p>
        </p:txBody>
      </p:sp>
      <p:sp>
        <p:nvSpPr>
          <p:cNvPr id="4" name="CuadroTexto 1"/>
          <p:cNvSpPr txBox="1"/>
          <p:nvPr/>
        </p:nvSpPr>
        <p:spPr>
          <a:xfrm>
            <a:off x="251520" y="5589240"/>
            <a:ext cx="8177095" cy="553998"/>
          </a:xfrm>
          <a:prstGeom prst="rect">
            <a:avLst/>
          </a:prstGeom>
          <a:noFill/>
        </p:spPr>
        <p:txBody>
          <a:bodyPr wrap="square" rtlCol="0">
            <a:spAutoFit/>
          </a:bodyPr>
          <a:lstStyle/>
          <a:p>
            <a:pPr algn="ctr"/>
            <a:r>
              <a:rPr lang="en-GB" sz="3000" b="1" dirty="0" smtClean="0">
                <a:solidFill>
                  <a:schemeClr val="accent1">
                    <a:lumMod val="75000"/>
                  </a:schemeClr>
                </a:solidFill>
              </a:rPr>
              <a:t>Mexico City, April 15-16, 2015</a:t>
            </a:r>
            <a:endParaRPr lang="en-GB" sz="3000" b="1" dirty="0">
              <a:solidFill>
                <a:schemeClr val="accent1">
                  <a:lumMod val="75000"/>
                </a:schemeClr>
              </a:solidFill>
            </a:endParaRPr>
          </a:p>
        </p:txBody>
      </p:sp>
      <p:sp>
        <p:nvSpPr>
          <p:cNvPr id="5" name="CuadroTexto 1"/>
          <p:cNvSpPr txBox="1"/>
          <p:nvPr/>
        </p:nvSpPr>
        <p:spPr>
          <a:xfrm>
            <a:off x="179512" y="3657600"/>
            <a:ext cx="8158367" cy="1477328"/>
          </a:xfrm>
          <a:prstGeom prst="rect">
            <a:avLst/>
          </a:prstGeom>
          <a:noFill/>
        </p:spPr>
        <p:txBody>
          <a:bodyPr wrap="square" rtlCol="0">
            <a:spAutoFit/>
          </a:bodyPr>
          <a:lstStyle/>
          <a:p>
            <a:pPr algn="ctr"/>
            <a:endParaRPr lang="en-GB" sz="3000" b="1" dirty="0" smtClean="0">
              <a:solidFill>
                <a:srgbClr val="1F497D">
                  <a:lumMod val="75000"/>
                </a:srgbClr>
              </a:solidFill>
            </a:endParaRPr>
          </a:p>
          <a:p>
            <a:pPr algn="ctr"/>
            <a:endParaRPr lang="en-GB" sz="3000" b="1" dirty="0" smtClean="0">
              <a:solidFill>
                <a:schemeClr val="accent1">
                  <a:lumMod val="75000"/>
                </a:schemeClr>
              </a:solidFill>
            </a:endParaRPr>
          </a:p>
          <a:p>
            <a:pPr algn="ctr"/>
            <a:r>
              <a:rPr lang="en-GB" sz="3000" b="1" dirty="0" smtClean="0">
                <a:solidFill>
                  <a:schemeClr val="accent1">
                    <a:lumMod val="75000"/>
                  </a:schemeClr>
                </a:solidFill>
              </a:rPr>
              <a:t>International Organization for Migration</a:t>
            </a:r>
            <a:endParaRPr lang="en-GB" sz="5400" b="1" dirty="0">
              <a:solidFill>
                <a:schemeClr val="accent1">
                  <a:lumMod val="75000"/>
                </a:schemeClr>
              </a:solidFill>
            </a:endParaRPr>
          </a:p>
        </p:txBody>
      </p:sp>
      <p:sp>
        <p:nvSpPr>
          <p:cNvPr id="3" name="Rectangle 2"/>
          <p:cNvSpPr/>
          <p:nvPr/>
        </p:nvSpPr>
        <p:spPr>
          <a:xfrm>
            <a:off x="1187624" y="2520434"/>
            <a:ext cx="6336704" cy="1692771"/>
          </a:xfrm>
          <a:prstGeom prst="rect">
            <a:avLst/>
          </a:prstGeom>
        </p:spPr>
        <p:txBody>
          <a:bodyPr wrap="square">
            <a:spAutoFit/>
          </a:bodyPr>
          <a:lstStyle/>
          <a:p>
            <a:pPr algn="ctr"/>
            <a:r>
              <a:rPr lang="en-GB" sz="2600" dirty="0" smtClean="0">
                <a:solidFill>
                  <a:schemeClr val="accent1">
                    <a:lumMod val="50000"/>
                  </a:schemeClr>
                </a:solidFill>
              </a:rPr>
              <a:t>Comprehensive Assistance to Migrant Families, Boys, Girls and Adolescents Returning to the Northern Triangle Countries in Central America</a:t>
            </a:r>
            <a:endParaRPr lang="en-GB" sz="2600" dirty="0">
              <a:solidFill>
                <a:schemeClr val="accent1">
                  <a:lumMod val="50000"/>
                </a:schemeClr>
              </a:solidFill>
            </a:endParaRPr>
          </a:p>
        </p:txBody>
      </p:sp>
    </p:spTree>
    <p:extLst>
      <p:ext uri="{BB962C8B-B14F-4D97-AF65-F5344CB8AC3E}">
        <p14:creationId xmlns:p14="http://schemas.microsoft.com/office/powerpoint/2010/main" val="256755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475656" y="-171400"/>
            <a:ext cx="8229600" cy="1143000"/>
          </a:xfrm>
        </p:spPr>
        <p:txBody>
          <a:bodyPr>
            <a:normAutofit/>
          </a:bodyPr>
          <a:lstStyle/>
          <a:p>
            <a:r>
              <a:rPr lang="en-GB" sz="3600" dirty="0" smtClean="0"/>
              <a:t>Information Management Unit</a:t>
            </a:r>
            <a:endParaRPr lang="en-GB"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764704"/>
            <a:ext cx="7596626" cy="5318409"/>
          </a:xfrm>
          <a:prstGeom prst="rect">
            <a:avLst/>
          </a:prstGeom>
        </p:spPr>
      </p:pic>
      <p:sp>
        <p:nvSpPr>
          <p:cNvPr id="4" name="1 Marcador de contenido"/>
          <p:cNvSpPr txBox="1">
            <a:spLocks/>
          </p:cNvSpPr>
          <p:nvPr/>
        </p:nvSpPr>
        <p:spPr>
          <a:xfrm>
            <a:off x="1259632" y="2924944"/>
            <a:ext cx="3384376" cy="2304256"/>
          </a:xfrm>
          <a:prstGeom prst="rect">
            <a:avLst/>
          </a:prstGeom>
          <a:solidFill>
            <a:srgbClr val="3387A6"/>
          </a:solidFill>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Font typeface="Wingdings 3"/>
              <a:buNone/>
            </a:pPr>
            <a:r>
              <a:rPr lang="es-SV" sz="2400" b="1" dirty="0" smtClean="0">
                <a:solidFill>
                  <a:schemeClr val="bg1"/>
                </a:solidFill>
              </a:rPr>
              <a:t>STATISTICS</a:t>
            </a:r>
          </a:p>
          <a:p>
            <a:pPr marL="109728" indent="0" algn="ctr">
              <a:buFont typeface="Wingdings 3"/>
              <a:buNone/>
            </a:pPr>
            <a:endParaRPr lang="es-SV" sz="1400" dirty="0">
              <a:solidFill>
                <a:schemeClr val="bg1"/>
              </a:solidFill>
            </a:endParaRPr>
          </a:p>
          <a:p>
            <a:pPr marL="109728" indent="0" algn="ctr">
              <a:buFont typeface="Wingdings 3"/>
              <a:buNone/>
            </a:pPr>
            <a:r>
              <a:rPr lang="es-SV" sz="1400" dirty="0" smtClean="0">
                <a:solidFill>
                  <a:schemeClr val="bg1"/>
                </a:solidFill>
              </a:rPr>
              <a:t>Statistics units will be strengthened in various immigration institutions in the Northern Triangle countries. This will be achieved through improving data recording systems at the points of entry of the returned persons.</a:t>
            </a:r>
            <a:endParaRPr lang="es-SV" sz="1400" dirty="0">
              <a:solidFill>
                <a:schemeClr val="bg1"/>
              </a:solidFill>
            </a:endParaRPr>
          </a:p>
        </p:txBody>
      </p:sp>
      <p:sp>
        <p:nvSpPr>
          <p:cNvPr id="5" name="1 Marcador de contenido"/>
          <p:cNvSpPr txBox="1">
            <a:spLocks/>
          </p:cNvSpPr>
          <p:nvPr/>
        </p:nvSpPr>
        <p:spPr>
          <a:xfrm>
            <a:off x="5220072" y="2996952"/>
            <a:ext cx="3384376" cy="2160240"/>
          </a:xfrm>
          <a:prstGeom prst="rect">
            <a:avLst/>
          </a:prstGeom>
          <a:solidFill>
            <a:srgbClr val="EB9033"/>
          </a:solidFill>
        </p:spPr>
        <p:txBody>
          <a:bodyPr vert="horz">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Font typeface="Wingdings 3"/>
              <a:buNone/>
            </a:pPr>
            <a:r>
              <a:rPr lang="es-SV" sz="2400" b="1" dirty="0" smtClean="0">
                <a:solidFill>
                  <a:schemeClr val="bg1"/>
                </a:solidFill>
              </a:rPr>
              <a:t>CHALLENGES</a:t>
            </a:r>
          </a:p>
          <a:p>
            <a:pPr marL="109728" indent="0" algn="ctr">
              <a:buFont typeface="Wingdings 3"/>
              <a:buNone/>
            </a:pPr>
            <a:endParaRPr lang="es-SV" sz="1400" dirty="0">
              <a:solidFill>
                <a:schemeClr val="bg1"/>
              </a:solidFill>
            </a:endParaRPr>
          </a:p>
          <a:p>
            <a:pPr marL="452628" indent="-342900">
              <a:buFont typeface="Wingdings 3"/>
              <a:buAutoNum type="arabicPeriod"/>
            </a:pPr>
            <a:r>
              <a:rPr lang="es-SV" sz="1400" dirty="0" smtClean="0">
                <a:solidFill>
                  <a:schemeClr val="bg1"/>
                </a:solidFill>
              </a:rPr>
              <a:t>Various methodologies for information management and dissemination (collecting, reports, mapping, etc.)</a:t>
            </a:r>
          </a:p>
          <a:p>
            <a:pPr marL="452628" indent="-342900">
              <a:buFont typeface="Wingdings 3"/>
              <a:buAutoNum type="arabicPeriod"/>
            </a:pPr>
            <a:r>
              <a:rPr lang="es-SV" sz="1400" dirty="0" smtClean="0">
                <a:solidFill>
                  <a:schemeClr val="bg1"/>
                </a:solidFill>
              </a:rPr>
              <a:t>Standards for information service management.</a:t>
            </a:r>
          </a:p>
          <a:p>
            <a:pPr marL="452628" indent="-342900">
              <a:buFont typeface="Wingdings 3"/>
              <a:buAutoNum type="arabicPeriod"/>
            </a:pPr>
            <a:r>
              <a:rPr lang="es-SV" sz="1400" dirty="0" smtClean="0">
                <a:solidFill>
                  <a:schemeClr val="bg1"/>
                </a:solidFill>
              </a:rPr>
              <a:t>Types of systems and equipment used to ensure an efficient and effective production of statistics.</a:t>
            </a:r>
            <a:endParaRPr lang="es-SV" sz="1400" dirty="0">
              <a:solidFill>
                <a:schemeClr val="bg1"/>
              </a:solidFill>
            </a:endParaRPr>
          </a:p>
        </p:txBody>
      </p:sp>
    </p:spTree>
    <p:extLst>
      <p:ext uri="{BB962C8B-B14F-4D97-AF65-F5344CB8AC3E}">
        <p14:creationId xmlns:p14="http://schemas.microsoft.com/office/powerpoint/2010/main" val="4295013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46856" y="-13672"/>
            <a:ext cx="8229600" cy="1143000"/>
          </a:xfrm>
        </p:spPr>
        <p:txBody>
          <a:bodyPr>
            <a:normAutofit/>
          </a:bodyPr>
          <a:lstStyle/>
          <a:p>
            <a:pPr algn="ctr"/>
            <a:r>
              <a:rPr lang="en-GB" sz="3600" dirty="0" smtClean="0"/>
              <a:t>Information Management Unit</a:t>
            </a:r>
            <a:endParaRPr lang="en-GB"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908721"/>
            <a:ext cx="7344816" cy="5151518"/>
          </a:xfrm>
          <a:prstGeom prst="rect">
            <a:avLst/>
          </a:prstGeom>
        </p:spPr>
      </p:pic>
      <p:sp>
        <p:nvSpPr>
          <p:cNvPr id="4" name="1 Marcador de contenido"/>
          <p:cNvSpPr txBox="1">
            <a:spLocks/>
          </p:cNvSpPr>
          <p:nvPr/>
        </p:nvSpPr>
        <p:spPr>
          <a:xfrm>
            <a:off x="1259632" y="2996952"/>
            <a:ext cx="3168352" cy="2736304"/>
          </a:xfrm>
          <a:prstGeom prst="rect">
            <a:avLst/>
          </a:prstGeom>
          <a:solidFill>
            <a:srgbClr val="8D9395"/>
          </a:solidFill>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Font typeface="Wingdings 3"/>
              <a:buNone/>
            </a:pPr>
            <a:r>
              <a:rPr lang="es-SV" sz="2400" b="1" dirty="0" smtClean="0">
                <a:solidFill>
                  <a:srgbClr val="3366FF"/>
                </a:solidFill>
              </a:rPr>
              <a:t>RESULTS</a:t>
            </a:r>
          </a:p>
          <a:p>
            <a:pPr marL="109728" indent="0" algn="ctr">
              <a:buFont typeface="Wingdings 3"/>
              <a:buNone/>
            </a:pPr>
            <a:endParaRPr lang="es-SV" sz="1400" dirty="0">
              <a:solidFill>
                <a:schemeClr val="bg1"/>
              </a:solidFill>
            </a:endParaRPr>
          </a:p>
          <a:p>
            <a:pPr marL="109728" indent="0">
              <a:buFont typeface="Wingdings 3"/>
              <a:buNone/>
            </a:pPr>
            <a:r>
              <a:rPr lang="es-SV" sz="1400" dirty="0" smtClean="0">
                <a:solidFill>
                  <a:schemeClr val="bg1"/>
                </a:solidFill>
              </a:rPr>
              <a:t>High-quality and timely information available </a:t>
            </a:r>
            <a:r>
              <a:rPr lang="es-SV" sz="1400" dirty="0" smtClean="0">
                <a:solidFill>
                  <a:schemeClr val="bg1"/>
                </a:solidFill>
              </a:rPr>
              <a:t>and shared between agencies, using tools and instruments specifically developed for this process.</a:t>
            </a:r>
          </a:p>
          <a:p>
            <a:pPr marL="109728" indent="0">
              <a:buFont typeface="Wingdings 3"/>
              <a:buNone/>
            </a:pPr>
            <a:r>
              <a:rPr lang="es-SV" sz="1400" dirty="0" smtClean="0">
                <a:solidFill>
                  <a:schemeClr val="bg1"/>
                </a:solidFill>
              </a:rPr>
              <a:t>Presenting results is possible through the strategic strengthening of human resources and information sharing methodologies. </a:t>
            </a:r>
            <a:endParaRPr lang="es-SV" sz="1400" dirty="0">
              <a:solidFill>
                <a:schemeClr val="bg1"/>
              </a:solidFill>
            </a:endParaRPr>
          </a:p>
        </p:txBody>
      </p:sp>
      <p:sp>
        <p:nvSpPr>
          <p:cNvPr id="5" name="1 Marcador de contenido"/>
          <p:cNvSpPr txBox="1">
            <a:spLocks/>
          </p:cNvSpPr>
          <p:nvPr/>
        </p:nvSpPr>
        <p:spPr>
          <a:xfrm>
            <a:off x="5004048" y="2996952"/>
            <a:ext cx="3168352" cy="2808312"/>
          </a:xfrm>
          <a:prstGeom prst="rect">
            <a:avLst/>
          </a:prstGeom>
          <a:solidFill>
            <a:schemeClr val="tx1">
              <a:lumMod val="75000"/>
              <a:lumOff val="25000"/>
            </a:schemeClr>
          </a:solidFill>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Font typeface="Wingdings 3"/>
              <a:buNone/>
            </a:pPr>
            <a:r>
              <a:rPr lang="es-SV" sz="2400" b="1" dirty="0" smtClean="0">
                <a:solidFill>
                  <a:srgbClr val="FF8019"/>
                </a:solidFill>
              </a:rPr>
              <a:t>DATA INTEGRATION</a:t>
            </a:r>
          </a:p>
          <a:p>
            <a:pPr marL="109728" indent="0" algn="ctr">
              <a:buFont typeface="Wingdings 3"/>
              <a:buNone/>
            </a:pPr>
            <a:endParaRPr lang="es-SV" sz="1400" dirty="0">
              <a:solidFill>
                <a:schemeClr val="bg1"/>
              </a:solidFill>
            </a:endParaRPr>
          </a:p>
          <a:p>
            <a:pPr marL="109728" indent="0">
              <a:buFont typeface="Wingdings 3"/>
              <a:buNone/>
            </a:pPr>
            <a:r>
              <a:rPr lang="es-SV" sz="1400" i="1" dirty="0" smtClean="0">
                <a:solidFill>
                  <a:schemeClr val="bg1"/>
                </a:solidFill>
              </a:rPr>
              <a:t>IOM El Salvador</a:t>
            </a:r>
            <a:r>
              <a:rPr lang="es-SV" sz="1400" b="1" i="1" dirty="0" smtClean="0">
                <a:solidFill>
                  <a:schemeClr val="bg1"/>
                </a:solidFill>
              </a:rPr>
              <a:t>. </a:t>
            </a:r>
            <a:r>
              <a:rPr lang="es-SV" sz="1400" dirty="0" smtClean="0">
                <a:solidFill>
                  <a:schemeClr val="bg1"/>
                </a:solidFill>
              </a:rPr>
              <a:t>An only data collection form for all institutions.</a:t>
            </a:r>
          </a:p>
          <a:p>
            <a:pPr marL="109728" indent="0">
              <a:buFont typeface="Wingdings 3"/>
              <a:buNone/>
            </a:pPr>
            <a:r>
              <a:rPr lang="es-SV" sz="1400" b="1" i="1" dirty="0" smtClean="0">
                <a:solidFill>
                  <a:schemeClr val="bg1"/>
                </a:solidFill>
              </a:rPr>
              <a:t>IOM Guatemala. </a:t>
            </a:r>
            <a:r>
              <a:rPr lang="es-SV" sz="1400" dirty="0" smtClean="0">
                <a:solidFill>
                  <a:schemeClr val="bg1"/>
                </a:solidFill>
              </a:rPr>
              <a:t>An only data collection form for unaccompanied boys, girls and adolescents.</a:t>
            </a:r>
          </a:p>
          <a:p>
            <a:pPr marL="109728" indent="0">
              <a:buFont typeface="Wingdings 3"/>
              <a:buNone/>
            </a:pPr>
            <a:r>
              <a:rPr lang="es-SV" sz="1400" b="1" i="1" dirty="0" smtClean="0">
                <a:solidFill>
                  <a:schemeClr val="bg1"/>
                </a:solidFill>
              </a:rPr>
              <a:t>IOM Honduras. </a:t>
            </a:r>
            <a:r>
              <a:rPr lang="es-SV" sz="1400" dirty="0" smtClean="0">
                <a:solidFill>
                  <a:schemeClr val="bg1"/>
                </a:solidFill>
              </a:rPr>
              <a:t>Support to purchase equipment for CENNIS and INM.</a:t>
            </a:r>
            <a:endParaRPr lang="es-SV" sz="1400" dirty="0">
              <a:solidFill>
                <a:schemeClr val="bg1"/>
              </a:solidFill>
            </a:endParaRPr>
          </a:p>
        </p:txBody>
      </p:sp>
    </p:spTree>
    <p:extLst>
      <p:ext uri="{BB962C8B-B14F-4D97-AF65-F5344CB8AC3E}">
        <p14:creationId xmlns:p14="http://schemas.microsoft.com/office/powerpoint/2010/main" val="24632933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1196752"/>
            <a:ext cx="8723312" cy="5112568"/>
          </a:xfrm>
        </p:spPr>
        <p:txBody>
          <a:bodyPr>
            <a:noAutofit/>
          </a:bodyPr>
          <a:lstStyle/>
          <a:p>
            <a:pPr algn="just"/>
            <a:r>
              <a:rPr lang="en-GB" sz="2000" b="1" dirty="0" smtClean="0"/>
              <a:t>Reintegration/human capital development: </a:t>
            </a:r>
            <a:r>
              <a:rPr lang="en-GB" sz="2000" dirty="0" smtClean="0"/>
              <a:t>The installed capacity for sustainable reintegration is limited.</a:t>
            </a:r>
          </a:p>
          <a:p>
            <a:pPr algn="just"/>
            <a:r>
              <a:rPr lang="en-GB" sz="2000" b="1" dirty="0" smtClean="0"/>
              <a:t>Information management and data processing:</a:t>
            </a:r>
            <a:r>
              <a:rPr lang="en-GB" sz="2000" dirty="0" smtClean="0"/>
              <a:t> A high demand for information about return processes, large amounts of data, inconsistencies and asymmetries in data processing and exchange. Very basic technology and tools for data processing and storage.</a:t>
            </a:r>
          </a:p>
          <a:p>
            <a:pPr algn="just"/>
            <a:r>
              <a:rPr lang="en-GB" sz="2000" b="1" dirty="0" smtClean="0"/>
              <a:t>C</a:t>
            </a:r>
            <a:r>
              <a:rPr lang="en-GB" sz="2000" dirty="0" smtClean="0"/>
              <a:t>onsolidating and promoting coordination and national and regional efforts. Collaboration between agencies/government.</a:t>
            </a:r>
          </a:p>
          <a:p>
            <a:pPr algn="just"/>
            <a:r>
              <a:rPr lang="en-GB" sz="2000" dirty="0" smtClean="0"/>
              <a:t>A diversity of humanitarian actors at different stages; given the multiplicity of actors, strengthening is required to prevent duplication of efforts and maximise resources. </a:t>
            </a:r>
          </a:p>
          <a:p>
            <a:pPr algn="just"/>
            <a:r>
              <a:rPr lang="en-GB" sz="2000" b="1" dirty="0" smtClean="0"/>
              <a:t>Implementing actions at a community level in communities with a high incidence of migration.</a:t>
            </a:r>
          </a:p>
          <a:p>
            <a:pPr algn="just"/>
            <a:r>
              <a:rPr lang="en-GB" sz="2000" b="1" dirty="0" smtClean="0"/>
              <a:t>Seeking to achieve sustainability in all our actions. </a:t>
            </a:r>
            <a:endParaRPr lang="en-GB" sz="2000" b="1" dirty="0" smtClean="0"/>
          </a:p>
        </p:txBody>
      </p:sp>
      <p:sp>
        <p:nvSpPr>
          <p:cNvPr id="3" name="2 Título"/>
          <p:cNvSpPr>
            <a:spLocks noGrp="1"/>
          </p:cNvSpPr>
          <p:nvPr>
            <p:ph type="title"/>
          </p:nvPr>
        </p:nvSpPr>
        <p:spPr>
          <a:xfrm>
            <a:off x="467544" y="9188"/>
            <a:ext cx="8229600" cy="1143000"/>
          </a:xfrm>
        </p:spPr>
        <p:txBody>
          <a:bodyPr/>
          <a:lstStyle/>
          <a:p>
            <a:r>
              <a:rPr lang="en-GB" dirty="0" smtClean="0"/>
              <a:t>Programmatic Challenges</a:t>
            </a:r>
            <a:endParaRPr lang="en-GB" dirty="0"/>
          </a:p>
        </p:txBody>
      </p:sp>
    </p:spTree>
    <p:extLst>
      <p:ext uri="{BB962C8B-B14F-4D97-AF65-F5344CB8AC3E}">
        <p14:creationId xmlns:p14="http://schemas.microsoft.com/office/powerpoint/2010/main" val="7567857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2015716" y="620688"/>
            <a:ext cx="5112568" cy="5514839"/>
          </a:xfrm>
          <a:prstGeom prst="rect">
            <a:avLst/>
          </a:prstGeom>
        </p:spPr>
      </p:pic>
      <p:sp>
        <p:nvSpPr>
          <p:cNvPr id="5" name="4 Título"/>
          <p:cNvSpPr>
            <a:spLocks noGrp="1"/>
          </p:cNvSpPr>
          <p:nvPr>
            <p:ph type="title"/>
          </p:nvPr>
        </p:nvSpPr>
        <p:spPr>
          <a:xfrm>
            <a:off x="457200" y="759123"/>
            <a:ext cx="8229600" cy="2074242"/>
          </a:xfrm>
        </p:spPr>
        <p:txBody>
          <a:bodyPr>
            <a:normAutofit/>
          </a:bodyPr>
          <a:lstStyle/>
          <a:p>
            <a:pPr algn="ctr"/>
            <a:r>
              <a:rPr lang="en-GB" sz="6600" dirty="0" smtClean="0"/>
              <a:t>THANK YOU</a:t>
            </a:r>
            <a:endParaRPr lang="en-GB" sz="6600" dirty="0"/>
          </a:p>
        </p:txBody>
      </p:sp>
      <p:sp>
        <p:nvSpPr>
          <p:cNvPr id="7" name="1 Marcador de contenido"/>
          <p:cNvSpPr txBox="1">
            <a:spLocks/>
          </p:cNvSpPr>
          <p:nvPr/>
        </p:nvSpPr>
        <p:spPr>
          <a:xfrm>
            <a:off x="971600" y="2852936"/>
            <a:ext cx="7272808" cy="3154355"/>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Font typeface="Wingdings 3"/>
              <a:buNone/>
            </a:pPr>
            <a:r>
              <a:rPr lang="en-GB" dirty="0" smtClean="0"/>
              <a:t>Cleo Hennessy</a:t>
            </a:r>
          </a:p>
          <a:p>
            <a:pPr marL="109728" indent="0" algn="ctr">
              <a:buFont typeface="Wingdings 3"/>
              <a:buNone/>
            </a:pPr>
            <a:r>
              <a:rPr lang="en-GB" dirty="0" smtClean="0"/>
              <a:t>Sub regional Project Manager</a:t>
            </a:r>
          </a:p>
          <a:p>
            <a:pPr marL="109728" indent="0" algn="ctr">
              <a:buFont typeface="Wingdings 3"/>
              <a:buNone/>
            </a:pPr>
            <a:r>
              <a:rPr lang="en-GB" dirty="0" smtClean="0">
                <a:solidFill>
                  <a:schemeClr val="accent1">
                    <a:lumMod val="75000"/>
                  </a:schemeClr>
                </a:solidFill>
                <a:hlinkClick r:id="rId4"/>
              </a:rPr>
              <a:t>chennessy@iom.int</a:t>
            </a:r>
            <a:r>
              <a:rPr lang="en-GB" dirty="0" smtClean="0">
                <a:solidFill>
                  <a:schemeClr val="accent1">
                    <a:lumMod val="75000"/>
                  </a:schemeClr>
                </a:solidFill>
              </a:rPr>
              <a:t> </a:t>
            </a:r>
            <a:endParaRPr lang="en-GB" dirty="0">
              <a:solidFill>
                <a:schemeClr val="accent1">
                  <a:lumMod val="75000"/>
                </a:schemeClr>
              </a:solidFill>
            </a:endParaRPr>
          </a:p>
        </p:txBody>
      </p:sp>
    </p:spTree>
    <p:extLst>
      <p:ext uri="{BB962C8B-B14F-4D97-AF65-F5344CB8AC3E}">
        <p14:creationId xmlns:p14="http://schemas.microsoft.com/office/powerpoint/2010/main" val="6700227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218161317"/>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Autofit/>
          </a:bodyPr>
          <a:lstStyle/>
          <a:p>
            <a:pPr algn="ctr"/>
            <a:r>
              <a:rPr lang="en-GB" sz="2400" dirty="0"/>
              <a:t>Comprehensive Assistance to Migrant Families, Boys, Girls and Adolescents Returning to the Northern Triangle Countries in Central America</a:t>
            </a:r>
          </a:p>
        </p:txBody>
      </p:sp>
    </p:spTree>
    <p:extLst>
      <p:ext uri="{BB962C8B-B14F-4D97-AF65-F5344CB8AC3E}">
        <p14:creationId xmlns:p14="http://schemas.microsoft.com/office/powerpoint/2010/main" val="4988423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24674"/>
            <a:ext cx="8229600" cy="1143000"/>
          </a:xfrm>
        </p:spPr>
        <p:txBody>
          <a:bodyPr/>
          <a:lstStyle/>
          <a:p>
            <a:r>
              <a:rPr lang="en-GB" sz="4000" dirty="0" smtClean="0"/>
              <a:t>Central Themes of the Project</a:t>
            </a:r>
            <a:endParaRPr lang="en-GB" dirty="0"/>
          </a:p>
        </p:txBody>
      </p:sp>
      <p:graphicFrame>
        <p:nvGraphicFramePr>
          <p:cNvPr id="4" name="3 Diagrama"/>
          <p:cNvGraphicFramePr/>
          <p:nvPr>
            <p:extLst>
              <p:ext uri="{D42A27DB-BD31-4B8C-83A1-F6EECF244321}">
                <p14:modId xmlns:p14="http://schemas.microsoft.com/office/powerpoint/2010/main" val="1456548047"/>
              </p:ext>
            </p:extLst>
          </p:nvPr>
        </p:nvGraphicFramePr>
        <p:xfrm>
          <a:off x="251520" y="980728"/>
          <a:ext cx="8568952"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95919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15616" y="980729"/>
            <a:ext cx="7272808" cy="5073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Título"/>
          <p:cNvSpPr>
            <a:spLocks noGrp="1"/>
          </p:cNvSpPr>
          <p:nvPr>
            <p:ph type="title"/>
          </p:nvPr>
        </p:nvSpPr>
        <p:spPr>
          <a:xfrm>
            <a:off x="490662" y="116632"/>
            <a:ext cx="8229600" cy="752566"/>
          </a:xfrm>
        </p:spPr>
        <p:txBody>
          <a:bodyPr anchor="ctr">
            <a:normAutofit/>
          </a:bodyPr>
          <a:lstStyle/>
          <a:p>
            <a:pPr algn="ctr"/>
            <a:r>
              <a:rPr lang="en-GB" sz="3200" dirty="0" smtClean="0"/>
              <a:t>Intervention Sites by Country</a:t>
            </a:r>
            <a:endParaRPr lang="en-GB" sz="3600" dirty="0"/>
          </a:p>
        </p:txBody>
      </p:sp>
    </p:spTree>
    <p:extLst>
      <p:ext uri="{BB962C8B-B14F-4D97-AF65-F5344CB8AC3E}">
        <p14:creationId xmlns:p14="http://schemas.microsoft.com/office/powerpoint/2010/main" val="32525897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n-GB" dirty="0"/>
          </a:p>
        </p:txBody>
      </p:sp>
      <p:sp>
        <p:nvSpPr>
          <p:cNvPr id="3" name="2 Título"/>
          <p:cNvSpPr>
            <a:spLocks noGrp="1"/>
          </p:cNvSpPr>
          <p:nvPr>
            <p:ph type="title"/>
          </p:nvPr>
        </p:nvSpPr>
        <p:spPr>
          <a:xfrm>
            <a:off x="467544" y="64765"/>
            <a:ext cx="8229600" cy="1143000"/>
          </a:xfrm>
        </p:spPr>
        <p:txBody>
          <a:bodyPr anchor="t">
            <a:normAutofit/>
          </a:bodyPr>
          <a:lstStyle/>
          <a:p>
            <a:pPr algn="ctr"/>
            <a:r>
              <a:rPr lang="en-GB" dirty="0" smtClean="0"/>
              <a:t>Locations and Activities</a:t>
            </a:r>
            <a:endParaRPr lang="en-GB"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836712"/>
            <a:ext cx="9144000" cy="6002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5868145" y="939941"/>
            <a:ext cx="2592288" cy="1840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995160" y="5301208"/>
            <a:ext cx="1887793" cy="1065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634666" y="889310"/>
            <a:ext cx="1735147" cy="1891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0096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99392"/>
            <a:ext cx="8229600" cy="1143000"/>
          </a:xfrm>
        </p:spPr>
        <p:txBody>
          <a:bodyPr/>
          <a:lstStyle/>
          <a:p>
            <a:r>
              <a:rPr lang="en-GB" dirty="0" smtClean="0"/>
              <a:t>Achievements</a:t>
            </a:r>
            <a:endParaRPr lang="en-GB" dirty="0"/>
          </a:p>
        </p:txBody>
      </p:sp>
      <p:sp>
        <p:nvSpPr>
          <p:cNvPr id="4" name="1 Marcador de contenido"/>
          <p:cNvSpPr>
            <a:spLocks noGrp="1"/>
          </p:cNvSpPr>
          <p:nvPr>
            <p:ph idx="1"/>
          </p:nvPr>
        </p:nvSpPr>
        <p:spPr>
          <a:xfrm>
            <a:off x="457200" y="908720"/>
            <a:ext cx="8229600" cy="4968552"/>
          </a:xfrm>
        </p:spPr>
        <p:txBody>
          <a:bodyPr>
            <a:normAutofit fontScale="92500" lnSpcReduction="20000"/>
          </a:bodyPr>
          <a:lstStyle/>
          <a:p>
            <a:pPr algn="just"/>
            <a:r>
              <a:rPr lang="en-GB" sz="1600" b="1" dirty="0" smtClean="0"/>
              <a:t>7,740 returned persons </a:t>
            </a:r>
            <a:r>
              <a:rPr lang="en-GB" sz="1600" dirty="0" smtClean="0"/>
              <a:t>(unaccompanied boys, girls and adolescents, families and adults) have received direct assistance.</a:t>
            </a:r>
          </a:p>
          <a:p>
            <a:pPr marL="109728" indent="0" algn="just">
              <a:buNone/>
            </a:pPr>
            <a:endParaRPr lang="en-GB" sz="1600" dirty="0"/>
          </a:p>
          <a:p>
            <a:pPr marL="109728" indent="0" algn="just">
              <a:buNone/>
            </a:pPr>
            <a:endParaRPr lang="en-GB" sz="1600" dirty="0" smtClean="0"/>
          </a:p>
          <a:p>
            <a:pPr algn="just"/>
            <a:endParaRPr lang="en-GB" sz="1600" dirty="0" smtClean="0"/>
          </a:p>
          <a:p>
            <a:pPr algn="just"/>
            <a:endParaRPr lang="en-GB" sz="1600" dirty="0" smtClean="0"/>
          </a:p>
          <a:p>
            <a:pPr algn="just"/>
            <a:endParaRPr lang="en-GB" sz="1600" dirty="0" smtClean="0"/>
          </a:p>
          <a:p>
            <a:pPr algn="just"/>
            <a:endParaRPr lang="en-GB" sz="1600" dirty="0" smtClean="0"/>
          </a:p>
          <a:p>
            <a:pPr algn="just"/>
            <a:r>
              <a:rPr lang="en-GB" sz="1600" b="1" dirty="0" smtClean="0"/>
              <a:t>11 infrastructure projects </a:t>
            </a:r>
            <a:r>
              <a:rPr lang="en-GB" sz="1600" dirty="0" smtClean="0"/>
              <a:t>are being implemented to improve the capacity and management of reception processes at </a:t>
            </a:r>
            <a:r>
              <a:rPr lang="en-GB" sz="1600" dirty="0" smtClean="0"/>
              <a:t>points of entry, reception centres and shelters</a:t>
            </a:r>
            <a:r>
              <a:rPr lang="en-GB" sz="1600" dirty="0" smtClean="0"/>
              <a:t>.</a:t>
            </a:r>
          </a:p>
          <a:p>
            <a:pPr algn="just"/>
            <a:r>
              <a:rPr lang="en-GB" sz="1600" b="1" dirty="0" smtClean="0"/>
              <a:t>271 </a:t>
            </a:r>
            <a:r>
              <a:rPr lang="en-GB" sz="1600" b="1" dirty="0" smtClean="0"/>
              <a:t>government officials </a:t>
            </a:r>
            <a:r>
              <a:rPr lang="en-GB" sz="1600" dirty="0" smtClean="0"/>
              <a:t>involved in reception processes and processing information about </a:t>
            </a:r>
            <a:r>
              <a:rPr lang="en-GB" sz="1600" dirty="0" smtClean="0"/>
              <a:t>returned migrants have </a:t>
            </a:r>
            <a:r>
              <a:rPr lang="en-GB" sz="1600" b="1" dirty="0" smtClean="0"/>
              <a:t>received training on human rights and migration</a:t>
            </a:r>
            <a:r>
              <a:rPr lang="en-GB" sz="1600" dirty="0" smtClean="0"/>
              <a:t>, STIs/HIV </a:t>
            </a:r>
            <a:r>
              <a:rPr lang="en-GB" sz="1600" dirty="0" smtClean="0"/>
              <a:t>and</a:t>
            </a:r>
            <a:r>
              <a:rPr lang="en-GB" sz="1600" dirty="0" smtClean="0"/>
              <a:t> </a:t>
            </a:r>
            <a:r>
              <a:rPr lang="en-GB" sz="1600" b="1" dirty="0" smtClean="0"/>
              <a:t>national legislation on the protection of boys, girls and adolescents, </a:t>
            </a:r>
            <a:r>
              <a:rPr lang="en-GB" sz="1600" dirty="0" smtClean="0"/>
              <a:t>through implementation of 24 training </a:t>
            </a:r>
            <a:r>
              <a:rPr lang="en-GB" sz="1600" dirty="0" smtClean="0"/>
              <a:t>workshops</a:t>
            </a:r>
            <a:r>
              <a:rPr lang="en-GB" sz="1600" dirty="0" smtClean="0"/>
              <a:t>.</a:t>
            </a:r>
          </a:p>
          <a:p>
            <a:pPr algn="just"/>
            <a:r>
              <a:rPr lang="en-GB" sz="1600" dirty="0" smtClean="0"/>
              <a:t>Action plans are in place to support the governments of the </a:t>
            </a:r>
            <a:r>
              <a:rPr lang="en-GB" sz="1600" dirty="0" smtClean="0"/>
              <a:t>Northern Triangle countries </a:t>
            </a:r>
            <a:r>
              <a:rPr lang="en-GB" sz="1600" dirty="0" smtClean="0"/>
              <a:t>in </a:t>
            </a:r>
            <a:r>
              <a:rPr lang="en-GB" sz="1600" b="1" dirty="0" smtClean="0"/>
              <a:t>developing information campaigns</a:t>
            </a:r>
            <a:r>
              <a:rPr lang="en-GB" sz="1600" dirty="0" smtClean="0"/>
              <a:t> to disseminate key messages on the risks of migration, </a:t>
            </a:r>
            <a:r>
              <a:rPr lang="en-GB" sz="1600" dirty="0" smtClean="0"/>
              <a:t>the rights of migrants, etc., through comics, TV and radio programmes and others. </a:t>
            </a:r>
          </a:p>
          <a:p>
            <a:pPr algn="just"/>
            <a:r>
              <a:rPr lang="en-GB" sz="1600" dirty="0" smtClean="0"/>
              <a:t>Technical support to </a:t>
            </a:r>
            <a:r>
              <a:rPr lang="en-GB" sz="1600" b="1" dirty="0" smtClean="0"/>
              <a:t>improve data collection and transferral processes </a:t>
            </a:r>
            <a:r>
              <a:rPr lang="en-GB" sz="1600" dirty="0" smtClean="0"/>
              <a:t>between institutions involved in the reception of returned persons, in order to improve the coordination between these institutions in regard to the services that they provide to returned migrants.</a:t>
            </a:r>
            <a:endParaRPr lang="en-GB" sz="1600" dirty="0"/>
          </a:p>
        </p:txBody>
      </p:sp>
      <p:graphicFrame>
        <p:nvGraphicFramePr>
          <p:cNvPr id="6" name="Tabla 5"/>
          <p:cNvGraphicFramePr>
            <a:graphicFrameLocks noGrp="1"/>
          </p:cNvGraphicFramePr>
          <p:nvPr>
            <p:extLst>
              <p:ext uri="{D42A27DB-BD31-4B8C-83A1-F6EECF244321}">
                <p14:modId xmlns:p14="http://schemas.microsoft.com/office/powerpoint/2010/main" val="4160940594"/>
              </p:ext>
            </p:extLst>
          </p:nvPr>
        </p:nvGraphicFramePr>
        <p:xfrm>
          <a:off x="611560" y="1412776"/>
          <a:ext cx="8075238" cy="1146809"/>
        </p:xfrm>
        <a:graphic>
          <a:graphicData uri="http://schemas.openxmlformats.org/drawingml/2006/table">
            <a:tbl>
              <a:tblPr>
                <a:tableStyleId>{BC89EF96-8CEA-46FF-86C4-4CE0E7609802}</a:tableStyleId>
              </a:tblPr>
              <a:tblGrid>
                <a:gridCol w="1224136"/>
                <a:gridCol w="1080120"/>
                <a:gridCol w="1440160"/>
                <a:gridCol w="1584176"/>
                <a:gridCol w="1224136"/>
                <a:gridCol w="1522510"/>
              </a:tblGrid>
              <a:tr h="190500">
                <a:tc>
                  <a:txBody>
                    <a:bodyPr/>
                    <a:lstStyle/>
                    <a:p>
                      <a:pPr algn="ctr" fontAlgn="b"/>
                      <a:r>
                        <a:rPr lang="es-SV" sz="1400" u="none" strike="noStrike" dirty="0" smtClean="0">
                          <a:effectLst/>
                        </a:rPr>
                        <a:t>Hygiene Kit</a:t>
                      </a:r>
                      <a:endParaRPr lang="es-SV"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SV" sz="1400" u="none" strike="noStrike" dirty="0" smtClean="0">
                          <a:effectLst/>
                        </a:rPr>
                        <a:t>Food</a:t>
                      </a:r>
                      <a:endParaRPr lang="es-SV"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SV" sz="1400" u="none" strike="noStrike" dirty="0" smtClean="0">
                          <a:effectLst/>
                        </a:rPr>
                        <a:t>Transportation</a:t>
                      </a:r>
                      <a:endParaRPr lang="es-SV"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SV" sz="1400" u="none" strike="noStrike" dirty="0" smtClean="0">
                          <a:effectLst/>
                        </a:rPr>
                        <a:t>Communication</a:t>
                      </a:r>
                      <a:endParaRPr lang="es-SV"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SV" sz="1400" u="none" strike="noStrike" dirty="0" smtClean="0">
                          <a:effectLst/>
                        </a:rPr>
                        <a:t>Health care and psychosocial support</a:t>
                      </a:r>
                      <a:endParaRPr lang="es-SV"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SV" sz="1400" u="none" strike="noStrike" dirty="0" smtClean="0">
                          <a:effectLst/>
                        </a:rPr>
                        <a:t>Accommodation</a:t>
                      </a:r>
                      <a:endParaRPr lang="es-SV" sz="1400" b="0" i="0" u="none" strike="noStrike" dirty="0">
                        <a:solidFill>
                          <a:srgbClr val="000000"/>
                        </a:solidFill>
                        <a:effectLst/>
                        <a:latin typeface="Calibri" panose="020F0502020204030204" pitchFamily="34" charset="0"/>
                      </a:endParaRPr>
                    </a:p>
                  </a:txBody>
                  <a:tcPr marL="9525" marR="9525" marT="9525" marB="0" anchor="ctr"/>
                </a:tc>
              </a:tr>
              <a:tr h="190500">
                <a:tc>
                  <a:txBody>
                    <a:bodyPr/>
                    <a:lstStyle/>
                    <a:p>
                      <a:pPr algn="ctr" fontAlgn="b"/>
                      <a:r>
                        <a:rPr lang="es-SV" sz="1800" u="none" strike="noStrike" dirty="0" smtClean="0">
                          <a:effectLst/>
                        </a:rPr>
                        <a:t>6,686 </a:t>
                      </a:r>
                      <a:endParaRPr lang="es-SV"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SV" sz="1800" u="none" strike="noStrike" dirty="0">
                          <a:effectLst/>
                        </a:rPr>
                        <a:t>6,832 </a:t>
                      </a:r>
                      <a:endParaRPr lang="es-SV"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SV" sz="1800" u="none" strike="noStrike" dirty="0">
                          <a:effectLst/>
                        </a:rPr>
                        <a:t>4,696 </a:t>
                      </a:r>
                      <a:endParaRPr lang="es-SV"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SV" sz="1800" u="none" strike="noStrike" dirty="0">
                          <a:effectLst/>
                        </a:rPr>
                        <a:t>1,454 </a:t>
                      </a:r>
                      <a:endParaRPr lang="es-SV"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SV" sz="1800" u="none" strike="noStrike" dirty="0">
                          <a:effectLst/>
                        </a:rPr>
                        <a:t>621 </a:t>
                      </a:r>
                      <a:endParaRPr lang="es-SV"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SV" sz="1800" u="none" strike="noStrike" dirty="0">
                          <a:effectLst/>
                        </a:rPr>
                        <a:t>78 </a:t>
                      </a:r>
                      <a:endParaRPr lang="es-SV" sz="18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pic>
        <p:nvPicPr>
          <p:cNvPr id="5"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6223" y="5661248"/>
            <a:ext cx="1770577" cy="1151638"/>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8061247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9512" y="188639"/>
            <a:ext cx="1656184" cy="5688633"/>
          </a:xfrm>
        </p:spPr>
        <p:txBody>
          <a:bodyPr vert="vert270" anchor="t">
            <a:normAutofit/>
          </a:bodyPr>
          <a:lstStyle/>
          <a:p>
            <a:pPr algn="ctr"/>
            <a:r>
              <a:rPr lang="en-GB" sz="2800" dirty="0" smtClean="0"/>
              <a:t>Migrant Assistance Centre, </a:t>
            </a:r>
            <a:br>
              <a:rPr lang="en-GB" sz="2800" dirty="0" smtClean="0"/>
            </a:br>
            <a:r>
              <a:rPr lang="en-GB" sz="2800" dirty="0" smtClean="0"/>
              <a:t>La </a:t>
            </a:r>
            <a:r>
              <a:rPr lang="en-GB" sz="2800" dirty="0" smtClean="0"/>
              <a:t>Chacra</a:t>
            </a:r>
            <a:r>
              <a:rPr lang="en-GB" sz="2800" dirty="0"/>
              <a:t>,</a:t>
            </a:r>
            <a:r>
              <a:rPr lang="en-GB" sz="2800" dirty="0" smtClean="0"/>
              <a:t> El Salvador </a:t>
            </a:r>
            <a:endParaRPr lang="en-GB" sz="2800" dirty="0"/>
          </a:p>
        </p:txBody>
      </p:sp>
      <p:pic>
        <p:nvPicPr>
          <p:cNvPr id="4" name="Picture 30"/>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66431" y="116632"/>
            <a:ext cx="8170065" cy="5976664"/>
          </a:xfrm>
          <a:prstGeom prst="rect">
            <a:avLst/>
          </a:prstGeom>
        </p:spPr>
      </p:pic>
    </p:spTree>
    <p:extLst>
      <p:ext uri="{BB962C8B-B14F-4D97-AF65-F5344CB8AC3E}">
        <p14:creationId xmlns:p14="http://schemas.microsoft.com/office/powerpoint/2010/main" val="8342071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042486290"/>
              </p:ext>
            </p:extLst>
          </p:nvPr>
        </p:nvGraphicFramePr>
        <p:xfrm>
          <a:off x="179512" y="980728"/>
          <a:ext cx="676875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67544" y="0"/>
            <a:ext cx="8229600" cy="1143000"/>
          </a:xfrm>
        </p:spPr>
        <p:txBody>
          <a:bodyPr/>
          <a:lstStyle/>
          <a:p>
            <a:r>
              <a:rPr lang="en-GB" sz="4000" dirty="0" smtClean="0"/>
              <a:t>Reception Mechanisms by Area</a:t>
            </a:r>
            <a:endParaRPr lang="en-GB" dirty="0"/>
          </a:p>
        </p:txBody>
      </p:sp>
      <p:pic>
        <p:nvPicPr>
          <p:cNvPr id="4112" name="Picture 16" descr="http://www.moorespharmacy.ie/js/plugins/imagemanager/files/PassportServicePageIcon.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3788"/>
          <a:stretch/>
        </p:blipFill>
        <p:spPr bwMode="auto">
          <a:xfrm>
            <a:off x="3203868" y="1251554"/>
            <a:ext cx="360020" cy="3600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 descr="http://www.moorespharmacy.ie/js/plugins/imagemanager/files/PassportServicePageIcon.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3788"/>
          <a:stretch/>
        </p:blipFill>
        <p:spPr bwMode="auto">
          <a:xfrm>
            <a:off x="3203867" y="1916872"/>
            <a:ext cx="360020" cy="3600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6" descr="http://www.moorespharmacy.ie/js/plugins/imagemanager/files/PassportServicePageIcon.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3788"/>
          <a:stretch/>
        </p:blipFill>
        <p:spPr bwMode="auto">
          <a:xfrm>
            <a:off x="3059832" y="2955801"/>
            <a:ext cx="360020" cy="3600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6" descr="http://www.moorespharmacy.ie/js/plugins/imagemanager/files/PassportServicePageIcon.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3788"/>
          <a:stretch/>
        </p:blipFill>
        <p:spPr bwMode="auto">
          <a:xfrm>
            <a:off x="3060593" y="3645064"/>
            <a:ext cx="360020" cy="3600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6" descr="http://www.moorespharmacy.ie/js/plugins/imagemanager/files/PassportServicePageIcon.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3788"/>
          <a:stretch/>
        </p:blipFill>
        <p:spPr bwMode="auto">
          <a:xfrm>
            <a:off x="3295864" y="4602756"/>
            <a:ext cx="360020" cy="3600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6" descr="http://www.moorespharmacy.ie/js/plugins/imagemanager/files/PassportServicePageIcon.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3788"/>
          <a:stretch/>
        </p:blipFill>
        <p:spPr bwMode="auto">
          <a:xfrm>
            <a:off x="3275651" y="5200107"/>
            <a:ext cx="36002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EMERGENCY OPERATIONS\Humanitarian symbols - OCHA Icons 2012\cluster_health_100px.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35335" y="296493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 descr="H:\EMERGENCY OPERATIONS\Humanitarian symbols - OCHA Icons 2012\cluster_health_100px.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6047" y="128049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3" descr="H:\EMERGENCY OPERATIONS\Humanitarian symbols - OCHA Icons 2012\cluster_health_100px.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6047" y="193837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MERGENCY OPERATIONS\Humanitarian symbols - OCHA Icons 2012\cluster_protection_100px.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91002" y="1913603"/>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H:\EMERGENCY OPERATIONS\Humanitarian symbols - OCHA Icons 2012\cluster_protection_100px.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1211" y="364425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3" descr="H:\EMERGENCY OPERATIONS\Humanitarian symbols - OCHA Icons 2012\cluster_health_100px.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8663" y="364425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EMERGENCY OPERATIONS\Humanitarian symbols - OCHA Icons 2012\other_cluster_safety_security_100px.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59294" y="128350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MERGENCY OPERATIONS\Humanitarian symbols - OCHA Icons 2012\logistics_bus_100px.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16475" y="281524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6" descr="H:\EMERGENCY OPERATIONS\Humanitarian symbols - OCHA Icons 2012\logistics_bus_100px.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56216" y="1124744"/>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6" descr="H:\EMERGENCY OPERATIONS\Humanitarian symbols - OCHA Icons 2012\logistics_bus_100px.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08224" y="446952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6" descr="H:\EMERGENCY OPERATIONS\Humanitarian symbols - OCHA Icons 2012\logistics_bus_100px.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45825" y="520444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6" descr="H:\EMERGENCY OPERATIONS\Humanitarian symbols - OCHA Icons 2012\logistics_bus_100px.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11860" y="3674851"/>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EMERGENCY OPERATIONS\Humanitarian symbols - OCHA Icons 2012\infrastructure_hotel_100px.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28224" y="378908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7" descr="H:\EMERGENCY OPERATIONS\Humanitarian symbols - OCHA Icons 2012\infrastructure_hotel_100px.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56216" y="206088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7" descr="H:\EMERGENCY OPERATIONS\Humanitarian symbols - OCHA Icons 2012\infrastructure_hotel_100px.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96475" y="5445229"/>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MERGENCY OPERATIONS\Humanitarian symbols - OCHA Icons 2012\infrastructure_building_100px.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75884" y="295275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8" descr="H:\EMERGENCY OPERATIONS\Humanitarian symbols - OCHA Icons 2012\infrastructure_building_100px.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87944" y="3674851"/>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8" descr="H:\EMERGENCY OPERATIONS\Humanitarian symbols - OCHA Icons 2012\infrastructure_building_100px.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42125" y="4620299"/>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8" descr="H:\EMERGENCY OPERATIONS\Humanitarian symbols - OCHA Icons 2012\infrastructure_building_100px.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39992" y="5205364"/>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8" descr="H:\EMERGENCY OPERATIONS\Humanitarian symbols - OCHA Icons 2012\infrastructure_building_100px.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91860" y="1913603"/>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8" descr="H:\EMERGENCY OPERATIONS\Humanitarian symbols - OCHA Icons 2012\infrastructure_building_100px.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07944" y="128049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EMERGENCY OPERATIONS\Humanitarian symbols - OCHA Icons 2012\camp_registration_100px.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49641" y="127703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0" descr="H:\EMERGENCY OPERATIONS\Humanitarian symbols - OCHA Icons 2012\camp_registration_100px.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39952" y="1928161"/>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0" descr="H:\EMERGENCY OPERATIONS\Humanitarian symbols - OCHA Icons 2012\camp_registration_100px.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71860" y="296493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0" descr="H:\EMERGENCY OPERATIONS\Humanitarian symbols - OCHA Icons 2012\camp_registration_100px.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48056" y="366670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10" descr="H:\EMERGENCY OPERATIONS\Humanitarian symbols - OCHA Icons 2012\camp_registration_100px.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26497" y="460783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10" descr="H:\EMERGENCY OPERATIONS\Humanitarian symbols - OCHA Icons 2012\camp_registration_100px.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24931" y="5206281"/>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H:\EMERGENCY OPERATIONS\Humanitarian symbols - OCHA Icons 2012\cluster_protection_100px.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72610" y="5193984"/>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3" descr="H:\EMERGENCY OPERATIONS\Humanitarian symbols - OCHA Icons 2012\cluster_health_100px.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09641" y="4625315"/>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3" descr="H:\EMERGENCY OPERATIONS\Humanitarian symbols - OCHA Icons 2012\cluster_health_100px.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9275" y="520010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EMERGENCY OPERATIONS\Humanitarian symbols - OCHA Icons 2012\people_affected_population_100px.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49358" y="155679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1" descr="H:\EMERGENCY OPERATIONS\Humanitarian symbols - OCHA Icons 2012\people_affected_population_100px.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16475" y="3285024"/>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1" descr="H:\EMERGENCY OPERATIONS\Humanitarian symbols - OCHA Icons 2012\people_affected_population_100px.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401019" y="4962756"/>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123" name="122 Rectángulo redondeado"/>
          <p:cNvSpPr/>
          <p:nvPr/>
        </p:nvSpPr>
        <p:spPr>
          <a:xfrm>
            <a:off x="7164288" y="1446979"/>
            <a:ext cx="1872208" cy="4070253"/>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125" name="Picture 16" descr="http://www.moorespharmacy.ie/js/plugins/imagemanager/files/PassportServicePageIcon.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3788"/>
          <a:stretch/>
        </p:blipFill>
        <p:spPr bwMode="auto">
          <a:xfrm>
            <a:off x="7308304" y="1563936"/>
            <a:ext cx="360021" cy="36000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7" descr="F:\EMERGENCY OPERATIONS\Humanitarian symbols - OCHA Icons 2012\infrastructure_building_100px_bluebox.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08304" y="198888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1" descr="F:\EMERGENCY OPERATIONS\Humanitarian symbols - OCHA Icons 2012\camp_registration_100px_bluebox.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19703" y="2457354"/>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10" descr="F:\EMERGENCY OPERATIONS\Humanitarian symbols - OCHA Icons 2012\cluster_health_100px_bluebox.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308471" y="286059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descr="F:\EMERGENCY OPERATIONS\Humanitarian symbols - OCHA Icons 2012\other_cluster_safety_security_100px_bluebox.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308471" y="327680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2" descr="H:\EMERGENCY OPERATIONS\Humanitarian symbols - OCHA Icons 2012\cluster_protection_100px_bluebox.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08304" y="368135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5" descr="F:\EMERGENCY OPERATIONS\Humanitarian symbols - OCHA Icons 2012\logistics_bus_100px_bluebox.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319703" y="410952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9" descr="F:\EMERGENCY OPERATIONS\Humanitarian symbols - OCHA Icons 2012\people_affected_population_100px_bluebox.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319703" y="455084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6" descr="F:\EMERGENCY OPERATIONS\Humanitarian symbols - OCHA Icons 2012\infrastructure_hotel_100px_bluebox.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319703" y="4992907"/>
            <a:ext cx="360000" cy="360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6 Conector recto de flecha"/>
          <p:cNvCxnSpPr/>
          <p:nvPr/>
        </p:nvCxnSpPr>
        <p:spPr>
          <a:xfrm flipV="1">
            <a:off x="5351002" y="1304744"/>
            <a:ext cx="582144" cy="457198"/>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36" name="135 Conector recto de flecha"/>
          <p:cNvCxnSpPr/>
          <p:nvPr/>
        </p:nvCxnSpPr>
        <p:spPr>
          <a:xfrm flipV="1">
            <a:off x="5341975" y="1743936"/>
            <a:ext cx="621980" cy="18006"/>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37" name="136 Conector recto de flecha"/>
          <p:cNvCxnSpPr/>
          <p:nvPr/>
        </p:nvCxnSpPr>
        <p:spPr>
          <a:xfrm>
            <a:off x="5352429" y="1743936"/>
            <a:ext cx="521519" cy="496952"/>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43" name="142 Conector recto de flecha"/>
          <p:cNvCxnSpPr/>
          <p:nvPr/>
        </p:nvCxnSpPr>
        <p:spPr>
          <a:xfrm flipV="1">
            <a:off x="5451183" y="3008611"/>
            <a:ext cx="582144" cy="457198"/>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44" name="143 Conector recto de flecha"/>
          <p:cNvCxnSpPr/>
          <p:nvPr/>
        </p:nvCxnSpPr>
        <p:spPr>
          <a:xfrm flipV="1">
            <a:off x="5442156" y="3447803"/>
            <a:ext cx="621980" cy="18006"/>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45" name="144 Conector recto de flecha"/>
          <p:cNvCxnSpPr/>
          <p:nvPr/>
        </p:nvCxnSpPr>
        <p:spPr>
          <a:xfrm>
            <a:off x="5452610" y="3447803"/>
            <a:ext cx="521519" cy="496952"/>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46" name="145 Conector recto de flecha"/>
          <p:cNvCxnSpPr/>
          <p:nvPr/>
        </p:nvCxnSpPr>
        <p:spPr>
          <a:xfrm flipV="1">
            <a:off x="5713369" y="4655693"/>
            <a:ext cx="582144" cy="457198"/>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47" name="146 Conector recto de flecha"/>
          <p:cNvCxnSpPr/>
          <p:nvPr/>
        </p:nvCxnSpPr>
        <p:spPr>
          <a:xfrm flipV="1">
            <a:off x="5704342" y="5094885"/>
            <a:ext cx="621980" cy="18006"/>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48" name="147 Conector recto de flecha"/>
          <p:cNvCxnSpPr/>
          <p:nvPr/>
        </p:nvCxnSpPr>
        <p:spPr>
          <a:xfrm>
            <a:off x="5714796" y="5094885"/>
            <a:ext cx="521519" cy="496952"/>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64" name="123 CuadroTexto"/>
          <p:cNvSpPr txBox="1"/>
          <p:nvPr/>
        </p:nvSpPr>
        <p:spPr>
          <a:xfrm>
            <a:off x="7668344" y="1484784"/>
            <a:ext cx="1440160" cy="3816429"/>
          </a:xfrm>
          <a:prstGeom prst="rect">
            <a:avLst/>
          </a:prstGeom>
          <a:noFill/>
        </p:spPr>
        <p:txBody>
          <a:bodyPr wrap="square" rtlCol="0">
            <a:spAutoFit/>
          </a:bodyPr>
          <a:lstStyle/>
          <a:p>
            <a:r>
              <a:rPr lang="en-GB" sz="1100" dirty="0"/>
              <a:t>Immigration </a:t>
            </a:r>
          </a:p>
          <a:p>
            <a:r>
              <a:rPr lang="en-GB" sz="1100" dirty="0"/>
              <a:t>Control</a:t>
            </a:r>
          </a:p>
          <a:p>
            <a:endParaRPr lang="en-GB" sz="1100" dirty="0" smtClean="0"/>
          </a:p>
          <a:p>
            <a:r>
              <a:rPr lang="en-GB" sz="1100" dirty="0" smtClean="0"/>
              <a:t>Reception </a:t>
            </a:r>
            <a:r>
              <a:rPr lang="en-GB" sz="1100" dirty="0"/>
              <a:t>centre</a:t>
            </a:r>
          </a:p>
          <a:p>
            <a:endParaRPr lang="en-GB" sz="1100" dirty="0"/>
          </a:p>
          <a:p>
            <a:r>
              <a:rPr lang="en-GB" sz="1100" dirty="0" smtClean="0"/>
              <a:t>Registration </a:t>
            </a:r>
            <a:r>
              <a:rPr lang="en-GB" sz="1100" dirty="0"/>
              <a:t>and interview</a:t>
            </a:r>
          </a:p>
          <a:p>
            <a:endParaRPr lang="en-GB" sz="1100" dirty="0" smtClean="0"/>
          </a:p>
          <a:p>
            <a:r>
              <a:rPr lang="en-GB" sz="1100" dirty="0" smtClean="0"/>
              <a:t>Medical </a:t>
            </a:r>
            <a:r>
              <a:rPr lang="en-GB" sz="1100" dirty="0"/>
              <a:t>examination</a:t>
            </a:r>
          </a:p>
          <a:p>
            <a:endParaRPr lang="en-GB" sz="1100" dirty="0"/>
          </a:p>
          <a:p>
            <a:r>
              <a:rPr lang="en-GB" sz="1100" dirty="0"/>
              <a:t>Police interview</a:t>
            </a:r>
          </a:p>
          <a:p>
            <a:endParaRPr lang="en-GB" sz="1100" dirty="0"/>
          </a:p>
          <a:p>
            <a:r>
              <a:rPr lang="en-GB" sz="1100" dirty="0"/>
              <a:t>Protection of b./g./a., family links</a:t>
            </a:r>
          </a:p>
          <a:p>
            <a:endParaRPr lang="en-GB" sz="1100" dirty="0"/>
          </a:p>
          <a:p>
            <a:r>
              <a:rPr lang="en-GB" sz="1100" dirty="0"/>
              <a:t>Transportation</a:t>
            </a:r>
          </a:p>
          <a:p>
            <a:endParaRPr lang="en-GB" sz="1100" dirty="0"/>
          </a:p>
          <a:p>
            <a:r>
              <a:rPr lang="en-GB" sz="1100" dirty="0"/>
              <a:t>Family reunification</a:t>
            </a:r>
          </a:p>
          <a:p>
            <a:endParaRPr lang="en-GB" sz="1100" dirty="0"/>
          </a:p>
          <a:p>
            <a:r>
              <a:rPr lang="en-GB" sz="1100" dirty="0"/>
              <a:t>Temporary shelter</a:t>
            </a:r>
            <a:endParaRPr lang="en-GB" sz="1100" dirty="0"/>
          </a:p>
        </p:txBody>
      </p:sp>
    </p:spTree>
    <p:extLst>
      <p:ext uri="{BB962C8B-B14F-4D97-AF65-F5344CB8AC3E}">
        <p14:creationId xmlns:p14="http://schemas.microsoft.com/office/powerpoint/2010/main" val="1017019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708942774"/>
              </p:ext>
            </p:extLst>
          </p:nvPr>
        </p:nvGraphicFramePr>
        <p:xfrm>
          <a:off x="179512" y="980728"/>
          <a:ext cx="676875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467544" y="0"/>
            <a:ext cx="8229600" cy="1143000"/>
          </a:xfrm>
        </p:spPr>
        <p:txBody>
          <a:bodyPr>
            <a:normAutofit/>
          </a:bodyPr>
          <a:lstStyle/>
          <a:p>
            <a:r>
              <a:rPr lang="en-GB" sz="4000" dirty="0" smtClean="0"/>
              <a:t>Reception Mechanisms by Land</a:t>
            </a:r>
            <a:endParaRPr lang="en-GB" dirty="0"/>
          </a:p>
        </p:txBody>
      </p:sp>
      <p:pic>
        <p:nvPicPr>
          <p:cNvPr id="4112" name="Picture 16" descr="http://www.moorespharmacy.ie/js/plugins/imagemanager/files/PassportServicePageIcon.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3788"/>
          <a:stretch/>
        </p:blipFill>
        <p:spPr bwMode="auto">
          <a:xfrm>
            <a:off x="3203868" y="1251554"/>
            <a:ext cx="360020" cy="3600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 descr="http://www.moorespharmacy.ie/js/plugins/imagemanager/files/PassportServicePageIcon.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3788"/>
          <a:stretch/>
        </p:blipFill>
        <p:spPr bwMode="auto">
          <a:xfrm>
            <a:off x="3203867" y="1916872"/>
            <a:ext cx="360020" cy="3600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6" descr="http://www.moorespharmacy.ie/js/plugins/imagemanager/files/PassportServicePageIcon.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3788"/>
          <a:stretch/>
        </p:blipFill>
        <p:spPr bwMode="auto">
          <a:xfrm>
            <a:off x="3059832" y="2955801"/>
            <a:ext cx="360020" cy="3600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6" descr="http://www.moorespharmacy.ie/js/plugins/imagemanager/files/PassportServicePageIcon.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3788"/>
          <a:stretch/>
        </p:blipFill>
        <p:spPr bwMode="auto">
          <a:xfrm>
            <a:off x="3060593" y="3645064"/>
            <a:ext cx="360020" cy="3600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6" descr="http://www.moorespharmacy.ie/js/plugins/imagemanager/files/PassportServicePageIcon.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3788"/>
          <a:stretch/>
        </p:blipFill>
        <p:spPr bwMode="auto">
          <a:xfrm>
            <a:off x="3242885" y="4653176"/>
            <a:ext cx="360020" cy="3600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6" descr="http://www.moorespharmacy.ie/js/plugins/imagemanager/files/PassportServicePageIcon.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3788"/>
          <a:stretch/>
        </p:blipFill>
        <p:spPr bwMode="auto">
          <a:xfrm>
            <a:off x="3223153" y="5235323"/>
            <a:ext cx="360020" cy="36000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 descr="H:\EMERGENCY OPERATIONS\Humanitarian symbols - OCHA Icons 2012\cluster_health_100px.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6047" y="128049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3" descr="H:\EMERGENCY OPERATIONS\Humanitarian symbols - OCHA Icons 2012\cluster_health_100px.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6047" y="193837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MERGENCY OPERATIONS\Humanitarian symbols - OCHA Icons 2012\cluster_protection_100px.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91002" y="1913603"/>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H:\EMERGENCY OPERATIONS\Humanitarian symbols - OCHA Icons 2012\cluster_protection_100px.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1211" y="364425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3" descr="H:\EMERGENCY OPERATIONS\Humanitarian symbols - OCHA Icons 2012\cluster_health_100px.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8663" y="364425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EMERGENCY OPERATIONS\Humanitarian symbols - OCHA Icons 2012\other_cluster_safety_security_100px.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59294" y="128350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MERGENCY OPERATIONS\Humanitarian symbols - OCHA Icons 2012\logistics_bus_100px.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16475" y="281524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6" descr="H:\EMERGENCY OPERATIONS\Humanitarian symbols - OCHA Icons 2012\logistics_bus_100px.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56216" y="1124744"/>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6" descr="H:\EMERGENCY OPERATIONS\Humanitarian symbols - OCHA Icons 2012\logistics_bus_100px.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08224" y="446952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6" descr="H:\EMERGENCY OPERATIONS\Humanitarian symbols - OCHA Icons 2012\logistics_bus_100px.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93327" y="5239663"/>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6" descr="H:\EMERGENCY OPERATIONS\Humanitarian symbols - OCHA Icons 2012\logistics_bus_100px.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11860" y="3674851"/>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EMERGENCY OPERATIONS\Humanitarian symbols - OCHA Icons 2012\infrastructure_hotel_100px.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28224" y="371703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7" descr="H:\EMERGENCY OPERATIONS\Humanitarian symbols - OCHA Icons 2012\infrastructure_hotel_100px.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56216" y="206088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7" descr="H:\EMERGENCY OPERATIONS\Humanitarian symbols - OCHA Icons 2012\infrastructure_hotel_100px.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96475" y="537321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8" descr="H:\EMERGENCY OPERATIONS\Humanitarian symbols - OCHA Icons 2012\infrastructure_building_100px.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87944" y="3674851"/>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8" descr="H:\EMERGENCY OPERATIONS\Humanitarian symbols - OCHA Icons 2012\infrastructure_building_100px.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87494" y="524058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8" descr="H:\EMERGENCY OPERATIONS\Humanitarian symbols - OCHA Icons 2012\infrastructure_building_100px.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91860" y="1913603"/>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8" descr="H:\EMERGENCY OPERATIONS\Humanitarian symbols - OCHA Icons 2012\infrastructure_building_100px.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07944" y="128049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EMERGENCY OPERATIONS\Humanitarian symbols - OCHA Icons 2012\camp_registration_100px.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49641" y="127703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0" descr="H:\EMERGENCY OPERATIONS\Humanitarian symbols - OCHA Icons 2012\camp_registration_100px.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39952" y="1928161"/>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0" descr="H:\EMERGENCY OPERATIONS\Humanitarian symbols - OCHA Icons 2012\camp_registration_100px.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48056" y="366670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10" descr="H:\EMERGENCY OPERATIONS\Humanitarian symbols - OCHA Icons 2012\camp_registration_100px.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72433" y="524149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H:\EMERGENCY OPERATIONS\Humanitarian symbols - OCHA Icons 2012\cluster_protection_100px.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20112" y="522920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3" descr="H:\EMERGENCY OPERATIONS\Humanitarian symbols - OCHA Icons 2012\cluster_health_100px.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36777" y="5235323"/>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EMERGENCY OPERATIONS\Humanitarian symbols - OCHA Icons 2012\people_affected_population_100px.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49358" y="155679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1" descr="H:\EMERGENCY OPERATIONS\Humanitarian symbols - OCHA Icons 2012\people_affected_population_100px.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16475" y="3285024"/>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1" descr="H:\EMERGENCY OPERATIONS\Humanitarian symbols - OCHA Icons 2012\people_affected_population_100px.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401019" y="4941168"/>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123" name="122 Rectángulo redondeado"/>
          <p:cNvSpPr/>
          <p:nvPr/>
        </p:nvSpPr>
        <p:spPr>
          <a:xfrm>
            <a:off x="7164288" y="1446979"/>
            <a:ext cx="1872208" cy="4070253"/>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124" name="123 CuadroTexto"/>
          <p:cNvSpPr txBox="1"/>
          <p:nvPr/>
        </p:nvSpPr>
        <p:spPr>
          <a:xfrm>
            <a:off x="7668344" y="1484784"/>
            <a:ext cx="1440160" cy="3816429"/>
          </a:xfrm>
          <a:prstGeom prst="rect">
            <a:avLst/>
          </a:prstGeom>
          <a:noFill/>
        </p:spPr>
        <p:txBody>
          <a:bodyPr wrap="square" rtlCol="0">
            <a:spAutoFit/>
          </a:bodyPr>
          <a:lstStyle/>
          <a:p>
            <a:r>
              <a:rPr lang="en-GB" sz="1100" dirty="0"/>
              <a:t>Immigration </a:t>
            </a:r>
          </a:p>
          <a:p>
            <a:r>
              <a:rPr lang="en-GB" sz="1100" dirty="0"/>
              <a:t>Control</a:t>
            </a:r>
          </a:p>
          <a:p>
            <a:endParaRPr lang="en-GB" sz="1100" dirty="0" smtClean="0"/>
          </a:p>
          <a:p>
            <a:r>
              <a:rPr lang="en-GB" sz="1100" dirty="0" smtClean="0"/>
              <a:t>Reception </a:t>
            </a:r>
            <a:r>
              <a:rPr lang="en-GB" sz="1100" dirty="0"/>
              <a:t>centre</a:t>
            </a:r>
          </a:p>
          <a:p>
            <a:endParaRPr lang="en-GB" sz="1100" dirty="0"/>
          </a:p>
          <a:p>
            <a:r>
              <a:rPr lang="en-GB" sz="1100" dirty="0" smtClean="0"/>
              <a:t>Registration </a:t>
            </a:r>
            <a:r>
              <a:rPr lang="en-GB" sz="1100" dirty="0"/>
              <a:t>and interview</a:t>
            </a:r>
          </a:p>
          <a:p>
            <a:endParaRPr lang="en-GB" sz="1100" dirty="0" smtClean="0"/>
          </a:p>
          <a:p>
            <a:r>
              <a:rPr lang="en-GB" sz="1100" dirty="0" smtClean="0"/>
              <a:t>Medical </a:t>
            </a:r>
            <a:r>
              <a:rPr lang="en-GB" sz="1100" dirty="0"/>
              <a:t>examination</a:t>
            </a:r>
          </a:p>
          <a:p>
            <a:endParaRPr lang="en-GB" sz="1100" dirty="0"/>
          </a:p>
          <a:p>
            <a:r>
              <a:rPr lang="en-GB" sz="1100" dirty="0"/>
              <a:t>Police interview</a:t>
            </a:r>
          </a:p>
          <a:p>
            <a:endParaRPr lang="en-GB" sz="1100" dirty="0"/>
          </a:p>
          <a:p>
            <a:r>
              <a:rPr lang="en-GB" sz="1100" dirty="0"/>
              <a:t>Protection of b./g./a., family links</a:t>
            </a:r>
          </a:p>
          <a:p>
            <a:endParaRPr lang="en-GB" sz="1100" dirty="0"/>
          </a:p>
          <a:p>
            <a:r>
              <a:rPr lang="en-GB" sz="1100" dirty="0"/>
              <a:t>Transportation</a:t>
            </a:r>
          </a:p>
          <a:p>
            <a:endParaRPr lang="en-GB" sz="1100" dirty="0"/>
          </a:p>
          <a:p>
            <a:r>
              <a:rPr lang="en-GB" sz="1100" dirty="0"/>
              <a:t>Family reunification</a:t>
            </a:r>
          </a:p>
          <a:p>
            <a:endParaRPr lang="en-GB" sz="1100" dirty="0"/>
          </a:p>
          <a:p>
            <a:r>
              <a:rPr lang="en-GB" sz="1100" dirty="0"/>
              <a:t>Temporary shelter</a:t>
            </a:r>
            <a:endParaRPr lang="en-GB" sz="1100" dirty="0"/>
          </a:p>
        </p:txBody>
      </p:sp>
      <p:pic>
        <p:nvPicPr>
          <p:cNvPr id="125" name="Picture 16" descr="http://www.moorespharmacy.ie/js/plugins/imagemanager/files/PassportServicePageIcon.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3788"/>
          <a:stretch/>
        </p:blipFill>
        <p:spPr bwMode="auto">
          <a:xfrm>
            <a:off x="7308304" y="1563936"/>
            <a:ext cx="360021" cy="36000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7" descr="F:\EMERGENCY OPERATIONS\Humanitarian symbols - OCHA Icons 2012\infrastructure_building_100px_bluebox.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08304" y="198888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1" descr="F:\EMERGENCY OPERATIONS\Humanitarian symbols - OCHA Icons 2012\camp_registration_100px_bluebox.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19703" y="2457354"/>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10" descr="F:\EMERGENCY OPERATIONS\Humanitarian symbols - OCHA Icons 2012\cluster_health_100px_bluebox.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308471" y="286059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descr="F:\EMERGENCY OPERATIONS\Humanitarian symbols - OCHA Icons 2012\other_cluster_safety_security_100px_bluebox.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308471" y="327680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2" descr="H:\EMERGENCY OPERATIONS\Humanitarian symbols - OCHA Icons 2012\cluster_protection_100px_bluebox.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08304" y="368135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5" descr="F:\EMERGENCY OPERATIONS\Humanitarian symbols - OCHA Icons 2012\logistics_bus_100px_bluebox.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319703" y="410952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9" descr="F:\EMERGENCY OPERATIONS\Humanitarian symbols - OCHA Icons 2012\people_affected_population_100px_bluebox.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319703" y="455084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6" descr="F:\EMERGENCY OPERATIONS\Humanitarian symbols - OCHA Icons 2012\infrastructure_hotel_100px_bluebox.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319703" y="4992907"/>
            <a:ext cx="360000" cy="360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6 Conector recto de flecha"/>
          <p:cNvCxnSpPr/>
          <p:nvPr/>
        </p:nvCxnSpPr>
        <p:spPr>
          <a:xfrm flipV="1">
            <a:off x="5351002" y="1304744"/>
            <a:ext cx="582144" cy="457198"/>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36" name="135 Conector recto de flecha"/>
          <p:cNvCxnSpPr/>
          <p:nvPr/>
        </p:nvCxnSpPr>
        <p:spPr>
          <a:xfrm flipV="1">
            <a:off x="5341975" y="1743936"/>
            <a:ext cx="621980" cy="18006"/>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37" name="136 Conector recto de flecha"/>
          <p:cNvCxnSpPr/>
          <p:nvPr/>
        </p:nvCxnSpPr>
        <p:spPr>
          <a:xfrm>
            <a:off x="5352429" y="1743936"/>
            <a:ext cx="521519" cy="496952"/>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69" name="68 Conector recto de flecha"/>
          <p:cNvCxnSpPr/>
          <p:nvPr/>
        </p:nvCxnSpPr>
        <p:spPr>
          <a:xfrm>
            <a:off x="5873948" y="4635176"/>
            <a:ext cx="424601" cy="1"/>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70" name="69 Conector recto de flecha"/>
          <p:cNvCxnSpPr/>
          <p:nvPr/>
        </p:nvCxnSpPr>
        <p:spPr>
          <a:xfrm>
            <a:off x="5873948" y="5074369"/>
            <a:ext cx="455410" cy="0"/>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71" name="70 Conector recto de flecha"/>
          <p:cNvCxnSpPr/>
          <p:nvPr/>
        </p:nvCxnSpPr>
        <p:spPr>
          <a:xfrm>
            <a:off x="5873948" y="5553984"/>
            <a:ext cx="424601" cy="0"/>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a:off x="5873948" y="4635176"/>
            <a:ext cx="0" cy="91880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81" name="80 Conector recto de flecha"/>
          <p:cNvCxnSpPr/>
          <p:nvPr/>
        </p:nvCxnSpPr>
        <p:spPr>
          <a:xfrm>
            <a:off x="5693948" y="3017613"/>
            <a:ext cx="424601" cy="1"/>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82" name="81 Conector recto de flecha"/>
          <p:cNvCxnSpPr/>
          <p:nvPr/>
        </p:nvCxnSpPr>
        <p:spPr>
          <a:xfrm>
            <a:off x="5693948" y="3456806"/>
            <a:ext cx="455410" cy="0"/>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83" name="82 Conector recto de flecha"/>
          <p:cNvCxnSpPr/>
          <p:nvPr/>
        </p:nvCxnSpPr>
        <p:spPr>
          <a:xfrm>
            <a:off x="5693948" y="3936421"/>
            <a:ext cx="424601" cy="0"/>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84" name="83 Conector recto"/>
          <p:cNvCxnSpPr/>
          <p:nvPr/>
        </p:nvCxnSpPr>
        <p:spPr>
          <a:xfrm>
            <a:off x="5693948" y="3017613"/>
            <a:ext cx="0" cy="91880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01050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oncurrencia">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Adyacenc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1303</TotalTime>
  <Words>824</Words>
  <Application>Microsoft Macintosh PowerPoint</Application>
  <PresentationFormat>Presentación en pantalla (4:3)</PresentationFormat>
  <Paragraphs>140</Paragraphs>
  <Slides>13</Slides>
  <Notes>0</Notes>
  <HiddenSlides>0</HiddenSlides>
  <MMClips>0</MMClips>
  <ScaleCrop>false</ScaleCrop>
  <HeadingPairs>
    <vt:vector size="4" baseType="variant">
      <vt:variant>
        <vt:lpstr>Tema</vt:lpstr>
      </vt:variant>
      <vt:variant>
        <vt:i4>2</vt:i4>
      </vt:variant>
      <vt:variant>
        <vt:lpstr>Títulos de diapositiva</vt:lpstr>
      </vt:variant>
      <vt:variant>
        <vt:i4>13</vt:i4>
      </vt:variant>
    </vt:vector>
  </HeadingPairs>
  <TitlesOfParts>
    <vt:vector size="15" baseType="lpstr">
      <vt:lpstr>Concurrencia</vt:lpstr>
      <vt:lpstr>Adyacencia</vt:lpstr>
      <vt:lpstr>Presentación de PowerPoint</vt:lpstr>
      <vt:lpstr>Comprehensive Assistance to Migrant Families, Boys, Girls and Adolescents Returning to the Northern Triangle Countries in Central America</vt:lpstr>
      <vt:lpstr>Central Themes of the Project</vt:lpstr>
      <vt:lpstr>Intervention Sites by Country</vt:lpstr>
      <vt:lpstr>Locations and Activities</vt:lpstr>
      <vt:lpstr>Achievements</vt:lpstr>
      <vt:lpstr>Migrant Assistance Centre,  La Chacra, El Salvador </vt:lpstr>
      <vt:lpstr>Reception Mechanisms by Area</vt:lpstr>
      <vt:lpstr>Reception Mechanisms by Land</vt:lpstr>
      <vt:lpstr>Information Management Unit</vt:lpstr>
      <vt:lpstr>Information Management Unit</vt:lpstr>
      <vt:lpstr>Programmatic Challenges</vt:lpstr>
      <vt:lpstr>THANK YOU</vt:lpstr>
    </vt:vector>
  </TitlesOfParts>
  <Company>OIM El Salvador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Víctor GARCIA</dc:creator>
  <cp:lastModifiedBy>Christiane Lehnhoff</cp:lastModifiedBy>
  <cp:revision>101</cp:revision>
  <cp:lastPrinted>2015-04-13T16:17:53Z</cp:lastPrinted>
  <dcterms:created xsi:type="dcterms:W3CDTF">2015-04-09T20:00:00Z</dcterms:created>
  <dcterms:modified xsi:type="dcterms:W3CDTF">2015-04-16T14:10:29Z</dcterms:modified>
</cp:coreProperties>
</file>