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314" r:id="rId3"/>
    <p:sldId id="316" r:id="rId4"/>
    <p:sldId id="296" r:id="rId5"/>
    <p:sldId id="315" r:id="rId6"/>
    <p:sldId id="297" r:id="rId7"/>
    <p:sldId id="317" r:id="rId8"/>
    <p:sldId id="313" r:id="rId9"/>
    <p:sldId id="318" r:id="rId10"/>
    <p:sldId id="319" r:id="rId11"/>
    <p:sldId id="320" r:id="rId12"/>
    <p:sldId id="273" r:id="rId13"/>
  </p:sldIdLst>
  <p:sldSz cx="9144000" cy="6858000" type="screen4x3"/>
  <p:notesSz cx="6789738" cy="9929813"/>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30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C8B53-907F-2546-B136-DAD7CCC5DB9D}"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B7C6722D-664D-2A4E-BA12-553428F75E9D}">
      <dgm:prSet phldrT="[Text]"/>
      <dgm:spPr>
        <a:solidFill>
          <a:schemeClr val="accent6"/>
        </a:solidFill>
      </dgm:spPr>
      <dgm:t>
        <a:bodyPr/>
        <a:lstStyle/>
        <a:p>
          <a:r>
            <a:rPr lang="en-US" dirty="0" smtClean="0">
              <a:latin typeface="Gill Sans MT"/>
              <a:cs typeface="Gill Sans MT"/>
            </a:rPr>
            <a:t>1</a:t>
          </a:r>
          <a:r>
            <a:rPr lang="en-GB" noProof="0" dirty="0" smtClean="0">
              <a:latin typeface="Gill Sans MT"/>
              <a:cs typeface="Gill Sans MT"/>
            </a:rPr>
            <a:t>. </a:t>
          </a:r>
          <a:endParaRPr lang="en-GB" noProof="0" dirty="0">
            <a:latin typeface="Gill Sans MT"/>
            <a:cs typeface="Gill Sans MT"/>
          </a:endParaRPr>
        </a:p>
      </dgm:t>
    </dgm:pt>
    <dgm:pt modelId="{A0DD0E16-D353-AF44-91CF-B0060D962C0E}" type="parTrans" cxnId="{AF760EC0-2D6D-1842-B496-184FAF2C9F2D}">
      <dgm:prSet/>
      <dgm:spPr/>
      <dgm:t>
        <a:bodyPr/>
        <a:lstStyle/>
        <a:p>
          <a:endParaRPr lang="en-US"/>
        </a:p>
      </dgm:t>
    </dgm:pt>
    <dgm:pt modelId="{DD73C7C1-E9CE-0940-8721-0D066840DC65}" type="sibTrans" cxnId="{AF760EC0-2D6D-1842-B496-184FAF2C9F2D}">
      <dgm:prSet/>
      <dgm:spPr/>
      <dgm:t>
        <a:bodyPr/>
        <a:lstStyle/>
        <a:p>
          <a:endParaRPr lang="en-US"/>
        </a:p>
      </dgm:t>
    </dgm:pt>
    <dgm:pt modelId="{B75457C1-3447-C440-B6BA-A4FC49F2F4E5}">
      <dgm:prSet phldrT="[Text]" custT="1"/>
      <dgm:spPr/>
      <dgm:t>
        <a:bodyPr/>
        <a:lstStyle/>
        <a:p>
          <a:r>
            <a:rPr lang="en-GB" sz="2000" b="0" noProof="0" dirty="0" smtClean="0">
              <a:solidFill>
                <a:srgbClr val="1F497D"/>
              </a:solidFill>
              <a:latin typeface="Gill Sans MT"/>
              <a:cs typeface="Gill Sans MT"/>
            </a:rPr>
            <a:t>To establish the theme of migrant women as a priority on the regional agenda, with full respect of the human rights of migrant women as the basis.</a:t>
          </a:r>
          <a:endParaRPr lang="en-GB" sz="2000" b="0" noProof="0" dirty="0">
            <a:solidFill>
              <a:srgbClr val="1F497D"/>
            </a:solidFill>
            <a:latin typeface="Gill Sans MT"/>
            <a:cs typeface="Gill Sans MT"/>
          </a:endParaRPr>
        </a:p>
      </dgm:t>
    </dgm:pt>
    <dgm:pt modelId="{000462DE-389C-374F-844D-D67AFC09EECE}" type="parTrans" cxnId="{1410DA70-8B78-9944-991A-8B460C1840A0}">
      <dgm:prSet/>
      <dgm:spPr/>
      <dgm:t>
        <a:bodyPr/>
        <a:lstStyle/>
        <a:p>
          <a:endParaRPr lang="en-US"/>
        </a:p>
      </dgm:t>
    </dgm:pt>
    <dgm:pt modelId="{7C15BDA2-3290-C046-98C2-0B1F3A9810A4}" type="sibTrans" cxnId="{1410DA70-8B78-9944-991A-8B460C1840A0}">
      <dgm:prSet/>
      <dgm:spPr/>
      <dgm:t>
        <a:bodyPr/>
        <a:lstStyle/>
        <a:p>
          <a:endParaRPr lang="en-US"/>
        </a:p>
      </dgm:t>
    </dgm:pt>
    <dgm:pt modelId="{118A05AD-F639-5C41-86F0-A4DEA1959B27}">
      <dgm:prSet phldrT="[Text]"/>
      <dgm:spPr>
        <a:solidFill>
          <a:srgbClr val="F79646"/>
        </a:solidFill>
      </dgm:spPr>
      <dgm:t>
        <a:bodyPr/>
        <a:lstStyle/>
        <a:p>
          <a:r>
            <a:rPr lang="en-GB" noProof="0" dirty="0" smtClean="0">
              <a:latin typeface="Gill Sans MT"/>
              <a:cs typeface="Gill Sans MT"/>
            </a:rPr>
            <a:t>2. </a:t>
          </a:r>
          <a:endParaRPr lang="en-GB" noProof="0" dirty="0">
            <a:latin typeface="Gill Sans MT"/>
            <a:cs typeface="Gill Sans MT"/>
          </a:endParaRPr>
        </a:p>
      </dgm:t>
    </dgm:pt>
    <dgm:pt modelId="{3A6B078A-64DC-B84C-A2C9-D434E693A999}" type="parTrans" cxnId="{1FB9504D-1772-0141-877B-8D0A09CCE5B3}">
      <dgm:prSet/>
      <dgm:spPr/>
      <dgm:t>
        <a:bodyPr/>
        <a:lstStyle/>
        <a:p>
          <a:endParaRPr lang="en-US"/>
        </a:p>
      </dgm:t>
    </dgm:pt>
    <dgm:pt modelId="{07C435E1-B457-A247-88F6-BF65CFFB63BE}" type="sibTrans" cxnId="{1FB9504D-1772-0141-877B-8D0A09CCE5B3}">
      <dgm:prSet/>
      <dgm:spPr/>
      <dgm:t>
        <a:bodyPr/>
        <a:lstStyle/>
        <a:p>
          <a:endParaRPr lang="en-US"/>
        </a:p>
      </dgm:t>
    </dgm:pt>
    <dgm:pt modelId="{D0C91CC1-5E47-D947-8C2A-59A91B61A6E7}">
      <dgm:prSet phldrT="[Text]" custT="1"/>
      <dgm:spPr/>
      <dgm:t>
        <a:bodyPr/>
        <a:lstStyle/>
        <a:p>
          <a:r>
            <a:rPr lang="en-GB" sz="2000" noProof="0" dirty="0" smtClean="0">
              <a:solidFill>
                <a:srgbClr val="1F497D"/>
              </a:solidFill>
              <a:latin typeface="Gill Sans MT"/>
              <a:cs typeface="Gill Sans MT"/>
            </a:rPr>
            <a:t>To address the positive and negative impacts of migration of women in countries of origin, transit, destination and return, with a comprehensive, specific and inclusive approach. </a:t>
          </a:r>
          <a:endParaRPr lang="en-GB" sz="2000" noProof="0" dirty="0">
            <a:solidFill>
              <a:srgbClr val="1F497D"/>
            </a:solidFill>
            <a:latin typeface="Gill Sans MT"/>
            <a:cs typeface="Gill Sans MT"/>
          </a:endParaRPr>
        </a:p>
      </dgm:t>
    </dgm:pt>
    <dgm:pt modelId="{6E1356DA-973F-F340-BEAD-B164319A3326}" type="parTrans" cxnId="{B3A56310-7D69-2546-B767-1EB9F2CF998A}">
      <dgm:prSet/>
      <dgm:spPr/>
      <dgm:t>
        <a:bodyPr/>
        <a:lstStyle/>
        <a:p>
          <a:endParaRPr lang="en-US"/>
        </a:p>
      </dgm:t>
    </dgm:pt>
    <dgm:pt modelId="{34366168-31D5-E14E-8E3E-8A8A390D378F}" type="sibTrans" cxnId="{B3A56310-7D69-2546-B767-1EB9F2CF998A}">
      <dgm:prSet/>
      <dgm:spPr/>
      <dgm:t>
        <a:bodyPr/>
        <a:lstStyle/>
        <a:p>
          <a:endParaRPr lang="en-US"/>
        </a:p>
      </dgm:t>
    </dgm:pt>
    <dgm:pt modelId="{AACAA15E-5D6E-A844-8D95-44F665B5BBAE}">
      <dgm:prSet phldrT="[Text]"/>
      <dgm:spPr>
        <a:solidFill>
          <a:srgbClr val="F79646"/>
        </a:solidFill>
      </dgm:spPr>
      <dgm:t>
        <a:bodyPr/>
        <a:lstStyle/>
        <a:p>
          <a:r>
            <a:rPr lang="en-GB" noProof="0" dirty="0" smtClean="0">
              <a:latin typeface="Gill Sans MT"/>
              <a:cs typeface="Gill Sans MT"/>
            </a:rPr>
            <a:t>3. </a:t>
          </a:r>
          <a:endParaRPr lang="en-GB" noProof="0" dirty="0">
            <a:latin typeface="Gill Sans MT"/>
            <a:cs typeface="Gill Sans MT"/>
          </a:endParaRPr>
        </a:p>
      </dgm:t>
    </dgm:pt>
    <dgm:pt modelId="{07851AFD-CBCF-EB4E-8B95-07770B40AF7A}" type="parTrans" cxnId="{E8476B5A-7E4E-0648-8FAE-F9BE4B29D23D}">
      <dgm:prSet/>
      <dgm:spPr/>
      <dgm:t>
        <a:bodyPr/>
        <a:lstStyle/>
        <a:p>
          <a:endParaRPr lang="en-US"/>
        </a:p>
      </dgm:t>
    </dgm:pt>
    <dgm:pt modelId="{F88EC63C-0024-DA45-957F-48E8437D3D2F}" type="sibTrans" cxnId="{E8476B5A-7E4E-0648-8FAE-F9BE4B29D23D}">
      <dgm:prSet/>
      <dgm:spPr/>
      <dgm:t>
        <a:bodyPr/>
        <a:lstStyle/>
        <a:p>
          <a:endParaRPr lang="en-US"/>
        </a:p>
      </dgm:t>
    </dgm:pt>
    <dgm:pt modelId="{5BC15D4D-0FA0-0742-9370-89CC4B9587D5}">
      <dgm:prSet phldrT="[Text]"/>
      <dgm:spPr>
        <a:solidFill>
          <a:srgbClr val="F79646"/>
        </a:solidFill>
      </dgm:spPr>
      <dgm:t>
        <a:bodyPr/>
        <a:lstStyle/>
        <a:p>
          <a:r>
            <a:rPr lang="en-GB" noProof="0" dirty="0" smtClean="0">
              <a:latin typeface="Gill Sans MT"/>
              <a:cs typeface="Gill Sans MT"/>
            </a:rPr>
            <a:t>4. </a:t>
          </a:r>
          <a:endParaRPr lang="en-GB" noProof="0" dirty="0">
            <a:latin typeface="Gill Sans MT"/>
            <a:cs typeface="Gill Sans MT"/>
          </a:endParaRPr>
        </a:p>
      </dgm:t>
    </dgm:pt>
    <dgm:pt modelId="{81A8D15A-2C6D-0B47-AABC-2D4D369D910B}" type="parTrans" cxnId="{592D9F74-1954-4645-B2E7-497F916A5A36}">
      <dgm:prSet/>
      <dgm:spPr/>
      <dgm:t>
        <a:bodyPr/>
        <a:lstStyle/>
        <a:p>
          <a:endParaRPr lang="en-US"/>
        </a:p>
      </dgm:t>
    </dgm:pt>
    <dgm:pt modelId="{3A70A948-6A5E-614F-B22D-016BAD0175C8}" type="sibTrans" cxnId="{592D9F74-1954-4645-B2E7-497F916A5A36}">
      <dgm:prSet/>
      <dgm:spPr/>
      <dgm:t>
        <a:bodyPr/>
        <a:lstStyle/>
        <a:p>
          <a:endParaRPr lang="en-US"/>
        </a:p>
      </dgm:t>
    </dgm:pt>
    <dgm:pt modelId="{F6AF5125-64EB-384F-9EF6-B43C9CA739FB}">
      <dgm:prSet custT="1"/>
      <dgm:spPr/>
      <dgm:t>
        <a:bodyPr/>
        <a:lstStyle/>
        <a:p>
          <a:endParaRPr lang="en-GB" sz="2000" noProof="0" dirty="0">
            <a:latin typeface="Gill Sans MT"/>
            <a:cs typeface="Gill Sans MT"/>
          </a:endParaRPr>
        </a:p>
      </dgm:t>
    </dgm:pt>
    <dgm:pt modelId="{3AF787FA-8694-FC48-A20C-32098C6ED5CC}" type="parTrans" cxnId="{A839DF14-AB14-EC49-BDBD-D79D899843EB}">
      <dgm:prSet/>
      <dgm:spPr/>
      <dgm:t>
        <a:bodyPr/>
        <a:lstStyle/>
        <a:p>
          <a:endParaRPr lang="en-US"/>
        </a:p>
      </dgm:t>
    </dgm:pt>
    <dgm:pt modelId="{7ADC00D5-9462-AC4F-B4EE-9CFDD722B2A0}" type="sibTrans" cxnId="{A839DF14-AB14-EC49-BDBD-D79D899843EB}">
      <dgm:prSet/>
      <dgm:spPr/>
      <dgm:t>
        <a:bodyPr/>
        <a:lstStyle/>
        <a:p>
          <a:endParaRPr lang="en-US"/>
        </a:p>
      </dgm:t>
    </dgm:pt>
    <dgm:pt modelId="{1468A82F-596A-F842-9BF3-D75BA46713E2}">
      <dgm:prSet phldrT="[Text]" custT="1"/>
      <dgm:spPr/>
      <dgm:t>
        <a:bodyPr/>
        <a:lstStyle/>
        <a:p>
          <a:r>
            <a:rPr lang="en-GB" sz="2000" noProof="0" dirty="0" smtClean="0">
              <a:solidFill>
                <a:srgbClr val="1F497D"/>
              </a:solidFill>
              <a:latin typeface="Gill Sans MT"/>
              <a:cs typeface="Gill Sans MT"/>
            </a:rPr>
            <a:t>To promote actions and programmes benefiting migrant women and the exchange of updated information and best practices in the region of the RCM through strengthening the links between relevant institutions, migration management spheres and civil society.</a:t>
          </a:r>
          <a:endParaRPr lang="en-GB" sz="2000" noProof="0" dirty="0">
            <a:solidFill>
              <a:srgbClr val="1F497D"/>
            </a:solidFill>
            <a:latin typeface="Gill Sans MT"/>
            <a:cs typeface="Gill Sans MT"/>
          </a:endParaRPr>
        </a:p>
      </dgm:t>
    </dgm:pt>
    <dgm:pt modelId="{03DC6AF4-FDC1-9940-8F83-276BBC90F432}" type="parTrans" cxnId="{20931538-B3E4-BC4C-8096-BD67B59B6428}">
      <dgm:prSet/>
      <dgm:spPr/>
      <dgm:t>
        <a:bodyPr/>
        <a:lstStyle/>
        <a:p>
          <a:endParaRPr lang="en-US"/>
        </a:p>
      </dgm:t>
    </dgm:pt>
    <dgm:pt modelId="{90965F8E-53CF-A14B-9A85-551C2F59AB0D}" type="sibTrans" cxnId="{20931538-B3E4-BC4C-8096-BD67B59B6428}">
      <dgm:prSet/>
      <dgm:spPr/>
      <dgm:t>
        <a:bodyPr/>
        <a:lstStyle/>
        <a:p>
          <a:endParaRPr lang="en-US"/>
        </a:p>
      </dgm:t>
    </dgm:pt>
    <dgm:pt modelId="{96050075-33A7-E841-B506-5E033154B409}">
      <dgm:prSet custT="1"/>
      <dgm:spPr/>
      <dgm:t>
        <a:bodyPr/>
        <a:lstStyle/>
        <a:p>
          <a:endParaRPr lang="en-GB" sz="2000" noProof="0" dirty="0">
            <a:latin typeface="Gill Sans MT"/>
            <a:cs typeface="Gill Sans MT"/>
          </a:endParaRPr>
        </a:p>
      </dgm:t>
    </dgm:pt>
    <dgm:pt modelId="{D70374C7-0B28-1849-B0F2-BE220634931F}" type="parTrans" cxnId="{91F7391A-E967-ED45-AEFC-F4B3AB9434C8}">
      <dgm:prSet/>
      <dgm:spPr/>
      <dgm:t>
        <a:bodyPr/>
        <a:lstStyle/>
        <a:p>
          <a:endParaRPr lang="en-US"/>
        </a:p>
      </dgm:t>
    </dgm:pt>
    <dgm:pt modelId="{E6A9FF2E-DC91-1D4D-9275-1D7966AEFCD5}" type="sibTrans" cxnId="{91F7391A-E967-ED45-AEFC-F4B3AB9434C8}">
      <dgm:prSet/>
      <dgm:spPr/>
      <dgm:t>
        <a:bodyPr/>
        <a:lstStyle/>
        <a:p>
          <a:endParaRPr lang="en-US"/>
        </a:p>
      </dgm:t>
    </dgm:pt>
    <dgm:pt modelId="{1506C8F3-C435-3744-BAEA-C20B7AE0A1A9}">
      <dgm:prSet custT="1"/>
      <dgm:spPr/>
      <dgm:t>
        <a:bodyPr/>
        <a:lstStyle/>
        <a:p>
          <a:endParaRPr lang="en-GB" sz="2000" noProof="0" dirty="0">
            <a:latin typeface="Gill Sans MT"/>
            <a:cs typeface="Gill Sans MT"/>
          </a:endParaRPr>
        </a:p>
      </dgm:t>
    </dgm:pt>
    <dgm:pt modelId="{4EC76A7F-56E0-9A4E-8916-EAD6694144AF}" type="parTrans" cxnId="{75F7C4C2-4DF1-664C-9D08-F3277D0B5C2A}">
      <dgm:prSet/>
      <dgm:spPr/>
      <dgm:t>
        <a:bodyPr/>
        <a:lstStyle/>
        <a:p>
          <a:endParaRPr lang="en-US"/>
        </a:p>
      </dgm:t>
    </dgm:pt>
    <dgm:pt modelId="{B034ADFC-F65B-6E42-8549-3AC48D0DFE61}" type="sibTrans" cxnId="{75F7C4C2-4DF1-664C-9D08-F3277D0B5C2A}">
      <dgm:prSet/>
      <dgm:spPr/>
      <dgm:t>
        <a:bodyPr/>
        <a:lstStyle/>
        <a:p>
          <a:endParaRPr lang="en-US"/>
        </a:p>
      </dgm:t>
    </dgm:pt>
    <dgm:pt modelId="{BFC515F6-164C-D546-9C72-2A8F2572A98D}">
      <dgm:prSet phldrT="[Text]" custT="1"/>
      <dgm:spPr/>
      <dgm:t>
        <a:bodyPr/>
        <a:lstStyle/>
        <a:p>
          <a:r>
            <a:rPr lang="en-GB" sz="2000" noProof="0" dirty="0" smtClean="0">
              <a:solidFill>
                <a:srgbClr val="1F497D"/>
              </a:solidFill>
              <a:latin typeface="Gill Sans MT"/>
              <a:cs typeface="Gill Sans MT"/>
            </a:rPr>
            <a:t>To create spaces for learning and reflection to enable citizens and civil servants from RCM Member Countries to gain a deep understanding of the link between women, migration and development. </a:t>
          </a:r>
          <a:endParaRPr lang="en-GB" sz="2000" noProof="0" dirty="0">
            <a:solidFill>
              <a:srgbClr val="1F497D"/>
            </a:solidFill>
            <a:latin typeface="Gill Sans MT"/>
            <a:cs typeface="Gill Sans MT"/>
          </a:endParaRPr>
        </a:p>
      </dgm:t>
    </dgm:pt>
    <dgm:pt modelId="{72DDC7A4-3BAF-5442-9930-36EF0FD38865}" type="parTrans" cxnId="{E8952A21-0830-4D4C-BBC0-3F8F49B16C55}">
      <dgm:prSet/>
      <dgm:spPr/>
      <dgm:t>
        <a:bodyPr/>
        <a:lstStyle/>
        <a:p>
          <a:endParaRPr lang="en-US"/>
        </a:p>
      </dgm:t>
    </dgm:pt>
    <dgm:pt modelId="{8F8D3321-A768-D04D-ACB6-B95C763D1731}" type="sibTrans" cxnId="{E8952A21-0830-4D4C-BBC0-3F8F49B16C55}">
      <dgm:prSet/>
      <dgm:spPr/>
      <dgm:t>
        <a:bodyPr/>
        <a:lstStyle/>
        <a:p>
          <a:endParaRPr lang="en-US"/>
        </a:p>
      </dgm:t>
    </dgm:pt>
    <dgm:pt modelId="{5F52AA34-9993-B44F-9B0E-1984EDFFFCF2}">
      <dgm:prSet custT="1"/>
      <dgm:spPr/>
      <dgm:t>
        <a:bodyPr/>
        <a:lstStyle/>
        <a:p>
          <a:endParaRPr lang="en-US" sz="2000" dirty="0">
            <a:latin typeface="Gill Sans MT"/>
            <a:cs typeface="Gill Sans MT"/>
          </a:endParaRPr>
        </a:p>
      </dgm:t>
    </dgm:pt>
    <dgm:pt modelId="{BD0BC085-842D-6B45-A784-A857372E4810}" type="parTrans" cxnId="{3B306347-727A-7E49-B50E-1A29B57CDADA}">
      <dgm:prSet/>
      <dgm:spPr/>
      <dgm:t>
        <a:bodyPr/>
        <a:lstStyle/>
        <a:p>
          <a:endParaRPr lang="en-US"/>
        </a:p>
      </dgm:t>
    </dgm:pt>
    <dgm:pt modelId="{4C42912D-BE53-2F45-AD10-8043F98DB146}" type="sibTrans" cxnId="{3B306347-727A-7E49-B50E-1A29B57CDADA}">
      <dgm:prSet/>
      <dgm:spPr/>
      <dgm:t>
        <a:bodyPr/>
        <a:lstStyle/>
        <a:p>
          <a:endParaRPr lang="en-US"/>
        </a:p>
      </dgm:t>
    </dgm:pt>
    <dgm:pt modelId="{2CB7EE48-DF60-0042-86E9-93B101886BBD}" type="pres">
      <dgm:prSet presAssocID="{B76C8B53-907F-2546-B136-DAD7CCC5DB9D}" presName="linearFlow" presStyleCnt="0">
        <dgm:presLayoutVars>
          <dgm:dir/>
          <dgm:animLvl val="lvl"/>
          <dgm:resizeHandles val="exact"/>
        </dgm:presLayoutVars>
      </dgm:prSet>
      <dgm:spPr/>
      <dgm:t>
        <a:bodyPr/>
        <a:lstStyle/>
        <a:p>
          <a:endParaRPr lang="es-GT"/>
        </a:p>
      </dgm:t>
    </dgm:pt>
    <dgm:pt modelId="{86B2E17F-5A10-3F4C-8E35-9FCB848C5B9F}" type="pres">
      <dgm:prSet presAssocID="{B7C6722D-664D-2A4E-BA12-553428F75E9D}" presName="composite" presStyleCnt="0"/>
      <dgm:spPr/>
    </dgm:pt>
    <dgm:pt modelId="{5D9758B6-DC36-F745-9AB3-A8A3C49185D5}" type="pres">
      <dgm:prSet presAssocID="{B7C6722D-664D-2A4E-BA12-553428F75E9D}" presName="parentText" presStyleLbl="alignNode1" presStyleIdx="0" presStyleCnt="4">
        <dgm:presLayoutVars>
          <dgm:chMax val="1"/>
          <dgm:bulletEnabled val="1"/>
        </dgm:presLayoutVars>
      </dgm:prSet>
      <dgm:spPr/>
      <dgm:t>
        <a:bodyPr/>
        <a:lstStyle/>
        <a:p>
          <a:endParaRPr lang="es-GT"/>
        </a:p>
      </dgm:t>
    </dgm:pt>
    <dgm:pt modelId="{D0DC92DA-4FFE-D946-9A51-2D5C0A78741D}" type="pres">
      <dgm:prSet presAssocID="{B7C6722D-664D-2A4E-BA12-553428F75E9D}" presName="descendantText" presStyleLbl="alignAcc1" presStyleIdx="0" presStyleCnt="4">
        <dgm:presLayoutVars>
          <dgm:bulletEnabled val="1"/>
        </dgm:presLayoutVars>
      </dgm:prSet>
      <dgm:spPr/>
      <dgm:t>
        <a:bodyPr/>
        <a:lstStyle/>
        <a:p>
          <a:endParaRPr lang="en-US"/>
        </a:p>
      </dgm:t>
    </dgm:pt>
    <dgm:pt modelId="{F2583619-5419-D242-B443-23AA22AE94EE}" type="pres">
      <dgm:prSet presAssocID="{DD73C7C1-E9CE-0940-8721-0D066840DC65}" presName="sp" presStyleCnt="0"/>
      <dgm:spPr/>
    </dgm:pt>
    <dgm:pt modelId="{7B32C920-F65F-7244-851A-53D82515C877}" type="pres">
      <dgm:prSet presAssocID="{118A05AD-F639-5C41-86F0-A4DEA1959B27}" presName="composite" presStyleCnt="0"/>
      <dgm:spPr/>
    </dgm:pt>
    <dgm:pt modelId="{9DEFB777-DD8C-AB48-B7AD-18CF2DC92231}" type="pres">
      <dgm:prSet presAssocID="{118A05AD-F639-5C41-86F0-A4DEA1959B27}" presName="parentText" presStyleLbl="alignNode1" presStyleIdx="1" presStyleCnt="4">
        <dgm:presLayoutVars>
          <dgm:chMax val="1"/>
          <dgm:bulletEnabled val="1"/>
        </dgm:presLayoutVars>
      </dgm:prSet>
      <dgm:spPr/>
      <dgm:t>
        <a:bodyPr/>
        <a:lstStyle/>
        <a:p>
          <a:endParaRPr lang="en-US"/>
        </a:p>
      </dgm:t>
    </dgm:pt>
    <dgm:pt modelId="{8881F13B-74AE-CA41-AD0B-55A401A7FEBD}" type="pres">
      <dgm:prSet presAssocID="{118A05AD-F639-5C41-86F0-A4DEA1959B27}" presName="descendantText" presStyleLbl="alignAcc1" presStyleIdx="1" presStyleCnt="4">
        <dgm:presLayoutVars>
          <dgm:bulletEnabled val="1"/>
        </dgm:presLayoutVars>
      </dgm:prSet>
      <dgm:spPr/>
      <dgm:t>
        <a:bodyPr/>
        <a:lstStyle/>
        <a:p>
          <a:endParaRPr lang="en-US"/>
        </a:p>
      </dgm:t>
    </dgm:pt>
    <dgm:pt modelId="{AEB9EA90-0DC2-C54D-A291-5C632DD83094}" type="pres">
      <dgm:prSet presAssocID="{07C435E1-B457-A247-88F6-BF65CFFB63BE}" presName="sp" presStyleCnt="0"/>
      <dgm:spPr/>
    </dgm:pt>
    <dgm:pt modelId="{CC776B22-460A-AC41-B31D-1DEE8C042C0A}" type="pres">
      <dgm:prSet presAssocID="{AACAA15E-5D6E-A844-8D95-44F665B5BBAE}" presName="composite" presStyleCnt="0"/>
      <dgm:spPr/>
    </dgm:pt>
    <dgm:pt modelId="{1CAC0E9F-C54C-8546-A4D3-60E64F8E00FD}" type="pres">
      <dgm:prSet presAssocID="{AACAA15E-5D6E-A844-8D95-44F665B5BBAE}" presName="parentText" presStyleLbl="alignNode1" presStyleIdx="2" presStyleCnt="4">
        <dgm:presLayoutVars>
          <dgm:chMax val="1"/>
          <dgm:bulletEnabled val="1"/>
        </dgm:presLayoutVars>
      </dgm:prSet>
      <dgm:spPr/>
      <dgm:t>
        <a:bodyPr/>
        <a:lstStyle/>
        <a:p>
          <a:endParaRPr lang="es-GT"/>
        </a:p>
      </dgm:t>
    </dgm:pt>
    <dgm:pt modelId="{288C6CE5-051F-6443-921B-55BBAD916631}" type="pres">
      <dgm:prSet presAssocID="{AACAA15E-5D6E-A844-8D95-44F665B5BBAE}" presName="descendantText" presStyleLbl="alignAcc1" presStyleIdx="2" presStyleCnt="4" custScaleY="131262">
        <dgm:presLayoutVars>
          <dgm:bulletEnabled val="1"/>
        </dgm:presLayoutVars>
      </dgm:prSet>
      <dgm:spPr/>
      <dgm:t>
        <a:bodyPr/>
        <a:lstStyle/>
        <a:p>
          <a:endParaRPr lang="en-US"/>
        </a:p>
      </dgm:t>
    </dgm:pt>
    <dgm:pt modelId="{F186A1CE-F253-094B-AE6A-E0DDBAFA0B77}" type="pres">
      <dgm:prSet presAssocID="{F88EC63C-0024-DA45-957F-48E8437D3D2F}" presName="sp" presStyleCnt="0"/>
      <dgm:spPr/>
    </dgm:pt>
    <dgm:pt modelId="{83A4A161-287C-ED49-BCBD-B88787434E1B}" type="pres">
      <dgm:prSet presAssocID="{5BC15D4D-0FA0-0742-9370-89CC4B9587D5}" presName="composite" presStyleCnt="0"/>
      <dgm:spPr/>
    </dgm:pt>
    <dgm:pt modelId="{95C4598C-4C50-CC48-969C-C45BD9B627C8}" type="pres">
      <dgm:prSet presAssocID="{5BC15D4D-0FA0-0742-9370-89CC4B9587D5}" presName="parentText" presStyleLbl="alignNode1" presStyleIdx="3" presStyleCnt="4">
        <dgm:presLayoutVars>
          <dgm:chMax val="1"/>
          <dgm:bulletEnabled val="1"/>
        </dgm:presLayoutVars>
      </dgm:prSet>
      <dgm:spPr/>
      <dgm:t>
        <a:bodyPr/>
        <a:lstStyle/>
        <a:p>
          <a:endParaRPr lang="es-GT"/>
        </a:p>
      </dgm:t>
    </dgm:pt>
    <dgm:pt modelId="{6D7E88BC-6AE7-C243-86C0-68E0837B09D9}" type="pres">
      <dgm:prSet presAssocID="{5BC15D4D-0FA0-0742-9370-89CC4B9587D5}" presName="descendantText" presStyleLbl="alignAcc1" presStyleIdx="3" presStyleCnt="4">
        <dgm:presLayoutVars>
          <dgm:bulletEnabled val="1"/>
        </dgm:presLayoutVars>
      </dgm:prSet>
      <dgm:spPr/>
      <dgm:t>
        <a:bodyPr/>
        <a:lstStyle/>
        <a:p>
          <a:endParaRPr lang="en-US"/>
        </a:p>
      </dgm:t>
    </dgm:pt>
  </dgm:ptLst>
  <dgm:cxnLst>
    <dgm:cxn modelId="{B243C834-5B1B-CB43-B6A4-556A44C5468E}" type="presOf" srcId="{AACAA15E-5D6E-A844-8D95-44F665B5BBAE}" destId="{1CAC0E9F-C54C-8546-A4D3-60E64F8E00FD}" srcOrd="0" destOrd="0" presId="urn:microsoft.com/office/officeart/2005/8/layout/chevron2"/>
    <dgm:cxn modelId="{558702E8-3F11-C545-B18F-58DC8FE96DF8}" type="presOf" srcId="{D0C91CC1-5E47-D947-8C2A-59A91B61A6E7}" destId="{8881F13B-74AE-CA41-AD0B-55A401A7FEBD}" srcOrd="0" destOrd="0" presId="urn:microsoft.com/office/officeart/2005/8/layout/chevron2"/>
    <dgm:cxn modelId="{20931538-B3E4-BC4C-8096-BD67B59B6428}" srcId="{AACAA15E-5D6E-A844-8D95-44F665B5BBAE}" destId="{1468A82F-596A-F842-9BF3-D75BA46713E2}" srcOrd="1" destOrd="0" parTransId="{03DC6AF4-FDC1-9940-8F83-276BBC90F432}" sibTransId="{90965F8E-53CF-A14B-9A85-551C2F59AB0D}"/>
    <dgm:cxn modelId="{D578FEE6-DE6B-8E4F-BA97-5789A51E8A12}" type="presOf" srcId="{5F52AA34-9993-B44F-9B0E-1984EDFFFCF2}" destId="{6D7E88BC-6AE7-C243-86C0-68E0837B09D9}" srcOrd="0" destOrd="2" presId="urn:microsoft.com/office/officeart/2005/8/layout/chevron2"/>
    <dgm:cxn modelId="{A839DF14-AB14-EC49-BDBD-D79D899843EB}" srcId="{AACAA15E-5D6E-A844-8D95-44F665B5BBAE}" destId="{F6AF5125-64EB-384F-9EF6-B43C9CA739FB}" srcOrd="0" destOrd="0" parTransId="{3AF787FA-8694-FC48-A20C-32098C6ED5CC}" sibTransId="{7ADC00D5-9462-AC4F-B4EE-9CFDD722B2A0}"/>
    <dgm:cxn modelId="{E8FD7D45-B1B5-394C-A0C9-6A371356FDA6}" type="presOf" srcId="{BFC515F6-164C-D546-9C72-2A8F2572A98D}" destId="{6D7E88BC-6AE7-C243-86C0-68E0837B09D9}" srcOrd="0" destOrd="1" presId="urn:microsoft.com/office/officeart/2005/8/layout/chevron2"/>
    <dgm:cxn modelId="{AF760EC0-2D6D-1842-B496-184FAF2C9F2D}" srcId="{B76C8B53-907F-2546-B136-DAD7CCC5DB9D}" destId="{B7C6722D-664D-2A4E-BA12-553428F75E9D}" srcOrd="0" destOrd="0" parTransId="{A0DD0E16-D353-AF44-91CF-B0060D962C0E}" sibTransId="{DD73C7C1-E9CE-0940-8721-0D066840DC65}"/>
    <dgm:cxn modelId="{1410DA70-8B78-9944-991A-8B460C1840A0}" srcId="{B7C6722D-664D-2A4E-BA12-553428F75E9D}" destId="{B75457C1-3447-C440-B6BA-A4FC49F2F4E5}" srcOrd="0" destOrd="0" parTransId="{000462DE-389C-374F-844D-D67AFC09EECE}" sibTransId="{7C15BDA2-3290-C046-98C2-0B1F3A9810A4}"/>
    <dgm:cxn modelId="{D819CB6E-018E-9A41-BE2A-17ACFDE8C22F}" type="presOf" srcId="{96050075-33A7-E841-B506-5E033154B409}" destId="{288C6CE5-051F-6443-921B-55BBAD916631}" srcOrd="0" destOrd="2" presId="urn:microsoft.com/office/officeart/2005/8/layout/chevron2"/>
    <dgm:cxn modelId="{1C29B355-767E-5846-AC71-73EB571DFF55}" type="presOf" srcId="{F6AF5125-64EB-384F-9EF6-B43C9CA739FB}" destId="{288C6CE5-051F-6443-921B-55BBAD916631}" srcOrd="0" destOrd="0" presId="urn:microsoft.com/office/officeart/2005/8/layout/chevron2"/>
    <dgm:cxn modelId="{6C666296-DA27-3643-B41B-1C745E0FEF67}" type="presOf" srcId="{1506C8F3-C435-3744-BAEA-C20B7AE0A1A9}" destId="{6D7E88BC-6AE7-C243-86C0-68E0837B09D9}" srcOrd="0" destOrd="0" presId="urn:microsoft.com/office/officeart/2005/8/layout/chevron2"/>
    <dgm:cxn modelId="{FECA7D46-BAF0-E046-B985-81E25E310051}" type="presOf" srcId="{B75457C1-3447-C440-B6BA-A4FC49F2F4E5}" destId="{D0DC92DA-4FFE-D946-9A51-2D5C0A78741D}" srcOrd="0" destOrd="0" presId="urn:microsoft.com/office/officeart/2005/8/layout/chevron2"/>
    <dgm:cxn modelId="{1CA297C5-5A83-AD4F-8AC0-4B3F454F4203}" type="presOf" srcId="{B76C8B53-907F-2546-B136-DAD7CCC5DB9D}" destId="{2CB7EE48-DF60-0042-86E9-93B101886BBD}" srcOrd="0" destOrd="0" presId="urn:microsoft.com/office/officeart/2005/8/layout/chevron2"/>
    <dgm:cxn modelId="{1FB9504D-1772-0141-877B-8D0A09CCE5B3}" srcId="{B76C8B53-907F-2546-B136-DAD7CCC5DB9D}" destId="{118A05AD-F639-5C41-86F0-A4DEA1959B27}" srcOrd="1" destOrd="0" parTransId="{3A6B078A-64DC-B84C-A2C9-D434E693A999}" sibTransId="{07C435E1-B457-A247-88F6-BF65CFFB63BE}"/>
    <dgm:cxn modelId="{E8952A21-0830-4D4C-BBC0-3F8F49B16C55}" srcId="{5BC15D4D-0FA0-0742-9370-89CC4B9587D5}" destId="{BFC515F6-164C-D546-9C72-2A8F2572A98D}" srcOrd="1" destOrd="0" parTransId="{72DDC7A4-3BAF-5442-9930-36EF0FD38865}" sibTransId="{8F8D3321-A768-D04D-ACB6-B95C763D1731}"/>
    <dgm:cxn modelId="{3B306347-727A-7E49-B50E-1A29B57CDADA}" srcId="{5BC15D4D-0FA0-0742-9370-89CC4B9587D5}" destId="{5F52AA34-9993-B44F-9B0E-1984EDFFFCF2}" srcOrd="2" destOrd="0" parTransId="{BD0BC085-842D-6B45-A784-A857372E4810}" sibTransId="{4C42912D-BE53-2F45-AD10-8043F98DB146}"/>
    <dgm:cxn modelId="{E8476B5A-7E4E-0648-8FAE-F9BE4B29D23D}" srcId="{B76C8B53-907F-2546-B136-DAD7CCC5DB9D}" destId="{AACAA15E-5D6E-A844-8D95-44F665B5BBAE}" srcOrd="2" destOrd="0" parTransId="{07851AFD-CBCF-EB4E-8B95-07770B40AF7A}" sibTransId="{F88EC63C-0024-DA45-957F-48E8437D3D2F}"/>
    <dgm:cxn modelId="{75F7C4C2-4DF1-664C-9D08-F3277D0B5C2A}" srcId="{5BC15D4D-0FA0-0742-9370-89CC4B9587D5}" destId="{1506C8F3-C435-3744-BAEA-C20B7AE0A1A9}" srcOrd="0" destOrd="0" parTransId="{4EC76A7F-56E0-9A4E-8916-EAD6694144AF}" sibTransId="{B034ADFC-F65B-6E42-8549-3AC48D0DFE61}"/>
    <dgm:cxn modelId="{C10193EA-19D0-BF4A-9832-BAD9CA9EC862}" type="presOf" srcId="{B7C6722D-664D-2A4E-BA12-553428F75E9D}" destId="{5D9758B6-DC36-F745-9AB3-A8A3C49185D5}" srcOrd="0" destOrd="0" presId="urn:microsoft.com/office/officeart/2005/8/layout/chevron2"/>
    <dgm:cxn modelId="{B3A56310-7D69-2546-B767-1EB9F2CF998A}" srcId="{118A05AD-F639-5C41-86F0-A4DEA1959B27}" destId="{D0C91CC1-5E47-D947-8C2A-59A91B61A6E7}" srcOrd="0" destOrd="0" parTransId="{6E1356DA-973F-F340-BEAD-B164319A3326}" sibTransId="{34366168-31D5-E14E-8E3E-8A8A390D378F}"/>
    <dgm:cxn modelId="{FAE66093-4B2C-D94B-BFCC-77C153942040}" type="presOf" srcId="{5BC15D4D-0FA0-0742-9370-89CC4B9587D5}" destId="{95C4598C-4C50-CC48-969C-C45BD9B627C8}" srcOrd="0" destOrd="0" presId="urn:microsoft.com/office/officeart/2005/8/layout/chevron2"/>
    <dgm:cxn modelId="{592D9F74-1954-4645-B2E7-497F916A5A36}" srcId="{B76C8B53-907F-2546-B136-DAD7CCC5DB9D}" destId="{5BC15D4D-0FA0-0742-9370-89CC4B9587D5}" srcOrd="3" destOrd="0" parTransId="{81A8D15A-2C6D-0B47-AABC-2D4D369D910B}" sibTransId="{3A70A948-6A5E-614F-B22D-016BAD0175C8}"/>
    <dgm:cxn modelId="{4F74CC65-B70C-C546-B78E-65456DD53394}" type="presOf" srcId="{1468A82F-596A-F842-9BF3-D75BA46713E2}" destId="{288C6CE5-051F-6443-921B-55BBAD916631}" srcOrd="0" destOrd="1" presId="urn:microsoft.com/office/officeart/2005/8/layout/chevron2"/>
    <dgm:cxn modelId="{91F7391A-E967-ED45-AEFC-F4B3AB9434C8}" srcId="{AACAA15E-5D6E-A844-8D95-44F665B5BBAE}" destId="{96050075-33A7-E841-B506-5E033154B409}" srcOrd="2" destOrd="0" parTransId="{D70374C7-0B28-1849-B0F2-BE220634931F}" sibTransId="{E6A9FF2E-DC91-1D4D-9275-1D7966AEFCD5}"/>
    <dgm:cxn modelId="{7294C1E7-0ADF-9F46-B7F8-101E282A16CE}" type="presOf" srcId="{118A05AD-F639-5C41-86F0-A4DEA1959B27}" destId="{9DEFB777-DD8C-AB48-B7AD-18CF2DC92231}" srcOrd="0" destOrd="0" presId="urn:microsoft.com/office/officeart/2005/8/layout/chevron2"/>
    <dgm:cxn modelId="{F9CAFEA0-AEF0-A74B-8811-199FF68DCB77}" type="presParOf" srcId="{2CB7EE48-DF60-0042-86E9-93B101886BBD}" destId="{86B2E17F-5A10-3F4C-8E35-9FCB848C5B9F}" srcOrd="0" destOrd="0" presId="urn:microsoft.com/office/officeart/2005/8/layout/chevron2"/>
    <dgm:cxn modelId="{6C1C19BE-62B4-2B43-A419-C9682647B2FA}" type="presParOf" srcId="{86B2E17F-5A10-3F4C-8E35-9FCB848C5B9F}" destId="{5D9758B6-DC36-F745-9AB3-A8A3C49185D5}" srcOrd="0" destOrd="0" presId="urn:microsoft.com/office/officeart/2005/8/layout/chevron2"/>
    <dgm:cxn modelId="{42CC0D35-1CBC-6B46-A397-E80DADF36FA5}" type="presParOf" srcId="{86B2E17F-5A10-3F4C-8E35-9FCB848C5B9F}" destId="{D0DC92DA-4FFE-D946-9A51-2D5C0A78741D}" srcOrd="1" destOrd="0" presId="urn:microsoft.com/office/officeart/2005/8/layout/chevron2"/>
    <dgm:cxn modelId="{41B26266-842B-1644-80EF-635A93AAAF9D}" type="presParOf" srcId="{2CB7EE48-DF60-0042-86E9-93B101886BBD}" destId="{F2583619-5419-D242-B443-23AA22AE94EE}" srcOrd="1" destOrd="0" presId="urn:microsoft.com/office/officeart/2005/8/layout/chevron2"/>
    <dgm:cxn modelId="{2183836E-0DDE-A547-A883-6C2DDC13FBAC}" type="presParOf" srcId="{2CB7EE48-DF60-0042-86E9-93B101886BBD}" destId="{7B32C920-F65F-7244-851A-53D82515C877}" srcOrd="2" destOrd="0" presId="urn:microsoft.com/office/officeart/2005/8/layout/chevron2"/>
    <dgm:cxn modelId="{65F6E9F9-F4CF-F844-9184-C109C1EC1564}" type="presParOf" srcId="{7B32C920-F65F-7244-851A-53D82515C877}" destId="{9DEFB777-DD8C-AB48-B7AD-18CF2DC92231}" srcOrd="0" destOrd="0" presId="urn:microsoft.com/office/officeart/2005/8/layout/chevron2"/>
    <dgm:cxn modelId="{DE0058CC-222E-6342-AC6B-69FD4C9E5E71}" type="presParOf" srcId="{7B32C920-F65F-7244-851A-53D82515C877}" destId="{8881F13B-74AE-CA41-AD0B-55A401A7FEBD}" srcOrd="1" destOrd="0" presId="urn:microsoft.com/office/officeart/2005/8/layout/chevron2"/>
    <dgm:cxn modelId="{14530C8C-60D6-1842-8FD1-184520E3E977}" type="presParOf" srcId="{2CB7EE48-DF60-0042-86E9-93B101886BBD}" destId="{AEB9EA90-0DC2-C54D-A291-5C632DD83094}" srcOrd="3" destOrd="0" presId="urn:microsoft.com/office/officeart/2005/8/layout/chevron2"/>
    <dgm:cxn modelId="{D258F601-1A74-A14A-93B4-495F639227D5}" type="presParOf" srcId="{2CB7EE48-DF60-0042-86E9-93B101886BBD}" destId="{CC776B22-460A-AC41-B31D-1DEE8C042C0A}" srcOrd="4" destOrd="0" presId="urn:microsoft.com/office/officeart/2005/8/layout/chevron2"/>
    <dgm:cxn modelId="{73E26C5F-A13E-014D-9CC9-87BA85499D54}" type="presParOf" srcId="{CC776B22-460A-AC41-B31D-1DEE8C042C0A}" destId="{1CAC0E9F-C54C-8546-A4D3-60E64F8E00FD}" srcOrd="0" destOrd="0" presId="urn:microsoft.com/office/officeart/2005/8/layout/chevron2"/>
    <dgm:cxn modelId="{45D1B870-58AC-8747-B0DF-459FB4EC7CA1}" type="presParOf" srcId="{CC776B22-460A-AC41-B31D-1DEE8C042C0A}" destId="{288C6CE5-051F-6443-921B-55BBAD916631}" srcOrd="1" destOrd="0" presId="urn:microsoft.com/office/officeart/2005/8/layout/chevron2"/>
    <dgm:cxn modelId="{697A4C9E-F33B-C04F-9BB3-145BCAC9EC54}" type="presParOf" srcId="{2CB7EE48-DF60-0042-86E9-93B101886BBD}" destId="{F186A1CE-F253-094B-AE6A-E0DDBAFA0B77}" srcOrd="5" destOrd="0" presId="urn:microsoft.com/office/officeart/2005/8/layout/chevron2"/>
    <dgm:cxn modelId="{53D71E74-9E53-C044-A77B-DD7F208B3E04}" type="presParOf" srcId="{2CB7EE48-DF60-0042-86E9-93B101886BBD}" destId="{83A4A161-287C-ED49-BCBD-B88787434E1B}" srcOrd="6" destOrd="0" presId="urn:microsoft.com/office/officeart/2005/8/layout/chevron2"/>
    <dgm:cxn modelId="{20D30085-5BDF-694E-BE54-FA5D1D6C125E}" type="presParOf" srcId="{83A4A161-287C-ED49-BCBD-B88787434E1B}" destId="{95C4598C-4C50-CC48-969C-C45BD9B627C8}" srcOrd="0" destOrd="0" presId="urn:microsoft.com/office/officeart/2005/8/layout/chevron2"/>
    <dgm:cxn modelId="{3C234475-AD79-6444-AE1A-828BEDD6831B}" type="presParOf" srcId="{83A4A161-287C-ED49-BCBD-B88787434E1B}" destId="{6D7E88BC-6AE7-C243-86C0-68E0837B09D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6C8B53-907F-2546-B136-DAD7CCC5DB9D}" type="doc">
      <dgm:prSet loTypeId="urn:microsoft.com/office/officeart/2005/8/layout/hProcess7" loCatId="" qsTypeId="urn:microsoft.com/office/officeart/2005/8/quickstyle/simple4" qsCatId="simple" csTypeId="urn:microsoft.com/office/officeart/2005/8/colors/accent1_2" csCatId="accent1" phldr="1"/>
      <dgm:spPr/>
      <dgm:t>
        <a:bodyPr/>
        <a:lstStyle/>
        <a:p>
          <a:endParaRPr lang="en-US"/>
        </a:p>
      </dgm:t>
    </dgm:pt>
    <dgm:pt modelId="{B7C6722D-664D-2A4E-BA12-553428F75E9D}">
      <dgm:prSet phldrT="[Text]"/>
      <dgm:spPr>
        <a:solidFill>
          <a:schemeClr val="accent6"/>
        </a:solidFill>
      </dgm:spPr>
      <dgm:t>
        <a:bodyPr/>
        <a:lstStyle/>
        <a:p>
          <a:r>
            <a:rPr lang="en-GB" noProof="0" dirty="0" smtClean="0">
              <a:latin typeface="Gill Sans MT"/>
              <a:cs typeface="Gill Sans MT"/>
            </a:rPr>
            <a:t>1. </a:t>
          </a:r>
          <a:endParaRPr lang="en-GB" noProof="0" dirty="0">
            <a:latin typeface="Gill Sans MT"/>
            <a:cs typeface="Gill Sans MT"/>
          </a:endParaRPr>
        </a:p>
      </dgm:t>
    </dgm:pt>
    <dgm:pt modelId="{A0DD0E16-D353-AF44-91CF-B0060D962C0E}" type="parTrans" cxnId="{AF760EC0-2D6D-1842-B496-184FAF2C9F2D}">
      <dgm:prSet/>
      <dgm:spPr/>
      <dgm:t>
        <a:bodyPr/>
        <a:lstStyle/>
        <a:p>
          <a:endParaRPr lang="en-US"/>
        </a:p>
      </dgm:t>
    </dgm:pt>
    <dgm:pt modelId="{DD73C7C1-E9CE-0940-8721-0D066840DC65}" type="sibTrans" cxnId="{AF760EC0-2D6D-1842-B496-184FAF2C9F2D}">
      <dgm:prSet/>
      <dgm:spPr/>
      <dgm:t>
        <a:bodyPr/>
        <a:lstStyle/>
        <a:p>
          <a:endParaRPr lang="en-US"/>
        </a:p>
      </dgm:t>
    </dgm:pt>
    <dgm:pt modelId="{B75457C1-3447-C440-B6BA-A4FC49F2F4E5}">
      <dgm:prSet phldrT="[Text]" custT="1"/>
      <dgm:spPr/>
      <dgm:t>
        <a:bodyPr/>
        <a:lstStyle/>
        <a:p>
          <a:pPr algn="l"/>
          <a:r>
            <a:rPr lang="en-GB" sz="2400" b="0" noProof="0" dirty="0" smtClean="0">
              <a:solidFill>
                <a:srgbClr val="1F497D"/>
              </a:solidFill>
              <a:latin typeface="Gill Sans MT"/>
              <a:cs typeface="Gill Sans MT"/>
            </a:rPr>
            <a:t>Promote a meeting of parlamenta-rians of RCM Member Countries</a:t>
          </a:r>
          <a:endParaRPr lang="en-GB" sz="2400" b="0" noProof="0" dirty="0">
            <a:solidFill>
              <a:srgbClr val="1F497D"/>
            </a:solidFill>
            <a:latin typeface="Gill Sans MT"/>
            <a:cs typeface="Gill Sans MT"/>
          </a:endParaRPr>
        </a:p>
      </dgm:t>
    </dgm:pt>
    <dgm:pt modelId="{000462DE-389C-374F-844D-D67AFC09EECE}" type="parTrans" cxnId="{1410DA70-8B78-9944-991A-8B460C1840A0}">
      <dgm:prSet/>
      <dgm:spPr/>
      <dgm:t>
        <a:bodyPr/>
        <a:lstStyle/>
        <a:p>
          <a:endParaRPr lang="en-US"/>
        </a:p>
      </dgm:t>
    </dgm:pt>
    <dgm:pt modelId="{7C15BDA2-3290-C046-98C2-0B1F3A9810A4}" type="sibTrans" cxnId="{1410DA70-8B78-9944-991A-8B460C1840A0}">
      <dgm:prSet/>
      <dgm:spPr/>
      <dgm:t>
        <a:bodyPr/>
        <a:lstStyle/>
        <a:p>
          <a:endParaRPr lang="en-US"/>
        </a:p>
      </dgm:t>
    </dgm:pt>
    <dgm:pt modelId="{118A05AD-F639-5C41-86F0-A4DEA1959B27}">
      <dgm:prSet phldrT="[Text]"/>
      <dgm:spPr>
        <a:solidFill>
          <a:srgbClr val="F79646"/>
        </a:solidFill>
      </dgm:spPr>
      <dgm:t>
        <a:bodyPr/>
        <a:lstStyle/>
        <a:p>
          <a:r>
            <a:rPr lang="en-GB" noProof="0" dirty="0" smtClean="0">
              <a:latin typeface="Gill Sans MT"/>
              <a:cs typeface="Gill Sans MT"/>
            </a:rPr>
            <a:t>2. </a:t>
          </a:r>
          <a:endParaRPr lang="en-GB" noProof="0" dirty="0">
            <a:latin typeface="Gill Sans MT"/>
            <a:cs typeface="Gill Sans MT"/>
          </a:endParaRPr>
        </a:p>
      </dgm:t>
    </dgm:pt>
    <dgm:pt modelId="{3A6B078A-64DC-B84C-A2C9-D434E693A999}" type="parTrans" cxnId="{1FB9504D-1772-0141-877B-8D0A09CCE5B3}">
      <dgm:prSet/>
      <dgm:spPr/>
      <dgm:t>
        <a:bodyPr/>
        <a:lstStyle/>
        <a:p>
          <a:endParaRPr lang="en-US"/>
        </a:p>
      </dgm:t>
    </dgm:pt>
    <dgm:pt modelId="{07C435E1-B457-A247-88F6-BF65CFFB63BE}" type="sibTrans" cxnId="{1FB9504D-1772-0141-877B-8D0A09CCE5B3}">
      <dgm:prSet/>
      <dgm:spPr/>
      <dgm:t>
        <a:bodyPr/>
        <a:lstStyle/>
        <a:p>
          <a:endParaRPr lang="en-US"/>
        </a:p>
      </dgm:t>
    </dgm:pt>
    <dgm:pt modelId="{D0C91CC1-5E47-D947-8C2A-59A91B61A6E7}">
      <dgm:prSet phldrT="[Text]" custT="1"/>
      <dgm:spPr/>
      <dgm:t>
        <a:bodyPr/>
        <a:lstStyle/>
        <a:p>
          <a:r>
            <a:rPr lang="en-GB" sz="2400" noProof="0" dirty="0" smtClean="0">
              <a:solidFill>
                <a:srgbClr val="1F497D"/>
              </a:solidFill>
              <a:latin typeface="Gill Sans MT"/>
              <a:cs typeface="Gill Sans MT"/>
            </a:rPr>
            <a:t>Promote the adoption of a document on guidelines for action and the protection of migrant women</a:t>
          </a:r>
          <a:endParaRPr lang="en-GB" sz="2400" noProof="0" dirty="0">
            <a:solidFill>
              <a:srgbClr val="1F497D"/>
            </a:solidFill>
            <a:latin typeface="Gill Sans MT"/>
            <a:cs typeface="Gill Sans MT"/>
          </a:endParaRPr>
        </a:p>
      </dgm:t>
    </dgm:pt>
    <dgm:pt modelId="{6E1356DA-973F-F340-BEAD-B164319A3326}" type="parTrans" cxnId="{B3A56310-7D69-2546-B767-1EB9F2CF998A}">
      <dgm:prSet/>
      <dgm:spPr/>
      <dgm:t>
        <a:bodyPr/>
        <a:lstStyle/>
        <a:p>
          <a:endParaRPr lang="en-US"/>
        </a:p>
      </dgm:t>
    </dgm:pt>
    <dgm:pt modelId="{34366168-31D5-E14E-8E3E-8A8A390D378F}" type="sibTrans" cxnId="{B3A56310-7D69-2546-B767-1EB9F2CF998A}">
      <dgm:prSet/>
      <dgm:spPr/>
      <dgm:t>
        <a:bodyPr/>
        <a:lstStyle/>
        <a:p>
          <a:endParaRPr lang="en-US"/>
        </a:p>
      </dgm:t>
    </dgm:pt>
    <dgm:pt modelId="{AACAA15E-5D6E-A844-8D95-44F665B5BBAE}">
      <dgm:prSet phldrT="[Text]"/>
      <dgm:spPr>
        <a:solidFill>
          <a:srgbClr val="F79646"/>
        </a:solidFill>
      </dgm:spPr>
      <dgm:t>
        <a:bodyPr/>
        <a:lstStyle/>
        <a:p>
          <a:r>
            <a:rPr lang="en-GB" noProof="0" dirty="0" smtClean="0">
              <a:latin typeface="Gill Sans MT"/>
              <a:cs typeface="Gill Sans MT"/>
            </a:rPr>
            <a:t>3. </a:t>
          </a:r>
          <a:endParaRPr lang="en-GB" noProof="0" dirty="0">
            <a:latin typeface="Gill Sans MT"/>
            <a:cs typeface="Gill Sans MT"/>
          </a:endParaRPr>
        </a:p>
      </dgm:t>
    </dgm:pt>
    <dgm:pt modelId="{07851AFD-CBCF-EB4E-8B95-07770B40AF7A}" type="parTrans" cxnId="{E8476B5A-7E4E-0648-8FAE-F9BE4B29D23D}">
      <dgm:prSet/>
      <dgm:spPr/>
      <dgm:t>
        <a:bodyPr/>
        <a:lstStyle/>
        <a:p>
          <a:endParaRPr lang="en-US"/>
        </a:p>
      </dgm:t>
    </dgm:pt>
    <dgm:pt modelId="{F88EC63C-0024-DA45-957F-48E8437D3D2F}" type="sibTrans" cxnId="{E8476B5A-7E4E-0648-8FAE-F9BE4B29D23D}">
      <dgm:prSet/>
      <dgm:spPr/>
      <dgm:t>
        <a:bodyPr/>
        <a:lstStyle/>
        <a:p>
          <a:endParaRPr lang="en-US"/>
        </a:p>
      </dgm:t>
    </dgm:pt>
    <dgm:pt modelId="{5BC15D4D-0FA0-0742-9370-89CC4B9587D5}">
      <dgm:prSet phldrT="[Text]"/>
      <dgm:spPr>
        <a:solidFill>
          <a:srgbClr val="F79646"/>
        </a:solidFill>
      </dgm:spPr>
      <dgm:t>
        <a:bodyPr/>
        <a:lstStyle/>
        <a:p>
          <a:r>
            <a:rPr lang="en-GB" noProof="0" dirty="0" smtClean="0">
              <a:latin typeface="Gill Sans MT"/>
              <a:cs typeface="Gill Sans MT"/>
            </a:rPr>
            <a:t>4. </a:t>
          </a:r>
          <a:endParaRPr lang="en-GB" noProof="0" dirty="0">
            <a:latin typeface="Gill Sans MT"/>
            <a:cs typeface="Gill Sans MT"/>
          </a:endParaRPr>
        </a:p>
      </dgm:t>
    </dgm:pt>
    <dgm:pt modelId="{81A8D15A-2C6D-0B47-AABC-2D4D369D910B}" type="parTrans" cxnId="{592D9F74-1954-4645-B2E7-497F916A5A36}">
      <dgm:prSet/>
      <dgm:spPr/>
      <dgm:t>
        <a:bodyPr/>
        <a:lstStyle/>
        <a:p>
          <a:endParaRPr lang="en-US"/>
        </a:p>
      </dgm:t>
    </dgm:pt>
    <dgm:pt modelId="{3A70A948-6A5E-614F-B22D-016BAD0175C8}" type="sibTrans" cxnId="{592D9F74-1954-4645-B2E7-497F916A5A36}">
      <dgm:prSet/>
      <dgm:spPr/>
      <dgm:t>
        <a:bodyPr/>
        <a:lstStyle/>
        <a:p>
          <a:endParaRPr lang="en-US"/>
        </a:p>
      </dgm:t>
    </dgm:pt>
    <dgm:pt modelId="{F6AF5125-64EB-384F-9EF6-B43C9CA739FB}">
      <dgm:prSet custT="1"/>
      <dgm:spPr/>
      <dgm:t>
        <a:bodyPr/>
        <a:lstStyle/>
        <a:p>
          <a:r>
            <a:rPr lang="en-GB" sz="2400" noProof="0" dirty="0" smtClean="0">
              <a:solidFill>
                <a:srgbClr val="1F497D"/>
              </a:solidFill>
              <a:latin typeface="Gill Sans MT"/>
              <a:cs typeface="Gill Sans MT"/>
            </a:rPr>
            <a:t>A diploma course on migrant women, together with academia</a:t>
          </a:r>
          <a:endParaRPr lang="en-GB" sz="2400" noProof="0" dirty="0">
            <a:solidFill>
              <a:srgbClr val="1F497D"/>
            </a:solidFill>
            <a:latin typeface="Gill Sans MT"/>
            <a:cs typeface="Gill Sans MT"/>
          </a:endParaRPr>
        </a:p>
      </dgm:t>
    </dgm:pt>
    <dgm:pt modelId="{3AF787FA-8694-FC48-A20C-32098C6ED5CC}" type="parTrans" cxnId="{A839DF14-AB14-EC49-BDBD-D79D899843EB}">
      <dgm:prSet/>
      <dgm:spPr/>
      <dgm:t>
        <a:bodyPr/>
        <a:lstStyle/>
        <a:p>
          <a:endParaRPr lang="en-US"/>
        </a:p>
      </dgm:t>
    </dgm:pt>
    <dgm:pt modelId="{7ADC00D5-9462-AC4F-B4EE-9CFDD722B2A0}" type="sibTrans" cxnId="{A839DF14-AB14-EC49-BDBD-D79D899843EB}">
      <dgm:prSet/>
      <dgm:spPr/>
      <dgm:t>
        <a:bodyPr/>
        <a:lstStyle/>
        <a:p>
          <a:endParaRPr lang="en-US"/>
        </a:p>
      </dgm:t>
    </dgm:pt>
    <dgm:pt modelId="{1506C8F3-C435-3744-BAEA-C20B7AE0A1A9}">
      <dgm:prSet custT="1"/>
      <dgm:spPr/>
      <dgm:t>
        <a:bodyPr/>
        <a:lstStyle/>
        <a:p>
          <a:r>
            <a:rPr lang="en-GB" sz="2400" noProof="0" dirty="0" smtClean="0">
              <a:solidFill>
                <a:srgbClr val="1F497D"/>
              </a:solidFill>
              <a:latin typeface="Gill Sans MT"/>
              <a:cs typeface="Gill Sans MT"/>
            </a:rPr>
            <a:t>A course for consular officers on international regulations concerning migrant women</a:t>
          </a:r>
          <a:endParaRPr lang="en-GB" sz="2400" noProof="0" dirty="0">
            <a:latin typeface="Gill Sans MT"/>
            <a:cs typeface="Gill Sans MT"/>
          </a:endParaRPr>
        </a:p>
      </dgm:t>
    </dgm:pt>
    <dgm:pt modelId="{4EC76A7F-56E0-9A4E-8916-EAD6694144AF}" type="parTrans" cxnId="{75F7C4C2-4DF1-664C-9D08-F3277D0B5C2A}">
      <dgm:prSet/>
      <dgm:spPr/>
      <dgm:t>
        <a:bodyPr/>
        <a:lstStyle/>
        <a:p>
          <a:endParaRPr lang="en-US"/>
        </a:p>
      </dgm:t>
    </dgm:pt>
    <dgm:pt modelId="{B034ADFC-F65B-6E42-8549-3AC48D0DFE61}" type="sibTrans" cxnId="{75F7C4C2-4DF1-664C-9D08-F3277D0B5C2A}">
      <dgm:prSet/>
      <dgm:spPr/>
      <dgm:t>
        <a:bodyPr/>
        <a:lstStyle/>
        <a:p>
          <a:endParaRPr lang="en-US"/>
        </a:p>
      </dgm:t>
    </dgm:pt>
    <dgm:pt modelId="{96CF0D29-EAE9-A649-A870-2996717EDF48}" type="pres">
      <dgm:prSet presAssocID="{B76C8B53-907F-2546-B136-DAD7CCC5DB9D}" presName="Name0" presStyleCnt="0">
        <dgm:presLayoutVars>
          <dgm:dir/>
          <dgm:animLvl val="lvl"/>
          <dgm:resizeHandles val="exact"/>
        </dgm:presLayoutVars>
      </dgm:prSet>
      <dgm:spPr/>
      <dgm:t>
        <a:bodyPr/>
        <a:lstStyle/>
        <a:p>
          <a:endParaRPr lang="es-GT"/>
        </a:p>
      </dgm:t>
    </dgm:pt>
    <dgm:pt modelId="{4EAEC063-95AB-3D47-A3B1-9FCE53BA1EAD}" type="pres">
      <dgm:prSet presAssocID="{B7C6722D-664D-2A4E-BA12-553428F75E9D}" presName="compositeNode" presStyleCnt="0">
        <dgm:presLayoutVars>
          <dgm:bulletEnabled val="1"/>
        </dgm:presLayoutVars>
      </dgm:prSet>
      <dgm:spPr/>
    </dgm:pt>
    <dgm:pt modelId="{594712F1-FEA3-674A-8064-48F1FBCDCE5F}" type="pres">
      <dgm:prSet presAssocID="{B7C6722D-664D-2A4E-BA12-553428F75E9D}" presName="bgRect" presStyleLbl="node1" presStyleIdx="0" presStyleCnt="4" custScaleX="92047" custScaleY="127509"/>
      <dgm:spPr/>
      <dgm:t>
        <a:bodyPr/>
        <a:lstStyle/>
        <a:p>
          <a:endParaRPr lang="es-GT"/>
        </a:p>
      </dgm:t>
    </dgm:pt>
    <dgm:pt modelId="{E126C8ED-7074-174E-93D4-899AFA91594C}" type="pres">
      <dgm:prSet presAssocID="{B7C6722D-664D-2A4E-BA12-553428F75E9D}" presName="parentNode" presStyleLbl="node1" presStyleIdx="0" presStyleCnt="4">
        <dgm:presLayoutVars>
          <dgm:chMax val="0"/>
          <dgm:bulletEnabled val="1"/>
        </dgm:presLayoutVars>
      </dgm:prSet>
      <dgm:spPr/>
      <dgm:t>
        <a:bodyPr/>
        <a:lstStyle/>
        <a:p>
          <a:endParaRPr lang="es-GT"/>
        </a:p>
      </dgm:t>
    </dgm:pt>
    <dgm:pt modelId="{1277781A-DB05-5243-95AF-D656B44F7043}" type="pres">
      <dgm:prSet presAssocID="{B7C6722D-664D-2A4E-BA12-553428F75E9D}" presName="childNode" presStyleLbl="node1" presStyleIdx="0" presStyleCnt="4">
        <dgm:presLayoutVars>
          <dgm:bulletEnabled val="1"/>
        </dgm:presLayoutVars>
      </dgm:prSet>
      <dgm:spPr/>
      <dgm:t>
        <a:bodyPr/>
        <a:lstStyle/>
        <a:p>
          <a:endParaRPr lang="en-US"/>
        </a:p>
      </dgm:t>
    </dgm:pt>
    <dgm:pt modelId="{B4E2F5A4-E1A2-EC45-8A4B-C3285F84A4BC}" type="pres">
      <dgm:prSet presAssocID="{DD73C7C1-E9CE-0940-8721-0D066840DC65}" presName="hSp" presStyleCnt="0"/>
      <dgm:spPr/>
    </dgm:pt>
    <dgm:pt modelId="{5EEFA00D-269E-F84E-AC6B-36299C1CD61E}" type="pres">
      <dgm:prSet presAssocID="{DD73C7C1-E9CE-0940-8721-0D066840DC65}" presName="vProcSp" presStyleCnt="0"/>
      <dgm:spPr/>
    </dgm:pt>
    <dgm:pt modelId="{DD789B8A-D996-DE48-A7F1-03ADE7FE23BB}" type="pres">
      <dgm:prSet presAssocID="{DD73C7C1-E9CE-0940-8721-0D066840DC65}" presName="vSp1" presStyleCnt="0"/>
      <dgm:spPr/>
    </dgm:pt>
    <dgm:pt modelId="{BCF9AF5D-7222-644F-84E2-8FFB829F32C2}" type="pres">
      <dgm:prSet presAssocID="{DD73C7C1-E9CE-0940-8721-0D066840DC65}" presName="simulatedConn" presStyleLbl="solidFgAcc1" presStyleIdx="0" presStyleCnt="3"/>
      <dgm:spPr/>
    </dgm:pt>
    <dgm:pt modelId="{0C88D24C-EAFC-6C48-A2E0-10AF24F4B106}" type="pres">
      <dgm:prSet presAssocID="{DD73C7C1-E9CE-0940-8721-0D066840DC65}" presName="vSp2" presStyleCnt="0"/>
      <dgm:spPr/>
    </dgm:pt>
    <dgm:pt modelId="{972B7606-CE74-074E-87DB-6DD563839898}" type="pres">
      <dgm:prSet presAssocID="{DD73C7C1-E9CE-0940-8721-0D066840DC65}" presName="sibTrans" presStyleCnt="0"/>
      <dgm:spPr/>
    </dgm:pt>
    <dgm:pt modelId="{4A2CC0F0-CA0C-BE45-862F-E030D285E44D}" type="pres">
      <dgm:prSet presAssocID="{118A05AD-F639-5C41-86F0-A4DEA1959B27}" presName="compositeNode" presStyleCnt="0">
        <dgm:presLayoutVars>
          <dgm:bulletEnabled val="1"/>
        </dgm:presLayoutVars>
      </dgm:prSet>
      <dgm:spPr/>
    </dgm:pt>
    <dgm:pt modelId="{C3272E47-6EDE-EF44-B85C-6B8F559FD996}" type="pres">
      <dgm:prSet presAssocID="{118A05AD-F639-5C41-86F0-A4DEA1959B27}" presName="bgRect" presStyleLbl="node1" presStyleIdx="1" presStyleCnt="4" custScaleY="127509"/>
      <dgm:spPr/>
      <dgm:t>
        <a:bodyPr/>
        <a:lstStyle/>
        <a:p>
          <a:endParaRPr lang="es-GT"/>
        </a:p>
      </dgm:t>
    </dgm:pt>
    <dgm:pt modelId="{71412577-4785-A745-9AD4-463795E41D46}" type="pres">
      <dgm:prSet presAssocID="{118A05AD-F639-5C41-86F0-A4DEA1959B27}" presName="parentNode" presStyleLbl="node1" presStyleIdx="1" presStyleCnt="4">
        <dgm:presLayoutVars>
          <dgm:chMax val="0"/>
          <dgm:bulletEnabled val="1"/>
        </dgm:presLayoutVars>
      </dgm:prSet>
      <dgm:spPr/>
      <dgm:t>
        <a:bodyPr/>
        <a:lstStyle/>
        <a:p>
          <a:endParaRPr lang="es-GT"/>
        </a:p>
      </dgm:t>
    </dgm:pt>
    <dgm:pt modelId="{E62673E0-BA71-604E-9CAA-10AFBA969430}" type="pres">
      <dgm:prSet presAssocID="{118A05AD-F639-5C41-86F0-A4DEA1959B27}" presName="childNode" presStyleLbl="node1" presStyleIdx="1" presStyleCnt="4">
        <dgm:presLayoutVars>
          <dgm:bulletEnabled val="1"/>
        </dgm:presLayoutVars>
      </dgm:prSet>
      <dgm:spPr/>
      <dgm:t>
        <a:bodyPr/>
        <a:lstStyle/>
        <a:p>
          <a:endParaRPr lang="en-US"/>
        </a:p>
      </dgm:t>
    </dgm:pt>
    <dgm:pt modelId="{91DD1380-C799-6046-8A3D-4C9A08C64F5E}" type="pres">
      <dgm:prSet presAssocID="{07C435E1-B457-A247-88F6-BF65CFFB63BE}" presName="hSp" presStyleCnt="0"/>
      <dgm:spPr/>
    </dgm:pt>
    <dgm:pt modelId="{A48F6121-2E8B-4348-B9EE-05B7453932F4}" type="pres">
      <dgm:prSet presAssocID="{07C435E1-B457-A247-88F6-BF65CFFB63BE}" presName="vProcSp" presStyleCnt="0"/>
      <dgm:spPr/>
    </dgm:pt>
    <dgm:pt modelId="{976DB729-BE98-7447-A114-232CD9C7AC76}" type="pres">
      <dgm:prSet presAssocID="{07C435E1-B457-A247-88F6-BF65CFFB63BE}" presName="vSp1" presStyleCnt="0"/>
      <dgm:spPr/>
    </dgm:pt>
    <dgm:pt modelId="{2BCCE3B0-95E0-2743-AE60-994660618273}" type="pres">
      <dgm:prSet presAssocID="{07C435E1-B457-A247-88F6-BF65CFFB63BE}" presName="simulatedConn" presStyleLbl="solidFgAcc1" presStyleIdx="1" presStyleCnt="3"/>
      <dgm:spPr/>
    </dgm:pt>
    <dgm:pt modelId="{53A1400F-AAA4-1242-8ED9-88D26CBA1993}" type="pres">
      <dgm:prSet presAssocID="{07C435E1-B457-A247-88F6-BF65CFFB63BE}" presName="vSp2" presStyleCnt="0"/>
      <dgm:spPr/>
    </dgm:pt>
    <dgm:pt modelId="{C7772CBA-AA61-4440-99C2-7C9B2FE939D7}" type="pres">
      <dgm:prSet presAssocID="{07C435E1-B457-A247-88F6-BF65CFFB63BE}" presName="sibTrans" presStyleCnt="0"/>
      <dgm:spPr/>
    </dgm:pt>
    <dgm:pt modelId="{7837D2C9-FD1F-014E-A4F8-54906D5B5C6F}" type="pres">
      <dgm:prSet presAssocID="{AACAA15E-5D6E-A844-8D95-44F665B5BBAE}" presName="compositeNode" presStyleCnt="0">
        <dgm:presLayoutVars>
          <dgm:bulletEnabled val="1"/>
        </dgm:presLayoutVars>
      </dgm:prSet>
      <dgm:spPr/>
    </dgm:pt>
    <dgm:pt modelId="{8286C8AD-C064-6448-BF1E-FD771297ADBA}" type="pres">
      <dgm:prSet presAssocID="{AACAA15E-5D6E-A844-8D95-44F665B5BBAE}" presName="bgRect" presStyleLbl="node1" presStyleIdx="2" presStyleCnt="4" custScaleY="127509"/>
      <dgm:spPr/>
      <dgm:t>
        <a:bodyPr/>
        <a:lstStyle/>
        <a:p>
          <a:endParaRPr lang="es-GT"/>
        </a:p>
      </dgm:t>
    </dgm:pt>
    <dgm:pt modelId="{55DDC707-30D3-584B-BFE8-583B0AEBCDB7}" type="pres">
      <dgm:prSet presAssocID="{AACAA15E-5D6E-A844-8D95-44F665B5BBAE}" presName="parentNode" presStyleLbl="node1" presStyleIdx="2" presStyleCnt="4">
        <dgm:presLayoutVars>
          <dgm:chMax val="0"/>
          <dgm:bulletEnabled val="1"/>
        </dgm:presLayoutVars>
      </dgm:prSet>
      <dgm:spPr/>
      <dgm:t>
        <a:bodyPr/>
        <a:lstStyle/>
        <a:p>
          <a:endParaRPr lang="es-GT"/>
        </a:p>
      </dgm:t>
    </dgm:pt>
    <dgm:pt modelId="{5AACA0F8-910A-9341-A3C7-BC100475C005}" type="pres">
      <dgm:prSet presAssocID="{AACAA15E-5D6E-A844-8D95-44F665B5BBAE}" presName="childNode" presStyleLbl="node1" presStyleIdx="2" presStyleCnt="4">
        <dgm:presLayoutVars>
          <dgm:bulletEnabled val="1"/>
        </dgm:presLayoutVars>
      </dgm:prSet>
      <dgm:spPr/>
      <dgm:t>
        <a:bodyPr/>
        <a:lstStyle/>
        <a:p>
          <a:endParaRPr lang="en-US"/>
        </a:p>
      </dgm:t>
    </dgm:pt>
    <dgm:pt modelId="{6F6B6BF2-B6DC-5B40-9341-6034A3DC33E6}" type="pres">
      <dgm:prSet presAssocID="{F88EC63C-0024-DA45-957F-48E8437D3D2F}" presName="hSp" presStyleCnt="0"/>
      <dgm:spPr/>
    </dgm:pt>
    <dgm:pt modelId="{991A19BC-0713-2C49-8683-DCF146E1EEAA}" type="pres">
      <dgm:prSet presAssocID="{F88EC63C-0024-DA45-957F-48E8437D3D2F}" presName="vProcSp" presStyleCnt="0"/>
      <dgm:spPr/>
    </dgm:pt>
    <dgm:pt modelId="{B0908CC9-8CAC-0E47-8372-12D11577C5C7}" type="pres">
      <dgm:prSet presAssocID="{F88EC63C-0024-DA45-957F-48E8437D3D2F}" presName="vSp1" presStyleCnt="0"/>
      <dgm:spPr/>
    </dgm:pt>
    <dgm:pt modelId="{3B23325C-B2F9-BC40-B656-95F2D171D3AB}" type="pres">
      <dgm:prSet presAssocID="{F88EC63C-0024-DA45-957F-48E8437D3D2F}" presName="simulatedConn" presStyleLbl="solidFgAcc1" presStyleIdx="2" presStyleCnt="3"/>
      <dgm:spPr/>
    </dgm:pt>
    <dgm:pt modelId="{763ED7EC-1162-6941-9328-06978C052D1F}" type="pres">
      <dgm:prSet presAssocID="{F88EC63C-0024-DA45-957F-48E8437D3D2F}" presName="vSp2" presStyleCnt="0"/>
      <dgm:spPr/>
    </dgm:pt>
    <dgm:pt modelId="{5569C141-65DE-FB45-BC3F-83CA816280AB}" type="pres">
      <dgm:prSet presAssocID="{F88EC63C-0024-DA45-957F-48E8437D3D2F}" presName="sibTrans" presStyleCnt="0"/>
      <dgm:spPr/>
    </dgm:pt>
    <dgm:pt modelId="{CDB2CB5F-0FEC-ED40-A9DB-A70F9F0306E2}" type="pres">
      <dgm:prSet presAssocID="{5BC15D4D-0FA0-0742-9370-89CC4B9587D5}" presName="compositeNode" presStyleCnt="0">
        <dgm:presLayoutVars>
          <dgm:bulletEnabled val="1"/>
        </dgm:presLayoutVars>
      </dgm:prSet>
      <dgm:spPr/>
    </dgm:pt>
    <dgm:pt modelId="{C94E868A-0555-CE4B-83F6-13BB4B986F88}" type="pres">
      <dgm:prSet presAssocID="{5BC15D4D-0FA0-0742-9370-89CC4B9587D5}" presName="bgRect" presStyleLbl="node1" presStyleIdx="3" presStyleCnt="4" custScaleY="127509"/>
      <dgm:spPr/>
      <dgm:t>
        <a:bodyPr/>
        <a:lstStyle/>
        <a:p>
          <a:endParaRPr lang="es-GT"/>
        </a:p>
      </dgm:t>
    </dgm:pt>
    <dgm:pt modelId="{05ECA8E2-6097-5B4C-A021-22A59C863F2F}" type="pres">
      <dgm:prSet presAssocID="{5BC15D4D-0FA0-0742-9370-89CC4B9587D5}" presName="parentNode" presStyleLbl="node1" presStyleIdx="3" presStyleCnt="4">
        <dgm:presLayoutVars>
          <dgm:chMax val="0"/>
          <dgm:bulletEnabled val="1"/>
        </dgm:presLayoutVars>
      </dgm:prSet>
      <dgm:spPr/>
      <dgm:t>
        <a:bodyPr/>
        <a:lstStyle/>
        <a:p>
          <a:endParaRPr lang="es-GT"/>
        </a:p>
      </dgm:t>
    </dgm:pt>
    <dgm:pt modelId="{E8A0F22E-96C2-3D4C-9061-555EC89FC9EB}" type="pres">
      <dgm:prSet presAssocID="{5BC15D4D-0FA0-0742-9370-89CC4B9587D5}" presName="childNode" presStyleLbl="node1" presStyleIdx="3" presStyleCnt="4">
        <dgm:presLayoutVars>
          <dgm:bulletEnabled val="1"/>
        </dgm:presLayoutVars>
      </dgm:prSet>
      <dgm:spPr/>
      <dgm:t>
        <a:bodyPr/>
        <a:lstStyle/>
        <a:p>
          <a:endParaRPr lang="en-US"/>
        </a:p>
      </dgm:t>
    </dgm:pt>
  </dgm:ptLst>
  <dgm:cxnLst>
    <dgm:cxn modelId="{AF760EC0-2D6D-1842-B496-184FAF2C9F2D}" srcId="{B76C8B53-907F-2546-B136-DAD7CCC5DB9D}" destId="{B7C6722D-664D-2A4E-BA12-553428F75E9D}" srcOrd="0" destOrd="0" parTransId="{A0DD0E16-D353-AF44-91CF-B0060D962C0E}" sibTransId="{DD73C7C1-E9CE-0940-8721-0D066840DC65}"/>
    <dgm:cxn modelId="{47009589-FB67-DF41-876E-1DDFBD9C9852}" type="presOf" srcId="{F6AF5125-64EB-384F-9EF6-B43C9CA739FB}" destId="{5AACA0F8-910A-9341-A3C7-BC100475C005}" srcOrd="0" destOrd="0" presId="urn:microsoft.com/office/officeart/2005/8/layout/hProcess7"/>
    <dgm:cxn modelId="{2C1A6D98-7797-B544-8397-908219E76A7E}" type="presOf" srcId="{118A05AD-F639-5C41-86F0-A4DEA1959B27}" destId="{C3272E47-6EDE-EF44-B85C-6B8F559FD996}" srcOrd="0" destOrd="0" presId="urn:microsoft.com/office/officeart/2005/8/layout/hProcess7"/>
    <dgm:cxn modelId="{D1761397-788A-9942-9FF9-7DD446729CFF}" type="presOf" srcId="{D0C91CC1-5E47-D947-8C2A-59A91B61A6E7}" destId="{E62673E0-BA71-604E-9CAA-10AFBA969430}" srcOrd="0" destOrd="0" presId="urn:microsoft.com/office/officeart/2005/8/layout/hProcess7"/>
    <dgm:cxn modelId="{B3A56310-7D69-2546-B767-1EB9F2CF998A}" srcId="{118A05AD-F639-5C41-86F0-A4DEA1959B27}" destId="{D0C91CC1-5E47-D947-8C2A-59A91B61A6E7}" srcOrd="0" destOrd="0" parTransId="{6E1356DA-973F-F340-BEAD-B164319A3326}" sibTransId="{34366168-31D5-E14E-8E3E-8A8A390D378F}"/>
    <dgm:cxn modelId="{DCBAE599-C5A3-BA40-A29F-E52FB6A35F8F}" type="presOf" srcId="{AACAA15E-5D6E-A844-8D95-44F665B5BBAE}" destId="{55DDC707-30D3-584B-BFE8-583B0AEBCDB7}" srcOrd="1" destOrd="0" presId="urn:microsoft.com/office/officeart/2005/8/layout/hProcess7"/>
    <dgm:cxn modelId="{78681C91-953C-4042-B248-AB37856CEAE5}" type="presOf" srcId="{B75457C1-3447-C440-B6BA-A4FC49F2F4E5}" destId="{1277781A-DB05-5243-95AF-D656B44F7043}" srcOrd="0" destOrd="0" presId="urn:microsoft.com/office/officeart/2005/8/layout/hProcess7"/>
    <dgm:cxn modelId="{75F7C4C2-4DF1-664C-9D08-F3277D0B5C2A}" srcId="{5BC15D4D-0FA0-0742-9370-89CC4B9587D5}" destId="{1506C8F3-C435-3744-BAEA-C20B7AE0A1A9}" srcOrd="0" destOrd="0" parTransId="{4EC76A7F-56E0-9A4E-8916-EAD6694144AF}" sibTransId="{B034ADFC-F65B-6E42-8549-3AC48D0DFE61}"/>
    <dgm:cxn modelId="{C651923F-5972-EE4F-88F6-AB1566F160BD}" type="presOf" srcId="{AACAA15E-5D6E-A844-8D95-44F665B5BBAE}" destId="{8286C8AD-C064-6448-BF1E-FD771297ADBA}" srcOrd="0" destOrd="0" presId="urn:microsoft.com/office/officeart/2005/8/layout/hProcess7"/>
    <dgm:cxn modelId="{9E695F68-3406-4349-9B21-36B777CCDD35}" type="presOf" srcId="{1506C8F3-C435-3744-BAEA-C20B7AE0A1A9}" destId="{E8A0F22E-96C2-3D4C-9061-555EC89FC9EB}" srcOrd="0" destOrd="0" presId="urn:microsoft.com/office/officeart/2005/8/layout/hProcess7"/>
    <dgm:cxn modelId="{592D9F74-1954-4645-B2E7-497F916A5A36}" srcId="{B76C8B53-907F-2546-B136-DAD7CCC5DB9D}" destId="{5BC15D4D-0FA0-0742-9370-89CC4B9587D5}" srcOrd="3" destOrd="0" parTransId="{81A8D15A-2C6D-0B47-AABC-2D4D369D910B}" sibTransId="{3A70A948-6A5E-614F-B22D-016BAD0175C8}"/>
    <dgm:cxn modelId="{A4EF301D-EE94-6541-B9C3-1F153C0D7297}" type="presOf" srcId="{B76C8B53-907F-2546-B136-DAD7CCC5DB9D}" destId="{96CF0D29-EAE9-A649-A870-2996717EDF48}" srcOrd="0" destOrd="0" presId="urn:microsoft.com/office/officeart/2005/8/layout/hProcess7"/>
    <dgm:cxn modelId="{06309753-4166-6340-AB9E-BC1CBE3FBDE0}" type="presOf" srcId="{B7C6722D-664D-2A4E-BA12-553428F75E9D}" destId="{594712F1-FEA3-674A-8064-48F1FBCDCE5F}" srcOrd="0" destOrd="0" presId="urn:microsoft.com/office/officeart/2005/8/layout/hProcess7"/>
    <dgm:cxn modelId="{533A4EDC-DC26-B84C-B2AE-FC1880936FDD}" type="presOf" srcId="{5BC15D4D-0FA0-0742-9370-89CC4B9587D5}" destId="{05ECA8E2-6097-5B4C-A021-22A59C863F2F}" srcOrd="1" destOrd="0" presId="urn:microsoft.com/office/officeart/2005/8/layout/hProcess7"/>
    <dgm:cxn modelId="{E8476B5A-7E4E-0648-8FAE-F9BE4B29D23D}" srcId="{B76C8B53-907F-2546-B136-DAD7CCC5DB9D}" destId="{AACAA15E-5D6E-A844-8D95-44F665B5BBAE}" srcOrd="2" destOrd="0" parTransId="{07851AFD-CBCF-EB4E-8B95-07770B40AF7A}" sibTransId="{F88EC63C-0024-DA45-957F-48E8437D3D2F}"/>
    <dgm:cxn modelId="{D59A06AF-CC1F-0B44-9561-62DBE9837A65}" type="presOf" srcId="{118A05AD-F639-5C41-86F0-A4DEA1959B27}" destId="{71412577-4785-A745-9AD4-463795E41D46}" srcOrd="1" destOrd="0" presId="urn:microsoft.com/office/officeart/2005/8/layout/hProcess7"/>
    <dgm:cxn modelId="{1410DA70-8B78-9944-991A-8B460C1840A0}" srcId="{B7C6722D-664D-2A4E-BA12-553428F75E9D}" destId="{B75457C1-3447-C440-B6BA-A4FC49F2F4E5}" srcOrd="0" destOrd="0" parTransId="{000462DE-389C-374F-844D-D67AFC09EECE}" sibTransId="{7C15BDA2-3290-C046-98C2-0B1F3A9810A4}"/>
    <dgm:cxn modelId="{52A344BA-F8E6-A74F-ACE9-B746AEE9CC5C}" type="presOf" srcId="{5BC15D4D-0FA0-0742-9370-89CC4B9587D5}" destId="{C94E868A-0555-CE4B-83F6-13BB4B986F88}" srcOrd="0" destOrd="0" presId="urn:microsoft.com/office/officeart/2005/8/layout/hProcess7"/>
    <dgm:cxn modelId="{1FB9504D-1772-0141-877B-8D0A09CCE5B3}" srcId="{B76C8B53-907F-2546-B136-DAD7CCC5DB9D}" destId="{118A05AD-F639-5C41-86F0-A4DEA1959B27}" srcOrd="1" destOrd="0" parTransId="{3A6B078A-64DC-B84C-A2C9-D434E693A999}" sibTransId="{07C435E1-B457-A247-88F6-BF65CFFB63BE}"/>
    <dgm:cxn modelId="{D3E96995-9126-7C4B-8F15-1739E80AEA33}" type="presOf" srcId="{B7C6722D-664D-2A4E-BA12-553428F75E9D}" destId="{E126C8ED-7074-174E-93D4-899AFA91594C}" srcOrd="1" destOrd="0" presId="urn:microsoft.com/office/officeart/2005/8/layout/hProcess7"/>
    <dgm:cxn modelId="{A839DF14-AB14-EC49-BDBD-D79D899843EB}" srcId="{AACAA15E-5D6E-A844-8D95-44F665B5BBAE}" destId="{F6AF5125-64EB-384F-9EF6-B43C9CA739FB}" srcOrd="0" destOrd="0" parTransId="{3AF787FA-8694-FC48-A20C-32098C6ED5CC}" sibTransId="{7ADC00D5-9462-AC4F-B4EE-9CFDD722B2A0}"/>
    <dgm:cxn modelId="{EAF22380-DF6D-8F47-9392-CBE6C499BD13}" type="presParOf" srcId="{96CF0D29-EAE9-A649-A870-2996717EDF48}" destId="{4EAEC063-95AB-3D47-A3B1-9FCE53BA1EAD}" srcOrd="0" destOrd="0" presId="urn:microsoft.com/office/officeart/2005/8/layout/hProcess7"/>
    <dgm:cxn modelId="{EFC73A2A-C3DA-0149-AA38-7CBAC9618C72}" type="presParOf" srcId="{4EAEC063-95AB-3D47-A3B1-9FCE53BA1EAD}" destId="{594712F1-FEA3-674A-8064-48F1FBCDCE5F}" srcOrd="0" destOrd="0" presId="urn:microsoft.com/office/officeart/2005/8/layout/hProcess7"/>
    <dgm:cxn modelId="{8D184480-02A2-8949-AA76-532E426B8FB2}" type="presParOf" srcId="{4EAEC063-95AB-3D47-A3B1-9FCE53BA1EAD}" destId="{E126C8ED-7074-174E-93D4-899AFA91594C}" srcOrd="1" destOrd="0" presId="urn:microsoft.com/office/officeart/2005/8/layout/hProcess7"/>
    <dgm:cxn modelId="{A0DF8394-610E-3244-9026-F09BB4821615}" type="presParOf" srcId="{4EAEC063-95AB-3D47-A3B1-9FCE53BA1EAD}" destId="{1277781A-DB05-5243-95AF-D656B44F7043}" srcOrd="2" destOrd="0" presId="urn:microsoft.com/office/officeart/2005/8/layout/hProcess7"/>
    <dgm:cxn modelId="{6818B496-333E-9B4A-B8B7-962F3503F07C}" type="presParOf" srcId="{96CF0D29-EAE9-A649-A870-2996717EDF48}" destId="{B4E2F5A4-E1A2-EC45-8A4B-C3285F84A4BC}" srcOrd="1" destOrd="0" presId="urn:microsoft.com/office/officeart/2005/8/layout/hProcess7"/>
    <dgm:cxn modelId="{A5AD9AF6-B6DD-3D49-AE75-91C6037852B1}" type="presParOf" srcId="{96CF0D29-EAE9-A649-A870-2996717EDF48}" destId="{5EEFA00D-269E-F84E-AC6B-36299C1CD61E}" srcOrd="2" destOrd="0" presId="urn:microsoft.com/office/officeart/2005/8/layout/hProcess7"/>
    <dgm:cxn modelId="{C275BA57-2200-B941-BB40-A8F33631F6F6}" type="presParOf" srcId="{5EEFA00D-269E-F84E-AC6B-36299C1CD61E}" destId="{DD789B8A-D996-DE48-A7F1-03ADE7FE23BB}" srcOrd="0" destOrd="0" presId="urn:microsoft.com/office/officeart/2005/8/layout/hProcess7"/>
    <dgm:cxn modelId="{BD2D3C48-E0A3-7C47-BB66-2C50E89260C7}" type="presParOf" srcId="{5EEFA00D-269E-F84E-AC6B-36299C1CD61E}" destId="{BCF9AF5D-7222-644F-84E2-8FFB829F32C2}" srcOrd="1" destOrd="0" presId="urn:microsoft.com/office/officeart/2005/8/layout/hProcess7"/>
    <dgm:cxn modelId="{CC6AB19B-F2DA-C543-BACC-009B2F064BE5}" type="presParOf" srcId="{5EEFA00D-269E-F84E-AC6B-36299C1CD61E}" destId="{0C88D24C-EAFC-6C48-A2E0-10AF24F4B106}" srcOrd="2" destOrd="0" presId="urn:microsoft.com/office/officeart/2005/8/layout/hProcess7"/>
    <dgm:cxn modelId="{781738A9-9F6E-1D40-B20A-2B1F68F4E6B4}" type="presParOf" srcId="{96CF0D29-EAE9-A649-A870-2996717EDF48}" destId="{972B7606-CE74-074E-87DB-6DD563839898}" srcOrd="3" destOrd="0" presId="urn:microsoft.com/office/officeart/2005/8/layout/hProcess7"/>
    <dgm:cxn modelId="{D4F39AC5-4D16-CD41-96E6-C74D09845D74}" type="presParOf" srcId="{96CF0D29-EAE9-A649-A870-2996717EDF48}" destId="{4A2CC0F0-CA0C-BE45-862F-E030D285E44D}" srcOrd="4" destOrd="0" presId="urn:microsoft.com/office/officeart/2005/8/layout/hProcess7"/>
    <dgm:cxn modelId="{E29DB852-2170-FB44-9E5A-8991B3F2D729}" type="presParOf" srcId="{4A2CC0F0-CA0C-BE45-862F-E030D285E44D}" destId="{C3272E47-6EDE-EF44-B85C-6B8F559FD996}" srcOrd="0" destOrd="0" presId="urn:microsoft.com/office/officeart/2005/8/layout/hProcess7"/>
    <dgm:cxn modelId="{3397B0FC-4C4D-114D-8CC7-CEBEC80CB21D}" type="presParOf" srcId="{4A2CC0F0-CA0C-BE45-862F-E030D285E44D}" destId="{71412577-4785-A745-9AD4-463795E41D46}" srcOrd="1" destOrd="0" presId="urn:microsoft.com/office/officeart/2005/8/layout/hProcess7"/>
    <dgm:cxn modelId="{96026449-F8D7-7741-BC22-0F36421B8AEE}" type="presParOf" srcId="{4A2CC0F0-CA0C-BE45-862F-E030D285E44D}" destId="{E62673E0-BA71-604E-9CAA-10AFBA969430}" srcOrd="2" destOrd="0" presId="urn:microsoft.com/office/officeart/2005/8/layout/hProcess7"/>
    <dgm:cxn modelId="{89F08ACE-740C-F541-A9C4-7726BBD7C5D7}" type="presParOf" srcId="{96CF0D29-EAE9-A649-A870-2996717EDF48}" destId="{91DD1380-C799-6046-8A3D-4C9A08C64F5E}" srcOrd="5" destOrd="0" presId="urn:microsoft.com/office/officeart/2005/8/layout/hProcess7"/>
    <dgm:cxn modelId="{63A92B39-0B8C-1249-8490-04D0CEC1FDE0}" type="presParOf" srcId="{96CF0D29-EAE9-A649-A870-2996717EDF48}" destId="{A48F6121-2E8B-4348-B9EE-05B7453932F4}" srcOrd="6" destOrd="0" presId="urn:microsoft.com/office/officeart/2005/8/layout/hProcess7"/>
    <dgm:cxn modelId="{50EEC5E5-F94F-7948-9F54-182021EE74E2}" type="presParOf" srcId="{A48F6121-2E8B-4348-B9EE-05B7453932F4}" destId="{976DB729-BE98-7447-A114-232CD9C7AC76}" srcOrd="0" destOrd="0" presId="urn:microsoft.com/office/officeart/2005/8/layout/hProcess7"/>
    <dgm:cxn modelId="{4F09E9DD-CCA7-9E43-8306-C5D488E93738}" type="presParOf" srcId="{A48F6121-2E8B-4348-B9EE-05B7453932F4}" destId="{2BCCE3B0-95E0-2743-AE60-994660618273}" srcOrd="1" destOrd="0" presId="urn:microsoft.com/office/officeart/2005/8/layout/hProcess7"/>
    <dgm:cxn modelId="{FD9BBDBA-90CE-EF44-960B-FDFC72E925FE}" type="presParOf" srcId="{A48F6121-2E8B-4348-B9EE-05B7453932F4}" destId="{53A1400F-AAA4-1242-8ED9-88D26CBA1993}" srcOrd="2" destOrd="0" presId="urn:microsoft.com/office/officeart/2005/8/layout/hProcess7"/>
    <dgm:cxn modelId="{3B34ECBE-6559-C649-929D-51454F4255EC}" type="presParOf" srcId="{96CF0D29-EAE9-A649-A870-2996717EDF48}" destId="{C7772CBA-AA61-4440-99C2-7C9B2FE939D7}" srcOrd="7" destOrd="0" presId="urn:microsoft.com/office/officeart/2005/8/layout/hProcess7"/>
    <dgm:cxn modelId="{8763E240-457B-9B49-9461-198CB3288497}" type="presParOf" srcId="{96CF0D29-EAE9-A649-A870-2996717EDF48}" destId="{7837D2C9-FD1F-014E-A4F8-54906D5B5C6F}" srcOrd="8" destOrd="0" presId="urn:microsoft.com/office/officeart/2005/8/layout/hProcess7"/>
    <dgm:cxn modelId="{882B8179-4D51-3E4F-95E4-855770B4CF2D}" type="presParOf" srcId="{7837D2C9-FD1F-014E-A4F8-54906D5B5C6F}" destId="{8286C8AD-C064-6448-BF1E-FD771297ADBA}" srcOrd="0" destOrd="0" presId="urn:microsoft.com/office/officeart/2005/8/layout/hProcess7"/>
    <dgm:cxn modelId="{D9378BEF-9578-FF44-9600-AE5CDE4C8504}" type="presParOf" srcId="{7837D2C9-FD1F-014E-A4F8-54906D5B5C6F}" destId="{55DDC707-30D3-584B-BFE8-583B0AEBCDB7}" srcOrd="1" destOrd="0" presId="urn:microsoft.com/office/officeart/2005/8/layout/hProcess7"/>
    <dgm:cxn modelId="{9122B5EA-61D4-B442-A512-1D7D0EAAC2B8}" type="presParOf" srcId="{7837D2C9-FD1F-014E-A4F8-54906D5B5C6F}" destId="{5AACA0F8-910A-9341-A3C7-BC100475C005}" srcOrd="2" destOrd="0" presId="urn:microsoft.com/office/officeart/2005/8/layout/hProcess7"/>
    <dgm:cxn modelId="{2B8DA498-DB82-D542-AEAD-570EABFF0744}" type="presParOf" srcId="{96CF0D29-EAE9-A649-A870-2996717EDF48}" destId="{6F6B6BF2-B6DC-5B40-9341-6034A3DC33E6}" srcOrd="9" destOrd="0" presId="urn:microsoft.com/office/officeart/2005/8/layout/hProcess7"/>
    <dgm:cxn modelId="{3E1965DF-F023-E945-B584-2F5F2A52B179}" type="presParOf" srcId="{96CF0D29-EAE9-A649-A870-2996717EDF48}" destId="{991A19BC-0713-2C49-8683-DCF146E1EEAA}" srcOrd="10" destOrd="0" presId="urn:microsoft.com/office/officeart/2005/8/layout/hProcess7"/>
    <dgm:cxn modelId="{46F11FF4-2B4B-8841-90CA-43D5C15927C3}" type="presParOf" srcId="{991A19BC-0713-2C49-8683-DCF146E1EEAA}" destId="{B0908CC9-8CAC-0E47-8372-12D11577C5C7}" srcOrd="0" destOrd="0" presId="urn:microsoft.com/office/officeart/2005/8/layout/hProcess7"/>
    <dgm:cxn modelId="{37982291-657F-714D-A882-7EA95C644C46}" type="presParOf" srcId="{991A19BC-0713-2C49-8683-DCF146E1EEAA}" destId="{3B23325C-B2F9-BC40-B656-95F2D171D3AB}" srcOrd="1" destOrd="0" presId="urn:microsoft.com/office/officeart/2005/8/layout/hProcess7"/>
    <dgm:cxn modelId="{1A8F7416-348C-DB40-9E23-EFA3CAC4FC4C}" type="presParOf" srcId="{991A19BC-0713-2C49-8683-DCF146E1EEAA}" destId="{763ED7EC-1162-6941-9328-06978C052D1F}" srcOrd="2" destOrd="0" presId="urn:microsoft.com/office/officeart/2005/8/layout/hProcess7"/>
    <dgm:cxn modelId="{87B14A9A-CF3C-3444-82BB-14C058C99293}" type="presParOf" srcId="{96CF0D29-EAE9-A649-A870-2996717EDF48}" destId="{5569C141-65DE-FB45-BC3F-83CA816280AB}" srcOrd="11" destOrd="0" presId="urn:microsoft.com/office/officeart/2005/8/layout/hProcess7"/>
    <dgm:cxn modelId="{1FCFFAB7-4644-6442-8191-53DC5143705E}" type="presParOf" srcId="{96CF0D29-EAE9-A649-A870-2996717EDF48}" destId="{CDB2CB5F-0FEC-ED40-A9DB-A70F9F0306E2}" srcOrd="12" destOrd="0" presId="urn:microsoft.com/office/officeart/2005/8/layout/hProcess7"/>
    <dgm:cxn modelId="{65F9A471-56B8-7F46-981E-B605D628DF40}" type="presParOf" srcId="{CDB2CB5F-0FEC-ED40-A9DB-A70F9F0306E2}" destId="{C94E868A-0555-CE4B-83F6-13BB4B986F88}" srcOrd="0" destOrd="0" presId="urn:microsoft.com/office/officeart/2005/8/layout/hProcess7"/>
    <dgm:cxn modelId="{18376B4E-D99E-CB41-BABB-EB8A835A453B}" type="presParOf" srcId="{CDB2CB5F-0FEC-ED40-A9DB-A70F9F0306E2}" destId="{05ECA8E2-6097-5B4C-A021-22A59C863F2F}" srcOrd="1" destOrd="0" presId="urn:microsoft.com/office/officeart/2005/8/layout/hProcess7"/>
    <dgm:cxn modelId="{C0A0CD7B-3C87-5945-9E4F-F19219AD9F03}" type="presParOf" srcId="{CDB2CB5F-0FEC-ED40-A9DB-A70F9F0306E2}" destId="{E8A0F22E-96C2-3D4C-9061-555EC89FC9EB}"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758B6-DC36-F745-9AB3-A8A3C49185D5}">
      <dsp:nvSpPr>
        <dsp:cNvPr id="0" name=""/>
        <dsp:cNvSpPr/>
      </dsp:nvSpPr>
      <dsp:spPr>
        <a:xfrm rot="5400000">
          <a:off x="-200664" y="203810"/>
          <a:ext cx="1337762" cy="936433"/>
        </a:xfrm>
        <a:prstGeom prst="chevron">
          <a:avLst/>
        </a:prstGeom>
        <a:solidFill>
          <a:schemeClr val="accent6"/>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latin typeface="Gill Sans MT"/>
              <a:cs typeface="Gill Sans MT"/>
            </a:rPr>
            <a:t>1</a:t>
          </a:r>
          <a:r>
            <a:rPr lang="en-GB" sz="2600" kern="1200" noProof="0" dirty="0" smtClean="0">
              <a:latin typeface="Gill Sans MT"/>
              <a:cs typeface="Gill Sans MT"/>
            </a:rPr>
            <a:t>. </a:t>
          </a:r>
          <a:endParaRPr lang="en-GB" sz="2600" kern="1200" noProof="0" dirty="0">
            <a:latin typeface="Gill Sans MT"/>
            <a:cs typeface="Gill Sans MT"/>
          </a:endParaRPr>
        </a:p>
      </dsp:txBody>
      <dsp:txXfrm rot="-5400000">
        <a:off x="1" y="471363"/>
        <a:ext cx="936433" cy="401329"/>
      </dsp:txXfrm>
    </dsp:sp>
    <dsp:sp modelId="{D0DC92DA-4FFE-D946-9A51-2D5C0A78741D}">
      <dsp:nvSpPr>
        <dsp:cNvPr id="0" name=""/>
        <dsp:cNvSpPr/>
      </dsp:nvSpPr>
      <dsp:spPr>
        <a:xfrm rot="5400000">
          <a:off x="4605444" y="-3665863"/>
          <a:ext cx="869545" cy="820756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b="0" kern="1200" noProof="0" dirty="0" smtClean="0">
              <a:solidFill>
                <a:srgbClr val="1F497D"/>
              </a:solidFill>
              <a:latin typeface="Gill Sans MT"/>
              <a:cs typeface="Gill Sans MT"/>
            </a:rPr>
            <a:t>To establish the theme of migrant women as a priority on the regional agenda, with full respect of the human rights of migrant women as the basis.</a:t>
          </a:r>
          <a:endParaRPr lang="en-GB" sz="2000" b="0" kern="1200" noProof="0" dirty="0">
            <a:solidFill>
              <a:srgbClr val="1F497D"/>
            </a:solidFill>
            <a:latin typeface="Gill Sans MT"/>
            <a:cs typeface="Gill Sans MT"/>
          </a:endParaRPr>
        </a:p>
      </dsp:txBody>
      <dsp:txXfrm rot="-5400000">
        <a:off x="936434" y="45595"/>
        <a:ext cx="8165118" cy="784649"/>
      </dsp:txXfrm>
    </dsp:sp>
    <dsp:sp modelId="{9DEFB777-DD8C-AB48-B7AD-18CF2DC92231}">
      <dsp:nvSpPr>
        <dsp:cNvPr id="0" name=""/>
        <dsp:cNvSpPr/>
      </dsp:nvSpPr>
      <dsp:spPr>
        <a:xfrm rot="5400000">
          <a:off x="-200664" y="1400206"/>
          <a:ext cx="1337762" cy="936433"/>
        </a:xfrm>
        <a:prstGeom prst="chevron">
          <a:avLst/>
        </a:prstGeom>
        <a:solidFill>
          <a:srgbClr val="F79646"/>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noProof="0" dirty="0" smtClean="0">
              <a:latin typeface="Gill Sans MT"/>
              <a:cs typeface="Gill Sans MT"/>
            </a:rPr>
            <a:t>2. </a:t>
          </a:r>
          <a:endParaRPr lang="en-GB" sz="2600" kern="1200" noProof="0" dirty="0">
            <a:latin typeface="Gill Sans MT"/>
            <a:cs typeface="Gill Sans MT"/>
          </a:endParaRPr>
        </a:p>
      </dsp:txBody>
      <dsp:txXfrm rot="-5400000">
        <a:off x="1" y="1667759"/>
        <a:ext cx="936433" cy="401329"/>
      </dsp:txXfrm>
    </dsp:sp>
    <dsp:sp modelId="{8881F13B-74AE-CA41-AD0B-55A401A7FEBD}">
      <dsp:nvSpPr>
        <dsp:cNvPr id="0" name=""/>
        <dsp:cNvSpPr/>
      </dsp:nvSpPr>
      <dsp:spPr>
        <a:xfrm rot="5400000">
          <a:off x="4605444" y="-2469468"/>
          <a:ext cx="869545" cy="820756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noProof="0" dirty="0" smtClean="0">
              <a:solidFill>
                <a:srgbClr val="1F497D"/>
              </a:solidFill>
              <a:latin typeface="Gill Sans MT"/>
              <a:cs typeface="Gill Sans MT"/>
            </a:rPr>
            <a:t>To address the positive and negative impacts of migration of women in countries of origin, transit, destination and return, with a comprehensive, specific and inclusive approach. </a:t>
          </a:r>
          <a:endParaRPr lang="en-GB" sz="2000" kern="1200" noProof="0" dirty="0">
            <a:solidFill>
              <a:srgbClr val="1F497D"/>
            </a:solidFill>
            <a:latin typeface="Gill Sans MT"/>
            <a:cs typeface="Gill Sans MT"/>
          </a:endParaRPr>
        </a:p>
      </dsp:txBody>
      <dsp:txXfrm rot="-5400000">
        <a:off x="936434" y="1241990"/>
        <a:ext cx="8165118" cy="784649"/>
      </dsp:txXfrm>
    </dsp:sp>
    <dsp:sp modelId="{1CAC0E9F-C54C-8546-A4D3-60E64F8E00FD}">
      <dsp:nvSpPr>
        <dsp:cNvPr id="0" name=""/>
        <dsp:cNvSpPr/>
      </dsp:nvSpPr>
      <dsp:spPr>
        <a:xfrm rot="5400000">
          <a:off x="-200664" y="2732520"/>
          <a:ext cx="1337762" cy="936433"/>
        </a:xfrm>
        <a:prstGeom prst="chevron">
          <a:avLst/>
        </a:prstGeom>
        <a:solidFill>
          <a:srgbClr val="F79646"/>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noProof="0" dirty="0" smtClean="0">
              <a:latin typeface="Gill Sans MT"/>
              <a:cs typeface="Gill Sans MT"/>
            </a:rPr>
            <a:t>3. </a:t>
          </a:r>
          <a:endParaRPr lang="en-GB" sz="2600" kern="1200" noProof="0" dirty="0">
            <a:latin typeface="Gill Sans MT"/>
            <a:cs typeface="Gill Sans MT"/>
          </a:endParaRPr>
        </a:p>
      </dsp:txBody>
      <dsp:txXfrm rot="-5400000">
        <a:off x="1" y="3000073"/>
        <a:ext cx="936433" cy="401329"/>
      </dsp:txXfrm>
    </dsp:sp>
    <dsp:sp modelId="{288C6CE5-051F-6443-921B-55BBAD916631}">
      <dsp:nvSpPr>
        <dsp:cNvPr id="0" name=""/>
        <dsp:cNvSpPr/>
      </dsp:nvSpPr>
      <dsp:spPr>
        <a:xfrm rot="5400000">
          <a:off x="4469525" y="-1137154"/>
          <a:ext cx="1141382" cy="820756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GB" sz="2000" kern="1200" noProof="0" dirty="0">
            <a:latin typeface="Gill Sans MT"/>
            <a:cs typeface="Gill Sans MT"/>
          </a:endParaRPr>
        </a:p>
        <a:p>
          <a:pPr marL="228600" lvl="1" indent="-228600" algn="l" defTabSz="889000">
            <a:lnSpc>
              <a:spcPct val="90000"/>
            </a:lnSpc>
            <a:spcBef>
              <a:spcPct val="0"/>
            </a:spcBef>
            <a:spcAft>
              <a:spcPct val="15000"/>
            </a:spcAft>
            <a:buChar char="••"/>
          </a:pPr>
          <a:r>
            <a:rPr lang="en-GB" sz="2000" kern="1200" noProof="0" dirty="0" smtClean="0">
              <a:solidFill>
                <a:srgbClr val="1F497D"/>
              </a:solidFill>
              <a:latin typeface="Gill Sans MT"/>
              <a:cs typeface="Gill Sans MT"/>
            </a:rPr>
            <a:t>To promote actions and programmes benefiting migrant women and the exchange of updated information and best practices in the region of the RCM through strengthening the links between relevant institutions, migration management spheres and civil society.</a:t>
          </a:r>
          <a:endParaRPr lang="en-GB" sz="2000" kern="1200" noProof="0" dirty="0">
            <a:solidFill>
              <a:srgbClr val="1F497D"/>
            </a:solidFill>
            <a:latin typeface="Gill Sans MT"/>
            <a:cs typeface="Gill Sans MT"/>
          </a:endParaRPr>
        </a:p>
        <a:p>
          <a:pPr marL="228600" lvl="1" indent="-228600" algn="l" defTabSz="889000">
            <a:lnSpc>
              <a:spcPct val="90000"/>
            </a:lnSpc>
            <a:spcBef>
              <a:spcPct val="0"/>
            </a:spcBef>
            <a:spcAft>
              <a:spcPct val="15000"/>
            </a:spcAft>
            <a:buChar char="••"/>
          </a:pPr>
          <a:endParaRPr lang="en-GB" sz="2000" kern="1200" noProof="0" dirty="0">
            <a:latin typeface="Gill Sans MT"/>
            <a:cs typeface="Gill Sans MT"/>
          </a:endParaRPr>
        </a:p>
      </dsp:txBody>
      <dsp:txXfrm rot="-5400000">
        <a:off x="936433" y="2451656"/>
        <a:ext cx="8151848" cy="1029946"/>
      </dsp:txXfrm>
    </dsp:sp>
    <dsp:sp modelId="{95C4598C-4C50-CC48-969C-C45BD9B627C8}">
      <dsp:nvSpPr>
        <dsp:cNvPr id="0" name=""/>
        <dsp:cNvSpPr/>
      </dsp:nvSpPr>
      <dsp:spPr>
        <a:xfrm rot="5400000">
          <a:off x="-200664" y="3928915"/>
          <a:ext cx="1337762" cy="936433"/>
        </a:xfrm>
        <a:prstGeom prst="chevron">
          <a:avLst/>
        </a:prstGeom>
        <a:solidFill>
          <a:srgbClr val="F79646"/>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noProof="0" dirty="0" smtClean="0">
              <a:latin typeface="Gill Sans MT"/>
              <a:cs typeface="Gill Sans MT"/>
            </a:rPr>
            <a:t>4. </a:t>
          </a:r>
          <a:endParaRPr lang="en-GB" sz="2600" kern="1200" noProof="0" dirty="0">
            <a:latin typeface="Gill Sans MT"/>
            <a:cs typeface="Gill Sans MT"/>
          </a:endParaRPr>
        </a:p>
      </dsp:txBody>
      <dsp:txXfrm rot="-5400000">
        <a:off x="1" y="4196468"/>
        <a:ext cx="936433" cy="401329"/>
      </dsp:txXfrm>
    </dsp:sp>
    <dsp:sp modelId="{6D7E88BC-6AE7-C243-86C0-68E0837B09D9}">
      <dsp:nvSpPr>
        <dsp:cNvPr id="0" name=""/>
        <dsp:cNvSpPr/>
      </dsp:nvSpPr>
      <dsp:spPr>
        <a:xfrm rot="5400000">
          <a:off x="4605444" y="59240"/>
          <a:ext cx="869545" cy="820756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GB" sz="2000" kern="1200" noProof="0" dirty="0">
            <a:latin typeface="Gill Sans MT"/>
            <a:cs typeface="Gill Sans MT"/>
          </a:endParaRPr>
        </a:p>
        <a:p>
          <a:pPr marL="228600" lvl="1" indent="-228600" algn="l" defTabSz="889000">
            <a:lnSpc>
              <a:spcPct val="90000"/>
            </a:lnSpc>
            <a:spcBef>
              <a:spcPct val="0"/>
            </a:spcBef>
            <a:spcAft>
              <a:spcPct val="15000"/>
            </a:spcAft>
            <a:buChar char="••"/>
          </a:pPr>
          <a:r>
            <a:rPr lang="en-GB" sz="2000" kern="1200" noProof="0" dirty="0" smtClean="0">
              <a:solidFill>
                <a:srgbClr val="1F497D"/>
              </a:solidFill>
              <a:latin typeface="Gill Sans MT"/>
              <a:cs typeface="Gill Sans MT"/>
            </a:rPr>
            <a:t>To create spaces for learning and reflection to enable citizens and civil servants from RCM Member Countries to gain a deep understanding of the link between women, migration and development. </a:t>
          </a:r>
          <a:endParaRPr lang="en-GB" sz="2000" kern="1200" noProof="0" dirty="0">
            <a:solidFill>
              <a:srgbClr val="1F497D"/>
            </a:solidFill>
            <a:latin typeface="Gill Sans MT"/>
            <a:cs typeface="Gill Sans MT"/>
          </a:endParaRPr>
        </a:p>
        <a:p>
          <a:pPr marL="228600" lvl="1" indent="-228600" algn="l" defTabSz="889000">
            <a:lnSpc>
              <a:spcPct val="90000"/>
            </a:lnSpc>
            <a:spcBef>
              <a:spcPct val="0"/>
            </a:spcBef>
            <a:spcAft>
              <a:spcPct val="15000"/>
            </a:spcAft>
            <a:buChar char="••"/>
          </a:pPr>
          <a:endParaRPr lang="en-US" sz="2000" kern="1200" dirty="0">
            <a:latin typeface="Gill Sans MT"/>
            <a:cs typeface="Gill Sans MT"/>
          </a:endParaRPr>
        </a:p>
      </dsp:txBody>
      <dsp:txXfrm rot="-5400000">
        <a:off x="936434" y="3770698"/>
        <a:ext cx="8165118" cy="784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12F1-FEA3-674A-8064-48F1FBCDCE5F}">
      <dsp:nvSpPr>
        <dsp:cNvPr id="0" name=""/>
        <dsp:cNvSpPr/>
      </dsp:nvSpPr>
      <dsp:spPr>
        <a:xfrm>
          <a:off x="2340" y="797622"/>
          <a:ext cx="2089810" cy="3473915"/>
        </a:xfrm>
        <a:prstGeom prst="roundRect">
          <a:avLst>
            <a:gd name="adj" fmla="val 5000"/>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GB" sz="2400" kern="1200" noProof="0" dirty="0" smtClean="0">
              <a:latin typeface="Gill Sans MT"/>
              <a:cs typeface="Gill Sans MT"/>
            </a:rPr>
            <a:t>1. </a:t>
          </a:r>
          <a:endParaRPr lang="en-GB" sz="2400" kern="1200" noProof="0" dirty="0">
            <a:latin typeface="Gill Sans MT"/>
            <a:cs typeface="Gill Sans MT"/>
          </a:endParaRPr>
        </a:p>
      </dsp:txBody>
      <dsp:txXfrm rot="16200000">
        <a:off x="-1212983" y="2012946"/>
        <a:ext cx="2848611" cy="417962"/>
      </dsp:txXfrm>
    </dsp:sp>
    <dsp:sp modelId="{1277781A-DB05-5243-95AF-D656B44F7043}">
      <dsp:nvSpPr>
        <dsp:cNvPr id="0" name=""/>
        <dsp:cNvSpPr/>
      </dsp:nvSpPr>
      <dsp:spPr>
        <a:xfrm>
          <a:off x="433393" y="797622"/>
          <a:ext cx="1556908" cy="3473915"/>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GB" sz="2400" b="0" kern="1200" noProof="0" dirty="0" smtClean="0">
              <a:solidFill>
                <a:srgbClr val="1F497D"/>
              </a:solidFill>
              <a:latin typeface="Gill Sans MT"/>
              <a:cs typeface="Gill Sans MT"/>
            </a:rPr>
            <a:t>Promote a meeting of parlamenta-rians of RCM Member Countries</a:t>
          </a:r>
          <a:endParaRPr lang="en-GB" sz="2400" b="0" kern="1200" noProof="0" dirty="0">
            <a:solidFill>
              <a:srgbClr val="1F497D"/>
            </a:solidFill>
            <a:latin typeface="Gill Sans MT"/>
            <a:cs typeface="Gill Sans MT"/>
          </a:endParaRPr>
        </a:p>
      </dsp:txBody>
      <dsp:txXfrm>
        <a:off x="433393" y="797622"/>
        <a:ext cx="1556908" cy="3473915"/>
      </dsp:txXfrm>
    </dsp:sp>
    <dsp:sp modelId="{C3272E47-6EDE-EF44-B85C-6B8F559FD996}">
      <dsp:nvSpPr>
        <dsp:cNvPr id="0" name=""/>
        <dsp:cNvSpPr/>
      </dsp:nvSpPr>
      <dsp:spPr>
        <a:xfrm>
          <a:off x="2171614" y="797622"/>
          <a:ext cx="2270373" cy="3473915"/>
        </a:xfrm>
        <a:prstGeom prst="roundRect">
          <a:avLst>
            <a:gd name="adj" fmla="val 5000"/>
          </a:avLst>
        </a:prstGeom>
        <a:solidFill>
          <a:srgbClr val="F7964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GB" sz="2400" kern="1200" noProof="0" dirty="0" smtClean="0">
              <a:latin typeface="Gill Sans MT"/>
              <a:cs typeface="Gill Sans MT"/>
            </a:rPr>
            <a:t>2. </a:t>
          </a:r>
          <a:endParaRPr lang="en-GB" sz="2400" kern="1200" noProof="0" dirty="0">
            <a:latin typeface="Gill Sans MT"/>
            <a:cs typeface="Gill Sans MT"/>
          </a:endParaRPr>
        </a:p>
      </dsp:txBody>
      <dsp:txXfrm rot="16200000">
        <a:off x="974345" y="1994890"/>
        <a:ext cx="2848611" cy="454074"/>
      </dsp:txXfrm>
    </dsp:sp>
    <dsp:sp modelId="{BCF9AF5D-7222-644F-84E2-8FFB829F32C2}">
      <dsp:nvSpPr>
        <dsp:cNvPr id="0" name=""/>
        <dsp:cNvSpPr/>
      </dsp:nvSpPr>
      <dsp:spPr>
        <a:xfrm rot="5400000">
          <a:off x="1982963" y="2960704"/>
          <a:ext cx="400004" cy="34055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2673E0-BA71-604E-9CAA-10AFBA969430}">
      <dsp:nvSpPr>
        <dsp:cNvPr id="0" name=""/>
        <dsp:cNvSpPr/>
      </dsp:nvSpPr>
      <dsp:spPr>
        <a:xfrm>
          <a:off x="2625688" y="797622"/>
          <a:ext cx="1691427" cy="3473915"/>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GB" sz="2400" kern="1200" noProof="0" dirty="0" smtClean="0">
              <a:solidFill>
                <a:srgbClr val="1F497D"/>
              </a:solidFill>
              <a:latin typeface="Gill Sans MT"/>
              <a:cs typeface="Gill Sans MT"/>
            </a:rPr>
            <a:t>Promote the adoption of a document on guidelines for action and the protection of migrant women</a:t>
          </a:r>
          <a:endParaRPr lang="en-GB" sz="2400" kern="1200" noProof="0" dirty="0">
            <a:solidFill>
              <a:srgbClr val="1F497D"/>
            </a:solidFill>
            <a:latin typeface="Gill Sans MT"/>
            <a:cs typeface="Gill Sans MT"/>
          </a:endParaRPr>
        </a:p>
      </dsp:txBody>
      <dsp:txXfrm>
        <a:off x="2625688" y="797622"/>
        <a:ext cx="1691427" cy="3473915"/>
      </dsp:txXfrm>
    </dsp:sp>
    <dsp:sp modelId="{8286C8AD-C064-6448-BF1E-FD771297ADBA}">
      <dsp:nvSpPr>
        <dsp:cNvPr id="0" name=""/>
        <dsp:cNvSpPr/>
      </dsp:nvSpPr>
      <dsp:spPr>
        <a:xfrm>
          <a:off x="4521450" y="797622"/>
          <a:ext cx="2270373" cy="3473915"/>
        </a:xfrm>
        <a:prstGeom prst="roundRect">
          <a:avLst>
            <a:gd name="adj" fmla="val 5000"/>
          </a:avLst>
        </a:prstGeom>
        <a:solidFill>
          <a:srgbClr val="F7964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GB" sz="2400" kern="1200" noProof="0" dirty="0" smtClean="0">
              <a:latin typeface="Gill Sans MT"/>
              <a:cs typeface="Gill Sans MT"/>
            </a:rPr>
            <a:t>3. </a:t>
          </a:r>
          <a:endParaRPr lang="en-GB" sz="2400" kern="1200" noProof="0" dirty="0">
            <a:latin typeface="Gill Sans MT"/>
            <a:cs typeface="Gill Sans MT"/>
          </a:endParaRPr>
        </a:p>
      </dsp:txBody>
      <dsp:txXfrm rot="16200000">
        <a:off x="3324181" y="1994890"/>
        <a:ext cx="2848611" cy="454074"/>
      </dsp:txXfrm>
    </dsp:sp>
    <dsp:sp modelId="{2BCCE3B0-95E0-2743-AE60-994660618273}">
      <dsp:nvSpPr>
        <dsp:cNvPr id="0" name=""/>
        <dsp:cNvSpPr/>
      </dsp:nvSpPr>
      <dsp:spPr>
        <a:xfrm rot="5400000">
          <a:off x="4332799" y="2960704"/>
          <a:ext cx="400004" cy="34055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AACA0F8-910A-9341-A3C7-BC100475C005}">
      <dsp:nvSpPr>
        <dsp:cNvPr id="0" name=""/>
        <dsp:cNvSpPr/>
      </dsp:nvSpPr>
      <dsp:spPr>
        <a:xfrm>
          <a:off x="4975524" y="797622"/>
          <a:ext cx="1691427" cy="3473915"/>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GB" sz="2400" kern="1200" noProof="0" dirty="0" smtClean="0">
              <a:solidFill>
                <a:srgbClr val="1F497D"/>
              </a:solidFill>
              <a:latin typeface="Gill Sans MT"/>
              <a:cs typeface="Gill Sans MT"/>
            </a:rPr>
            <a:t>A diploma course on migrant women, together with academia</a:t>
          </a:r>
          <a:endParaRPr lang="en-GB" sz="2400" kern="1200" noProof="0" dirty="0">
            <a:solidFill>
              <a:srgbClr val="1F497D"/>
            </a:solidFill>
            <a:latin typeface="Gill Sans MT"/>
            <a:cs typeface="Gill Sans MT"/>
          </a:endParaRPr>
        </a:p>
      </dsp:txBody>
      <dsp:txXfrm>
        <a:off x="4975524" y="797622"/>
        <a:ext cx="1691427" cy="3473915"/>
      </dsp:txXfrm>
    </dsp:sp>
    <dsp:sp modelId="{C94E868A-0555-CE4B-83F6-13BB4B986F88}">
      <dsp:nvSpPr>
        <dsp:cNvPr id="0" name=""/>
        <dsp:cNvSpPr/>
      </dsp:nvSpPr>
      <dsp:spPr>
        <a:xfrm>
          <a:off x="6871286" y="797622"/>
          <a:ext cx="2270373" cy="3473915"/>
        </a:xfrm>
        <a:prstGeom prst="roundRect">
          <a:avLst>
            <a:gd name="adj" fmla="val 5000"/>
          </a:avLst>
        </a:prstGeom>
        <a:solidFill>
          <a:srgbClr val="F7964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r>
            <a:rPr lang="en-GB" sz="2400" kern="1200" noProof="0" dirty="0" smtClean="0">
              <a:latin typeface="Gill Sans MT"/>
              <a:cs typeface="Gill Sans MT"/>
            </a:rPr>
            <a:t>4. </a:t>
          </a:r>
          <a:endParaRPr lang="en-GB" sz="2400" kern="1200" noProof="0" dirty="0">
            <a:latin typeface="Gill Sans MT"/>
            <a:cs typeface="Gill Sans MT"/>
          </a:endParaRPr>
        </a:p>
      </dsp:txBody>
      <dsp:txXfrm rot="16200000">
        <a:off x="5674018" y="1994890"/>
        <a:ext cx="2848611" cy="454074"/>
      </dsp:txXfrm>
    </dsp:sp>
    <dsp:sp modelId="{3B23325C-B2F9-BC40-B656-95F2D171D3AB}">
      <dsp:nvSpPr>
        <dsp:cNvPr id="0" name=""/>
        <dsp:cNvSpPr/>
      </dsp:nvSpPr>
      <dsp:spPr>
        <a:xfrm rot="5400000">
          <a:off x="6682635" y="2960704"/>
          <a:ext cx="400004" cy="340555"/>
        </a:xfrm>
        <a:prstGeom prst="flowChartExtra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A0F22E-96C2-3D4C-9061-555EC89FC9EB}">
      <dsp:nvSpPr>
        <dsp:cNvPr id="0" name=""/>
        <dsp:cNvSpPr/>
      </dsp:nvSpPr>
      <dsp:spPr>
        <a:xfrm>
          <a:off x="7325360" y="797622"/>
          <a:ext cx="1691427" cy="3473915"/>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GB" sz="2400" kern="1200" noProof="0" dirty="0" smtClean="0">
              <a:solidFill>
                <a:srgbClr val="1F497D"/>
              </a:solidFill>
              <a:latin typeface="Gill Sans MT"/>
              <a:cs typeface="Gill Sans MT"/>
            </a:rPr>
            <a:t>A course for consular officers on international regulations concerning migrant women</a:t>
          </a:r>
          <a:endParaRPr lang="en-GB" sz="2400" kern="1200" noProof="0" dirty="0">
            <a:latin typeface="Gill Sans MT"/>
            <a:cs typeface="Gill Sans MT"/>
          </a:endParaRPr>
        </a:p>
      </dsp:txBody>
      <dsp:txXfrm>
        <a:off x="7325360" y="797622"/>
        <a:ext cx="1691427" cy="34739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sz="quarter" idx="1"/>
          </p:nvPr>
        </p:nvSpPr>
        <p:spPr>
          <a:xfrm>
            <a:off x="3845947" y="0"/>
            <a:ext cx="2942220" cy="496491"/>
          </a:xfrm>
          <a:prstGeom prst="rect">
            <a:avLst/>
          </a:prstGeom>
        </p:spPr>
        <p:txBody>
          <a:bodyPr vert="horz" lIns="91440" tIns="45720" rIns="91440" bIns="45720" rtlCol="0"/>
          <a:lstStyle>
            <a:lvl1pPr algn="r">
              <a:defRPr sz="1200"/>
            </a:lvl1pPr>
          </a:lstStyle>
          <a:p>
            <a:fld id="{AB000E6C-91EB-4972-9201-BA64D1CB3141}" type="datetimeFigureOut">
              <a:rPr lang="es-SV" smtClean="0"/>
              <a:pPr/>
              <a:t>11/17/16</a:t>
            </a:fld>
            <a:endParaRPr lang="es-SV"/>
          </a:p>
        </p:txBody>
      </p:sp>
      <p:sp>
        <p:nvSpPr>
          <p:cNvPr id="4" name="Footer Placeholder 3"/>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a:defRPr sz="1200"/>
            </a:lvl1pPr>
          </a:lstStyle>
          <a:p>
            <a:endParaRPr lang="es-SV"/>
          </a:p>
        </p:txBody>
      </p:sp>
      <p:sp>
        <p:nvSpPr>
          <p:cNvPr id="5" name="Slide Number Placeholder 4"/>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a:defRPr sz="1200"/>
            </a:lvl1pPr>
          </a:lstStyle>
          <a:p>
            <a:fld id="{75C0C72C-E129-46D7-8C80-70BB926D90A1}" type="slidenum">
              <a:rPr lang="es-SV" smtClean="0"/>
              <a:pPr/>
              <a:t>‹Nr.›</a:t>
            </a:fld>
            <a:endParaRPr lang="es-SV"/>
          </a:p>
        </p:txBody>
      </p:sp>
    </p:spTree>
    <p:extLst>
      <p:ext uri="{BB962C8B-B14F-4D97-AF65-F5344CB8AC3E}">
        <p14:creationId xmlns:p14="http://schemas.microsoft.com/office/powerpoint/2010/main" val="1808545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664AF3FE-8693-4CC5-8497-7CA2CC1310E4}" type="datetimeFigureOut">
              <a:rPr lang="es-SV" smtClean="0"/>
              <a:pPr/>
              <a:t>11/17/16</a:t>
            </a:fld>
            <a:endParaRPr lang="es-SV"/>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es-SV"/>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s-SV"/>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0E58214B-2984-4D79-BB7D-33F27F348F75}" type="slidenum">
              <a:rPr lang="es-SV" smtClean="0"/>
              <a:pPr/>
              <a:t>‹Nr.›</a:t>
            </a:fld>
            <a:endParaRPr lang="es-SV"/>
          </a:p>
        </p:txBody>
      </p:sp>
    </p:spTree>
    <p:extLst>
      <p:ext uri="{BB962C8B-B14F-4D97-AF65-F5344CB8AC3E}">
        <p14:creationId xmlns:p14="http://schemas.microsoft.com/office/powerpoint/2010/main" val="3442449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SV" dirty="0"/>
          </a:p>
        </p:txBody>
      </p:sp>
      <p:sp>
        <p:nvSpPr>
          <p:cNvPr id="4" name="Slide Number Placeholder 3"/>
          <p:cNvSpPr>
            <a:spLocks noGrp="1"/>
          </p:cNvSpPr>
          <p:nvPr>
            <p:ph type="sldNum" sz="quarter" idx="10"/>
          </p:nvPr>
        </p:nvSpPr>
        <p:spPr/>
        <p:txBody>
          <a:bodyPr/>
          <a:lstStyle/>
          <a:p>
            <a:fld id="{0E58214B-2984-4D79-BB7D-33F27F348F75}" type="slidenum">
              <a:rPr lang="es-SV" smtClean="0"/>
              <a:pPr/>
              <a:t>6</a:t>
            </a:fld>
            <a:endParaRPr lang="es-S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SV" dirty="0"/>
          </a:p>
        </p:txBody>
      </p:sp>
      <p:sp>
        <p:nvSpPr>
          <p:cNvPr id="4" name="Slide Number Placeholder 3"/>
          <p:cNvSpPr>
            <a:spLocks noGrp="1"/>
          </p:cNvSpPr>
          <p:nvPr>
            <p:ph type="sldNum" sz="quarter" idx="10"/>
          </p:nvPr>
        </p:nvSpPr>
        <p:spPr/>
        <p:txBody>
          <a:bodyPr/>
          <a:lstStyle/>
          <a:p>
            <a:fld id="{0E58214B-2984-4D79-BB7D-33F27F348F75}" type="slidenum">
              <a:rPr lang="es-SV" smtClean="0"/>
              <a:pPr/>
              <a:t>7</a:t>
            </a:fld>
            <a:endParaRPr lang="es-S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SV" dirty="0"/>
          </a:p>
        </p:txBody>
      </p:sp>
      <p:sp>
        <p:nvSpPr>
          <p:cNvPr id="4" name="Slide Number Placeholder 3"/>
          <p:cNvSpPr>
            <a:spLocks noGrp="1"/>
          </p:cNvSpPr>
          <p:nvPr>
            <p:ph type="sldNum" sz="quarter" idx="10"/>
          </p:nvPr>
        </p:nvSpPr>
        <p:spPr/>
        <p:txBody>
          <a:bodyPr/>
          <a:lstStyle/>
          <a:p>
            <a:fld id="{0E58214B-2984-4D79-BB7D-33F27F348F75}" type="slidenum">
              <a:rPr lang="es-SV" smtClean="0"/>
              <a:pPr/>
              <a:t>9</a:t>
            </a:fld>
            <a:endParaRPr lang="es-S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SV" dirty="0"/>
          </a:p>
        </p:txBody>
      </p:sp>
      <p:sp>
        <p:nvSpPr>
          <p:cNvPr id="4" name="Slide Number Placeholder 3"/>
          <p:cNvSpPr>
            <a:spLocks noGrp="1"/>
          </p:cNvSpPr>
          <p:nvPr>
            <p:ph type="sldNum" sz="quarter" idx="10"/>
          </p:nvPr>
        </p:nvSpPr>
        <p:spPr/>
        <p:txBody>
          <a:bodyPr/>
          <a:lstStyle/>
          <a:p>
            <a:fld id="{0E58214B-2984-4D79-BB7D-33F27F348F75}" type="slidenum">
              <a:rPr lang="es-SV" smtClean="0"/>
              <a:pPr/>
              <a:t>11</a:t>
            </a:fld>
            <a:endParaRPr lang="es-S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S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SV"/>
          </a:p>
        </p:txBody>
      </p:sp>
      <p:sp>
        <p:nvSpPr>
          <p:cNvPr id="4" name="Date Placeholder 3"/>
          <p:cNvSpPr>
            <a:spLocks noGrp="1"/>
          </p:cNvSpPr>
          <p:nvPr>
            <p:ph type="dt" sz="half" idx="10"/>
          </p:nvPr>
        </p:nvSpPr>
        <p:spPr/>
        <p:txBody>
          <a:bodyPr/>
          <a:lstStyle/>
          <a:p>
            <a:fld id="{E3E873DC-0EF0-47A7-BE36-02130B79C19D}" type="datetimeFigureOut">
              <a:rPr lang="es-SV" smtClean="0"/>
              <a:pPr/>
              <a:t>11/17/16</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S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4" name="Date Placeholder 3"/>
          <p:cNvSpPr>
            <a:spLocks noGrp="1"/>
          </p:cNvSpPr>
          <p:nvPr>
            <p:ph type="dt" sz="half" idx="10"/>
          </p:nvPr>
        </p:nvSpPr>
        <p:spPr/>
        <p:txBody>
          <a:bodyPr/>
          <a:lstStyle/>
          <a:p>
            <a:fld id="{E3E873DC-0EF0-47A7-BE36-02130B79C19D}" type="datetimeFigureOut">
              <a:rPr lang="es-SV" smtClean="0"/>
              <a:pPr/>
              <a:t>11/17/16</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S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4" name="Date Placeholder 3"/>
          <p:cNvSpPr>
            <a:spLocks noGrp="1"/>
          </p:cNvSpPr>
          <p:nvPr>
            <p:ph type="dt" sz="half" idx="10"/>
          </p:nvPr>
        </p:nvSpPr>
        <p:spPr/>
        <p:txBody>
          <a:bodyPr/>
          <a:lstStyle/>
          <a:p>
            <a:fld id="{E3E873DC-0EF0-47A7-BE36-02130B79C19D}" type="datetimeFigureOut">
              <a:rPr lang="es-SV" smtClean="0"/>
              <a:pPr/>
              <a:t>11/17/16</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S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4" name="Date Placeholder 3"/>
          <p:cNvSpPr>
            <a:spLocks noGrp="1"/>
          </p:cNvSpPr>
          <p:nvPr>
            <p:ph type="dt" sz="half" idx="10"/>
          </p:nvPr>
        </p:nvSpPr>
        <p:spPr/>
        <p:txBody>
          <a:bodyPr/>
          <a:lstStyle/>
          <a:p>
            <a:fld id="{E3E873DC-0EF0-47A7-BE36-02130B79C19D}" type="datetimeFigureOut">
              <a:rPr lang="es-SV" smtClean="0"/>
              <a:pPr/>
              <a:t>11/17/16</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S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873DC-0EF0-47A7-BE36-02130B79C19D}" type="datetimeFigureOut">
              <a:rPr lang="es-SV" smtClean="0"/>
              <a:pPr/>
              <a:t>11/17/16</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S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5" name="Date Placeholder 4"/>
          <p:cNvSpPr>
            <a:spLocks noGrp="1"/>
          </p:cNvSpPr>
          <p:nvPr>
            <p:ph type="dt" sz="half" idx="10"/>
          </p:nvPr>
        </p:nvSpPr>
        <p:spPr/>
        <p:txBody>
          <a:bodyPr/>
          <a:lstStyle/>
          <a:p>
            <a:fld id="{E3E873DC-0EF0-47A7-BE36-02130B79C19D}" type="datetimeFigureOut">
              <a:rPr lang="es-SV" smtClean="0"/>
              <a:pPr/>
              <a:t>11/17/16</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S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7" name="Date Placeholder 6"/>
          <p:cNvSpPr>
            <a:spLocks noGrp="1"/>
          </p:cNvSpPr>
          <p:nvPr>
            <p:ph type="dt" sz="half" idx="10"/>
          </p:nvPr>
        </p:nvSpPr>
        <p:spPr/>
        <p:txBody>
          <a:bodyPr/>
          <a:lstStyle/>
          <a:p>
            <a:fld id="{E3E873DC-0EF0-47A7-BE36-02130B79C19D}" type="datetimeFigureOut">
              <a:rPr lang="es-SV" smtClean="0"/>
              <a:pPr/>
              <a:t>11/17/16</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SV"/>
          </a:p>
        </p:txBody>
      </p:sp>
      <p:sp>
        <p:nvSpPr>
          <p:cNvPr id="3" name="Date Placeholder 2"/>
          <p:cNvSpPr>
            <a:spLocks noGrp="1"/>
          </p:cNvSpPr>
          <p:nvPr>
            <p:ph type="dt" sz="half" idx="10"/>
          </p:nvPr>
        </p:nvSpPr>
        <p:spPr/>
        <p:txBody>
          <a:bodyPr/>
          <a:lstStyle/>
          <a:p>
            <a:fld id="{E3E873DC-0EF0-47A7-BE36-02130B79C19D}" type="datetimeFigureOut">
              <a:rPr lang="es-SV" smtClean="0"/>
              <a:pPr/>
              <a:t>11/17/16</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873DC-0EF0-47A7-BE36-02130B79C19D}" type="datetimeFigureOut">
              <a:rPr lang="es-SV" smtClean="0"/>
              <a:pPr/>
              <a:t>11/17/16</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S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873DC-0EF0-47A7-BE36-02130B79C19D}" type="datetimeFigureOut">
              <a:rPr lang="es-SV" smtClean="0"/>
              <a:pPr/>
              <a:t>11/17/16</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S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873DC-0EF0-47A7-BE36-02130B79C19D}" type="datetimeFigureOut">
              <a:rPr lang="es-SV" smtClean="0"/>
              <a:pPr/>
              <a:t>11/17/16</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125507B0-56D1-499D-B61B-85F4520E6DAB}" type="slidenum">
              <a:rPr lang="es-SV" smtClean="0"/>
              <a:pPr/>
              <a:t>‹Nr.›</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S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S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873DC-0EF0-47A7-BE36-02130B79C19D}" type="datetimeFigureOut">
              <a:rPr lang="es-SV" smtClean="0"/>
              <a:pPr/>
              <a:t>11/17/16</a:t>
            </a:fld>
            <a:endParaRPr lang="es-S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507B0-56D1-499D-B61B-85F4520E6DAB}" type="slidenum">
              <a:rPr lang="es-SV" smtClean="0"/>
              <a:pPr/>
              <a:t>‹Nr.›</a:t>
            </a:fld>
            <a:endParaRPr lang="es-S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708920"/>
            <a:ext cx="8788014" cy="2304256"/>
          </a:xfrm>
          <a:effectLst>
            <a:outerShdw blurRad="50800" dist="38100" dir="2700000" algn="tl" rotWithShape="0">
              <a:prstClr val="black">
                <a:alpha val="40000"/>
              </a:prstClr>
            </a:outerShdw>
          </a:effectLst>
        </p:spPr>
        <p:txBody>
          <a:bodyPr>
            <a:noAutofit/>
          </a:bodyPr>
          <a:lstStyle/>
          <a:p>
            <a:r>
              <a:rPr lang="es-ES" sz="3600" dirty="0" smtClean="0">
                <a:latin typeface="Gill Sans MT" pitchFamily="34" charset="0"/>
              </a:rPr>
              <a:t/>
            </a:r>
            <a:br>
              <a:rPr lang="es-ES" sz="3600" dirty="0" smtClean="0">
                <a:latin typeface="Gill Sans MT" pitchFamily="34" charset="0"/>
              </a:rPr>
            </a:br>
            <a:r>
              <a:rPr lang="es-ES" sz="3600" dirty="0" smtClean="0">
                <a:effectLst>
                  <a:outerShdw blurRad="38100" dist="38100" dir="2700000" algn="tl">
                    <a:srgbClr val="000000">
                      <a:alpha val="43137"/>
                    </a:srgbClr>
                  </a:outerShdw>
                </a:effectLst>
                <a:latin typeface="Gill Sans MT" pitchFamily="34" charset="0"/>
              </a:rPr>
              <a:t/>
            </a:r>
            <a:br>
              <a:rPr lang="es-ES" sz="3600" dirty="0" smtClean="0">
                <a:effectLst>
                  <a:outerShdw blurRad="38100" dist="38100" dir="2700000" algn="tl">
                    <a:srgbClr val="000000">
                      <a:alpha val="43137"/>
                    </a:srgbClr>
                  </a:outerShdw>
                </a:effectLst>
                <a:latin typeface="Gill Sans MT" pitchFamily="34" charset="0"/>
              </a:rPr>
            </a:br>
            <a:r>
              <a:rPr lang="es-ES" sz="3600" dirty="0" smtClean="0">
                <a:effectLst>
                  <a:outerShdw blurRad="38100" dist="38100" dir="2700000" algn="tl">
                    <a:srgbClr val="000000">
                      <a:alpha val="43137"/>
                    </a:srgbClr>
                  </a:outerShdw>
                </a:effectLst>
                <a:latin typeface="Gill Sans MT" pitchFamily="34" charset="0"/>
              </a:rPr>
              <a:t/>
            </a:r>
            <a:br>
              <a:rPr lang="es-ES" sz="3600" dirty="0" smtClean="0">
                <a:effectLst>
                  <a:outerShdw blurRad="38100" dist="38100" dir="2700000" algn="tl">
                    <a:srgbClr val="000000">
                      <a:alpha val="43137"/>
                    </a:srgbClr>
                  </a:outerShdw>
                </a:effectLst>
                <a:latin typeface="Gill Sans MT" pitchFamily="34" charset="0"/>
              </a:rPr>
            </a:br>
            <a:r>
              <a:rPr lang="es-ES" sz="3600" dirty="0" smtClean="0">
                <a:effectLst>
                  <a:outerShdw blurRad="38100" dist="38100" dir="2700000" algn="tl">
                    <a:srgbClr val="000000">
                      <a:alpha val="43137"/>
                    </a:srgbClr>
                  </a:outerShdw>
                </a:effectLst>
                <a:latin typeface="Gill Sans MT" pitchFamily="34" charset="0"/>
              </a:rPr>
              <a:t/>
            </a:r>
            <a:br>
              <a:rPr lang="es-ES" sz="3600" dirty="0" smtClean="0">
                <a:effectLst>
                  <a:outerShdw blurRad="38100" dist="38100" dir="2700000" algn="tl">
                    <a:srgbClr val="000000">
                      <a:alpha val="43137"/>
                    </a:srgbClr>
                  </a:outerShdw>
                </a:effectLst>
                <a:latin typeface="Gill Sans MT" pitchFamily="34" charset="0"/>
              </a:rPr>
            </a:br>
            <a:r>
              <a:rPr lang="es-ES" sz="3200" dirty="0" smtClean="0">
                <a:effectLst>
                  <a:outerShdw blurRad="38100" dist="38100" dir="2700000" algn="tl">
                    <a:srgbClr val="000000">
                      <a:alpha val="43137"/>
                    </a:srgbClr>
                  </a:outerShdw>
                </a:effectLst>
                <a:latin typeface="Gill Sans MT" pitchFamily="34" charset="0"/>
              </a:rPr>
              <a:t/>
            </a:r>
            <a:br>
              <a:rPr lang="es-ES" sz="3200" dirty="0" smtClean="0">
                <a:effectLst>
                  <a:outerShdw blurRad="38100" dist="38100" dir="2700000" algn="tl">
                    <a:srgbClr val="000000">
                      <a:alpha val="43137"/>
                    </a:srgbClr>
                  </a:outerShdw>
                </a:effectLst>
                <a:latin typeface="Gill Sans MT" pitchFamily="34" charset="0"/>
              </a:rPr>
            </a:br>
            <a:r>
              <a:rPr lang="es-SV" sz="3200" b="1" dirty="0" smtClean="0">
                <a:solidFill>
                  <a:schemeClr val="tx2"/>
                </a:solidFill>
                <a:effectLst>
                  <a:outerShdw blurRad="38100" dist="38100" dir="2700000" algn="tl">
                    <a:srgbClr val="000000">
                      <a:alpha val="43137"/>
                    </a:srgbClr>
                  </a:outerShdw>
                </a:effectLst>
                <a:latin typeface="Gill Sans MT" pitchFamily="34" charset="0"/>
              </a:rPr>
              <a:t>Regional Conference on Migration (RCM</a:t>
            </a:r>
            <a:r>
              <a:rPr lang="es-SV" sz="3200" b="1" dirty="0" smtClean="0">
                <a:solidFill>
                  <a:schemeClr val="tx2"/>
                </a:solidFill>
                <a:effectLst>
                  <a:outerShdw blurRad="38100" dist="38100" dir="2700000" algn="tl">
                    <a:srgbClr val="000000">
                      <a:alpha val="43137"/>
                    </a:srgbClr>
                  </a:outerShdw>
                </a:effectLst>
                <a:latin typeface="Gill Sans MT" pitchFamily="34" charset="0"/>
              </a:rPr>
              <a:t>) </a:t>
            </a:r>
            <a:r>
              <a:rPr lang="es-SV" sz="3600" b="1" dirty="0" smtClean="0">
                <a:solidFill>
                  <a:schemeClr val="tx2"/>
                </a:solidFill>
                <a:effectLst>
                  <a:outerShdw blurRad="38100" dist="38100" dir="2700000" algn="tl">
                    <a:srgbClr val="000000">
                      <a:alpha val="43137"/>
                    </a:srgbClr>
                  </a:outerShdw>
                </a:effectLst>
                <a:latin typeface="Gill Sans MT" pitchFamily="34" charset="0"/>
              </a:rPr>
              <a:t/>
            </a:r>
            <a:br>
              <a:rPr lang="es-SV" sz="3600" b="1" dirty="0" smtClean="0">
                <a:solidFill>
                  <a:schemeClr val="tx2"/>
                </a:solidFill>
                <a:effectLst>
                  <a:outerShdw blurRad="38100" dist="38100" dir="2700000" algn="tl">
                    <a:srgbClr val="000000">
                      <a:alpha val="43137"/>
                    </a:srgbClr>
                  </a:outerShdw>
                </a:effectLst>
                <a:latin typeface="Gill Sans MT" pitchFamily="34" charset="0"/>
              </a:rPr>
            </a:br>
            <a:r>
              <a:rPr lang="es-SV" sz="3600" b="1" dirty="0" smtClean="0">
                <a:solidFill>
                  <a:schemeClr val="tx2"/>
                </a:solidFill>
                <a:effectLst>
                  <a:outerShdw blurRad="38100" dist="38100" dir="2700000" algn="tl">
                    <a:srgbClr val="000000">
                      <a:alpha val="43137"/>
                    </a:srgbClr>
                  </a:outerShdw>
                </a:effectLst>
                <a:latin typeface="Gill Sans MT" pitchFamily="34" charset="0"/>
              </a:rPr>
              <a:t/>
            </a:r>
            <a:br>
              <a:rPr lang="es-SV" sz="3600" b="1" dirty="0" smtClean="0">
                <a:solidFill>
                  <a:schemeClr val="tx2"/>
                </a:solidFill>
                <a:effectLst>
                  <a:outerShdw blurRad="38100" dist="38100" dir="2700000" algn="tl">
                    <a:srgbClr val="000000">
                      <a:alpha val="43137"/>
                    </a:srgbClr>
                  </a:outerShdw>
                </a:effectLst>
                <a:latin typeface="Gill Sans MT" pitchFamily="34" charset="0"/>
              </a:rPr>
            </a:br>
            <a:r>
              <a:rPr lang="es-SV" sz="3200" b="1" dirty="0" smtClean="0">
                <a:solidFill>
                  <a:schemeClr val="tx2"/>
                </a:solidFill>
                <a:effectLst>
                  <a:outerShdw blurRad="38100" dist="38100" dir="2700000" algn="tl">
                    <a:srgbClr val="000000">
                      <a:alpha val="43137"/>
                    </a:srgbClr>
                  </a:outerShdw>
                </a:effectLst>
                <a:latin typeface="Gill Sans MT" pitchFamily="34" charset="0"/>
              </a:rPr>
              <a:t>Work Plan </a:t>
            </a:r>
            <a:r>
              <a:rPr lang="es-SV" sz="3200" b="1" dirty="0">
                <a:solidFill>
                  <a:schemeClr val="tx2"/>
                </a:solidFill>
                <a:effectLst>
                  <a:outerShdw blurRad="38100" dist="38100" dir="2700000" algn="tl">
                    <a:srgbClr val="000000">
                      <a:alpha val="43137"/>
                    </a:srgbClr>
                  </a:outerShdw>
                </a:effectLst>
                <a:latin typeface="Gill Sans MT" pitchFamily="34" charset="0"/>
              </a:rPr>
              <a:t>of El </a:t>
            </a:r>
            <a:r>
              <a:rPr lang="es-SV" sz="3200" b="1" dirty="0" smtClean="0">
                <a:solidFill>
                  <a:schemeClr val="tx2"/>
                </a:solidFill>
                <a:effectLst>
                  <a:outerShdw blurRad="38100" dist="38100" dir="2700000" algn="tl">
                    <a:srgbClr val="000000">
                      <a:alpha val="43137"/>
                    </a:srgbClr>
                  </a:outerShdw>
                </a:effectLst>
                <a:latin typeface="Gill Sans MT" pitchFamily="34" charset="0"/>
              </a:rPr>
              <a:t>Salvador as </a:t>
            </a:r>
            <a:r>
              <a:rPr lang="es-SV" sz="3200" b="1" dirty="0" smtClean="0">
                <a:solidFill>
                  <a:schemeClr val="tx2"/>
                </a:solidFill>
                <a:effectLst>
                  <a:outerShdw blurRad="38100" dist="38100" dir="2700000" algn="tl">
                    <a:srgbClr val="000000">
                      <a:alpha val="43137"/>
                    </a:srgbClr>
                  </a:outerShdw>
                </a:effectLst>
                <a:latin typeface="Gill Sans MT" pitchFamily="34" charset="0"/>
              </a:rPr>
              <a:t>President Pro </a:t>
            </a:r>
            <a:r>
              <a:rPr lang="es-SV" sz="3200" b="1" dirty="0">
                <a:solidFill>
                  <a:schemeClr val="tx2"/>
                </a:solidFill>
                <a:effectLst>
                  <a:outerShdw blurRad="38100" dist="38100" dir="2700000" algn="tl">
                    <a:srgbClr val="000000">
                      <a:alpha val="43137"/>
                    </a:srgbClr>
                  </a:outerShdw>
                </a:effectLst>
                <a:latin typeface="Gill Sans MT" pitchFamily="34" charset="0"/>
              </a:rPr>
              <a:t>T</a:t>
            </a:r>
            <a:r>
              <a:rPr lang="es-SV" sz="3200" b="1" dirty="0" smtClean="0">
                <a:solidFill>
                  <a:schemeClr val="tx2"/>
                </a:solidFill>
                <a:effectLst>
                  <a:outerShdw blurRad="38100" dist="38100" dir="2700000" algn="tl">
                    <a:srgbClr val="000000">
                      <a:alpha val="43137"/>
                    </a:srgbClr>
                  </a:outerShdw>
                </a:effectLst>
                <a:latin typeface="Gill Sans MT" pitchFamily="34" charset="0"/>
              </a:rPr>
              <a:t>empore for the Term of Office of 2017</a:t>
            </a:r>
            <a:r>
              <a:rPr lang="es-SV" sz="3200" b="1" dirty="0" smtClean="0">
                <a:solidFill>
                  <a:schemeClr val="tx2"/>
                </a:solidFill>
                <a:latin typeface="Gill Sans MT" pitchFamily="34" charset="0"/>
              </a:rPr>
              <a:t/>
            </a:r>
            <a:br>
              <a:rPr lang="es-SV" sz="3200" b="1" dirty="0" smtClean="0">
                <a:solidFill>
                  <a:schemeClr val="tx2"/>
                </a:solidFill>
                <a:latin typeface="Gill Sans MT" pitchFamily="34" charset="0"/>
              </a:rPr>
            </a:br>
            <a:r>
              <a:rPr lang="es-SV" sz="3200" b="1" dirty="0" smtClean="0">
                <a:solidFill>
                  <a:schemeClr val="tx2"/>
                </a:solidFill>
                <a:latin typeface="Gill Sans MT" pitchFamily="34" charset="0"/>
              </a:rPr>
              <a:t/>
            </a:r>
            <a:br>
              <a:rPr lang="es-SV" sz="3200" b="1" dirty="0" smtClean="0">
                <a:solidFill>
                  <a:schemeClr val="tx2"/>
                </a:solidFill>
                <a:latin typeface="Gill Sans MT" pitchFamily="34" charset="0"/>
              </a:rPr>
            </a:br>
            <a:r>
              <a:rPr lang="es-SV" sz="2000" b="1" dirty="0" smtClean="0">
                <a:solidFill>
                  <a:schemeClr val="tx2"/>
                </a:solidFill>
                <a:latin typeface="Gill Sans MT" pitchFamily="34" charset="0"/>
              </a:rPr>
              <a:t>Liduvina Magarín </a:t>
            </a:r>
            <a:r>
              <a:rPr lang="es-SV" sz="2000" dirty="0" smtClean="0">
                <a:solidFill>
                  <a:schemeClr val="tx2"/>
                </a:solidFill>
                <a:latin typeface="Gill Sans MT" pitchFamily="34" charset="0"/>
              </a:rPr>
              <a:t/>
            </a:r>
            <a:br>
              <a:rPr lang="es-SV" sz="2000" dirty="0" smtClean="0">
                <a:solidFill>
                  <a:schemeClr val="tx2"/>
                </a:solidFill>
                <a:latin typeface="Gill Sans MT" pitchFamily="34" charset="0"/>
              </a:rPr>
            </a:br>
            <a:r>
              <a:rPr lang="es-SV" sz="2000" dirty="0" smtClean="0">
                <a:solidFill>
                  <a:schemeClr val="tx2"/>
                </a:solidFill>
                <a:latin typeface="Gill Sans MT" pitchFamily="34" charset="0"/>
              </a:rPr>
              <a:t>Vice-Minister for Salvadorans Abroad</a:t>
            </a:r>
            <a:r>
              <a:rPr lang="es-SV" sz="3600" b="1" dirty="0" smtClean="0">
                <a:solidFill>
                  <a:schemeClr val="tx2"/>
                </a:solidFill>
                <a:latin typeface="Gill Sans MT" pitchFamily="34" charset="0"/>
              </a:rPr>
              <a:t/>
            </a:r>
            <a:br>
              <a:rPr lang="es-SV" sz="3600" b="1" dirty="0" smtClean="0">
                <a:solidFill>
                  <a:schemeClr val="tx2"/>
                </a:solidFill>
                <a:latin typeface="Gill Sans MT" pitchFamily="34" charset="0"/>
              </a:rPr>
            </a:br>
            <a:r>
              <a:rPr lang="es-SV" sz="2000" dirty="0" smtClean="0">
                <a:solidFill>
                  <a:schemeClr val="tx2"/>
                </a:solidFill>
                <a:latin typeface="Gill Sans MT" pitchFamily="34" charset="0"/>
              </a:rPr>
              <a:t>November 2016</a:t>
            </a:r>
            <a:r>
              <a:rPr lang="es-SV" sz="3600" b="1" dirty="0" smtClean="0">
                <a:solidFill>
                  <a:schemeClr val="tx2"/>
                </a:solidFill>
                <a:latin typeface="Gill Sans MT" pitchFamily="34" charset="0"/>
              </a:rPr>
              <a:t/>
            </a:r>
            <a:br>
              <a:rPr lang="es-SV" sz="3600" b="1" dirty="0" smtClean="0">
                <a:solidFill>
                  <a:schemeClr val="tx2"/>
                </a:solidFill>
                <a:latin typeface="Gill Sans MT" pitchFamily="34" charset="0"/>
              </a:rPr>
            </a:br>
            <a:r>
              <a:rPr lang="es-SV" sz="3600" b="1" dirty="0" smtClean="0">
                <a:solidFill>
                  <a:schemeClr val="tx2"/>
                </a:solidFill>
                <a:latin typeface="Arial" pitchFamily="34" charset="0"/>
                <a:cs typeface="Arial" pitchFamily="34" charset="0"/>
              </a:rPr>
              <a:t/>
            </a:r>
            <a:br>
              <a:rPr lang="es-SV" sz="3600" b="1" dirty="0" smtClean="0">
                <a:solidFill>
                  <a:schemeClr val="tx2"/>
                </a:solidFill>
                <a:latin typeface="Arial" pitchFamily="34" charset="0"/>
                <a:cs typeface="Arial" pitchFamily="34" charset="0"/>
              </a:rPr>
            </a:br>
            <a:endParaRPr lang="es-SV" sz="3600" b="1" dirty="0">
              <a:solidFill>
                <a:schemeClr val="tx2"/>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0" y="764704"/>
            <a:ext cx="8229600" cy="1143000"/>
          </a:xfrm>
        </p:spPr>
        <p:txBody>
          <a:bodyPr/>
          <a:lstStyle/>
          <a:p>
            <a:pPr algn="l"/>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MT" pitchFamily="34" charset="0"/>
              </a:rPr>
              <a:t>Actions: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8488737"/>
              </p:ext>
            </p:extLst>
          </p:nvPr>
        </p:nvGraphicFramePr>
        <p:xfrm>
          <a:off x="0" y="1788840"/>
          <a:ext cx="914400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1496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99104"/>
            <a:ext cx="8929718" cy="3973168"/>
          </a:xfrm>
        </p:spPr>
        <p:txBody>
          <a:bodyPr>
            <a:noAutofit/>
          </a:bodyPr>
          <a:lstStyle/>
          <a:p>
            <a:pPr algn="just">
              <a:buNone/>
            </a:pP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  </a:t>
            </a:r>
          </a:p>
          <a:p>
            <a:pPr algn="just">
              <a:buNone/>
            </a:pP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 El Salvador is firmly committed to continue strengthening the work of the RCM durin</a:t>
            </a: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g its term of office as President pro tempore. While only limited resources are available, we </a:t>
            </a: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have no doubt that we will be supported by the other RCM Member Countries, organizations and civil society during the term of 2017. </a:t>
            </a:r>
            <a:endParaRPr lang="en-GB" sz="2800" dirty="0">
              <a:solidFill>
                <a:schemeClr val="tx2"/>
              </a:solidFill>
              <a:effectLst>
                <a:outerShdw blurRad="38100" dist="38100" dir="2700000" algn="tl">
                  <a:srgbClr val="000000">
                    <a:alpha val="43137"/>
                  </a:srgbClr>
                </a:outerShdw>
              </a:effectLst>
              <a:latin typeface="Gill Sans MT" pitchFamily="34" charset="0"/>
              <a:ea typeface="+mj-ea"/>
              <a:cs typeface="+mj-cs"/>
            </a:endParaRPr>
          </a:p>
        </p:txBody>
      </p:sp>
      <p:sp>
        <p:nvSpPr>
          <p:cNvPr id="5" name="Title 1"/>
          <p:cNvSpPr>
            <a:spLocks noGrp="1"/>
          </p:cNvSpPr>
          <p:nvPr>
            <p:ph type="title"/>
          </p:nvPr>
        </p:nvSpPr>
        <p:spPr>
          <a:xfrm>
            <a:off x="179512" y="1268760"/>
            <a:ext cx="8229600" cy="1143000"/>
          </a:xfrm>
        </p:spPr>
        <p:txBody>
          <a:bodyPr/>
          <a:lstStyle/>
          <a:p>
            <a:pPr algn="l"/>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MT" pitchFamily="34" charset="0"/>
              </a:rPr>
              <a:t>In Summary:</a:t>
            </a:r>
            <a:endParaRPr lang="en-GB" dirty="0"/>
          </a:p>
        </p:txBody>
      </p:sp>
    </p:spTree>
    <p:extLst>
      <p:ext uri="{BB962C8B-B14F-4D97-AF65-F5344CB8AC3E}">
        <p14:creationId xmlns:p14="http://schemas.microsoft.com/office/powerpoint/2010/main" val="31222381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2492896"/>
            <a:ext cx="7772400" cy="1500187"/>
          </a:xfrm>
        </p:spPr>
        <p:txBody>
          <a:bodyPr>
            <a:normAutofit/>
          </a:bodyPr>
          <a:lstStyle/>
          <a:p>
            <a:pPr algn="ctr"/>
            <a:r>
              <a:rPr lang="en-GB" sz="4000" b="1" dirty="0" smtClean="0">
                <a:solidFill>
                  <a:schemeClr val="tx2"/>
                </a:solidFill>
                <a:effectLst>
                  <a:outerShdw blurRad="38100" dist="38100" dir="2700000" algn="tl">
                    <a:srgbClr val="000000">
                      <a:alpha val="43137"/>
                    </a:srgbClr>
                  </a:outerShdw>
                </a:effectLst>
                <a:latin typeface="Gill Sans MT" pitchFamily="34" charset="0"/>
              </a:rPr>
              <a:t>Thank you</a:t>
            </a:r>
            <a:endParaRPr lang="en-GB" sz="40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0888"/>
            <a:ext cx="8856984" cy="1362075"/>
          </a:xfrm>
        </p:spPr>
        <p:txBody>
          <a:bodyPr/>
          <a:lstStyle/>
          <a:p>
            <a:pPr algn="ctr"/>
            <a:r>
              <a:rPr lang="en-GB" i="1" dirty="0" smtClean="0">
                <a:latin typeface="Gill Sans MT"/>
                <a:cs typeface="Gill Sans MT"/>
              </a:rPr>
              <a:t>Central Theme: </a:t>
            </a:r>
            <a:br>
              <a:rPr lang="en-GB" i="1" dirty="0" smtClean="0">
                <a:latin typeface="Gill Sans MT"/>
                <a:cs typeface="Gill Sans MT"/>
              </a:rPr>
            </a:br>
            <a:r>
              <a:rPr lang="en-GB" i="1" dirty="0" smtClean="0">
                <a:latin typeface="Gill Sans MT"/>
                <a:cs typeface="Gill Sans MT"/>
              </a:rPr>
              <a:t>Migrant Women</a:t>
            </a:r>
            <a:endParaRPr lang="en-GB" i="1" cap="small" dirty="0">
              <a:latin typeface="Gill Sans MT"/>
              <a:cs typeface="Gill Sans MT"/>
            </a:endParaRPr>
          </a:p>
        </p:txBody>
      </p:sp>
      <p:cxnSp>
        <p:nvCxnSpPr>
          <p:cNvPr id="6" name="Straight Connector 5"/>
          <p:cNvCxnSpPr/>
          <p:nvPr/>
        </p:nvCxnSpPr>
        <p:spPr>
          <a:xfrm flipV="1">
            <a:off x="395536" y="3140968"/>
            <a:ext cx="8136904" cy="72008"/>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pic>
        <p:nvPicPr>
          <p:cNvPr id="10" name="Picture 9" descr="México-peligroso-para-mujeres-migrantes-centroamerican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149080"/>
            <a:ext cx="2232248" cy="1633859"/>
          </a:xfrm>
          <a:prstGeom prst="rect">
            <a:avLst/>
          </a:prstGeom>
        </p:spPr>
      </p:pic>
      <p:pic>
        <p:nvPicPr>
          <p:cNvPr id="11" name="Picture 10" descr="Mujeres migrantes tr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2" y="4149080"/>
            <a:ext cx="2469556" cy="1659632"/>
          </a:xfrm>
          <a:prstGeom prst="rect">
            <a:avLst/>
          </a:prstGeom>
        </p:spPr>
      </p:pic>
      <p:pic>
        <p:nvPicPr>
          <p:cNvPr id="12" name="Picture 11" descr="Mujer migrante ofici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4149080"/>
            <a:ext cx="2448272" cy="1679788"/>
          </a:xfrm>
          <a:prstGeom prst="rect">
            <a:avLst/>
          </a:prstGeom>
        </p:spPr>
      </p:pic>
      <p:pic>
        <p:nvPicPr>
          <p:cNvPr id="13" name="Picture 12" descr="Mujer migrante trabajando en la granja .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289" y="4149080"/>
            <a:ext cx="1979712" cy="1728192"/>
          </a:xfrm>
          <a:prstGeom prst="rect">
            <a:avLst/>
          </a:prstGeom>
        </p:spPr>
      </p:pic>
    </p:spTree>
    <p:extLst>
      <p:ext uri="{BB962C8B-B14F-4D97-AF65-F5344CB8AC3E}">
        <p14:creationId xmlns:p14="http://schemas.microsoft.com/office/powerpoint/2010/main" val="25834923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1" y="2060848"/>
            <a:ext cx="8856984" cy="3168352"/>
          </a:xfrm>
        </p:spPr>
        <p:txBody>
          <a:bodyPr>
            <a:normAutofit/>
          </a:bodyPr>
          <a:lstStyle/>
          <a:p>
            <a:pPr algn="just"/>
            <a:r>
              <a:rPr lang="en-GB" sz="2400" b="0" cap="none" dirty="0" smtClean="0">
                <a:solidFill>
                  <a:schemeClr val="tx2"/>
                </a:solidFill>
                <a:effectLst>
                  <a:outerShdw blurRad="38100" dist="38100" dir="2700000" algn="tl">
                    <a:srgbClr val="000000">
                      <a:alpha val="43137"/>
                    </a:srgbClr>
                  </a:outerShdw>
                </a:effectLst>
                <a:latin typeface="Gill Sans MT" pitchFamily="34" charset="0"/>
              </a:rPr>
              <a:t>According to the UNFPA Annual Report 2006, “today, women constitute almost half of all international migrants worldwide – 95 million”, that is, 49,6%</a:t>
            </a:r>
            <a:r>
              <a:rPr lang="en-GB" sz="2400" cap="none" dirty="0" smtClean="0">
                <a:solidFill>
                  <a:schemeClr val="tx2"/>
                </a:solidFill>
                <a:effectLst>
                  <a:outerShdw blurRad="38100" dist="38100" dir="2700000" algn="tl">
                    <a:srgbClr val="000000">
                      <a:alpha val="43137"/>
                    </a:srgbClr>
                  </a:outerShdw>
                </a:effectLst>
                <a:latin typeface="Gill Sans MT" pitchFamily="34" charset="0"/>
              </a:rPr>
              <a:t>. </a:t>
            </a:r>
            <a:br>
              <a:rPr lang="en-GB" sz="2400" cap="none" dirty="0" smtClean="0">
                <a:solidFill>
                  <a:schemeClr val="tx2"/>
                </a:solidFill>
                <a:effectLst>
                  <a:outerShdw blurRad="38100" dist="38100" dir="2700000" algn="tl">
                    <a:srgbClr val="000000">
                      <a:alpha val="43137"/>
                    </a:srgbClr>
                  </a:outerShdw>
                </a:effectLst>
                <a:latin typeface="Gill Sans MT" pitchFamily="34" charset="0"/>
              </a:rPr>
            </a:br>
            <a:r>
              <a:rPr lang="en-GB" sz="2400" cap="none" dirty="0" smtClean="0">
                <a:solidFill>
                  <a:schemeClr val="tx2"/>
                </a:solidFill>
                <a:effectLst>
                  <a:outerShdw blurRad="38100" dist="38100" dir="2700000" algn="tl">
                    <a:srgbClr val="000000">
                      <a:alpha val="43137"/>
                    </a:srgbClr>
                  </a:outerShdw>
                </a:effectLst>
                <a:latin typeface="Gill Sans MT" pitchFamily="34" charset="0"/>
              </a:rPr>
              <a:t/>
            </a:r>
            <a:br>
              <a:rPr lang="en-GB" sz="2400" cap="none" dirty="0" smtClean="0">
                <a:solidFill>
                  <a:schemeClr val="tx2"/>
                </a:solidFill>
                <a:effectLst>
                  <a:outerShdw blurRad="38100" dist="38100" dir="2700000" algn="tl">
                    <a:srgbClr val="000000">
                      <a:alpha val="43137"/>
                    </a:srgbClr>
                  </a:outerShdw>
                </a:effectLst>
                <a:latin typeface="Gill Sans MT" pitchFamily="34" charset="0"/>
              </a:rPr>
            </a:br>
            <a:r>
              <a:rPr lang="en-GB" sz="2400" b="0" cap="none" dirty="0" smtClean="0">
                <a:solidFill>
                  <a:schemeClr val="tx2"/>
                </a:solidFill>
                <a:effectLst>
                  <a:outerShdw blurRad="38100" dist="38100" dir="2700000" algn="tl">
                    <a:srgbClr val="000000">
                      <a:alpha val="43137"/>
                    </a:srgbClr>
                  </a:outerShdw>
                </a:effectLst>
                <a:latin typeface="Gill Sans MT" pitchFamily="34" charset="0"/>
              </a:rPr>
              <a:t>According to the World Migration Report 2011, 49% of the Salvadoran migrants were women; for Mexico, 46%; for Guatemala, 43%</a:t>
            </a:r>
            <a:r>
              <a:rPr lang="en-GB" sz="2400" b="0" cap="none" dirty="0">
                <a:solidFill>
                  <a:schemeClr val="tx2"/>
                </a:solidFill>
                <a:effectLst>
                  <a:outerShdw blurRad="38100" dist="38100" dir="2700000" algn="tl">
                    <a:srgbClr val="000000">
                      <a:alpha val="43137"/>
                    </a:srgbClr>
                  </a:outerShdw>
                </a:effectLst>
                <a:latin typeface="Gill Sans MT" pitchFamily="34" charset="0"/>
              </a:rPr>
              <a:t>;</a:t>
            </a:r>
            <a:r>
              <a:rPr lang="en-GB" sz="2400" b="0" cap="none" dirty="0" smtClean="0">
                <a:solidFill>
                  <a:schemeClr val="tx2"/>
                </a:solidFill>
                <a:effectLst>
                  <a:outerShdw blurRad="38100" dist="38100" dir="2700000" algn="tl">
                    <a:srgbClr val="000000">
                      <a:alpha val="43137"/>
                    </a:srgbClr>
                  </a:outerShdw>
                </a:effectLst>
                <a:latin typeface="Gill Sans MT" pitchFamily="34" charset="0"/>
              </a:rPr>
              <a:t> for Honduras, 49%; for Nicaragua, 57%, etc. </a:t>
            </a:r>
            <a:endParaRPr lang="en-GB" sz="2400" b="0" cap="none" dirty="0">
              <a:solidFill>
                <a:schemeClr val="tx2"/>
              </a:solidFill>
              <a:effectLst>
                <a:outerShdw blurRad="38100" dist="38100" dir="2700000" algn="tl">
                  <a:srgbClr val="000000">
                    <a:alpha val="43137"/>
                  </a:srgbClr>
                </a:outerShdw>
              </a:effectLst>
              <a:latin typeface="Gill Sans MT" pitchFamily="34" charset="0"/>
            </a:endParaRPr>
          </a:p>
        </p:txBody>
      </p:sp>
      <p:pic>
        <p:nvPicPr>
          <p:cNvPr id="10" name="Picture 9" descr="México-peligroso-para-mujeres-migrantes-centroamerican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5224141"/>
            <a:ext cx="2232248" cy="1633859"/>
          </a:xfrm>
          <a:prstGeom prst="rect">
            <a:avLst/>
          </a:prstGeom>
        </p:spPr>
      </p:pic>
      <p:pic>
        <p:nvPicPr>
          <p:cNvPr id="11" name="Picture 10" descr="Mujeres migrantes tr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05404"/>
            <a:ext cx="2469556" cy="1659632"/>
          </a:xfrm>
          <a:prstGeom prst="rect">
            <a:avLst/>
          </a:prstGeom>
        </p:spPr>
      </p:pic>
      <p:pic>
        <p:nvPicPr>
          <p:cNvPr id="12" name="Picture 11" descr="Mujer migrante ofici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5190403"/>
            <a:ext cx="2448272" cy="1679788"/>
          </a:xfrm>
          <a:prstGeom prst="rect">
            <a:avLst/>
          </a:prstGeom>
        </p:spPr>
      </p:pic>
      <p:pic>
        <p:nvPicPr>
          <p:cNvPr id="13" name="Picture 12" descr="Mujer migrante trabajando en la granja .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4288" y="5129808"/>
            <a:ext cx="1979712" cy="1728192"/>
          </a:xfrm>
          <a:prstGeom prst="rect">
            <a:avLst/>
          </a:prstGeom>
        </p:spPr>
      </p:pic>
      <p:sp>
        <p:nvSpPr>
          <p:cNvPr id="8" name="1 Título"/>
          <p:cNvSpPr txBox="1">
            <a:spLocks/>
          </p:cNvSpPr>
          <p:nvPr/>
        </p:nvSpPr>
        <p:spPr>
          <a:xfrm>
            <a:off x="179512" y="1196752"/>
            <a:ext cx="6408712" cy="1357322"/>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GB" sz="3600" dirty="0">
                <a:solidFill>
                  <a:schemeClr val="tx2"/>
                </a:solidFill>
                <a:effectLst>
                  <a:outerShdw blurRad="38100" dist="38100" dir="2700000" algn="tl">
                    <a:srgbClr val="000000">
                      <a:alpha val="43137"/>
                    </a:srgbClr>
                  </a:outerShdw>
                </a:effectLst>
                <a:latin typeface="Gill Sans MT" pitchFamily="34" charset="0"/>
              </a:rPr>
              <a:t>T</a:t>
            </a:r>
            <a:r>
              <a:rPr lang="en-GB" sz="3600" cap="none" dirty="0" smtClean="0">
                <a:solidFill>
                  <a:schemeClr val="tx2"/>
                </a:solidFill>
                <a:effectLst>
                  <a:outerShdw blurRad="38100" dist="38100" dir="2700000" algn="tl">
                    <a:srgbClr val="000000">
                      <a:alpha val="43137"/>
                    </a:srgbClr>
                  </a:outerShdw>
                </a:effectLst>
                <a:latin typeface="Gill Sans MT" pitchFamily="34" charset="0"/>
              </a:rPr>
              <a:t>he </a:t>
            </a:r>
            <a:r>
              <a:rPr lang="en-GB" sz="3600" cap="none" dirty="0" smtClean="0">
                <a:solidFill>
                  <a:schemeClr val="tx2"/>
                </a:solidFill>
                <a:effectLst>
                  <a:outerShdw blurRad="38100" dist="38100" dir="2700000" algn="tl">
                    <a:srgbClr val="000000">
                      <a:alpha val="43137"/>
                    </a:srgbClr>
                  </a:outerShdw>
                </a:effectLst>
                <a:latin typeface="Gill Sans MT" pitchFamily="34" charset="0"/>
              </a:rPr>
              <a:t>current context: </a:t>
            </a:r>
            <a:endParaRPr lang="en-GB" sz="3600" dirty="0">
              <a:solidFill>
                <a:schemeClr val="tx2"/>
              </a:solidFill>
              <a:effectLst>
                <a:outerShdw blurRad="38100" dist="38100" dir="2700000" algn="tl">
                  <a:srgbClr val="000000">
                    <a:alpha val="43137"/>
                  </a:srgbClr>
                </a:outerShdw>
              </a:effectLst>
              <a:latin typeface="Gill Sans MT" pitchFamily="34" charset="0"/>
            </a:endParaRPr>
          </a:p>
        </p:txBody>
      </p:sp>
    </p:spTree>
    <p:extLst>
      <p:ext uri="{BB962C8B-B14F-4D97-AF65-F5344CB8AC3E}">
        <p14:creationId xmlns:p14="http://schemas.microsoft.com/office/powerpoint/2010/main" val="2010225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 y="764704"/>
            <a:ext cx="6408712" cy="1357322"/>
          </a:xfrm>
        </p:spPr>
        <p:txBody>
          <a:bodyPr>
            <a:normAutofit/>
          </a:bodyPr>
          <a:lstStyle/>
          <a:p>
            <a:pPr algn="l"/>
            <a:r>
              <a:rPr lang="en-GB" sz="3200" b="1" dirty="0" smtClean="0">
                <a:solidFill>
                  <a:schemeClr val="tx2"/>
                </a:solidFill>
                <a:effectLst>
                  <a:outerShdw blurRad="38100" dist="38100" dir="2700000" algn="tl">
                    <a:srgbClr val="000000">
                      <a:alpha val="43137"/>
                    </a:srgbClr>
                  </a:outerShdw>
                </a:effectLst>
                <a:latin typeface="Gill Sans MT" pitchFamily="34" charset="0"/>
              </a:rPr>
              <a:t>Female Migrants: Two Sides</a:t>
            </a:r>
            <a:endParaRPr lang="en-GB" sz="3200" b="1" dirty="0">
              <a:solidFill>
                <a:schemeClr val="tx2"/>
              </a:solidFill>
              <a:effectLst>
                <a:outerShdw blurRad="38100" dist="38100" dir="2700000" algn="tl">
                  <a:srgbClr val="000000">
                    <a:alpha val="43137"/>
                  </a:srgbClr>
                </a:outerShdw>
              </a:effectLst>
              <a:latin typeface="Gill Sans MT" pitchFamily="34" charset="0"/>
            </a:endParaRPr>
          </a:p>
        </p:txBody>
      </p:sp>
      <p:sp>
        <p:nvSpPr>
          <p:cNvPr id="3" name="2 Marcador de contenido"/>
          <p:cNvSpPr>
            <a:spLocks noGrp="1"/>
          </p:cNvSpPr>
          <p:nvPr>
            <p:ph sz="half" idx="1"/>
          </p:nvPr>
        </p:nvSpPr>
        <p:spPr>
          <a:xfrm>
            <a:off x="35634" y="1844824"/>
            <a:ext cx="5040422" cy="5013176"/>
          </a:xfrm>
        </p:spPr>
        <p:txBody>
          <a:bodyPr anchor="ctr">
            <a:noAutofit/>
          </a:bodyPr>
          <a:lstStyle/>
          <a:p>
            <a:pPr algn="just">
              <a:lnSpc>
                <a:spcPct val="90000"/>
              </a:lnSpc>
              <a:spcBef>
                <a:spcPts val="500"/>
              </a:spcBef>
              <a:spcAft>
                <a:spcPts val="500"/>
              </a:spcAft>
              <a:buNone/>
              <a:defRPr/>
            </a:pPr>
            <a:endParaRPr lang="en-GB" sz="1800" b="1" dirty="0" smtClean="0">
              <a:solidFill>
                <a:schemeClr val="tx2"/>
              </a:solidFill>
              <a:effectLst>
                <a:outerShdw blurRad="38100" dist="38100" dir="2700000" algn="tl">
                  <a:srgbClr val="000000">
                    <a:alpha val="43137"/>
                  </a:srgbClr>
                </a:outerShdw>
              </a:effectLst>
              <a:latin typeface="Gill Sans MT" pitchFamily="34" charset="0"/>
              <a:ea typeface="+mj-ea"/>
              <a:cs typeface="+mj-cs"/>
            </a:endParaRPr>
          </a:p>
          <a:p>
            <a:pPr marL="457200" indent="-457200" algn="just">
              <a:lnSpc>
                <a:spcPct val="90000"/>
              </a:lnSpc>
              <a:spcBef>
                <a:spcPts val="500"/>
              </a:spcBef>
              <a:spcAft>
                <a:spcPts val="500"/>
              </a:spcAft>
              <a:buAutoNum type="arabicPeriod"/>
              <a:defRPr/>
            </a:pPr>
            <a:r>
              <a:rPr lang="en-GB" b="1" dirty="0" smtClean="0">
                <a:solidFill>
                  <a:schemeClr val="tx2"/>
                </a:solidFill>
                <a:effectLst>
                  <a:outerShdw blurRad="38100" dist="38100" dir="2700000" algn="tl">
                    <a:srgbClr val="000000">
                      <a:alpha val="43137"/>
                    </a:srgbClr>
                  </a:outerShdw>
                </a:effectLst>
                <a:latin typeface="Gill Sans MT" pitchFamily="34" charset="0"/>
                <a:ea typeface="+mj-ea"/>
                <a:cs typeface="+mj-cs"/>
              </a:rPr>
              <a:t>Hardship</a:t>
            </a:r>
          </a:p>
          <a:p>
            <a:pPr algn="just">
              <a:lnSpc>
                <a:spcPct val="90000"/>
              </a:lnSpc>
              <a:spcBef>
                <a:spcPts val="500"/>
              </a:spcBef>
              <a:spcAft>
                <a:spcPts val="500"/>
              </a:spcAft>
              <a:buFont typeface="Wingdings" charset="2"/>
              <a:buChar char="v"/>
              <a:defRPr/>
            </a:pPr>
            <a:r>
              <a:rPr lang="en-GB" sz="24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Separation from their children – many of them are single mothers;  </a:t>
            </a:r>
          </a:p>
          <a:p>
            <a:pPr algn="just">
              <a:lnSpc>
                <a:spcPct val="90000"/>
              </a:lnSpc>
              <a:spcBef>
                <a:spcPts val="500"/>
              </a:spcBef>
              <a:spcAft>
                <a:spcPts val="500"/>
              </a:spcAft>
              <a:buFont typeface="Wingdings" charset="2"/>
              <a:buChar char="v"/>
              <a:defRPr/>
            </a:pPr>
            <a:r>
              <a:rPr lang="en-GB" sz="24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Deep fissures in the social fabric in the country of origin; </a:t>
            </a:r>
          </a:p>
          <a:p>
            <a:pPr algn="just">
              <a:lnSpc>
                <a:spcPct val="90000"/>
              </a:lnSpc>
              <a:spcBef>
                <a:spcPts val="500"/>
              </a:spcBef>
              <a:spcAft>
                <a:spcPts val="500"/>
              </a:spcAft>
              <a:buFont typeface="Wingdings" charset="2"/>
              <a:buChar char="v"/>
              <a:defRPr/>
            </a:pPr>
            <a:r>
              <a:rPr lang="en-GB" sz="24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Risk, abuse and human rights violations, differentiated from other population groups;</a:t>
            </a:r>
          </a:p>
          <a:p>
            <a:pPr algn="just">
              <a:lnSpc>
                <a:spcPct val="90000"/>
              </a:lnSpc>
              <a:spcBef>
                <a:spcPts val="500"/>
              </a:spcBef>
              <a:spcAft>
                <a:spcPts val="500"/>
              </a:spcAft>
              <a:buFont typeface="Wingdings" charset="2"/>
              <a:buChar char="v"/>
              <a:defRPr/>
            </a:pPr>
            <a:r>
              <a:rPr lang="en-GB" sz="24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In the country of destination, they face challenges such as language and cultural barriers, limited job opportunities, etc. </a:t>
            </a:r>
          </a:p>
          <a:p>
            <a:pPr algn="just">
              <a:lnSpc>
                <a:spcPct val="90000"/>
              </a:lnSpc>
              <a:spcBef>
                <a:spcPts val="500"/>
              </a:spcBef>
              <a:spcAft>
                <a:spcPts val="500"/>
              </a:spcAft>
              <a:buNone/>
              <a:defRPr/>
            </a:pPr>
            <a:endParaRPr lang="en-GB" sz="1600" dirty="0" smtClean="0">
              <a:latin typeface="Gill Sans MT" pitchFamily="34" charset="0"/>
            </a:endParaRPr>
          </a:p>
          <a:p>
            <a:pPr algn="just">
              <a:lnSpc>
                <a:spcPct val="90000"/>
              </a:lnSpc>
              <a:spcBef>
                <a:spcPts val="500"/>
              </a:spcBef>
              <a:spcAft>
                <a:spcPts val="500"/>
              </a:spcAft>
              <a:buNone/>
              <a:defRPr/>
            </a:pPr>
            <a:r>
              <a:rPr lang="en-GB" sz="1600" dirty="0" smtClean="0">
                <a:latin typeface="Gill Sans MT" pitchFamily="34" charset="0"/>
              </a:rPr>
              <a:t>  </a:t>
            </a:r>
            <a:endParaRPr lang="en-GB" sz="1600" dirty="0"/>
          </a:p>
        </p:txBody>
      </p:sp>
      <p:pic>
        <p:nvPicPr>
          <p:cNvPr id="5" name="Content Placeholder 4"/>
          <p:cNvPicPr>
            <a:picLocks noGrp="1" noChangeAspect="1"/>
          </p:cNvPicPr>
          <p:nvPr>
            <p:ph sz="half" idx="2"/>
          </p:nvPr>
        </p:nvPicPr>
        <p:blipFill>
          <a:blip r:embed="rId2"/>
          <a:srcRect t="3985" b="3985"/>
          <a:stretch>
            <a:fillRect/>
          </a:stretch>
        </p:blipFill>
        <p:spPr>
          <a:xfrm>
            <a:off x="5074527" y="2204864"/>
            <a:ext cx="4038600" cy="4525963"/>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76672"/>
            <a:ext cx="6408712" cy="1357322"/>
          </a:xfrm>
        </p:spPr>
        <p:txBody>
          <a:bodyPr>
            <a:normAutofit/>
          </a:bodyPr>
          <a:lstStyle/>
          <a:p>
            <a:pPr algn="l"/>
            <a:r>
              <a:rPr lang="en-GB" sz="3200" b="1" dirty="0" smtClean="0">
                <a:solidFill>
                  <a:schemeClr val="tx2"/>
                </a:solidFill>
                <a:effectLst>
                  <a:outerShdw blurRad="38100" dist="38100" dir="2700000" algn="tl">
                    <a:srgbClr val="000000">
                      <a:alpha val="43137"/>
                    </a:srgbClr>
                  </a:outerShdw>
                </a:effectLst>
                <a:latin typeface="Gill Sans MT" pitchFamily="34" charset="0"/>
              </a:rPr>
              <a:t>Migrant Women: Two Sides</a:t>
            </a:r>
            <a:endParaRPr lang="en-GB" sz="3200" b="1" dirty="0">
              <a:solidFill>
                <a:schemeClr val="tx2"/>
              </a:solidFill>
              <a:effectLst>
                <a:outerShdw blurRad="38100" dist="38100" dir="2700000" algn="tl">
                  <a:srgbClr val="000000">
                    <a:alpha val="43137"/>
                  </a:srgbClr>
                </a:outerShdw>
              </a:effectLst>
              <a:latin typeface="Gill Sans MT" pitchFamily="34" charset="0"/>
            </a:endParaRPr>
          </a:p>
        </p:txBody>
      </p:sp>
      <p:sp>
        <p:nvSpPr>
          <p:cNvPr id="3" name="2 Marcador de contenido"/>
          <p:cNvSpPr>
            <a:spLocks noGrp="1"/>
          </p:cNvSpPr>
          <p:nvPr>
            <p:ph sz="half" idx="1"/>
          </p:nvPr>
        </p:nvSpPr>
        <p:spPr>
          <a:xfrm>
            <a:off x="35026" y="2060848"/>
            <a:ext cx="5545086" cy="4680520"/>
          </a:xfrm>
        </p:spPr>
        <p:txBody>
          <a:bodyPr anchor="ctr">
            <a:noAutofit/>
          </a:bodyPr>
          <a:lstStyle/>
          <a:p>
            <a:pPr algn="just">
              <a:lnSpc>
                <a:spcPct val="90000"/>
              </a:lnSpc>
              <a:spcBef>
                <a:spcPts val="500"/>
              </a:spcBef>
              <a:spcAft>
                <a:spcPts val="500"/>
              </a:spcAft>
              <a:buNone/>
              <a:defRPr/>
            </a:pPr>
            <a:endParaRPr lang="en-GB" sz="1800" b="1" dirty="0" smtClean="0">
              <a:solidFill>
                <a:schemeClr val="tx2"/>
              </a:solidFill>
              <a:effectLst>
                <a:outerShdw blurRad="38100" dist="38100" dir="2700000" algn="tl">
                  <a:srgbClr val="000000">
                    <a:alpha val="43137"/>
                  </a:srgbClr>
                </a:outerShdw>
              </a:effectLst>
              <a:latin typeface="Gill Sans MT" pitchFamily="34" charset="0"/>
              <a:ea typeface="+mj-ea"/>
              <a:cs typeface="+mj-cs"/>
            </a:endParaRPr>
          </a:p>
          <a:p>
            <a:pPr marL="0" indent="0" algn="just">
              <a:lnSpc>
                <a:spcPct val="90000"/>
              </a:lnSpc>
              <a:spcBef>
                <a:spcPts val="500"/>
              </a:spcBef>
              <a:spcAft>
                <a:spcPts val="500"/>
              </a:spcAft>
              <a:buNone/>
              <a:defRPr/>
            </a:pPr>
            <a:r>
              <a:rPr lang="en-GB" b="1" dirty="0" smtClean="0">
                <a:solidFill>
                  <a:schemeClr val="tx2"/>
                </a:solidFill>
                <a:effectLst>
                  <a:outerShdw blurRad="38100" dist="38100" dir="2700000" algn="tl">
                    <a:srgbClr val="000000">
                      <a:alpha val="43137"/>
                    </a:srgbClr>
                  </a:outerShdw>
                </a:effectLst>
                <a:latin typeface="Gill Sans MT" pitchFamily="34" charset="0"/>
                <a:ea typeface="+mj-ea"/>
                <a:cs typeface="+mj-cs"/>
              </a:rPr>
              <a:t>2. Hope</a:t>
            </a:r>
          </a:p>
          <a:p>
            <a:pPr algn="just">
              <a:lnSpc>
                <a:spcPct val="90000"/>
              </a:lnSpc>
              <a:spcBef>
                <a:spcPts val="500"/>
              </a:spcBef>
              <a:spcAft>
                <a:spcPts val="500"/>
              </a:spcAft>
              <a:buFont typeface="Wingdings" charset="2"/>
              <a:buChar char="v"/>
              <a:defRPr/>
            </a:pPr>
            <a:r>
              <a:rPr lang="en-GB" sz="24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They can find better living conditions for themselves and their families;</a:t>
            </a:r>
          </a:p>
          <a:p>
            <a:pPr algn="just">
              <a:lnSpc>
                <a:spcPct val="90000"/>
              </a:lnSpc>
              <a:spcBef>
                <a:spcPts val="500"/>
              </a:spcBef>
              <a:spcAft>
                <a:spcPts val="500"/>
              </a:spcAft>
              <a:buFont typeface="Wingdings" charset="2"/>
              <a:buChar char="v"/>
              <a:defRPr/>
            </a:pPr>
            <a:r>
              <a:rPr lang="en-GB" sz="24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They are agents for lasting change, since they have strong roots in their countries of origin and indissoluble links with their families and, in general, they always seek to ensure the well-being of their loved ones;</a:t>
            </a:r>
          </a:p>
          <a:p>
            <a:pPr algn="just">
              <a:lnSpc>
                <a:spcPct val="90000"/>
              </a:lnSpc>
              <a:spcBef>
                <a:spcPts val="500"/>
              </a:spcBef>
              <a:spcAft>
                <a:spcPts val="500"/>
              </a:spcAft>
              <a:buFont typeface="Wingdings" charset="2"/>
              <a:buChar char="v"/>
              <a:defRPr/>
            </a:pPr>
            <a:r>
              <a:rPr lang="en-GB" sz="24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A leadership role, economically active in the country of origin and destination;</a:t>
            </a:r>
          </a:p>
          <a:p>
            <a:pPr algn="just">
              <a:lnSpc>
                <a:spcPct val="90000"/>
              </a:lnSpc>
              <a:spcBef>
                <a:spcPts val="500"/>
              </a:spcBef>
              <a:spcAft>
                <a:spcPts val="500"/>
              </a:spcAft>
              <a:buFont typeface="Wingdings" charset="2"/>
              <a:buChar char="v"/>
              <a:defRPr/>
            </a:pPr>
            <a:r>
              <a:rPr lang="en-GB" sz="24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Agents for development, transforming their contexts. </a:t>
            </a:r>
          </a:p>
          <a:p>
            <a:pPr algn="just">
              <a:lnSpc>
                <a:spcPct val="90000"/>
              </a:lnSpc>
              <a:spcBef>
                <a:spcPts val="500"/>
              </a:spcBef>
              <a:spcAft>
                <a:spcPts val="500"/>
              </a:spcAft>
              <a:buNone/>
              <a:defRPr/>
            </a:pPr>
            <a:endParaRPr lang="en-GB" sz="1600" dirty="0" smtClean="0">
              <a:latin typeface="Gill Sans MT" pitchFamily="34" charset="0"/>
            </a:endParaRPr>
          </a:p>
          <a:p>
            <a:pPr algn="just">
              <a:lnSpc>
                <a:spcPct val="90000"/>
              </a:lnSpc>
              <a:spcBef>
                <a:spcPts val="500"/>
              </a:spcBef>
              <a:spcAft>
                <a:spcPts val="500"/>
              </a:spcAft>
              <a:buNone/>
              <a:defRPr/>
            </a:pPr>
            <a:r>
              <a:rPr lang="en-GB" sz="1600" dirty="0" smtClean="0">
                <a:latin typeface="Gill Sans MT" pitchFamily="34" charset="0"/>
              </a:rPr>
              <a:t>  </a:t>
            </a:r>
            <a:endParaRPr lang="en-GB" sz="1600" dirty="0"/>
          </a:p>
        </p:txBody>
      </p:sp>
      <p:pic>
        <p:nvPicPr>
          <p:cNvPr id="6" name="Content Placeholder 5" descr="Mujer migrante exitosa.jpg"/>
          <p:cNvPicPr>
            <a:picLocks noGrp="1" noChangeAspect="1"/>
          </p:cNvPicPr>
          <p:nvPr>
            <p:ph sz="half" idx="2"/>
          </p:nvPr>
        </p:nvPicPr>
        <p:blipFill>
          <a:blip r:embed="rId2">
            <a:extLst>
              <a:ext uri="{28A0092B-C50C-407E-A947-70E740481C1C}">
                <a14:useLocalDpi xmlns:a14="http://schemas.microsoft.com/office/drawing/2010/main" val="0"/>
              </a:ext>
            </a:extLst>
          </a:blip>
          <a:srcRect t="12644" b="12644"/>
          <a:stretch>
            <a:fillRect/>
          </a:stretch>
        </p:blipFill>
        <p:spPr>
          <a:xfrm>
            <a:off x="5669365" y="2471646"/>
            <a:ext cx="3474635" cy="4381947"/>
          </a:xfrm>
        </p:spPr>
      </p:pic>
    </p:spTree>
    <p:extLst>
      <p:ext uri="{BB962C8B-B14F-4D97-AF65-F5344CB8AC3E}">
        <p14:creationId xmlns:p14="http://schemas.microsoft.com/office/powerpoint/2010/main" val="37930191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5860"/>
            <a:ext cx="6429388" cy="928694"/>
          </a:xfrm>
        </p:spPr>
        <p:txBody>
          <a:bodyPr>
            <a:noAutofit/>
          </a:bodyPr>
          <a:lstStyle/>
          <a:p>
            <a:pPr algn="l"/>
            <a:r>
              <a:rPr lang="en-GB" sz="2800" b="1" dirty="0" smtClean="0">
                <a:solidFill>
                  <a:schemeClr val="accent1">
                    <a:lumMod val="50000"/>
                  </a:schemeClr>
                </a:solidFill>
                <a:effectLst>
                  <a:outerShdw blurRad="38100" dist="38100" dir="2700000" algn="tl">
                    <a:srgbClr val="000000">
                      <a:alpha val="43137"/>
                    </a:srgbClr>
                  </a:outerShdw>
                </a:effectLst>
                <a:latin typeface="Gill Sans MT" pitchFamily="34" charset="0"/>
              </a:rPr>
              <a:t/>
            </a:r>
            <a:br>
              <a:rPr lang="en-GB" sz="2800" b="1" dirty="0" smtClean="0">
                <a:solidFill>
                  <a:schemeClr val="accent1">
                    <a:lumMod val="50000"/>
                  </a:schemeClr>
                </a:solidFill>
                <a:effectLst>
                  <a:outerShdw blurRad="38100" dist="38100" dir="2700000" algn="tl">
                    <a:srgbClr val="000000">
                      <a:alpha val="43137"/>
                    </a:srgbClr>
                  </a:outerShdw>
                </a:effectLst>
                <a:latin typeface="Gill Sans MT" pitchFamily="34" charset="0"/>
              </a:rPr>
            </a:br>
            <a:r>
              <a:rPr lang="en-GB" sz="3200" b="1" dirty="0" smtClean="0">
                <a:solidFill>
                  <a:schemeClr val="tx2"/>
                </a:solidFill>
                <a:effectLst>
                  <a:outerShdw blurRad="38100" dist="38100" dir="2700000" algn="tl">
                    <a:srgbClr val="000000">
                      <a:alpha val="43137"/>
                    </a:srgbClr>
                  </a:outerShdw>
                </a:effectLst>
                <a:latin typeface="Gill Sans MT" pitchFamily="34" charset="0"/>
              </a:rPr>
              <a:t>The Vision of El Salvador as PPT</a:t>
            </a:r>
            <a:br>
              <a:rPr lang="en-GB" sz="3200" b="1" dirty="0" smtClean="0">
                <a:solidFill>
                  <a:schemeClr val="tx2"/>
                </a:solidFill>
                <a:effectLst>
                  <a:outerShdw blurRad="38100" dist="38100" dir="2700000" algn="tl">
                    <a:srgbClr val="000000">
                      <a:alpha val="43137"/>
                    </a:srgbClr>
                  </a:outerShdw>
                </a:effectLst>
                <a:latin typeface="Gill Sans MT" pitchFamily="34" charset="0"/>
              </a:rPr>
            </a:br>
            <a:endParaRPr lang="en-GB" sz="4000" b="1" dirty="0">
              <a:solidFill>
                <a:schemeClr val="tx2"/>
              </a:solidFill>
              <a:effectLst>
                <a:outerShdw blurRad="38100" dist="38100" dir="2700000" algn="tl">
                  <a:srgbClr val="000000">
                    <a:alpha val="43137"/>
                  </a:srgbClr>
                </a:outerShdw>
              </a:effectLst>
              <a:latin typeface="Gill Sans MT" pitchFamily="34" charset="0"/>
            </a:endParaRPr>
          </a:p>
        </p:txBody>
      </p:sp>
      <p:sp>
        <p:nvSpPr>
          <p:cNvPr id="3" name="Content Placeholder 2"/>
          <p:cNvSpPr>
            <a:spLocks noGrp="1"/>
          </p:cNvSpPr>
          <p:nvPr>
            <p:ph idx="1"/>
          </p:nvPr>
        </p:nvSpPr>
        <p:spPr>
          <a:xfrm>
            <a:off x="0" y="2599104"/>
            <a:ext cx="8929718" cy="3973168"/>
          </a:xfrm>
        </p:spPr>
        <p:txBody>
          <a:bodyPr>
            <a:noAutofit/>
          </a:bodyPr>
          <a:lstStyle/>
          <a:p>
            <a:pPr algn="just">
              <a:buNone/>
            </a:pP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  The RCM, with the objective of maintaining its position as a regional reference process, should make a qualitative leap to address the dynamics of the migration of women and its link to development </a:t>
            </a:r>
            <a:r>
              <a:rPr lang="en-GB" sz="2800" dirty="0">
                <a:solidFill>
                  <a:schemeClr val="tx2"/>
                </a:solidFill>
                <a:effectLst>
                  <a:outerShdw blurRad="38100" dist="38100" dir="2700000" algn="tl">
                    <a:srgbClr val="000000">
                      <a:alpha val="43137"/>
                    </a:srgbClr>
                  </a:outerShdw>
                </a:effectLst>
                <a:latin typeface="Gill Sans MT" pitchFamily="34" charset="0"/>
              </a:rPr>
              <a:t>in more </a:t>
            </a:r>
            <a:r>
              <a:rPr lang="en-GB" sz="2800" dirty="0" smtClean="0">
                <a:solidFill>
                  <a:schemeClr val="tx2"/>
                </a:solidFill>
                <a:effectLst>
                  <a:outerShdw blurRad="38100" dist="38100" dir="2700000" algn="tl">
                    <a:srgbClr val="000000">
                      <a:alpha val="43137"/>
                    </a:srgbClr>
                  </a:outerShdw>
                </a:effectLst>
                <a:latin typeface="Gill Sans MT" pitchFamily="34" charset="0"/>
              </a:rPr>
              <a:t>depth</a:t>
            </a: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 as well as specific protection for female migrants. Migrant women are distinguished by their needs – from the most basic and universal to the most specific.</a:t>
            </a:r>
            <a:endParaRPr lang="en-GB" sz="2800" dirty="0">
              <a:solidFill>
                <a:schemeClr val="tx2"/>
              </a:solidFill>
              <a:effectLst>
                <a:outerShdw blurRad="38100" dist="38100" dir="2700000" algn="tl">
                  <a:srgbClr val="000000">
                    <a:alpha val="43137"/>
                  </a:srgbClr>
                </a:outerShdw>
              </a:effectLst>
              <a:latin typeface="Gill Sans MT"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99104"/>
            <a:ext cx="8929718" cy="3973168"/>
          </a:xfrm>
        </p:spPr>
        <p:txBody>
          <a:bodyPr>
            <a:noAutofit/>
          </a:bodyPr>
          <a:lstStyle/>
          <a:p>
            <a:pPr algn="just">
              <a:buNone/>
            </a:pP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  </a:t>
            </a:r>
          </a:p>
          <a:p>
            <a:pPr algn="just">
              <a:buNone/>
            </a:pP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  To position the theme of Migrant Women at a regional level and thus, enable the implementation of initiatives to ensure full respect for the human rights of migrant women and to better harness the migration dynamics of this population group with the aim of fostering the development of </a:t>
            </a: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their families, communities and countries of origin and destination. </a:t>
            </a:r>
            <a:endParaRPr lang="en-GB" sz="2800" dirty="0">
              <a:solidFill>
                <a:schemeClr val="tx2"/>
              </a:solidFill>
              <a:effectLst>
                <a:outerShdw blurRad="38100" dist="38100" dir="2700000" algn="tl">
                  <a:srgbClr val="000000">
                    <a:alpha val="43137"/>
                  </a:srgbClr>
                </a:outerShdw>
              </a:effectLst>
              <a:latin typeface="Gill Sans MT" pitchFamily="34" charset="0"/>
              <a:ea typeface="+mj-ea"/>
              <a:cs typeface="+mj-cs"/>
            </a:endParaRPr>
          </a:p>
        </p:txBody>
      </p:sp>
      <p:sp>
        <p:nvSpPr>
          <p:cNvPr id="5" name="Title 1"/>
          <p:cNvSpPr>
            <a:spLocks noGrp="1"/>
          </p:cNvSpPr>
          <p:nvPr>
            <p:ph type="title"/>
          </p:nvPr>
        </p:nvSpPr>
        <p:spPr>
          <a:xfrm>
            <a:off x="179512" y="1268760"/>
            <a:ext cx="8229600" cy="1143000"/>
          </a:xfrm>
        </p:spPr>
        <p:txBody>
          <a:bodyPr/>
          <a:lstStyle/>
          <a:p>
            <a:pPr algn="l"/>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MT" pitchFamily="34" charset="0"/>
              </a:rPr>
              <a:t>General Objective:</a:t>
            </a:r>
            <a:endParaRPr lang="en-GB" dirty="0"/>
          </a:p>
        </p:txBody>
      </p:sp>
    </p:spTree>
    <p:extLst>
      <p:ext uri="{BB962C8B-B14F-4D97-AF65-F5344CB8AC3E}">
        <p14:creationId xmlns:p14="http://schemas.microsoft.com/office/powerpoint/2010/main" val="18607505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0" y="764704"/>
            <a:ext cx="8229600" cy="1143000"/>
          </a:xfrm>
        </p:spPr>
        <p:txBody>
          <a:bodyPr/>
          <a:lstStyle/>
          <a:p>
            <a:pPr algn="l"/>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MT" pitchFamily="34" charset="0"/>
              </a:rPr>
              <a:t>Specific Objectives: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7728343"/>
              </p:ext>
            </p:extLst>
          </p:nvPr>
        </p:nvGraphicFramePr>
        <p:xfrm>
          <a:off x="0" y="2181794"/>
          <a:ext cx="914400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99104"/>
            <a:ext cx="8929718" cy="3973168"/>
          </a:xfrm>
        </p:spPr>
        <p:txBody>
          <a:bodyPr>
            <a:noAutofit/>
          </a:bodyPr>
          <a:lstStyle/>
          <a:p>
            <a:pPr algn="just">
              <a:buNone/>
            </a:pP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  </a:t>
            </a:r>
          </a:p>
          <a:p>
            <a:pPr algn="just">
              <a:buNone/>
            </a:pP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  In addition to following up on the commitments made at the XXI Vice-Ministerial Meeting of the RCM, other actions have been considered that are in line with the objectives </a:t>
            </a:r>
            <a:r>
              <a:rPr lang="en-GB" sz="2800" dirty="0" smtClean="0">
                <a:solidFill>
                  <a:schemeClr val="tx2"/>
                </a:solidFill>
                <a:effectLst>
                  <a:outerShdw blurRad="38100" dist="38100" dir="2700000" algn="tl">
                    <a:srgbClr val="000000">
                      <a:alpha val="43137"/>
                    </a:srgbClr>
                  </a:outerShdw>
                </a:effectLst>
                <a:latin typeface="Gill Sans MT" pitchFamily="34" charset="0"/>
                <a:ea typeface="+mj-ea"/>
                <a:cs typeface="+mj-cs"/>
              </a:rPr>
              <a:t>proposed by El Salvador as President pro tempore (PPT).</a:t>
            </a:r>
            <a:endParaRPr lang="en-GB" sz="2800" dirty="0">
              <a:solidFill>
                <a:schemeClr val="tx2"/>
              </a:solidFill>
              <a:effectLst>
                <a:outerShdw blurRad="38100" dist="38100" dir="2700000" algn="tl">
                  <a:srgbClr val="000000">
                    <a:alpha val="43137"/>
                  </a:srgbClr>
                </a:outerShdw>
              </a:effectLst>
              <a:latin typeface="Gill Sans MT" pitchFamily="34" charset="0"/>
              <a:ea typeface="+mj-ea"/>
              <a:cs typeface="+mj-cs"/>
            </a:endParaRPr>
          </a:p>
        </p:txBody>
      </p:sp>
      <p:sp>
        <p:nvSpPr>
          <p:cNvPr id="5" name="Title 1"/>
          <p:cNvSpPr>
            <a:spLocks noGrp="1"/>
          </p:cNvSpPr>
          <p:nvPr>
            <p:ph type="title"/>
          </p:nvPr>
        </p:nvSpPr>
        <p:spPr>
          <a:xfrm>
            <a:off x="179512" y="1268760"/>
            <a:ext cx="8229600" cy="1143000"/>
          </a:xfrm>
        </p:spPr>
        <p:txBody>
          <a:bodyPr/>
          <a:lstStyle/>
          <a:p>
            <a:pPr algn="l"/>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ill Sans MT" pitchFamily="34" charset="0"/>
              </a:rPr>
              <a:t>Actions:</a:t>
            </a:r>
            <a:endParaRPr lang="en-GB" dirty="0"/>
          </a:p>
        </p:txBody>
      </p:sp>
    </p:spTree>
    <p:extLst>
      <p:ext uri="{BB962C8B-B14F-4D97-AF65-F5344CB8AC3E}">
        <p14:creationId xmlns:p14="http://schemas.microsoft.com/office/powerpoint/2010/main" val="239681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4481</TotalTime>
  <Words>637</Words>
  <Application>Microsoft Macintosh PowerPoint</Application>
  <PresentationFormat>Presentación en pantalla (4:3)</PresentationFormat>
  <Paragraphs>56</Paragraphs>
  <Slides>12</Slides>
  <Notes>4</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Office Theme</vt:lpstr>
      <vt:lpstr>     Regional Conference on Migration (RCM)   Work Plan of El Salvador as President Pro Tempore for the Term of Office of 2017  Liduvina Magarín  Vice-Minister for Salvadorans Abroad November 2016  </vt:lpstr>
      <vt:lpstr>Central Theme:  Migrant Women</vt:lpstr>
      <vt:lpstr>According to the UNFPA Annual Report 2006, “today, women constitute almost half of all international migrants worldwide – 95 million”, that is, 49,6%.   According to the World Migration Report 2011, 49% of the Salvadoran migrants were women; for Mexico, 46%; for Guatemala, 43%; for Honduras, 49%; for Nicaragua, 57%, etc. </vt:lpstr>
      <vt:lpstr>Female Migrants: Two Sides</vt:lpstr>
      <vt:lpstr>Migrant Women: Two Sides</vt:lpstr>
      <vt:lpstr> The Vision of El Salvador as PPT </vt:lpstr>
      <vt:lpstr>General Objective:</vt:lpstr>
      <vt:lpstr>Specific Objectives:</vt:lpstr>
      <vt:lpstr>Actions:</vt:lpstr>
      <vt:lpstr>Actions:</vt:lpstr>
      <vt:lpstr>In Summary:</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Acción Diferida para los Llegados en la Infancia</dc:title>
  <dc:creator>Ceochoa</dc:creator>
  <cp:lastModifiedBy>Christiane Lehnhoff</cp:lastModifiedBy>
  <cp:revision>484</cp:revision>
  <dcterms:created xsi:type="dcterms:W3CDTF">2012-08-22T20:47:03Z</dcterms:created>
  <dcterms:modified xsi:type="dcterms:W3CDTF">2016-11-17T14:51:18Z</dcterms:modified>
</cp:coreProperties>
</file>