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19"/>
  </p:notesMasterIdLst>
  <p:sldIdLst>
    <p:sldId id="256" r:id="rId2"/>
    <p:sldId id="272" r:id="rId3"/>
    <p:sldId id="273" r:id="rId4"/>
    <p:sldId id="274" r:id="rId5"/>
    <p:sldId id="275" r:id="rId6"/>
    <p:sldId id="276" r:id="rId7"/>
    <p:sldId id="261" r:id="rId8"/>
    <p:sldId id="262" r:id="rId9"/>
    <p:sldId id="263" r:id="rId10"/>
    <p:sldId id="264" r:id="rId11"/>
    <p:sldId id="265" r:id="rId12"/>
    <p:sldId id="267" r:id="rId13"/>
    <p:sldId id="268" r:id="rId14"/>
    <p:sldId id="269" r:id="rId15"/>
    <p:sldId id="270" r:id="rId16"/>
    <p:sldId id="271" r:id="rId17"/>
    <p:sldId id="277" r:id="rId18"/>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80" d="100"/>
          <a:sy n="80" d="100"/>
        </p:scale>
        <p:origin x="-1086" y="-72"/>
      </p:cViewPr>
      <p:guideLst>
        <p:guide orient="horz" pos="2160"/>
        <p:guide pos="2880"/>
      </p:guideLst>
    </p:cSldViewPr>
  </p:slideViewPr>
  <p:outlineViewPr>
    <p:cViewPr>
      <p:scale>
        <a:sx n="33" d="100"/>
        <a:sy n="33" d="100"/>
      </p:scale>
      <p:origin x="0" y="115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Déficit/Superávit</c:v>
                </c:pt>
              </c:strCache>
            </c:strRef>
          </c:tx>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"$"#,##0_);[Red]\("$"#,##0\)</c:formatCode>
                <c:ptCount val="8"/>
                <c:pt idx="0">
                  <c:v>44877</c:v>
                </c:pt>
                <c:pt idx="1">
                  <c:v>1385</c:v>
                </c:pt>
                <c:pt idx="2">
                  <c:v>-14362</c:v>
                </c:pt>
                <c:pt idx="3">
                  <c:v>-826</c:v>
                </c:pt>
                <c:pt idx="4">
                  <c:v>-21712</c:v>
                </c:pt>
                <c:pt idx="5">
                  <c:v>-35732</c:v>
                </c:pt>
                <c:pt idx="6" formatCode="&quot;$&quot;#,##0.00_);[Red]\(&quot;$&quot;#,##0.00\)">
                  <c:v>-35072.33</c:v>
                </c:pt>
                <c:pt idx="7" formatCode="&quot;$&quot;#,##0.00_);[Red]\(&quot;$&quot;#,##0.00\)">
                  <c:v>-62331.07</c:v>
                </c:pt>
              </c:numCache>
            </c:numRef>
          </c:val>
          <c:smooth val="0"/>
        </c:ser>
        <c:dLbls>
          <c:showLegendKey val="0"/>
          <c:showVal val="0"/>
          <c:showCatName val="0"/>
          <c:showSerName val="0"/>
          <c:showPercent val="0"/>
          <c:showBubbleSize val="0"/>
        </c:dLbls>
        <c:hiLowLines/>
        <c:marker val="1"/>
        <c:smooth val="0"/>
        <c:axId val="155302528"/>
        <c:axId val="155308800"/>
      </c:lineChart>
      <c:catAx>
        <c:axId val="155302528"/>
        <c:scaling>
          <c:orientation val="minMax"/>
        </c:scaling>
        <c:delete val="0"/>
        <c:axPos val="b"/>
        <c:title>
          <c:tx>
            <c:rich>
              <a:bodyPr/>
              <a:lstStyle/>
              <a:p>
                <a:pPr>
                  <a:defRPr/>
                </a:pPr>
                <a:r>
                  <a:rPr lang="en-US"/>
                  <a:t>Year  </a:t>
                </a:r>
              </a:p>
            </c:rich>
          </c:tx>
          <c:layout>
            <c:manualLayout>
              <c:xMode val="edge"/>
              <c:yMode val="edge"/>
              <c:x val="0.41775396623098804"/>
              <c:y val="0.89998000249968757"/>
            </c:manualLayout>
          </c:layout>
          <c:overlay val="0"/>
        </c:title>
        <c:numFmt formatCode="General" sourceLinked="1"/>
        <c:majorTickMark val="none"/>
        <c:minorTickMark val="none"/>
        <c:tickLblPos val="nextTo"/>
        <c:txPr>
          <a:bodyPr/>
          <a:lstStyle/>
          <a:p>
            <a:pPr>
              <a:defRPr b="1"/>
            </a:pPr>
            <a:endParaRPr lang="es-CR"/>
          </a:p>
        </c:txPr>
        <c:crossAx val="155308800"/>
        <c:crosses val="autoZero"/>
        <c:auto val="1"/>
        <c:lblAlgn val="ctr"/>
        <c:lblOffset val="100"/>
        <c:noMultiLvlLbl val="0"/>
      </c:catAx>
      <c:valAx>
        <c:axId val="155308800"/>
        <c:scaling>
          <c:orientation val="minMax"/>
        </c:scaling>
        <c:delete val="0"/>
        <c:axPos val="l"/>
        <c:majorGridlines/>
        <c:title>
          <c:tx>
            <c:rich>
              <a:bodyPr/>
              <a:lstStyle/>
              <a:p>
                <a:pPr>
                  <a:defRPr/>
                </a:pPr>
                <a:r>
                  <a:rPr lang="en-US"/>
                  <a:t>Amount</a:t>
                </a:r>
                <a:r>
                  <a:rPr lang="en-US" baseline="0"/>
                  <a:t> in dollar</a:t>
                </a:r>
                <a:r>
                  <a:rPr lang="en-US"/>
                  <a:t>s</a:t>
                </a:r>
              </a:p>
            </c:rich>
          </c:tx>
          <c:layout/>
          <c:overlay val="0"/>
        </c:title>
        <c:numFmt formatCode="&quot;$&quot;#,##0" sourceLinked="0"/>
        <c:majorTickMark val="out"/>
        <c:minorTickMark val="none"/>
        <c:tickLblPos val="nextTo"/>
        <c:crossAx val="155302528"/>
        <c:crosses val="autoZero"/>
        <c:crossBetween val="between"/>
      </c:valAx>
    </c:plotArea>
    <c:plotVisOnly val="1"/>
    <c:dispBlanksAs val="gap"/>
    <c:showDLblsOverMax val="0"/>
  </c:chart>
  <c:txPr>
    <a:bodyPr/>
    <a:lstStyle/>
    <a:p>
      <a:pPr>
        <a:defRPr>
          <a:latin typeface="+mj-lt"/>
        </a:defRPr>
      </a:pPr>
      <a:endParaRPr lang="es-C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596023256767039"/>
          <c:y val="2.9877697356373904E-2"/>
          <c:w val="0.81397662304096541"/>
          <c:h val="0.82277366064536051"/>
        </c:manualLayout>
      </c:layout>
      <c:barChart>
        <c:barDir val="col"/>
        <c:grouping val="clustered"/>
        <c:varyColors val="0"/>
        <c:ser>
          <c:idx val="0"/>
          <c:order val="0"/>
          <c:tx>
            <c:strRef>
              <c:f>'Tablas de Informe ST'!$B$18</c:f>
              <c:strCache>
                <c:ptCount val="1"/>
                <c:pt idx="0">
                  <c:v>Total </c:v>
                </c:pt>
              </c:strCache>
            </c:strRef>
          </c:tx>
          <c:invertIfNegative val="0"/>
          <c:dLbls>
            <c:dLbl>
              <c:idx val="0"/>
              <c:layout>
                <c:manualLayout>
                  <c:x val="0"/>
                  <c:y val="3.3937977782936015E-3"/>
                </c:manualLayout>
              </c:layout>
              <c:showLegendKey val="0"/>
              <c:showVal val="1"/>
              <c:showCatName val="0"/>
              <c:showSerName val="0"/>
              <c:showPercent val="0"/>
              <c:showBubbleSize val="0"/>
            </c:dLbl>
            <c:dLbl>
              <c:idx val="1"/>
              <c:layout>
                <c:manualLayout>
                  <c:x val="-1.0062310860000554E-4"/>
                  <c:y val="1.4564147394753105E-4"/>
                </c:manualLayout>
              </c:layout>
              <c:showLegendKey val="0"/>
              <c:showVal val="1"/>
              <c:showCatName val="0"/>
              <c:showSerName val="0"/>
              <c:showPercent val="0"/>
              <c:showBubbleSize val="0"/>
            </c:dLbl>
            <c:dLbl>
              <c:idx val="2"/>
              <c:layout>
                <c:manualLayout>
                  <c:x val="7.8857180298017391E-3"/>
                  <c:y val="-8.7238373059769206E-4"/>
                </c:manualLayout>
              </c:layout>
              <c:showLegendKey val="0"/>
              <c:showVal val="1"/>
              <c:showCatName val="0"/>
              <c:showSerName val="0"/>
              <c:showPercent val="0"/>
              <c:showBubbleSize val="0"/>
            </c:dLbl>
            <c:dLbl>
              <c:idx val="3"/>
              <c:layout>
                <c:manualLayout>
                  <c:x val="5.9140168098436316E-3"/>
                  <c:y val="-3.6310243437722649E-2"/>
                </c:manualLayout>
              </c:layout>
              <c:showLegendKey val="0"/>
              <c:showVal val="1"/>
              <c:showCatName val="0"/>
              <c:showSerName val="0"/>
              <c:showPercent val="0"/>
              <c:showBubbleSize val="0"/>
            </c:dLbl>
            <c:dLbl>
              <c:idx val="4"/>
              <c:layout>
                <c:manualLayout>
                  <c:x val="3.9424708541756235E-3"/>
                  <c:y val="-7.2239553817879734E-3"/>
                </c:manualLayout>
              </c:layout>
              <c:showLegendKey val="0"/>
              <c:showVal val="1"/>
              <c:showCatName val="0"/>
              <c:showSerName val="0"/>
              <c:showPercent val="0"/>
              <c:showBubbleSize val="0"/>
            </c:dLbl>
            <c:dLbl>
              <c:idx val="5"/>
              <c:layout>
                <c:manualLayout>
                  <c:x val="5.9155694527446142E-3"/>
                  <c:y val="7.6599792871848947E-3"/>
                </c:manualLayout>
              </c:layout>
              <c:showLegendKey val="0"/>
              <c:showVal val="1"/>
              <c:showCatName val="0"/>
              <c:showSerName val="0"/>
              <c:showPercent val="0"/>
              <c:showBubbleSize val="0"/>
            </c:dLbl>
            <c:dLbl>
              <c:idx val="6"/>
              <c:layout>
                <c:manualLayout>
                  <c:x val="0"/>
                  <c:y val="-9.4047253190756713E-3"/>
                </c:manualLayout>
              </c:layout>
              <c:showLegendKey val="0"/>
              <c:showVal val="1"/>
              <c:showCatName val="0"/>
              <c:showSerName val="0"/>
              <c:showPercent val="0"/>
              <c:showBubbleSize val="0"/>
            </c:dLbl>
            <c:dLbl>
              <c:idx val="7"/>
              <c:layout>
                <c:manualLayout>
                  <c:x val="0"/>
                  <c:y val="1.8809450638151343E-2"/>
                </c:manualLayout>
              </c:layout>
              <c:showLegendKey val="0"/>
              <c:showVal val="1"/>
              <c:showCatName val="0"/>
              <c:showSerName val="0"/>
              <c:showPercent val="0"/>
              <c:showBubbleSize val="0"/>
            </c:dLbl>
            <c:txPr>
              <a:bodyPr/>
              <a:lstStyle/>
              <a:p>
                <a:pPr>
                  <a:defRPr sz="1600" b="1">
                    <a:latin typeface="Candara" panose="020E0502030303020204" pitchFamily="34" charset="0"/>
                  </a:defRPr>
                </a:pPr>
                <a:endParaRPr lang="es-CR"/>
              </a:p>
            </c:txPr>
            <c:showLegendKey val="0"/>
            <c:showVal val="1"/>
            <c:showCatName val="0"/>
            <c:showSerName val="0"/>
            <c:showPercent val="0"/>
            <c:showBubbleSize val="0"/>
            <c:showLeaderLines val="0"/>
          </c:dLbls>
          <c:cat>
            <c:numRef>
              <c:f>'Tablas de Informe ST'!$A$19:$A$26</c:f>
              <c:numCache>
                <c:formatCode>General</c:formatCode>
                <c:ptCount val="8"/>
                <c:pt idx="0">
                  <c:v>2009</c:v>
                </c:pt>
                <c:pt idx="1">
                  <c:v>2010</c:v>
                </c:pt>
                <c:pt idx="2">
                  <c:v>2011</c:v>
                </c:pt>
                <c:pt idx="3">
                  <c:v>2012</c:v>
                </c:pt>
                <c:pt idx="4">
                  <c:v>2013</c:v>
                </c:pt>
                <c:pt idx="5">
                  <c:v>2014</c:v>
                </c:pt>
                <c:pt idx="6">
                  <c:v>2015</c:v>
                </c:pt>
                <c:pt idx="7">
                  <c:v>2016</c:v>
                </c:pt>
              </c:numCache>
            </c:numRef>
          </c:cat>
          <c:val>
            <c:numRef>
              <c:f>'Tablas de Informe ST'!$B$19:$B$26</c:f>
              <c:numCache>
                <c:formatCode>_([$$-409]* #,##0.00_);_([$$-409]* \(#,##0.00\);_([$$-409]* "-"??_);_(@_)</c:formatCode>
                <c:ptCount val="8"/>
                <c:pt idx="0">
                  <c:v>277639</c:v>
                </c:pt>
                <c:pt idx="1">
                  <c:v>278144</c:v>
                </c:pt>
                <c:pt idx="2">
                  <c:v>277744</c:v>
                </c:pt>
                <c:pt idx="3">
                  <c:v>273042</c:v>
                </c:pt>
                <c:pt idx="4">
                  <c:v>272688</c:v>
                </c:pt>
                <c:pt idx="5">
                  <c:v>272662</c:v>
                </c:pt>
                <c:pt idx="6">
                  <c:v>270771</c:v>
                </c:pt>
                <c:pt idx="7">
                  <c:v>260874</c:v>
                </c:pt>
              </c:numCache>
            </c:numRef>
          </c:val>
        </c:ser>
        <c:dLbls>
          <c:showLegendKey val="0"/>
          <c:showVal val="0"/>
          <c:showCatName val="0"/>
          <c:showSerName val="0"/>
          <c:showPercent val="0"/>
          <c:showBubbleSize val="0"/>
        </c:dLbls>
        <c:gapWidth val="150"/>
        <c:axId val="190068992"/>
        <c:axId val="190111744"/>
      </c:barChart>
      <c:catAx>
        <c:axId val="190068992"/>
        <c:scaling>
          <c:orientation val="minMax"/>
        </c:scaling>
        <c:delete val="0"/>
        <c:axPos val="b"/>
        <c:numFmt formatCode="General" sourceLinked="1"/>
        <c:majorTickMark val="out"/>
        <c:minorTickMark val="none"/>
        <c:tickLblPos val="nextTo"/>
        <c:txPr>
          <a:bodyPr/>
          <a:lstStyle/>
          <a:p>
            <a:pPr>
              <a:defRPr sz="1600"/>
            </a:pPr>
            <a:endParaRPr lang="es-CR"/>
          </a:p>
        </c:txPr>
        <c:crossAx val="190111744"/>
        <c:crosses val="autoZero"/>
        <c:auto val="1"/>
        <c:lblAlgn val="ctr"/>
        <c:lblOffset val="100"/>
        <c:noMultiLvlLbl val="0"/>
      </c:catAx>
      <c:valAx>
        <c:axId val="190111744"/>
        <c:scaling>
          <c:orientation val="minMax"/>
        </c:scaling>
        <c:delete val="0"/>
        <c:axPos val="l"/>
        <c:majorGridlines/>
        <c:numFmt formatCode="_([$$-409]* #,##0.00_);_([$$-409]* \(#,##0.00\);_([$$-409]* &quot;-&quot;??_);_(@_)" sourceLinked="1"/>
        <c:majorTickMark val="out"/>
        <c:minorTickMark val="none"/>
        <c:tickLblPos val="nextTo"/>
        <c:txPr>
          <a:bodyPr/>
          <a:lstStyle/>
          <a:p>
            <a:pPr>
              <a:defRPr sz="1600">
                <a:latin typeface="Candara" panose="020E0502030303020204" pitchFamily="34" charset="0"/>
              </a:defRPr>
            </a:pPr>
            <a:endParaRPr lang="es-CR"/>
          </a:p>
        </c:txPr>
        <c:crossAx val="190068992"/>
        <c:crosses val="autoZero"/>
        <c:crossBetween val="between"/>
      </c:valAx>
    </c:plotArea>
    <c:plotVisOnly val="1"/>
    <c:dispBlanksAs val="gap"/>
    <c:showDLblsOverMax val="0"/>
  </c:chart>
  <c:txPr>
    <a:bodyPr/>
    <a:lstStyle/>
    <a:p>
      <a:pPr>
        <a:defRPr sz="900"/>
      </a:pPr>
      <a:endParaRPr lang="es-C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13221835019474"/>
          <c:y val="0.16264166979127609"/>
          <c:w val="0.67171791420991556"/>
          <c:h val="0.82904036731556308"/>
        </c:manualLayout>
      </c:layout>
      <c:barChart>
        <c:barDir val="bar"/>
        <c:grouping val="clustered"/>
        <c:varyColors val="0"/>
        <c:ser>
          <c:idx val="0"/>
          <c:order val="0"/>
          <c:tx>
            <c:strRef>
              <c:f>'Contribuciones de países'!$B$39</c:f>
              <c:strCache>
                <c:ptCount val="1"/>
                <c:pt idx="0">
                  <c:v>Adeudado</c:v>
                </c:pt>
              </c:strCache>
            </c:strRef>
          </c:tx>
          <c:invertIfNegative val="0"/>
          <c:dLbls>
            <c:txPr>
              <a:bodyPr/>
              <a:lstStyle/>
              <a:p>
                <a:pPr>
                  <a:defRPr sz="1800" b="1">
                    <a:latin typeface="Candara" panose="020E0502030303020204" pitchFamily="34" charset="0"/>
                  </a:defRPr>
                </a:pPr>
                <a:endParaRPr lang="es-CR"/>
              </a:p>
            </c:txPr>
            <c:showLegendKey val="0"/>
            <c:showVal val="1"/>
            <c:showCatName val="0"/>
            <c:showSerName val="0"/>
            <c:showPercent val="0"/>
            <c:showBubbleSize val="0"/>
            <c:showLeaderLines val="0"/>
          </c:dLbls>
          <c:cat>
            <c:strRef>
              <c:f>'Contribuciones de países'!$A$40:$A$51</c:f>
              <c:strCache>
                <c:ptCount val="12"/>
                <c:pt idx="0">
                  <c:v>Belize</c:v>
                </c:pt>
                <c:pt idx="1">
                  <c:v>Canada</c:v>
                </c:pt>
                <c:pt idx="2">
                  <c:v>Costa Rica</c:v>
                </c:pt>
                <c:pt idx="3">
                  <c:v>El Salvador</c:v>
                </c:pt>
                <c:pt idx="4">
                  <c:v>United States</c:v>
                </c:pt>
                <c:pt idx="5">
                  <c:v>Guatemala</c:v>
                </c:pt>
                <c:pt idx="6">
                  <c:v>Honduras</c:v>
                </c:pt>
                <c:pt idx="7">
                  <c:v>Mexico</c:v>
                </c:pt>
                <c:pt idx="8">
                  <c:v>Nicaragua</c:v>
                </c:pt>
                <c:pt idx="9">
                  <c:v>Panama</c:v>
                </c:pt>
                <c:pt idx="10">
                  <c:v>Dominican Republic</c:v>
                </c:pt>
                <c:pt idx="11">
                  <c:v>TOTAL</c:v>
                </c:pt>
              </c:strCache>
            </c:strRef>
          </c:cat>
          <c:val>
            <c:numRef>
              <c:f>'Contribuciones de países'!$B$40:$B$51</c:f>
              <c:numCache>
                <c:formatCode>[$$-409]#,##0.00</c:formatCode>
                <c:ptCount val="12"/>
                <c:pt idx="0">
                  <c:v>25000</c:v>
                </c:pt>
                <c:pt idx="1">
                  <c:v>0</c:v>
                </c:pt>
                <c:pt idx="2">
                  <c:v>1412.73</c:v>
                </c:pt>
                <c:pt idx="3">
                  <c:v>0</c:v>
                </c:pt>
                <c:pt idx="4">
                  <c:v>0</c:v>
                </c:pt>
                <c:pt idx="5">
                  <c:v>20000</c:v>
                </c:pt>
                <c:pt idx="6">
                  <c:v>0</c:v>
                </c:pt>
                <c:pt idx="7">
                  <c:v>0</c:v>
                </c:pt>
                <c:pt idx="8">
                  <c:v>3000</c:v>
                </c:pt>
                <c:pt idx="9">
                  <c:v>5000</c:v>
                </c:pt>
                <c:pt idx="10">
                  <c:v>5000</c:v>
                </c:pt>
                <c:pt idx="11">
                  <c:v>59412.729999999996</c:v>
                </c:pt>
              </c:numCache>
            </c:numRef>
          </c:val>
        </c:ser>
        <c:dLbls>
          <c:showLegendKey val="0"/>
          <c:showVal val="0"/>
          <c:showCatName val="0"/>
          <c:showSerName val="0"/>
          <c:showPercent val="0"/>
          <c:showBubbleSize val="0"/>
        </c:dLbls>
        <c:gapWidth val="150"/>
        <c:axId val="47684992"/>
        <c:axId val="47691648"/>
      </c:barChart>
      <c:catAx>
        <c:axId val="47684992"/>
        <c:scaling>
          <c:orientation val="maxMin"/>
        </c:scaling>
        <c:delete val="0"/>
        <c:axPos val="l"/>
        <c:majorTickMark val="out"/>
        <c:minorTickMark val="none"/>
        <c:tickLblPos val="nextTo"/>
        <c:txPr>
          <a:bodyPr/>
          <a:lstStyle/>
          <a:p>
            <a:pPr>
              <a:defRPr sz="1600" b="0" i="0">
                <a:latin typeface="Candara" panose="020E0502030303020204" pitchFamily="34" charset="0"/>
              </a:defRPr>
            </a:pPr>
            <a:endParaRPr lang="es-CR"/>
          </a:p>
        </c:txPr>
        <c:crossAx val="47691648"/>
        <c:crosses val="autoZero"/>
        <c:auto val="1"/>
        <c:lblAlgn val="ctr"/>
        <c:lblOffset val="100"/>
        <c:noMultiLvlLbl val="0"/>
      </c:catAx>
      <c:valAx>
        <c:axId val="47691648"/>
        <c:scaling>
          <c:orientation val="minMax"/>
        </c:scaling>
        <c:delete val="0"/>
        <c:axPos val="t"/>
        <c:majorGridlines/>
        <c:numFmt formatCode="[$$-409]#,##0.00" sourceLinked="1"/>
        <c:majorTickMark val="out"/>
        <c:minorTickMark val="none"/>
        <c:tickLblPos val="nextTo"/>
        <c:txPr>
          <a:bodyPr/>
          <a:lstStyle/>
          <a:p>
            <a:pPr>
              <a:defRPr sz="2000">
                <a:latin typeface="Candara" panose="020E0502030303020204" pitchFamily="34" charset="0"/>
              </a:defRPr>
            </a:pPr>
            <a:endParaRPr lang="es-CR"/>
          </a:p>
        </c:txPr>
        <c:crossAx val="47684992"/>
        <c:crosses val="autoZero"/>
        <c:crossBetween val="between"/>
      </c:valAx>
    </c:plotArea>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ata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ECE014-25BB-409B-99E4-B9EFD5CD9782}" type="doc">
      <dgm:prSet loTypeId="urn:microsoft.com/office/officeart/2008/layout/CircleAccentTimeline" loCatId="process" qsTypeId="urn:microsoft.com/office/officeart/2005/8/quickstyle/simple2" qsCatId="simple" csTypeId="urn:microsoft.com/office/officeart/2005/8/colors/accent0_2" csCatId="mainScheme" phldr="1"/>
      <dgm:spPr/>
      <dgm:t>
        <a:bodyPr/>
        <a:lstStyle/>
        <a:p>
          <a:endParaRPr lang="es-CR"/>
        </a:p>
      </dgm:t>
    </dgm:pt>
    <dgm:pt modelId="{5828916A-37A7-4455-A7CD-821E6C2698C2}">
      <dgm:prSet phldrT="[Text]" custT="1"/>
      <dgm:spPr/>
      <dgm:t>
        <a:bodyPr/>
        <a:lstStyle/>
        <a:p>
          <a:pPr algn="just"/>
          <a:r>
            <a:rPr lang="en-US" sz="1800" b="1" dirty="0" smtClean="0">
              <a:latin typeface="Candara" panose="020E0502030303020204" pitchFamily="34" charset="0"/>
            </a:rPr>
            <a:t>Vice-Ministerial </a:t>
          </a:r>
          <a:r>
            <a:rPr lang="en-US" sz="1800" b="0" dirty="0" smtClean="0">
              <a:latin typeface="Candara" panose="020E0502030303020204" pitchFamily="34" charset="0"/>
            </a:rPr>
            <a:t>Meeting, November 9</a:t>
          </a:r>
          <a:r>
            <a:rPr lang="en-US" sz="1800" b="0" baseline="30000" dirty="0" smtClean="0">
              <a:latin typeface="Candara" panose="020E0502030303020204" pitchFamily="34" charset="0"/>
            </a:rPr>
            <a:t>th</a:t>
          </a:r>
          <a:r>
            <a:rPr lang="en-US" sz="1800" b="0" dirty="0" smtClean="0">
              <a:latin typeface="Candara" panose="020E0502030303020204" pitchFamily="34" charset="0"/>
            </a:rPr>
            <a:t> -12</a:t>
          </a:r>
          <a:r>
            <a:rPr lang="en-US" sz="1800" b="0" baseline="30000" dirty="0" smtClean="0">
              <a:latin typeface="Candara" panose="020E0502030303020204" pitchFamily="34" charset="0"/>
            </a:rPr>
            <a:t>th</a:t>
          </a:r>
          <a:r>
            <a:rPr lang="en-US" sz="1800" b="0" dirty="0" smtClean="0">
              <a:latin typeface="Candara" panose="020E0502030303020204" pitchFamily="34" charset="0"/>
            </a:rPr>
            <a:t> </a:t>
          </a:r>
          <a:endParaRPr lang="es-CR" sz="1800" b="0" dirty="0">
            <a:latin typeface="Candara" panose="020E0502030303020204" pitchFamily="34" charset="0"/>
          </a:endParaRPr>
        </a:p>
      </dgm:t>
    </dgm:pt>
    <dgm:pt modelId="{692D45A4-1658-4B15-9600-F5B95C7672A6}" type="parTrans" cxnId="{B84455D7-EAA5-407A-9FFC-985C98A7D2C5}">
      <dgm:prSet/>
      <dgm:spPr/>
      <dgm:t>
        <a:bodyPr/>
        <a:lstStyle/>
        <a:p>
          <a:endParaRPr lang="es-CR"/>
        </a:p>
      </dgm:t>
    </dgm:pt>
    <dgm:pt modelId="{C73B012A-C6F8-4884-8B75-00F6E086BB5F}" type="sibTrans" cxnId="{B84455D7-EAA5-407A-9FFC-985C98A7D2C5}">
      <dgm:prSet/>
      <dgm:spPr/>
      <dgm:t>
        <a:bodyPr/>
        <a:lstStyle/>
        <a:p>
          <a:endParaRPr lang="es-CR"/>
        </a:p>
      </dgm:t>
    </dgm:pt>
    <dgm:pt modelId="{8AD2E5A5-2221-4272-B413-100DC86DAA56}">
      <dgm:prSet phldrT="[Text]" custT="1"/>
      <dgm:spPr/>
      <dgm:t>
        <a:bodyPr/>
        <a:lstStyle/>
        <a:p>
          <a:pPr algn="just"/>
          <a:r>
            <a:rPr lang="en-US" sz="1800" b="0" dirty="0" smtClean="0">
              <a:latin typeface="Candara" panose="020E0502030303020204" pitchFamily="34" charset="0"/>
            </a:rPr>
            <a:t>Meeting of the </a:t>
          </a:r>
          <a:r>
            <a:rPr lang="en-US" sz="1800" b="1" dirty="0" smtClean="0">
              <a:latin typeface="Candara" panose="020E0502030303020204" pitchFamily="34" charset="0"/>
            </a:rPr>
            <a:t>Troika</a:t>
          </a:r>
          <a:r>
            <a:rPr lang="en-US" sz="1800" b="0" dirty="0" smtClean="0">
              <a:latin typeface="Candara" panose="020E0502030303020204" pitchFamily="34" charset="0"/>
            </a:rPr>
            <a:t>, February 18</a:t>
          </a:r>
          <a:r>
            <a:rPr lang="en-US" sz="1800" b="0" baseline="30000" dirty="0" smtClean="0">
              <a:latin typeface="Candara" panose="020E0502030303020204" pitchFamily="34" charset="0"/>
            </a:rPr>
            <a:t>th</a:t>
          </a:r>
          <a:r>
            <a:rPr lang="en-US" sz="1800" b="0" dirty="0" smtClean="0">
              <a:latin typeface="Candara" panose="020E0502030303020204" pitchFamily="34" charset="0"/>
            </a:rPr>
            <a:t> -19</a:t>
          </a:r>
          <a:r>
            <a:rPr lang="en-US" sz="1800" b="0" baseline="30000" dirty="0" smtClean="0">
              <a:latin typeface="Candara" panose="020E0502030303020204" pitchFamily="34" charset="0"/>
            </a:rPr>
            <a:t>th,</a:t>
          </a:r>
          <a:endParaRPr lang="es-CR" sz="1800" b="0" dirty="0">
            <a:latin typeface="Candara" panose="020E0502030303020204" pitchFamily="34" charset="0"/>
          </a:endParaRPr>
        </a:p>
      </dgm:t>
    </dgm:pt>
    <dgm:pt modelId="{EAF17BE2-AC83-4FB4-8A84-83051DE7412A}" type="parTrans" cxnId="{DE6C1E20-0987-440A-AAC9-BCCDE9EA5AB4}">
      <dgm:prSet/>
      <dgm:spPr/>
      <dgm:t>
        <a:bodyPr/>
        <a:lstStyle/>
        <a:p>
          <a:endParaRPr lang="es-CR"/>
        </a:p>
      </dgm:t>
    </dgm:pt>
    <dgm:pt modelId="{F0409B8C-6CA2-4B4A-B322-6C3184BE349C}" type="sibTrans" cxnId="{DE6C1E20-0987-440A-AAC9-BCCDE9EA5AB4}">
      <dgm:prSet/>
      <dgm:spPr/>
      <dgm:t>
        <a:bodyPr/>
        <a:lstStyle/>
        <a:p>
          <a:endParaRPr lang="es-CR"/>
        </a:p>
      </dgm:t>
    </dgm:pt>
    <dgm:pt modelId="{ECF0196B-95DB-49D1-B608-2BBD52B793C8}">
      <dgm:prSet phldrT="[Text]" custT="1"/>
      <dgm:spPr/>
      <dgm:t>
        <a:bodyPr/>
        <a:lstStyle/>
        <a:p>
          <a:pPr algn="just"/>
          <a:r>
            <a:rPr lang="en-US" sz="1800" b="0" dirty="0" smtClean="0">
              <a:latin typeface="Candara" panose="020E0502030303020204" pitchFamily="34" charset="0"/>
            </a:rPr>
            <a:t>Workshop on  Validation of documents relating to </a:t>
          </a:r>
          <a:r>
            <a:rPr lang="en-US" sz="1800" b="1" dirty="0" smtClean="0">
              <a:latin typeface="Candara" panose="020E0502030303020204" pitchFamily="34" charset="0"/>
            </a:rPr>
            <a:t>Children</a:t>
          </a:r>
          <a:r>
            <a:rPr lang="en-US" sz="1800" b="0" dirty="0" smtClean="0">
              <a:latin typeface="Candara" panose="020E0502030303020204" pitchFamily="34" charset="0"/>
            </a:rPr>
            <a:t> March 7</a:t>
          </a:r>
          <a:r>
            <a:rPr lang="en-US" sz="1800" b="0" baseline="30000" dirty="0" smtClean="0">
              <a:latin typeface="Candara" panose="020E0502030303020204" pitchFamily="34" charset="0"/>
            </a:rPr>
            <a:t>th</a:t>
          </a:r>
          <a:r>
            <a:rPr lang="en-US" sz="1800" b="0" dirty="0" smtClean="0">
              <a:latin typeface="Candara" panose="020E0502030303020204" pitchFamily="34" charset="0"/>
            </a:rPr>
            <a:t>-12</a:t>
          </a:r>
          <a:r>
            <a:rPr lang="en-US" sz="1800" b="0" baseline="30000" dirty="0" smtClean="0">
              <a:latin typeface="Candara" panose="020E0502030303020204" pitchFamily="34" charset="0"/>
            </a:rPr>
            <a:t>th</a:t>
          </a:r>
          <a:endParaRPr lang="es-CR" sz="1800" b="0" dirty="0">
            <a:latin typeface="Candara" panose="020E0502030303020204" pitchFamily="34" charset="0"/>
          </a:endParaRPr>
        </a:p>
      </dgm:t>
    </dgm:pt>
    <dgm:pt modelId="{F47B4776-CF36-443B-81C5-268BA4248075}" type="parTrans" cxnId="{8FE8C55B-2C99-4368-AE93-7AE61BE5BBC0}">
      <dgm:prSet/>
      <dgm:spPr/>
      <dgm:t>
        <a:bodyPr/>
        <a:lstStyle/>
        <a:p>
          <a:endParaRPr lang="es-CR"/>
        </a:p>
      </dgm:t>
    </dgm:pt>
    <dgm:pt modelId="{199BCDEB-A4EF-4B13-BE46-3C5D68745C34}" type="sibTrans" cxnId="{8FE8C55B-2C99-4368-AE93-7AE61BE5BBC0}">
      <dgm:prSet/>
      <dgm:spPr/>
      <dgm:t>
        <a:bodyPr/>
        <a:lstStyle/>
        <a:p>
          <a:endParaRPr lang="es-CR"/>
        </a:p>
      </dgm:t>
    </dgm:pt>
    <dgm:pt modelId="{B71E6BCC-232C-4FD6-A8D2-449B336C3326}">
      <dgm:prSet phldrT="[Text]" custT="1"/>
      <dgm:spPr/>
      <dgm:t>
        <a:bodyPr/>
        <a:lstStyle/>
        <a:p>
          <a:pPr algn="just"/>
          <a:r>
            <a:rPr lang="en-US" sz="1800" b="0" dirty="0" smtClean="0">
              <a:latin typeface="Candara" panose="020E0502030303020204" pitchFamily="34" charset="0"/>
            </a:rPr>
            <a:t>Follow-up on the Work of the Group on Migrant </a:t>
          </a:r>
          <a:r>
            <a:rPr lang="en-US" sz="1800" b="1" dirty="0" smtClean="0">
              <a:latin typeface="Candara" panose="020E0502030303020204" pitchFamily="34" charset="0"/>
            </a:rPr>
            <a:t>Childhood</a:t>
          </a:r>
          <a:r>
            <a:rPr lang="en-US" sz="1800" b="0" dirty="0" smtClean="0">
              <a:latin typeface="Candara" panose="020E0502030303020204" pitchFamily="34" charset="0"/>
            </a:rPr>
            <a:t> 10</a:t>
          </a:r>
          <a:r>
            <a:rPr lang="en-US" sz="1800" b="0" baseline="30000" dirty="0" smtClean="0">
              <a:latin typeface="Candara" panose="020E0502030303020204" pitchFamily="34" charset="0"/>
            </a:rPr>
            <a:t>th</a:t>
          </a:r>
          <a:r>
            <a:rPr lang="en-US" sz="1800" b="0" dirty="0" smtClean="0">
              <a:latin typeface="Candara" panose="020E0502030303020204" pitchFamily="34" charset="0"/>
            </a:rPr>
            <a:t> -11</a:t>
          </a:r>
          <a:r>
            <a:rPr lang="en-US" sz="1800" b="0" baseline="30000" dirty="0" smtClean="0">
              <a:latin typeface="Candara" panose="020E0502030303020204" pitchFamily="34" charset="0"/>
            </a:rPr>
            <a:t>th</a:t>
          </a:r>
          <a:r>
            <a:rPr lang="en-US" sz="1800" b="0" dirty="0" smtClean="0">
              <a:latin typeface="Candara" panose="020E0502030303020204" pitchFamily="34" charset="0"/>
            </a:rPr>
            <a:t> </a:t>
          </a:r>
          <a:endParaRPr lang="es-CR" sz="1800" b="0" dirty="0">
            <a:latin typeface="Candara" panose="020E0502030303020204" pitchFamily="34" charset="0"/>
          </a:endParaRPr>
        </a:p>
      </dgm:t>
    </dgm:pt>
    <dgm:pt modelId="{725B9FF5-4115-40EB-825D-7183C50C95C9}" type="parTrans" cxnId="{7E56E5BC-9A1F-477E-874B-3A03F11C62F2}">
      <dgm:prSet/>
      <dgm:spPr/>
      <dgm:t>
        <a:bodyPr/>
        <a:lstStyle/>
        <a:p>
          <a:endParaRPr lang="es-CR"/>
        </a:p>
      </dgm:t>
    </dgm:pt>
    <dgm:pt modelId="{59617081-2C7A-486E-B864-C841ABAEC331}" type="sibTrans" cxnId="{7E56E5BC-9A1F-477E-874B-3A03F11C62F2}">
      <dgm:prSet/>
      <dgm:spPr/>
      <dgm:t>
        <a:bodyPr/>
        <a:lstStyle/>
        <a:p>
          <a:endParaRPr lang="es-CR"/>
        </a:p>
      </dgm:t>
    </dgm:pt>
    <dgm:pt modelId="{5DAFF676-4B56-47B2-A29D-D68EA0200C15}">
      <dgm:prSet phldrT="[Text]" custT="1"/>
      <dgm:spPr/>
      <dgm:t>
        <a:bodyPr/>
        <a:lstStyle/>
        <a:p>
          <a:pPr algn="just"/>
          <a:r>
            <a:rPr lang="en-US" sz="1800" b="1" dirty="0" smtClean="0">
              <a:latin typeface="Candara" panose="020E0502030303020204" pitchFamily="34" charset="0"/>
            </a:rPr>
            <a:t>RCGM</a:t>
          </a:r>
          <a:r>
            <a:rPr lang="en-US" sz="1800" b="0" dirty="0" smtClean="0">
              <a:latin typeface="Candara" panose="020E0502030303020204" pitchFamily="34" charset="0"/>
            </a:rPr>
            <a:t> Meeting June 7</a:t>
          </a:r>
          <a:r>
            <a:rPr lang="en-US" sz="1800" b="0" baseline="30000" dirty="0" smtClean="0">
              <a:latin typeface="Candara" panose="020E0502030303020204" pitchFamily="34" charset="0"/>
            </a:rPr>
            <a:t>th</a:t>
          </a:r>
          <a:r>
            <a:rPr lang="en-US" sz="1800" b="0" dirty="0" smtClean="0">
              <a:latin typeface="Candara" panose="020E0502030303020204" pitchFamily="34" charset="0"/>
            </a:rPr>
            <a:t> -9</a:t>
          </a:r>
          <a:r>
            <a:rPr lang="en-US" sz="1800" b="0" baseline="30000" dirty="0" smtClean="0">
              <a:latin typeface="Candara" panose="020E0502030303020204" pitchFamily="34" charset="0"/>
            </a:rPr>
            <a:t>th</a:t>
          </a:r>
          <a:r>
            <a:rPr lang="en-US" sz="1800" b="0" dirty="0" smtClean="0">
              <a:latin typeface="Candara" panose="020E0502030303020204" pitchFamily="34" charset="0"/>
            </a:rPr>
            <a:t> </a:t>
          </a:r>
          <a:endParaRPr lang="es-CR" sz="1800" b="0" dirty="0">
            <a:latin typeface="Candara" panose="020E0502030303020204" pitchFamily="34" charset="0"/>
          </a:endParaRPr>
        </a:p>
      </dgm:t>
    </dgm:pt>
    <dgm:pt modelId="{F66B8059-4028-4566-891B-90833A0DBDD6}" type="parTrans" cxnId="{D5EBD068-2DD3-4B71-B701-344412519DA0}">
      <dgm:prSet/>
      <dgm:spPr/>
      <dgm:t>
        <a:bodyPr/>
        <a:lstStyle/>
        <a:p>
          <a:endParaRPr lang="es-CR"/>
        </a:p>
      </dgm:t>
    </dgm:pt>
    <dgm:pt modelId="{190C157D-CBC4-4EF7-9B62-8B1D958F843A}" type="sibTrans" cxnId="{D5EBD068-2DD3-4B71-B701-344412519DA0}">
      <dgm:prSet/>
      <dgm:spPr/>
      <dgm:t>
        <a:bodyPr/>
        <a:lstStyle/>
        <a:p>
          <a:endParaRPr lang="es-CR"/>
        </a:p>
      </dgm:t>
    </dgm:pt>
    <dgm:pt modelId="{DA3E6F5E-D3B0-4981-97EA-1AA83A605415}">
      <dgm:prSet phldrT="[Text]" custT="1"/>
      <dgm:spPr/>
      <dgm:t>
        <a:bodyPr/>
        <a:lstStyle/>
        <a:p>
          <a:pPr algn="just"/>
          <a:r>
            <a:rPr lang="en-US" sz="1800" b="0" dirty="0" smtClean="0">
              <a:latin typeface="Candara" panose="020E0502030303020204" pitchFamily="34" charset="0"/>
            </a:rPr>
            <a:t>Group on </a:t>
          </a:r>
          <a:r>
            <a:rPr lang="en-US" sz="1800" b="1" dirty="0" smtClean="0">
              <a:latin typeface="Candara" panose="020E0502030303020204" pitchFamily="34" charset="0"/>
            </a:rPr>
            <a:t>Extra-Continental </a:t>
          </a:r>
          <a:r>
            <a:rPr lang="en-US" sz="1800" b="1" dirty="0" smtClean="0">
              <a:latin typeface="Candara" panose="020E0502030303020204" pitchFamily="34" charset="0"/>
            </a:rPr>
            <a:t>Migration </a:t>
          </a:r>
          <a:r>
            <a:rPr lang="en-US" sz="1800" b="0" dirty="0" smtClean="0">
              <a:latin typeface="Candara" panose="020E0502030303020204" pitchFamily="34" charset="0"/>
            </a:rPr>
            <a:t>July </a:t>
          </a:r>
          <a:r>
            <a:rPr lang="en-US" sz="1800" b="0" dirty="0" smtClean="0">
              <a:latin typeface="Candara" panose="020E0502030303020204" pitchFamily="34" charset="0"/>
            </a:rPr>
            <a:t>13</a:t>
          </a:r>
          <a:r>
            <a:rPr lang="en-US" sz="1800" b="0" baseline="30000" dirty="0" smtClean="0">
              <a:latin typeface="Candara" panose="020E0502030303020204" pitchFamily="34" charset="0"/>
            </a:rPr>
            <a:t>th</a:t>
          </a:r>
          <a:r>
            <a:rPr lang="en-US" sz="1800" b="0" dirty="0" smtClean="0">
              <a:latin typeface="Candara" panose="020E0502030303020204" pitchFamily="34" charset="0"/>
            </a:rPr>
            <a:t> -14</a:t>
          </a:r>
          <a:r>
            <a:rPr lang="en-US" sz="1800" b="0" baseline="30000" dirty="0" smtClean="0">
              <a:latin typeface="Candara" panose="020E0502030303020204" pitchFamily="34" charset="0"/>
            </a:rPr>
            <a:t>th</a:t>
          </a:r>
          <a:r>
            <a:rPr lang="en-US" sz="1800" b="0" dirty="0" smtClean="0">
              <a:latin typeface="Candara" panose="020E0502030303020204" pitchFamily="34" charset="0"/>
            </a:rPr>
            <a:t> , 2016)</a:t>
          </a:r>
          <a:endParaRPr lang="es-CR" sz="1800" b="0" dirty="0">
            <a:latin typeface="Candara" panose="020E0502030303020204" pitchFamily="34" charset="0"/>
          </a:endParaRPr>
        </a:p>
      </dgm:t>
    </dgm:pt>
    <dgm:pt modelId="{B7D8E246-44D7-478F-BB9C-BCC86D8C5D24}" type="parTrans" cxnId="{3A619206-5626-4A47-9426-42C95D09A75E}">
      <dgm:prSet/>
      <dgm:spPr/>
      <dgm:t>
        <a:bodyPr/>
        <a:lstStyle/>
        <a:p>
          <a:endParaRPr lang="es-CR"/>
        </a:p>
      </dgm:t>
    </dgm:pt>
    <dgm:pt modelId="{E4BEE83D-B540-42BC-A1F5-3A2EAE5F7DCE}" type="sibTrans" cxnId="{3A619206-5626-4A47-9426-42C95D09A75E}">
      <dgm:prSet/>
      <dgm:spPr/>
      <dgm:t>
        <a:bodyPr/>
        <a:lstStyle/>
        <a:p>
          <a:endParaRPr lang="es-CR"/>
        </a:p>
      </dgm:t>
    </dgm:pt>
    <dgm:pt modelId="{FC6112D3-AB87-4B4A-B687-4F329BA050A9}" type="pres">
      <dgm:prSet presAssocID="{0EECE014-25BB-409B-99E4-B9EFD5CD9782}" presName="Name0" presStyleCnt="0">
        <dgm:presLayoutVars>
          <dgm:dir/>
        </dgm:presLayoutVars>
      </dgm:prSet>
      <dgm:spPr/>
      <dgm:t>
        <a:bodyPr/>
        <a:lstStyle/>
        <a:p>
          <a:endParaRPr lang="es-CR"/>
        </a:p>
      </dgm:t>
    </dgm:pt>
    <dgm:pt modelId="{F491DBA3-D23D-487A-BF4A-C2EA69417624}" type="pres">
      <dgm:prSet presAssocID="{5828916A-37A7-4455-A7CD-821E6C2698C2}" presName="parComposite" presStyleCnt="0"/>
      <dgm:spPr/>
      <dgm:t>
        <a:bodyPr/>
        <a:lstStyle/>
        <a:p>
          <a:endParaRPr lang="es-CR"/>
        </a:p>
      </dgm:t>
    </dgm:pt>
    <dgm:pt modelId="{B14FB9F9-2F93-476D-ACB1-7DA1128776AF}" type="pres">
      <dgm:prSet presAssocID="{5828916A-37A7-4455-A7CD-821E6C2698C2}" presName="parBigCircle" presStyleLbl="node0" presStyleIdx="0" presStyleCnt="2" custLinFactNeighborX="-420" custLinFactNeighborY="2515"/>
      <dgm:spPr/>
      <dgm:t>
        <a:bodyPr/>
        <a:lstStyle/>
        <a:p>
          <a:endParaRPr lang="es-CR"/>
        </a:p>
      </dgm:t>
    </dgm:pt>
    <dgm:pt modelId="{1ED7E813-E11C-4968-8BA7-663F70FB730D}" type="pres">
      <dgm:prSet presAssocID="{5828916A-37A7-4455-A7CD-821E6C2698C2}" presName="parTx" presStyleLbl="revTx" presStyleIdx="0" presStyleCnt="10" custLinFactNeighborX="74" custLinFactNeighborY="-675"/>
      <dgm:spPr/>
      <dgm:t>
        <a:bodyPr/>
        <a:lstStyle/>
        <a:p>
          <a:endParaRPr lang="es-CR"/>
        </a:p>
      </dgm:t>
    </dgm:pt>
    <dgm:pt modelId="{A5F0E833-8292-4BDC-9852-B3135FF42DD7}" type="pres">
      <dgm:prSet presAssocID="{5828916A-37A7-4455-A7CD-821E6C2698C2}" presName="bSpace" presStyleCnt="0"/>
      <dgm:spPr/>
      <dgm:t>
        <a:bodyPr/>
        <a:lstStyle/>
        <a:p>
          <a:endParaRPr lang="es-CR"/>
        </a:p>
      </dgm:t>
    </dgm:pt>
    <dgm:pt modelId="{C5CDA426-D509-4E9D-9C7B-0C308343E3FE}" type="pres">
      <dgm:prSet presAssocID="{5828916A-37A7-4455-A7CD-821E6C2698C2}" presName="parBackupNorm" presStyleCnt="0"/>
      <dgm:spPr/>
      <dgm:t>
        <a:bodyPr/>
        <a:lstStyle/>
        <a:p>
          <a:endParaRPr lang="es-CR"/>
        </a:p>
      </dgm:t>
    </dgm:pt>
    <dgm:pt modelId="{F243DFFB-A8DE-49F3-B1FB-829D2A956E1E}" type="pres">
      <dgm:prSet presAssocID="{C73B012A-C6F8-4884-8B75-00F6E086BB5F}" presName="parSpace" presStyleCnt="0"/>
      <dgm:spPr/>
      <dgm:t>
        <a:bodyPr/>
        <a:lstStyle/>
        <a:p>
          <a:endParaRPr lang="es-CR"/>
        </a:p>
      </dgm:t>
    </dgm:pt>
    <dgm:pt modelId="{97606AA5-56FC-42A1-A086-1AEC70FA8B04}" type="pres">
      <dgm:prSet presAssocID="{8AD2E5A5-2221-4272-B413-100DC86DAA56}" presName="desBackupLeftNorm" presStyleCnt="0"/>
      <dgm:spPr/>
      <dgm:t>
        <a:bodyPr/>
        <a:lstStyle/>
        <a:p>
          <a:endParaRPr lang="es-CR"/>
        </a:p>
      </dgm:t>
    </dgm:pt>
    <dgm:pt modelId="{A7AF8B42-A2E5-4657-B8FC-DA84FDFBB89B}" type="pres">
      <dgm:prSet presAssocID="{8AD2E5A5-2221-4272-B413-100DC86DAA56}" presName="desComposite" presStyleCnt="0"/>
      <dgm:spPr/>
      <dgm:t>
        <a:bodyPr/>
        <a:lstStyle/>
        <a:p>
          <a:endParaRPr lang="es-CR"/>
        </a:p>
      </dgm:t>
    </dgm:pt>
    <dgm:pt modelId="{E8A29428-4148-4413-ADEE-554279ADDA97}" type="pres">
      <dgm:prSet presAssocID="{8AD2E5A5-2221-4272-B413-100DC86DAA56}" presName="desCircle" presStyleLbl="node1" presStyleIdx="0" presStyleCnt="4"/>
      <dgm:spPr>
        <a:blipFill rotWithShape="0">
          <a:blip xmlns:r="http://schemas.openxmlformats.org/officeDocument/2006/relationships" r:embed="rId1"/>
          <a:stretch>
            <a:fillRect/>
          </a:stretch>
        </a:blipFill>
      </dgm:spPr>
      <dgm:t>
        <a:bodyPr/>
        <a:lstStyle/>
        <a:p>
          <a:endParaRPr lang="es-CR"/>
        </a:p>
      </dgm:t>
    </dgm:pt>
    <dgm:pt modelId="{AEA27EEF-819E-405A-BDC0-A87A12D87DE1}" type="pres">
      <dgm:prSet presAssocID="{8AD2E5A5-2221-4272-B413-100DC86DAA56}" presName="chTx" presStyleLbl="revTx" presStyleIdx="1" presStyleCnt="10" custLinFactNeighborX="-3172" custLinFactNeighborY="2277"/>
      <dgm:spPr/>
      <dgm:t>
        <a:bodyPr/>
        <a:lstStyle/>
        <a:p>
          <a:endParaRPr lang="es-CR"/>
        </a:p>
      </dgm:t>
    </dgm:pt>
    <dgm:pt modelId="{1B92FF97-CDEF-4047-BD9C-CC07D24FCC83}" type="pres">
      <dgm:prSet presAssocID="{8AD2E5A5-2221-4272-B413-100DC86DAA56}" presName="desTx" presStyleLbl="revTx" presStyleIdx="2" presStyleCnt="10">
        <dgm:presLayoutVars>
          <dgm:bulletEnabled val="1"/>
        </dgm:presLayoutVars>
      </dgm:prSet>
      <dgm:spPr/>
      <dgm:t>
        <a:bodyPr/>
        <a:lstStyle/>
        <a:p>
          <a:endParaRPr lang="es-CR"/>
        </a:p>
      </dgm:t>
    </dgm:pt>
    <dgm:pt modelId="{6A9C5B1D-A9AB-4BBF-AC20-124A85A477EE}" type="pres">
      <dgm:prSet presAssocID="{8AD2E5A5-2221-4272-B413-100DC86DAA56}" presName="desBackupRightNorm" presStyleCnt="0"/>
      <dgm:spPr/>
      <dgm:t>
        <a:bodyPr/>
        <a:lstStyle/>
        <a:p>
          <a:endParaRPr lang="es-CR"/>
        </a:p>
      </dgm:t>
    </dgm:pt>
    <dgm:pt modelId="{3B0E75D1-C37B-4DCE-9DBF-B1576361796D}" type="pres">
      <dgm:prSet presAssocID="{F0409B8C-6CA2-4B4A-B322-6C3184BE349C}" presName="desSpace" presStyleCnt="0"/>
      <dgm:spPr/>
      <dgm:t>
        <a:bodyPr/>
        <a:lstStyle/>
        <a:p>
          <a:endParaRPr lang="es-CR"/>
        </a:p>
      </dgm:t>
    </dgm:pt>
    <dgm:pt modelId="{206A05E1-38C7-475D-BDB5-7C1462ACFECE}" type="pres">
      <dgm:prSet presAssocID="{ECF0196B-95DB-49D1-B608-2BBD52B793C8}" presName="desBackupLeftNorm" presStyleCnt="0"/>
      <dgm:spPr/>
      <dgm:t>
        <a:bodyPr/>
        <a:lstStyle/>
        <a:p>
          <a:endParaRPr lang="es-CR"/>
        </a:p>
      </dgm:t>
    </dgm:pt>
    <dgm:pt modelId="{E7CF09F1-61FA-4990-9A02-52E0CB4444BE}" type="pres">
      <dgm:prSet presAssocID="{ECF0196B-95DB-49D1-B608-2BBD52B793C8}" presName="desComposite" presStyleCnt="0"/>
      <dgm:spPr/>
      <dgm:t>
        <a:bodyPr/>
        <a:lstStyle/>
        <a:p>
          <a:endParaRPr lang="es-CR"/>
        </a:p>
      </dgm:t>
    </dgm:pt>
    <dgm:pt modelId="{588DCFB5-3CEC-40EB-911D-9154383F9194}" type="pres">
      <dgm:prSet presAssocID="{ECF0196B-95DB-49D1-B608-2BBD52B793C8}" presName="desCircle" presStyleLbl="node1" presStyleIdx="1" presStyleCnt="4"/>
      <dgm:spPr>
        <a:blipFill rotWithShape="0">
          <a:blip xmlns:r="http://schemas.openxmlformats.org/officeDocument/2006/relationships" r:embed="rId2"/>
          <a:stretch>
            <a:fillRect/>
          </a:stretch>
        </a:blipFill>
      </dgm:spPr>
      <dgm:t>
        <a:bodyPr/>
        <a:lstStyle/>
        <a:p>
          <a:endParaRPr lang="es-CR"/>
        </a:p>
      </dgm:t>
    </dgm:pt>
    <dgm:pt modelId="{F09F2BD9-4F29-4475-BDD5-7533F819EC42}" type="pres">
      <dgm:prSet presAssocID="{ECF0196B-95DB-49D1-B608-2BBD52B793C8}" presName="chTx" presStyleLbl="revTx" presStyleIdx="3" presStyleCnt="10" custLinFactNeighborX="8595" custLinFactNeighborY="8022"/>
      <dgm:spPr/>
      <dgm:t>
        <a:bodyPr/>
        <a:lstStyle/>
        <a:p>
          <a:endParaRPr lang="es-CR"/>
        </a:p>
      </dgm:t>
    </dgm:pt>
    <dgm:pt modelId="{5E2FE096-00CD-4ACB-91B1-40F1C17CABB2}" type="pres">
      <dgm:prSet presAssocID="{ECF0196B-95DB-49D1-B608-2BBD52B793C8}" presName="desTx" presStyleLbl="revTx" presStyleIdx="4" presStyleCnt="10">
        <dgm:presLayoutVars>
          <dgm:bulletEnabled val="1"/>
        </dgm:presLayoutVars>
      </dgm:prSet>
      <dgm:spPr/>
      <dgm:t>
        <a:bodyPr/>
        <a:lstStyle/>
        <a:p>
          <a:endParaRPr lang="es-CR"/>
        </a:p>
      </dgm:t>
    </dgm:pt>
    <dgm:pt modelId="{9B3B193C-88F0-4751-926B-59C7A4852C75}" type="pres">
      <dgm:prSet presAssocID="{ECF0196B-95DB-49D1-B608-2BBD52B793C8}" presName="desBackupRightNorm" presStyleCnt="0"/>
      <dgm:spPr/>
      <dgm:t>
        <a:bodyPr/>
        <a:lstStyle/>
        <a:p>
          <a:endParaRPr lang="es-CR"/>
        </a:p>
      </dgm:t>
    </dgm:pt>
    <dgm:pt modelId="{8C7E01D2-33C9-4ABD-A122-F85831600E3C}" type="pres">
      <dgm:prSet presAssocID="{199BCDEB-A4EF-4B13-BE46-3C5D68745C34}" presName="desSpace" presStyleCnt="0"/>
      <dgm:spPr/>
      <dgm:t>
        <a:bodyPr/>
        <a:lstStyle/>
        <a:p>
          <a:endParaRPr lang="es-CR"/>
        </a:p>
      </dgm:t>
    </dgm:pt>
    <dgm:pt modelId="{B1B6B06E-744D-4291-935D-4D7A07683B4E}" type="pres">
      <dgm:prSet presAssocID="{B71E6BCC-232C-4FD6-A8D2-449B336C3326}" presName="parComposite" presStyleCnt="0"/>
      <dgm:spPr/>
      <dgm:t>
        <a:bodyPr/>
        <a:lstStyle/>
        <a:p>
          <a:endParaRPr lang="es-CR"/>
        </a:p>
      </dgm:t>
    </dgm:pt>
    <dgm:pt modelId="{CD6DFBB7-DE12-4263-821D-C3562D860888}" type="pres">
      <dgm:prSet presAssocID="{B71E6BCC-232C-4FD6-A8D2-449B336C3326}" presName="parBigCircle" presStyleLbl="node0" presStyleIdx="1" presStyleCnt="2"/>
      <dgm:spPr/>
      <dgm:t>
        <a:bodyPr/>
        <a:lstStyle/>
        <a:p>
          <a:endParaRPr lang="es-CR"/>
        </a:p>
      </dgm:t>
    </dgm:pt>
    <dgm:pt modelId="{6D03CB19-51F4-4821-AD8D-76D83773574E}" type="pres">
      <dgm:prSet presAssocID="{B71E6BCC-232C-4FD6-A8D2-449B336C3326}" presName="parTx" presStyleLbl="revTx" presStyleIdx="5" presStyleCnt="10"/>
      <dgm:spPr/>
      <dgm:t>
        <a:bodyPr/>
        <a:lstStyle/>
        <a:p>
          <a:endParaRPr lang="es-CR"/>
        </a:p>
      </dgm:t>
    </dgm:pt>
    <dgm:pt modelId="{1EE6C558-7C0D-473E-B612-961603BF07D6}" type="pres">
      <dgm:prSet presAssocID="{B71E6BCC-232C-4FD6-A8D2-449B336C3326}" presName="bSpace" presStyleCnt="0"/>
      <dgm:spPr/>
      <dgm:t>
        <a:bodyPr/>
        <a:lstStyle/>
        <a:p>
          <a:endParaRPr lang="es-CR"/>
        </a:p>
      </dgm:t>
    </dgm:pt>
    <dgm:pt modelId="{CB55B7B8-F415-4C3C-A76A-D2EF53DCACDF}" type="pres">
      <dgm:prSet presAssocID="{B71E6BCC-232C-4FD6-A8D2-449B336C3326}" presName="parBackupNorm" presStyleCnt="0"/>
      <dgm:spPr/>
      <dgm:t>
        <a:bodyPr/>
        <a:lstStyle/>
        <a:p>
          <a:endParaRPr lang="es-CR"/>
        </a:p>
      </dgm:t>
    </dgm:pt>
    <dgm:pt modelId="{80F9DBCB-FD6B-4A84-8EED-036F9F30F69F}" type="pres">
      <dgm:prSet presAssocID="{59617081-2C7A-486E-B864-C841ABAEC331}" presName="parSpace" presStyleCnt="0"/>
      <dgm:spPr/>
      <dgm:t>
        <a:bodyPr/>
        <a:lstStyle/>
        <a:p>
          <a:endParaRPr lang="es-CR"/>
        </a:p>
      </dgm:t>
    </dgm:pt>
    <dgm:pt modelId="{5DB4C7D0-6292-4538-845E-04C24E74F57B}" type="pres">
      <dgm:prSet presAssocID="{5DAFF676-4B56-47B2-A29D-D68EA0200C15}" presName="desBackupLeftNorm" presStyleCnt="0"/>
      <dgm:spPr/>
      <dgm:t>
        <a:bodyPr/>
        <a:lstStyle/>
        <a:p>
          <a:endParaRPr lang="es-CR"/>
        </a:p>
      </dgm:t>
    </dgm:pt>
    <dgm:pt modelId="{CE892974-14CE-4F02-9A8D-66759A86D988}" type="pres">
      <dgm:prSet presAssocID="{5DAFF676-4B56-47B2-A29D-D68EA0200C15}" presName="desComposite" presStyleCnt="0"/>
      <dgm:spPr/>
      <dgm:t>
        <a:bodyPr/>
        <a:lstStyle/>
        <a:p>
          <a:endParaRPr lang="es-CR"/>
        </a:p>
      </dgm:t>
    </dgm:pt>
    <dgm:pt modelId="{635036A1-0D6B-4120-B2ED-269249C875CB}" type="pres">
      <dgm:prSet presAssocID="{5DAFF676-4B56-47B2-A29D-D68EA0200C15}" presName="desCircle" presStyleLbl="node1" presStyleIdx="2" presStyleCnt="4"/>
      <dgm:spPr>
        <a:blipFill rotWithShape="0">
          <a:blip xmlns:r="http://schemas.openxmlformats.org/officeDocument/2006/relationships" r:embed="rId3"/>
          <a:stretch>
            <a:fillRect/>
          </a:stretch>
        </a:blipFill>
      </dgm:spPr>
      <dgm:t>
        <a:bodyPr/>
        <a:lstStyle/>
        <a:p>
          <a:endParaRPr lang="es-CR"/>
        </a:p>
      </dgm:t>
    </dgm:pt>
    <dgm:pt modelId="{9C0FF715-2D8D-4E20-85F3-E96D2241AFF3}" type="pres">
      <dgm:prSet presAssocID="{5DAFF676-4B56-47B2-A29D-D68EA0200C15}" presName="chTx" presStyleLbl="revTx" presStyleIdx="6" presStyleCnt="10" custAng="130420" custLinFactNeighborX="1113" custLinFactNeighborY="3674"/>
      <dgm:spPr/>
      <dgm:t>
        <a:bodyPr/>
        <a:lstStyle/>
        <a:p>
          <a:endParaRPr lang="es-CR"/>
        </a:p>
      </dgm:t>
    </dgm:pt>
    <dgm:pt modelId="{DF25D936-F76A-4B1A-A044-47F76CA7A2BC}" type="pres">
      <dgm:prSet presAssocID="{5DAFF676-4B56-47B2-A29D-D68EA0200C15}" presName="desTx" presStyleLbl="revTx" presStyleIdx="7" presStyleCnt="10">
        <dgm:presLayoutVars>
          <dgm:bulletEnabled val="1"/>
        </dgm:presLayoutVars>
      </dgm:prSet>
      <dgm:spPr/>
      <dgm:t>
        <a:bodyPr/>
        <a:lstStyle/>
        <a:p>
          <a:endParaRPr lang="es-CR"/>
        </a:p>
      </dgm:t>
    </dgm:pt>
    <dgm:pt modelId="{C7A74F30-5A1F-46F9-8EAA-8A080284D665}" type="pres">
      <dgm:prSet presAssocID="{5DAFF676-4B56-47B2-A29D-D68EA0200C15}" presName="desBackupRightNorm" presStyleCnt="0"/>
      <dgm:spPr/>
      <dgm:t>
        <a:bodyPr/>
        <a:lstStyle/>
        <a:p>
          <a:endParaRPr lang="es-CR"/>
        </a:p>
      </dgm:t>
    </dgm:pt>
    <dgm:pt modelId="{D195C5A1-C0C6-4278-BBD5-A2580D56FEEF}" type="pres">
      <dgm:prSet presAssocID="{190C157D-CBC4-4EF7-9B62-8B1D958F843A}" presName="desSpace" presStyleCnt="0"/>
      <dgm:spPr/>
      <dgm:t>
        <a:bodyPr/>
        <a:lstStyle/>
        <a:p>
          <a:endParaRPr lang="es-CR"/>
        </a:p>
      </dgm:t>
    </dgm:pt>
    <dgm:pt modelId="{AC0AC4D1-F6FF-41BF-B90E-522E19D053F4}" type="pres">
      <dgm:prSet presAssocID="{DA3E6F5E-D3B0-4981-97EA-1AA83A605415}" presName="desBackupLeftNorm" presStyleCnt="0"/>
      <dgm:spPr/>
      <dgm:t>
        <a:bodyPr/>
        <a:lstStyle/>
        <a:p>
          <a:endParaRPr lang="es-CR"/>
        </a:p>
      </dgm:t>
    </dgm:pt>
    <dgm:pt modelId="{AD875CF2-56DB-4507-8A9B-08CFD8B2A9BD}" type="pres">
      <dgm:prSet presAssocID="{DA3E6F5E-D3B0-4981-97EA-1AA83A605415}" presName="desComposite" presStyleCnt="0"/>
      <dgm:spPr/>
      <dgm:t>
        <a:bodyPr/>
        <a:lstStyle/>
        <a:p>
          <a:endParaRPr lang="es-CR"/>
        </a:p>
      </dgm:t>
    </dgm:pt>
    <dgm:pt modelId="{2712F1D6-9674-4C58-80F8-9EB39F32F4F6}" type="pres">
      <dgm:prSet presAssocID="{DA3E6F5E-D3B0-4981-97EA-1AA83A605415}" presName="desCircle" presStyleLbl="node1" presStyleIdx="3" presStyleCnt="4"/>
      <dgm:spPr>
        <a:blipFill rotWithShape="0">
          <a:blip xmlns:r="http://schemas.openxmlformats.org/officeDocument/2006/relationships" r:embed="rId4"/>
          <a:stretch>
            <a:fillRect/>
          </a:stretch>
        </a:blipFill>
      </dgm:spPr>
      <dgm:t>
        <a:bodyPr/>
        <a:lstStyle/>
        <a:p>
          <a:endParaRPr lang="es-CR"/>
        </a:p>
      </dgm:t>
    </dgm:pt>
    <dgm:pt modelId="{F65FC555-3DCC-4A93-8B45-7DFE7135B286}" type="pres">
      <dgm:prSet presAssocID="{DA3E6F5E-D3B0-4981-97EA-1AA83A605415}" presName="chTx" presStyleLbl="revTx" presStyleIdx="8" presStyleCnt="10" custLinFactNeighborX="13925" custLinFactNeighborY="35686"/>
      <dgm:spPr/>
      <dgm:t>
        <a:bodyPr/>
        <a:lstStyle/>
        <a:p>
          <a:endParaRPr lang="es-CR"/>
        </a:p>
      </dgm:t>
    </dgm:pt>
    <dgm:pt modelId="{0B996669-9ADA-45F2-A97C-03FEB1ED94E2}" type="pres">
      <dgm:prSet presAssocID="{DA3E6F5E-D3B0-4981-97EA-1AA83A605415}" presName="desTx" presStyleLbl="revTx" presStyleIdx="9" presStyleCnt="10">
        <dgm:presLayoutVars>
          <dgm:bulletEnabled val="1"/>
        </dgm:presLayoutVars>
      </dgm:prSet>
      <dgm:spPr/>
      <dgm:t>
        <a:bodyPr/>
        <a:lstStyle/>
        <a:p>
          <a:endParaRPr lang="es-CR"/>
        </a:p>
      </dgm:t>
    </dgm:pt>
    <dgm:pt modelId="{EF7D3785-022F-403E-9363-653C5305309A}" type="pres">
      <dgm:prSet presAssocID="{DA3E6F5E-D3B0-4981-97EA-1AA83A605415}" presName="desBackupRightNorm" presStyleCnt="0"/>
      <dgm:spPr/>
      <dgm:t>
        <a:bodyPr/>
        <a:lstStyle/>
        <a:p>
          <a:endParaRPr lang="es-CR"/>
        </a:p>
      </dgm:t>
    </dgm:pt>
    <dgm:pt modelId="{8B327E6E-7FD5-4CAD-ACC3-C41ED5B823BE}" type="pres">
      <dgm:prSet presAssocID="{E4BEE83D-B540-42BC-A1F5-3A2EAE5F7DCE}" presName="desSpace" presStyleCnt="0"/>
      <dgm:spPr/>
      <dgm:t>
        <a:bodyPr/>
        <a:lstStyle/>
        <a:p>
          <a:endParaRPr lang="es-CR"/>
        </a:p>
      </dgm:t>
    </dgm:pt>
  </dgm:ptLst>
  <dgm:cxnLst>
    <dgm:cxn modelId="{85F5875A-B207-4F70-A835-860E4728A2B2}" type="presOf" srcId="{5DAFF676-4B56-47B2-A29D-D68EA0200C15}" destId="{9C0FF715-2D8D-4E20-85F3-E96D2241AFF3}" srcOrd="0" destOrd="0" presId="urn:microsoft.com/office/officeart/2008/layout/CircleAccentTimeline"/>
    <dgm:cxn modelId="{8FE8C55B-2C99-4368-AE93-7AE61BE5BBC0}" srcId="{5828916A-37A7-4455-A7CD-821E6C2698C2}" destId="{ECF0196B-95DB-49D1-B608-2BBD52B793C8}" srcOrd="1" destOrd="0" parTransId="{F47B4776-CF36-443B-81C5-268BA4248075}" sibTransId="{199BCDEB-A4EF-4B13-BE46-3C5D68745C34}"/>
    <dgm:cxn modelId="{699AF21F-A454-4B52-9A83-2B84A5E7C45E}" type="presOf" srcId="{0EECE014-25BB-409B-99E4-B9EFD5CD9782}" destId="{FC6112D3-AB87-4B4A-B687-4F329BA050A9}" srcOrd="0" destOrd="0" presId="urn:microsoft.com/office/officeart/2008/layout/CircleAccentTimeline"/>
    <dgm:cxn modelId="{9245EAAA-7EC5-4B08-A95E-BE51A5C829B6}" type="presOf" srcId="{B71E6BCC-232C-4FD6-A8D2-449B336C3326}" destId="{6D03CB19-51F4-4821-AD8D-76D83773574E}" srcOrd="0" destOrd="0" presId="urn:microsoft.com/office/officeart/2008/layout/CircleAccentTimeline"/>
    <dgm:cxn modelId="{D5EBD068-2DD3-4B71-B701-344412519DA0}" srcId="{B71E6BCC-232C-4FD6-A8D2-449B336C3326}" destId="{5DAFF676-4B56-47B2-A29D-D68EA0200C15}" srcOrd="0" destOrd="0" parTransId="{F66B8059-4028-4566-891B-90833A0DBDD6}" sibTransId="{190C157D-CBC4-4EF7-9B62-8B1D958F843A}"/>
    <dgm:cxn modelId="{0DD64923-D9AC-41DE-BF94-64A141FE98F9}" type="presOf" srcId="{5828916A-37A7-4455-A7CD-821E6C2698C2}" destId="{1ED7E813-E11C-4968-8BA7-663F70FB730D}" srcOrd="0" destOrd="0" presId="urn:microsoft.com/office/officeart/2008/layout/CircleAccentTimeline"/>
    <dgm:cxn modelId="{E276C9E2-A5FB-4719-8D9A-AB614650822F}" type="presOf" srcId="{ECF0196B-95DB-49D1-B608-2BBD52B793C8}" destId="{F09F2BD9-4F29-4475-BDD5-7533F819EC42}" srcOrd="0" destOrd="0" presId="urn:microsoft.com/office/officeart/2008/layout/CircleAccentTimeline"/>
    <dgm:cxn modelId="{DE6C1E20-0987-440A-AAC9-BCCDE9EA5AB4}" srcId="{5828916A-37A7-4455-A7CD-821E6C2698C2}" destId="{8AD2E5A5-2221-4272-B413-100DC86DAA56}" srcOrd="0" destOrd="0" parTransId="{EAF17BE2-AC83-4FB4-8A84-83051DE7412A}" sibTransId="{F0409B8C-6CA2-4B4A-B322-6C3184BE349C}"/>
    <dgm:cxn modelId="{AF80E33B-C50C-4324-B60B-AD27D4DAE99C}" type="presOf" srcId="{DA3E6F5E-D3B0-4981-97EA-1AA83A605415}" destId="{F65FC555-3DCC-4A93-8B45-7DFE7135B286}" srcOrd="0" destOrd="0" presId="urn:microsoft.com/office/officeart/2008/layout/CircleAccentTimeline"/>
    <dgm:cxn modelId="{B84455D7-EAA5-407A-9FFC-985C98A7D2C5}" srcId="{0EECE014-25BB-409B-99E4-B9EFD5CD9782}" destId="{5828916A-37A7-4455-A7CD-821E6C2698C2}" srcOrd="0" destOrd="0" parTransId="{692D45A4-1658-4B15-9600-F5B95C7672A6}" sibTransId="{C73B012A-C6F8-4884-8B75-00F6E086BB5F}"/>
    <dgm:cxn modelId="{7E56E5BC-9A1F-477E-874B-3A03F11C62F2}" srcId="{0EECE014-25BB-409B-99E4-B9EFD5CD9782}" destId="{B71E6BCC-232C-4FD6-A8D2-449B336C3326}" srcOrd="1" destOrd="0" parTransId="{725B9FF5-4115-40EB-825D-7183C50C95C9}" sibTransId="{59617081-2C7A-486E-B864-C841ABAEC331}"/>
    <dgm:cxn modelId="{1506AF70-17EB-47EE-8017-52FD492640BC}" type="presOf" srcId="{8AD2E5A5-2221-4272-B413-100DC86DAA56}" destId="{AEA27EEF-819E-405A-BDC0-A87A12D87DE1}" srcOrd="0" destOrd="0" presId="urn:microsoft.com/office/officeart/2008/layout/CircleAccentTimeline"/>
    <dgm:cxn modelId="{3A619206-5626-4A47-9426-42C95D09A75E}" srcId="{B71E6BCC-232C-4FD6-A8D2-449B336C3326}" destId="{DA3E6F5E-D3B0-4981-97EA-1AA83A605415}" srcOrd="1" destOrd="0" parTransId="{B7D8E246-44D7-478F-BB9C-BCC86D8C5D24}" sibTransId="{E4BEE83D-B540-42BC-A1F5-3A2EAE5F7DCE}"/>
    <dgm:cxn modelId="{3D9821EB-EDEA-4E64-BDC1-2272EDCD7CD8}" type="presParOf" srcId="{FC6112D3-AB87-4B4A-B687-4F329BA050A9}" destId="{F491DBA3-D23D-487A-BF4A-C2EA69417624}" srcOrd="0" destOrd="0" presId="urn:microsoft.com/office/officeart/2008/layout/CircleAccentTimeline"/>
    <dgm:cxn modelId="{9AD809BA-4E0D-4001-AE17-347531711F12}" type="presParOf" srcId="{F491DBA3-D23D-487A-BF4A-C2EA69417624}" destId="{B14FB9F9-2F93-476D-ACB1-7DA1128776AF}" srcOrd="0" destOrd="0" presId="urn:microsoft.com/office/officeart/2008/layout/CircleAccentTimeline"/>
    <dgm:cxn modelId="{FF70D5B1-37A2-48EE-B4C1-761206E4EE37}" type="presParOf" srcId="{F491DBA3-D23D-487A-BF4A-C2EA69417624}" destId="{1ED7E813-E11C-4968-8BA7-663F70FB730D}" srcOrd="1" destOrd="0" presId="urn:microsoft.com/office/officeart/2008/layout/CircleAccentTimeline"/>
    <dgm:cxn modelId="{FC7ABC01-82D5-4CC6-BE50-88E7B338BEBD}" type="presParOf" srcId="{F491DBA3-D23D-487A-BF4A-C2EA69417624}" destId="{A5F0E833-8292-4BDC-9852-B3135FF42DD7}" srcOrd="2" destOrd="0" presId="urn:microsoft.com/office/officeart/2008/layout/CircleAccentTimeline"/>
    <dgm:cxn modelId="{BFCFFBCC-BD73-4776-BB8F-636605CA50D3}" type="presParOf" srcId="{FC6112D3-AB87-4B4A-B687-4F329BA050A9}" destId="{C5CDA426-D509-4E9D-9C7B-0C308343E3FE}" srcOrd="1" destOrd="0" presId="urn:microsoft.com/office/officeart/2008/layout/CircleAccentTimeline"/>
    <dgm:cxn modelId="{65E5A41E-E811-404A-84FF-4C6B6A187395}" type="presParOf" srcId="{FC6112D3-AB87-4B4A-B687-4F329BA050A9}" destId="{F243DFFB-A8DE-49F3-B1FB-829D2A956E1E}" srcOrd="2" destOrd="0" presId="urn:microsoft.com/office/officeart/2008/layout/CircleAccentTimeline"/>
    <dgm:cxn modelId="{78F35FBA-69D9-4F63-BDC9-0F013551C9C7}" type="presParOf" srcId="{FC6112D3-AB87-4B4A-B687-4F329BA050A9}" destId="{97606AA5-56FC-42A1-A086-1AEC70FA8B04}" srcOrd="3" destOrd="0" presId="urn:microsoft.com/office/officeart/2008/layout/CircleAccentTimeline"/>
    <dgm:cxn modelId="{F4C32A3C-ACF7-485C-923E-E0C187BD3006}" type="presParOf" srcId="{FC6112D3-AB87-4B4A-B687-4F329BA050A9}" destId="{A7AF8B42-A2E5-4657-B8FC-DA84FDFBB89B}" srcOrd="4" destOrd="0" presId="urn:microsoft.com/office/officeart/2008/layout/CircleAccentTimeline"/>
    <dgm:cxn modelId="{96304790-DE26-4F21-B9FB-693B6719F08E}" type="presParOf" srcId="{A7AF8B42-A2E5-4657-B8FC-DA84FDFBB89B}" destId="{E8A29428-4148-4413-ADEE-554279ADDA97}" srcOrd="0" destOrd="0" presId="urn:microsoft.com/office/officeart/2008/layout/CircleAccentTimeline"/>
    <dgm:cxn modelId="{7A88A425-56A6-4070-9554-F21A02D5B895}" type="presParOf" srcId="{A7AF8B42-A2E5-4657-B8FC-DA84FDFBB89B}" destId="{AEA27EEF-819E-405A-BDC0-A87A12D87DE1}" srcOrd="1" destOrd="0" presId="urn:microsoft.com/office/officeart/2008/layout/CircleAccentTimeline"/>
    <dgm:cxn modelId="{31061C1F-4379-4771-BFAE-362C69F2034B}" type="presParOf" srcId="{A7AF8B42-A2E5-4657-B8FC-DA84FDFBB89B}" destId="{1B92FF97-CDEF-4047-BD9C-CC07D24FCC83}" srcOrd="2" destOrd="0" presId="urn:microsoft.com/office/officeart/2008/layout/CircleAccentTimeline"/>
    <dgm:cxn modelId="{03290BFC-8C47-45DA-82B7-376B9CF6CD7A}" type="presParOf" srcId="{FC6112D3-AB87-4B4A-B687-4F329BA050A9}" destId="{6A9C5B1D-A9AB-4BBF-AC20-124A85A477EE}" srcOrd="5" destOrd="0" presId="urn:microsoft.com/office/officeart/2008/layout/CircleAccentTimeline"/>
    <dgm:cxn modelId="{CB02A48D-E373-4EA9-BCA4-821316DF69B0}" type="presParOf" srcId="{FC6112D3-AB87-4B4A-B687-4F329BA050A9}" destId="{3B0E75D1-C37B-4DCE-9DBF-B1576361796D}" srcOrd="6" destOrd="0" presId="urn:microsoft.com/office/officeart/2008/layout/CircleAccentTimeline"/>
    <dgm:cxn modelId="{646BAE86-C5EF-4BD8-97C3-9E7C1CEFBF1B}" type="presParOf" srcId="{FC6112D3-AB87-4B4A-B687-4F329BA050A9}" destId="{206A05E1-38C7-475D-BDB5-7C1462ACFECE}" srcOrd="7" destOrd="0" presId="urn:microsoft.com/office/officeart/2008/layout/CircleAccentTimeline"/>
    <dgm:cxn modelId="{0D2DEA53-111C-4618-9E76-CF4EBFD1A9DE}" type="presParOf" srcId="{FC6112D3-AB87-4B4A-B687-4F329BA050A9}" destId="{E7CF09F1-61FA-4990-9A02-52E0CB4444BE}" srcOrd="8" destOrd="0" presId="urn:microsoft.com/office/officeart/2008/layout/CircleAccentTimeline"/>
    <dgm:cxn modelId="{BAEF4F9C-ED0F-491B-8260-90EFBA66B414}" type="presParOf" srcId="{E7CF09F1-61FA-4990-9A02-52E0CB4444BE}" destId="{588DCFB5-3CEC-40EB-911D-9154383F9194}" srcOrd="0" destOrd="0" presId="urn:microsoft.com/office/officeart/2008/layout/CircleAccentTimeline"/>
    <dgm:cxn modelId="{928D5517-990B-479E-9480-482E11193EBB}" type="presParOf" srcId="{E7CF09F1-61FA-4990-9A02-52E0CB4444BE}" destId="{F09F2BD9-4F29-4475-BDD5-7533F819EC42}" srcOrd="1" destOrd="0" presId="urn:microsoft.com/office/officeart/2008/layout/CircleAccentTimeline"/>
    <dgm:cxn modelId="{9BE10FB7-35AB-4680-A359-1BB261FB7BFF}" type="presParOf" srcId="{E7CF09F1-61FA-4990-9A02-52E0CB4444BE}" destId="{5E2FE096-00CD-4ACB-91B1-40F1C17CABB2}" srcOrd="2" destOrd="0" presId="urn:microsoft.com/office/officeart/2008/layout/CircleAccentTimeline"/>
    <dgm:cxn modelId="{0AA20892-206D-43F4-A98F-0D3C2E391375}" type="presParOf" srcId="{FC6112D3-AB87-4B4A-B687-4F329BA050A9}" destId="{9B3B193C-88F0-4751-926B-59C7A4852C75}" srcOrd="9" destOrd="0" presId="urn:microsoft.com/office/officeart/2008/layout/CircleAccentTimeline"/>
    <dgm:cxn modelId="{61C659E0-B5D7-4068-BC88-EA9577DA07E1}" type="presParOf" srcId="{FC6112D3-AB87-4B4A-B687-4F329BA050A9}" destId="{8C7E01D2-33C9-4ABD-A122-F85831600E3C}" srcOrd="10" destOrd="0" presId="urn:microsoft.com/office/officeart/2008/layout/CircleAccentTimeline"/>
    <dgm:cxn modelId="{762AF26C-25D8-4DAD-9157-DA41EF646801}" type="presParOf" srcId="{FC6112D3-AB87-4B4A-B687-4F329BA050A9}" destId="{B1B6B06E-744D-4291-935D-4D7A07683B4E}" srcOrd="11" destOrd="0" presId="urn:microsoft.com/office/officeart/2008/layout/CircleAccentTimeline"/>
    <dgm:cxn modelId="{9EA1E9B4-A696-45A6-8F30-9920264ACF1E}" type="presParOf" srcId="{B1B6B06E-744D-4291-935D-4D7A07683B4E}" destId="{CD6DFBB7-DE12-4263-821D-C3562D860888}" srcOrd="0" destOrd="0" presId="urn:microsoft.com/office/officeart/2008/layout/CircleAccentTimeline"/>
    <dgm:cxn modelId="{A819FC8A-5436-4996-8A4B-77861F0E80FC}" type="presParOf" srcId="{B1B6B06E-744D-4291-935D-4D7A07683B4E}" destId="{6D03CB19-51F4-4821-AD8D-76D83773574E}" srcOrd="1" destOrd="0" presId="urn:microsoft.com/office/officeart/2008/layout/CircleAccentTimeline"/>
    <dgm:cxn modelId="{18F16981-DFC4-429E-BCF3-501D464548CF}" type="presParOf" srcId="{B1B6B06E-744D-4291-935D-4D7A07683B4E}" destId="{1EE6C558-7C0D-473E-B612-961603BF07D6}" srcOrd="2" destOrd="0" presId="urn:microsoft.com/office/officeart/2008/layout/CircleAccentTimeline"/>
    <dgm:cxn modelId="{4B01F049-651F-499B-A318-EB82ED2F4422}" type="presParOf" srcId="{FC6112D3-AB87-4B4A-B687-4F329BA050A9}" destId="{CB55B7B8-F415-4C3C-A76A-D2EF53DCACDF}" srcOrd="12" destOrd="0" presId="urn:microsoft.com/office/officeart/2008/layout/CircleAccentTimeline"/>
    <dgm:cxn modelId="{2B6ABCBA-7515-45E3-9014-5A8CEC8612C9}" type="presParOf" srcId="{FC6112D3-AB87-4B4A-B687-4F329BA050A9}" destId="{80F9DBCB-FD6B-4A84-8EED-036F9F30F69F}" srcOrd="13" destOrd="0" presId="urn:microsoft.com/office/officeart/2008/layout/CircleAccentTimeline"/>
    <dgm:cxn modelId="{53841473-2087-47AF-A8E3-C0BDB9565093}" type="presParOf" srcId="{FC6112D3-AB87-4B4A-B687-4F329BA050A9}" destId="{5DB4C7D0-6292-4538-845E-04C24E74F57B}" srcOrd="14" destOrd="0" presId="urn:microsoft.com/office/officeart/2008/layout/CircleAccentTimeline"/>
    <dgm:cxn modelId="{19F12A17-F0B2-4F79-8597-068C0DE59587}" type="presParOf" srcId="{FC6112D3-AB87-4B4A-B687-4F329BA050A9}" destId="{CE892974-14CE-4F02-9A8D-66759A86D988}" srcOrd="15" destOrd="0" presId="urn:microsoft.com/office/officeart/2008/layout/CircleAccentTimeline"/>
    <dgm:cxn modelId="{3E2890D2-CBF8-4291-9678-FF1628D89458}" type="presParOf" srcId="{CE892974-14CE-4F02-9A8D-66759A86D988}" destId="{635036A1-0D6B-4120-B2ED-269249C875CB}" srcOrd="0" destOrd="0" presId="urn:microsoft.com/office/officeart/2008/layout/CircleAccentTimeline"/>
    <dgm:cxn modelId="{3F77550B-B5B0-4FB0-B87C-E1F0FB889966}" type="presParOf" srcId="{CE892974-14CE-4F02-9A8D-66759A86D988}" destId="{9C0FF715-2D8D-4E20-85F3-E96D2241AFF3}" srcOrd="1" destOrd="0" presId="urn:microsoft.com/office/officeart/2008/layout/CircleAccentTimeline"/>
    <dgm:cxn modelId="{212D87E5-4A52-4AA2-8691-FA6A1AF12FDA}" type="presParOf" srcId="{CE892974-14CE-4F02-9A8D-66759A86D988}" destId="{DF25D936-F76A-4B1A-A044-47F76CA7A2BC}" srcOrd="2" destOrd="0" presId="urn:microsoft.com/office/officeart/2008/layout/CircleAccentTimeline"/>
    <dgm:cxn modelId="{D0524F9A-D570-47D2-8136-CEBF4D701337}" type="presParOf" srcId="{FC6112D3-AB87-4B4A-B687-4F329BA050A9}" destId="{C7A74F30-5A1F-46F9-8EAA-8A080284D665}" srcOrd="16" destOrd="0" presId="urn:microsoft.com/office/officeart/2008/layout/CircleAccentTimeline"/>
    <dgm:cxn modelId="{0DFD8D80-17E6-4F9D-9B78-BDDD6ECF8329}" type="presParOf" srcId="{FC6112D3-AB87-4B4A-B687-4F329BA050A9}" destId="{D195C5A1-C0C6-4278-BBD5-A2580D56FEEF}" srcOrd="17" destOrd="0" presId="urn:microsoft.com/office/officeart/2008/layout/CircleAccentTimeline"/>
    <dgm:cxn modelId="{09CEA1A0-B38A-430C-A685-AE2CD9B70451}" type="presParOf" srcId="{FC6112D3-AB87-4B4A-B687-4F329BA050A9}" destId="{AC0AC4D1-F6FF-41BF-B90E-522E19D053F4}" srcOrd="18" destOrd="0" presId="urn:microsoft.com/office/officeart/2008/layout/CircleAccentTimeline"/>
    <dgm:cxn modelId="{8DCAE9AF-1ABB-40E8-AA92-A188396F8C99}" type="presParOf" srcId="{FC6112D3-AB87-4B4A-B687-4F329BA050A9}" destId="{AD875CF2-56DB-4507-8A9B-08CFD8B2A9BD}" srcOrd="19" destOrd="0" presId="urn:microsoft.com/office/officeart/2008/layout/CircleAccentTimeline"/>
    <dgm:cxn modelId="{CE855D49-93F7-4E96-8A9E-256BD862268C}" type="presParOf" srcId="{AD875CF2-56DB-4507-8A9B-08CFD8B2A9BD}" destId="{2712F1D6-9674-4C58-80F8-9EB39F32F4F6}" srcOrd="0" destOrd="0" presId="urn:microsoft.com/office/officeart/2008/layout/CircleAccentTimeline"/>
    <dgm:cxn modelId="{93F7D2EE-83C0-42B8-84A8-8737163529E0}" type="presParOf" srcId="{AD875CF2-56DB-4507-8A9B-08CFD8B2A9BD}" destId="{F65FC555-3DCC-4A93-8B45-7DFE7135B286}" srcOrd="1" destOrd="0" presId="urn:microsoft.com/office/officeart/2008/layout/CircleAccentTimeline"/>
    <dgm:cxn modelId="{16EC3A15-17C9-4F9B-8D12-DC2CF3055BB1}" type="presParOf" srcId="{AD875CF2-56DB-4507-8A9B-08CFD8B2A9BD}" destId="{0B996669-9ADA-45F2-A97C-03FEB1ED94E2}" srcOrd="2" destOrd="0" presId="urn:microsoft.com/office/officeart/2008/layout/CircleAccentTimeline"/>
    <dgm:cxn modelId="{BA5816CB-13DD-45BA-A316-E3CC390E583C}" type="presParOf" srcId="{FC6112D3-AB87-4B4A-B687-4F329BA050A9}" destId="{EF7D3785-022F-403E-9363-653C5305309A}" srcOrd="20" destOrd="0" presId="urn:microsoft.com/office/officeart/2008/layout/CircleAccentTimeline"/>
    <dgm:cxn modelId="{045319DE-5002-4D7B-8FC5-1DB54EBF301A}" type="presParOf" srcId="{FC6112D3-AB87-4B4A-B687-4F329BA050A9}" destId="{8B327E6E-7FD5-4CAD-ACC3-C41ED5B823BE}" srcOrd="21"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E91EF-0723-4624-9676-791114A6E255}" type="doc">
      <dgm:prSet loTypeId="urn:microsoft.com/office/officeart/2005/8/layout/hProcess11" loCatId="process" qsTypeId="urn:microsoft.com/office/officeart/2005/8/quickstyle/simple3" qsCatId="simple" csTypeId="urn:microsoft.com/office/officeart/2005/8/colors/accent0_2" csCatId="mainScheme" phldr="1"/>
      <dgm:spPr/>
      <dgm:t>
        <a:bodyPr/>
        <a:lstStyle/>
        <a:p>
          <a:endParaRPr lang="es-CR"/>
        </a:p>
      </dgm:t>
    </dgm:pt>
    <dgm:pt modelId="{1A75C12C-4868-48BA-9B46-88073C66AF6C}">
      <dgm:prSet phldrT="[Text]" custT="1"/>
      <dgm:spPr/>
      <dgm:t>
        <a:bodyPr/>
        <a:lstStyle/>
        <a:p>
          <a:pPr algn="just"/>
          <a:r>
            <a:rPr lang="en-US" sz="2000" b="1" dirty="0" smtClean="0">
              <a:latin typeface="Candara" panose="020E0502030303020204" pitchFamily="34" charset="0"/>
            </a:rPr>
            <a:t>Virtual</a:t>
          </a:r>
          <a:r>
            <a:rPr lang="en-US" sz="2000" b="0" dirty="0" smtClean="0">
              <a:latin typeface="Candara" panose="020E0502030303020204" pitchFamily="34" charset="0"/>
            </a:rPr>
            <a:t> Meeting </a:t>
          </a:r>
          <a:r>
            <a:rPr lang="en-US" sz="2000" b="1" dirty="0" smtClean="0">
              <a:latin typeface="Candara" panose="020E0502030303020204" pitchFamily="34" charset="0"/>
            </a:rPr>
            <a:t>Troika</a:t>
          </a:r>
          <a:r>
            <a:rPr lang="en-US" sz="2000" b="0" dirty="0" smtClean="0">
              <a:latin typeface="Candara" panose="020E0502030303020204" pitchFamily="34" charset="0"/>
            </a:rPr>
            <a:t> on </a:t>
          </a:r>
          <a:r>
            <a:rPr lang="en-US" sz="2000" b="1" dirty="0" smtClean="0">
              <a:latin typeface="Candara" panose="020E0502030303020204" pitchFamily="34" charset="0"/>
            </a:rPr>
            <a:t>Migrant Children</a:t>
          </a:r>
        </a:p>
        <a:p>
          <a:pPr algn="just"/>
          <a:r>
            <a:rPr lang="en-US" sz="2000" b="0" dirty="0" smtClean="0">
              <a:latin typeface="Candara" panose="020E0502030303020204" pitchFamily="34" charset="0"/>
            </a:rPr>
            <a:t>September 2</a:t>
          </a:r>
          <a:r>
            <a:rPr lang="en-US" sz="2000" b="0" baseline="30000" dirty="0" smtClean="0">
              <a:latin typeface="Candara" panose="020E0502030303020204" pitchFamily="34" charset="0"/>
            </a:rPr>
            <a:t>nd</a:t>
          </a:r>
          <a:endParaRPr lang="es-CR" sz="1400" b="0" dirty="0">
            <a:latin typeface="Garamond" panose="02020404030301010803" pitchFamily="18" charset="0"/>
          </a:endParaRPr>
        </a:p>
      </dgm:t>
    </dgm:pt>
    <dgm:pt modelId="{47B311CB-2E22-4A44-B7D9-C77C80411605}" type="parTrans" cxnId="{3FB6F82A-60D0-4089-B00E-3F66AA6ECE48}">
      <dgm:prSet/>
      <dgm:spPr/>
      <dgm:t>
        <a:bodyPr/>
        <a:lstStyle/>
        <a:p>
          <a:endParaRPr lang="es-CR"/>
        </a:p>
      </dgm:t>
    </dgm:pt>
    <dgm:pt modelId="{4B48CD71-9ABC-484F-BA22-7A57A16F10B4}" type="sibTrans" cxnId="{3FB6F82A-60D0-4089-B00E-3F66AA6ECE48}">
      <dgm:prSet/>
      <dgm:spPr/>
      <dgm:t>
        <a:bodyPr/>
        <a:lstStyle/>
        <a:p>
          <a:endParaRPr lang="es-CR"/>
        </a:p>
      </dgm:t>
    </dgm:pt>
    <dgm:pt modelId="{DAEF1D96-A75A-4B0F-94D8-B32291DCFB03}">
      <dgm:prSet phldrT="[Text]" custT="1"/>
      <dgm:spPr/>
      <dgm:t>
        <a:bodyPr/>
        <a:lstStyle/>
        <a:p>
          <a:pPr algn="just"/>
          <a:r>
            <a:rPr lang="en-US" sz="2000" b="0" dirty="0" smtClean="0">
              <a:latin typeface="Candara" panose="020E0502030303020204" pitchFamily="34" charset="0"/>
            </a:rPr>
            <a:t>Workshop </a:t>
          </a:r>
          <a:r>
            <a:rPr lang="en-US" sz="2000" b="1" dirty="0" smtClean="0">
              <a:latin typeface="Candara" panose="020E0502030303020204" pitchFamily="34" charset="0"/>
            </a:rPr>
            <a:t>Migration &amp; Health </a:t>
          </a:r>
          <a:r>
            <a:rPr lang="en-US" sz="2000" b="0" dirty="0" smtClean="0">
              <a:latin typeface="Candara" panose="020E0502030303020204" pitchFamily="34" charset="0"/>
            </a:rPr>
            <a:t>Costa Rica, September 28-29</a:t>
          </a:r>
          <a:endParaRPr lang="es-CR" sz="2000" b="0" dirty="0">
            <a:latin typeface="Candara" panose="020E0502030303020204" pitchFamily="34" charset="0"/>
          </a:endParaRPr>
        </a:p>
      </dgm:t>
    </dgm:pt>
    <dgm:pt modelId="{EB6D1EB5-A1E2-4EC4-8368-30DCFF164AE9}" type="parTrans" cxnId="{8CABFB5C-FF38-4F59-82E5-3A506BEF208C}">
      <dgm:prSet/>
      <dgm:spPr/>
      <dgm:t>
        <a:bodyPr/>
        <a:lstStyle/>
        <a:p>
          <a:endParaRPr lang="es-CR"/>
        </a:p>
      </dgm:t>
    </dgm:pt>
    <dgm:pt modelId="{4F997AC7-E04C-4B6F-A58A-DDD22E7FE99E}" type="sibTrans" cxnId="{8CABFB5C-FF38-4F59-82E5-3A506BEF208C}">
      <dgm:prSet/>
      <dgm:spPr/>
      <dgm:t>
        <a:bodyPr/>
        <a:lstStyle/>
        <a:p>
          <a:endParaRPr lang="es-CR"/>
        </a:p>
      </dgm:t>
    </dgm:pt>
    <dgm:pt modelId="{A84DA282-235D-4AEF-AFFB-377AB24925D7}">
      <dgm:prSet/>
      <dgm:spPr/>
      <dgm:t>
        <a:bodyPr/>
        <a:lstStyle/>
        <a:p>
          <a:endParaRPr lang="es-CR"/>
        </a:p>
      </dgm:t>
    </dgm:pt>
    <dgm:pt modelId="{05D09B9E-D9B8-4083-9ACE-0BAD5CD34AA2}" type="parTrans" cxnId="{41BFE043-ABF5-4439-B734-52BF28FD644A}">
      <dgm:prSet/>
      <dgm:spPr/>
      <dgm:t>
        <a:bodyPr/>
        <a:lstStyle/>
        <a:p>
          <a:endParaRPr lang="es-CR"/>
        </a:p>
      </dgm:t>
    </dgm:pt>
    <dgm:pt modelId="{7BC214A2-9D52-4909-BC53-27F579808356}" type="sibTrans" cxnId="{41BFE043-ABF5-4439-B734-52BF28FD644A}">
      <dgm:prSet/>
      <dgm:spPr/>
      <dgm:t>
        <a:bodyPr/>
        <a:lstStyle/>
        <a:p>
          <a:endParaRPr lang="es-CR"/>
        </a:p>
      </dgm:t>
    </dgm:pt>
    <dgm:pt modelId="{4B7B925C-5386-4001-A135-85D5F61DBF98}">
      <dgm:prSet/>
      <dgm:spPr/>
      <dgm:t>
        <a:bodyPr/>
        <a:lstStyle/>
        <a:p>
          <a:endParaRPr lang="es-CR"/>
        </a:p>
      </dgm:t>
    </dgm:pt>
    <dgm:pt modelId="{29DBF07A-8BE9-4C21-AFBD-3832B82BD909}" type="parTrans" cxnId="{1D15373A-08AD-4B8A-AAFC-BDCAAD9D2035}">
      <dgm:prSet/>
      <dgm:spPr/>
      <dgm:t>
        <a:bodyPr/>
        <a:lstStyle/>
        <a:p>
          <a:endParaRPr lang="es-CR"/>
        </a:p>
      </dgm:t>
    </dgm:pt>
    <dgm:pt modelId="{71ED2407-908C-4FC1-BD9F-2570B5717AE1}" type="sibTrans" cxnId="{1D15373A-08AD-4B8A-AAFC-BDCAAD9D2035}">
      <dgm:prSet/>
      <dgm:spPr/>
      <dgm:t>
        <a:bodyPr/>
        <a:lstStyle/>
        <a:p>
          <a:endParaRPr lang="es-CR"/>
        </a:p>
      </dgm:t>
    </dgm:pt>
    <dgm:pt modelId="{EA757519-03FD-48B0-82FC-96C77F2886F3}">
      <dgm:prSet phldrT="[Text]" custT="1"/>
      <dgm:spPr/>
      <dgm:t>
        <a:bodyPr/>
        <a:lstStyle/>
        <a:p>
          <a:pPr algn="just"/>
          <a:r>
            <a:rPr lang="en-GB" sz="2000" b="0" dirty="0" smtClean="0">
              <a:latin typeface="Candara" panose="020E0502030303020204" pitchFamily="34" charset="0"/>
            </a:rPr>
            <a:t>Virtual Meeting of the Technical Group on </a:t>
          </a:r>
          <a:r>
            <a:rPr lang="en-GB" sz="2000" b="1" dirty="0" smtClean="0">
              <a:latin typeface="Candara" panose="020E0502030303020204" pitchFamily="34" charset="0"/>
            </a:rPr>
            <a:t>Extra-regionals</a:t>
          </a:r>
        </a:p>
        <a:p>
          <a:pPr algn="just"/>
          <a:r>
            <a:rPr lang="en-GB" sz="2000" b="0" dirty="0" smtClean="0">
              <a:latin typeface="Candara" panose="020E0502030303020204" pitchFamily="34" charset="0"/>
            </a:rPr>
            <a:t>August 26</a:t>
          </a:r>
          <a:r>
            <a:rPr lang="en-GB" sz="2000" b="0" baseline="30000" dirty="0" smtClean="0">
              <a:latin typeface="Candara" panose="020E0502030303020204" pitchFamily="34" charset="0"/>
            </a:rPr>
            <a:t>th </a:t>
          </a:r>
          <a:r>
            <a:rPr lang="en-GB" sz="2000" b="0" dirty="0" smtClean="0">
              <a:latin typeface="Candara" panose="020E0502030303020204" pitchFamily="34" charset="0"/>
            </a:rPr>
            <a:t> </a:t>
          </a:r>
          <a:endParaRPr lang="es-CR" sz="2000" b="0" dirty="0">
            <a:latin typeface="Candara" panose="020E0502030303020204" pitchFamily="34" charset="0"/>
          </a:endParaRPr>
        </a:p>
      </dgm:t>
    </dgm:pt>
    <dgm:pt modelId="{C2D98FE2-B563-4791-998B-1967E3F9F237}" type="sibTrans" cxnId="{6F060357-EDDB-4941-9466-E4D70309C30D}">
      <dgm:prSet/>
      <dgm:spPr/>
      <dgm:t>
        <a:bodyPr/>
        <a:lstStyle/>
        <a:p>
          <a:endParaRPr lang="es-CR"/>
        </a:p>
      </dgm:t>
    </dgm:pt>
    <dgm:pt modelId="{D91EF573-0D3F-46B8-9EEB-BD14432443F7}" type="parTrans" cxnId="{6F060357-EDDB-4941-9466-E4D70309C30D}">
      <dgm:prSet/>
      <dgm:spPr/>
      <dgm:t>
        <a:bodyPr/>
        <a:lstStyle/>
        <a:p>
          <a:endParaRPr lang="es-CR"/>
        </a:p>
      </dgm:t>
    </dgm:pt>
    <dgm:pt modelId="{CC4D5BDB-0999-4D1B-A3B8-B5569CDB708F}" type="pres">
      <dgm:prSet presAssocID="{79EE91EF-0723-4624-9676-791114A6E255}" presName="Name0" presStyleCnt="0">
        <dgm:presLayoutVars>
          <dgm:dir/>
          <dgm:resizeHandles val="exact"/>
        </dgm:presLayoutVars>
      </dgm:prSet>
      <dgm:spPr/>
      <dgm:t>
        <a:bodyPr/>
        <a:lstStyle/>
        <a:p>
          <a:endParaRPr lang="es-CR"/>
        </a:p>
      </dgm:t>
    </dgm:pt>
    <dgm:pt modelId="{AEDAC7F0-21C8-464E-9C1B-0C094262B9DF}" type="pres">
      <dgm:prSet presAssocID="{79EE91EF-0723-4624-9676-791114A6E255}" presName="arrow" presStyleLbl="bgShp" presStyleIdx="0" presStyleCnt="1"/>
      <dgm:spPr/>
      <dgm:t>
        <a:bodyPr/>
        <a:lstStyle/>
        <a:p>
          <a:endParaRPr lang="es-CR"/>
        </a:p>
      </dgm:t>
    </dgm:pt>
    <dgm:pt modelId="{56BFD9DF-356B-4FED-A1FE-AE1AB047DBBE}" type="pres">
      <dgm:prSet presAssocID="{79EE91EF-0723-4624-9676-791114A6E255}" presName="points" presStyleCnt="0"/>
      <dgm:spPr/>
      <dgm:t>
        <a:bodyPr/>
        <a:lstStyle/>
        <a:p>
          <a:endParaRPr lang="es-CR"/>
        </a:p>
      </dgm:t>
    </dgm:pt>
    <dgm:pt modelId="{71175C8F-0E29-4CB7-B18B-1632F6596ECD}" type="pres">
      <dgm:prSet presAssocID="{A84DA282-235D-4AEF-AFFB-377AB24925D7}" presName="compositeA" presStyleCnt="0"/>
      <dgm:spPr/>
      <dgm:t>
        <a:bodyPr/>
        <a:lstStyle/>
        <a:p>
          <a:endParaRPr lang="es-CR"/>
        </a:p>
      </dgm:t>
    </dgm:pt>
    <dgm:pt modelId="{6CC8C45E-B3CE-40A7-B6A5-464CA275BC80}" type="pres">
      <dgm:prSet presAssocID="{A84DA282-235D-4AEF-AFFB-377AB24925D7}" presName="textA" presStyleLbl="revTx" presStyleIdx="0" presStyleCnt="5">
        <dgm:presLayoutVars>
          <dgm:bulletEnabled val="1"/>
        </dgm:presLayoutVars>
      </dgm:prSet>
      <dgm:spPr/>
      <dgm:t>
        <a:bodyPr/>
        <a:lstStyle/>
        <a:p>
          <a:endParaRPr lang="es-CR"/>
        </a:p>
      </dgm:t>
    </dgm:pt>
    <dgm:pt modelId="{038E83DB-FD74-4A43-815E-C3C7039ACD57}" type="pres">
      <dgm:prSet presAssocID="{A84DA282-235D-4AEF-AFFB-377AB24925D7}" presName="circleA" presStyleLbl="node1" presStyleIdx="0" presStyleCnt="5" custScaleX="163143" custScaleY="156626" custLinFactNeighborX="17581" custLinFactNeighborY="0"/>
      <dgm:spPr>
        <a:blipFill rotWithShape="0">
          <a:blip xmlns:r="http://schemas.openxmlformats.org/officeDocument/2006/relationships" r:embed="rId1"/>
          <a:stretch>
            <a:fillRect/>
          </a:stretch>
        </a:blipFill>
      </dgm:spPr>
      <dgm:t>
        <a:bodyPr/>
        <a:lstStyle/>
        <a:p>
          <a:endParaRPr lang="es-CR"/>
        </a:p>
      </dgm:t>
    </dgm:pt>
    <dgm:pt modelId="{8B03F685-FE39-4871-9251-23EB10404149}" type="pres">
      <dgm:prSet presAssocID="{A84DA282-235D-4AEF-AFFB-377AB24925D7}" presName="spaceA" presStyleCnt="0"/>
      <dgm:spPr/>
      <dgm:t>
        <a:bodyPr/>
        <a:lstStyle/>
        <a:p>
          <a:endParaRPr lang="es-CR"/>
        </a:p>
      </dgm:t>
    </dgm:pt>
    <dgm:pt modelId="{60B906D0-2C01-442D-8698-AF989C447A59}" type="pres">
      <dgm:prSet presAssocID="{7BC214A2-9D52-4909-BC53-27F579808356}" presName="space" presStyleCnt="0"/>
      <dgm:spPr/>
      <dgm:t>
        <a:bodyPr/>
        <a:lstStyle/>
        <a:p>
          <a:endParaRPr lang="es-CR"/>
        </a:p>
      </dgm:t>
    </dgm:pt>
    <dgm:pt modelId="{900072DC-0F55-49A7-9B1C-CECC0B513060}" type="pres">
      <dgm:prSet presAssocID="{EA757519-03FD-48B0-82FC-96C77F2886F3}" presName="compositeB" presStyleCnt="0"/>
      <dgm:spPr/>
      <dgm:t>
        <a:bodyPr/>
        <a:lstStyle/>
        <a:p>
          <a:endParaRPr lang="es-CR"/>
        </a:p>
      </dgm:t>
    </dgm:pt>
    <dgm:pt modelId="{D0567DD5-6A2C-4F1E-9B29-95C33BE60A16}" type="pres">
      <dgm:prSet presAssocID="{EA757519-03FD-48B0-82FC-96C77F2886F3}" presName="textB" presStyleLbl="revTx" presStyleIdx="1" presStyleCnt="5" custScaleX="143106">
        <dgm:presLayoutVars>
          <dgm:bulletEnabled val="1"/>
        </dgm:presLayoutVars>
      </dgm:prSet>
      <dgm:spPr/>
      <dgm:t>
        <a:bodyPr/>
        <a:lstStyle/>
        <a:p>
          <a:endParaRPr lang="es-CR"/>
        </a:p>
      </dgm:t>
    </dgm:pt>
    <dgm:pt modelId="{6A4808C0-D16F-458D-A25E-50D402A30AD7}" type="pres">
      <dgm:prSet presAssocID="{EA757519-03FD-48B0-82FC-96C77F2886F3}" presName="circleB" presStyleLbl="node1" presStyleIdx="1" presStyleCnt="5" custScaleX="161803" custScaleY="156626"/>
      <dgm:spPr>
        <a:blipFill rotWithShape="0">
          <a:blip xmlns:r="http://schemas.openxmlformats.org/officeDocument/2006/relationships" r:embed="rId2"/>
          <a:stretch>
            <a:fillRect/>
          </a:stretch>
        </a:blipFill>
      </dgm:spPr>
      <dgm:t>
        <a:bodyPr/>
        <a:lstStyle/>
        <a:p>
          <a:endParaRPr lang="es-CR"/>
        </a:p>
      </dgm:t>
    </dgm:pt>
    <dgm:pt modelId="{71E9445F-3389-4E84-8ABF-383F9A002257}" type="pres">
      <dgm:prSet presAssocID="{EA757519-03FD-48B0-82FC-96C77F2886F3}" presName="spaceB" presStyleCnt="0"/>
      <dgm:spPr/>
      <dgm:t>
        <a:bodyPr/>
        <a:lstStyle/>
        <a:p>
          <a:endParaRPr lang="es-CR"/>
        </a:p>
      </dgm:t>
    </dgm:pt>
    <dgm:pt modelId="{12D61A3C-51C6-4F10-A6AD-788FC343089D}" type="pres">
      <dgm:prSet presAssocID="{C2D98FE2-B563-4791-998B-1967E3F9F237}" presName="space" presStyleCnt="0"/>
      <dgm:spPr/>
      <dgm:t>
        <a:bodyPr/>
        <a:lstStyle/>
        <a:p>
          <a:endParaRPr lang="es-CR"/>
        </a:p>
      </dgm:t>
    </dgm:pt>
    <dgm:pt modelId="{577BEF37-7DED-4325-B576-45703E2780F1}" type="pres">
      <dgm:prSet presAssocID="{1A75C12C-4868-48BA-9B46-88073C66AF6C}" presName="compositeA" presStyleCnt="0"/>
      <dgm:spPr/>
      <dgm:t>
        <a:bodyPr/>
        <a:lstStyle/>
        <a:p>
          <a:endParaRPr lang="es-CR"/>
        </a:p>
      </dgm:t>
    </dgm:pt>
    <dgm:pt modelId="{D7B27FF9-4EED-43E0-860B-E7DBD2B186D9}" type="pres">
      <dgm:prSet presAssocID="{1A75C12C-4868-48BA-9B46-88073C66AF6C}" presName="textA" presStyleLbl="revTx" presStyleIdx="2" presStyleCnt="5" custLinFactNeighborX="8960" custLinFactNeighborY="4093">
        <dgm:presLayoutVars>
          <dgm:bulletEnabled val="1"/>
        </dgm:presLayoutVars>
      </dgm:prSet>
      <dgm:spPr/>
      <dgm:t>
        <a:bodyPr/>
        <a:lstStyle/>
        <a:p>
          <a:endParaRPr lang="es-CR"/>
        </a:p>
      </dgm:t>
    </dgm:pt>
    <dgm:pt modelId="{79DF9694-1983-41B0-991F-C1D2E6BF89D2}" type="pres">
      <dgm:prSet presAssocID="{1A75C12C-4868-48BA-9B46-88073C66AF6C}" presName="circleA" presStyleLbl="node1" presStyleIdx="2" presStyleCnt="5" custScaleX="163855" custScaleY="156626"/>
      <dgm:spPr>
        <a:blipFill rotWithShape="0">
          <a:blip xmlns:r="http://schemas.openxmlformats.org/officeDocument/2006/relationships" r:embed="rId3"/>
          <a:stretch>
            <a:fillRect/>
          </a:stretch>
        </a:blipFill>
      </dgm:spPr>
      <dgm:t>
        <a:bodyPr/>
        <a:lstStyle/>
        <a:p>
          <a:endParaRPr lang="es-CR"/>
        </a:p>
      </dgm:t>
    </dgm:pt>
    <dgm:pt modelId="{95D50707-272D-475C-93A5-9737560CD448}" type="pres">
      <dgm:prSet presAssocID="{1A75C12C-4868-48BA-9B46-88073C66AF6C}" presName="spaceA" presStyleCnt="0"/>
      <dgm:spPr/>
      <dgm:t>
        <a:bodyPr/>
        <a:lstStyle/>
        <a:p>
          <a:endParaRPr lang="es-CR"/>
        </a:p>
      </dgm:t>
    </dgm:pt>
    <dgm:pt modelId="{90381967-EC8B-4DD7-9DD3-AB7E923156A8}" type="pres">
      <dgm:prSet presAssocID="{4B48CD71-9ABC-484F-BA22-7A57A16F10B4}" presName="space" presStyleCnt="0"/>
      <dgm:spPr/>
      <dgm:t>
        <a:bodyPr/>
        <a:lstStyle/>
        <a:p>
          <a:endParaRPr lang="es-CR"/>
        </a:p>
      </dgm:t>
    </dgm:pt>
    <dgm:pt modelId="{F3B33356-A49E-4EBA-A069-1A83D30B8F50}" type="pres">
      <dgm:prSet presAssocID="{DAEF1D96-A75A-4B0F-94D8-B32291DCFB03}" presName="compositeB" presStyleCnt="0"/>
      <dgm:spPr/>
      <dgm:t>
        <a:bodyPr/>
        <a:lstStyle/>
        <a:p>
          <a:endParaRPr lang="es-CR"/>
        </a:p>
      </dgm:t>
    </dgm:pt>
    <dgm:pt modelId="{372D038D-AA44-4BB0-B200-DFE128D39C64}" type="pres">
      <dgm:prSet presAssocID="{DAEF1D96-A75A-4B0F-94D8-B32291DCFB03}" presName="textB" presStyleLbl="revTx" presStyleIdx="3" presStyleCnt="5" custLinFactNeighborX="1896" custLinFactNeighborY="602">
        <dgm:presLayoutVars>
          <dgm:bulletEnabled val="1"/>
        </dgm:presLayoutVars>
      </dgm:prSet>
      <dgm:spPr/>
      <dgm:t>
        <a:bodyPr/>
        <a:lstStyle/>
        <a:p>
          <a:endParaRPr lang="es-CR"/>
        </a:p>
      </dgm:t>
    </dgm:pt>
    <dgm:pt modelId="{D2347601-6D29-4DF5-B2C5-0F07C43DEB22}" type="pres">
      <dgm:prSet presAssocID="{DAEF1D96-A75A-4B0F-94D8-B32291DCFB03}" presName="circleB" presStyleLbl="node1" presStyleIdx="3" presStyleCnt="5" custScaleX="152165" custScaleY="156626" custLinFactNeighborX="-12500" custLinFactNeighborY="0"/>
      <dgm:spPr>
        <a:blipFill rotWithShape="0">
          <a:blip xmlns:r="http://schemas.openxmlformats.org/officeDocument/2006/relationships" r:embed="rId4"/>
          <a:stretch>
            <a:fillRect/>
          </a:stretch>
        </a:blipFill>
      </dgm:spPr>
      <dgm:t>
        <a:bodyPr/>
        <a:lstStyle/>
        <a:p>
          <a:endParaRPr lang="es-CR"/>
        </a:p>
      </dgm:t>
    </dgm:pt>
    <dgm:pt modelId="{685872BA-A1CC-4A86-B748-09B049B87E0B}" type="pres">
      <dgm:prSet presAssocID="{DAEF1D96-A75A-4B0F-94D8-B32291DCFB03}" presName="spaceB" presStyleCnt="0"/>
      <dgm:spPr/>
      <dgm:t>
        <a:bodyPr/>
        <a:lstStyle/>
        <a:p>
          <a:endParaRPr lang="es-CR"/>
        </a:p>
      </dgm:t>
    </dgm:pt>
    <dgm:pt modelId="{8D79DBEC-33A3-48C8-996F-7F590ED11DCB}" type="pres">
      <dgm:prSet presAssocID="{4F997AC7-E04C-4B6F-A58A-DDD22E7FE99E}" presName="space" presStyleCnt="0"/>
      <dgm:spPr/>
      <dgm:t>
        <a:bodyPr/>
        <a:lstStyle/>
        <a:p>
          <a:endParaRPr lang="es-CR"/>
        </a:p>
      </dgm:t>
    </dgm:pt>
    <dgm:pt modelId="{0F12209A-07A1-445F-86A5-E51DFD58700B}" type="pres">
      <dgm:prSet presAssocID="{4B7B925C-5386-4001-A135-85D5F61DBF98}" presName="compositeA" presStyleCnt="0"/>
      <dgm:spPr/>
      <dgm:t>
        <a:bodyPr/>
        <a:lstStyle/>
        <a:p>
          <a:endParaRPr lang="es-CR"/>
        </a:p>
      </dgm:t>
    </dgm:pt>
    <dgm:pt modelId="{632ABAFD-5C49-43D5-82D8-241593277715}" type="pres">
      <dgm:prSet presAssocID="{4B7B925C-5386-4001-A135-85D5F61DBF98}" presName="textA" presStyleLbl="revTx" presStyleIdx="4" presStyleCnt="5">
        <dgm:presLayoutVars>
          <dgm:bulletEnabled val="1"/>
        </dgm:presLayoutVars>
      </dgm:prSet>
      <dgm:spPr/>
      <dgm:t>
        <a:bodyPr/>
        <a:lstStyle/>
        <a:p>
          <a:endParaRPr lang="es-CR"/>
        </a:p>
      </dgm:t>
    </dgm:pt>
    <dgm:pt modelId="{3515B628-D271-4BE1-8E35-B5B695C979D6}" type="pres">
      <dgm:prSet presAssocID="{4B7B925C-5386-4001-A135-85D5F61DBF98}" presName="circleA" presStyleLbl="node1" presStyleIdx="4" presStyleCnt="5" custScaleX="148684" custScaleY="156627"/>
      <dgm:spPr>
        <a:blipFill rotWithShape="0">
          <a:blip xmlns:r="http://schemas.openxmlformats.org/officeDocument/2006/relationships" r:embed="rId5"/>
          <a:stretch>
            <a:fillRect/>
          </a:stretch>
        </a:blipFill>
      </dgm:spPr>
      <dgm:t>
        <a:bodyPr/>
        <a:lstStyle/>
        <a:p>
          <a:endParaRPr lang="es-CR"/>
        </a:p>
      </dgm:t>
    </dgm:pt>
    <dgm:pt modelId="{DB76112F-F250-4D06-A43C-4A4D42BA439C}" type="pres">
      <dgm:prSet presAssocID="{4B7B925C-5386-4001-A135-85D5F61DBF98}" presName="spaceA" presStyleCnt="0"/>
      <dgm:spPr/>
      <dgm:t>
        <a:bodyPr/>
        <a:lstStyle/>
        <a:p>
          <a:endParaRPr lang="es-CR"/>
        </a:p>
      </dgm:t>
    </dgm:pt>
  </dgm:ptLst>
  <dgm:cxnLst>
    <dgm:cxn modelId="{2BCDD806-1CFB-4B2E-BAAD-8E37BB021F55}" type="presOf" srcId="{1A75C12C-4868-48BA-9B46-88073C66AF6C}" destId="{D7B27FF9-4EED-43E0-860B-E7DBD2B186D9}" srcOrd="0" destOrd="0" presId="urn:microsoft.com/office/officeart/2005/8/layout/hProcess11"/>
    <dgm:cxn modelId="{3A1A11BA-05CF-4A8B-831E-5E3AD63E0AB1}" type="presOf" srcId="{DAEF1D96-A75A-4B0F-94D8-B32291DCFB03}" destId="{372D038D-AA44-4BB0-B200-DFE128D39C64}" srcOrd="0" destOrd="0" presId="urn:microsoft.com/office/officeart/2005/8/layout/hProcess11"/>
    <dgm:cxn modelId="{8CABFB5C-FF38-4F59-82E5-3A506BEF208C}" srcId="{79EE91EF-0723-4624-9676-791114A6E255}" destId="{DAEF1D96-A75A-4B0F-94D8-B32291DCFB03}" srcOrd="3" destOrd="0" parTransId="{EB6D1EB5-A1E2-4EC4-8368-30DCFF164AE9}" sibTransId="{4F997AC7-E04C-4B6F-A58A-DDD22E7FE99E}"/>
    <dgm:cxn modelId="{1D15373A-08AD-4B8A-AAFC-BDCAAD9D2035}" srcId="{79EE91EF-0723-4624-9676-791114A6E255}" destId="{4B7B925C-5386-4001-A135-85D5F61DBF98}" srcOrd="4" destOrd="0" parTransId="{29DBF07A-8BE9-4C21-AFBD-3832B82BD909}" sibTransId="{71ED2407-908C-4FC1-BD9F-2570B5717AE1}"/>
    <dgm:cxn modelId="{3318197A-F2D6-446E-9434-3737A2CE9B00}" type="presOf" srcId="{EA757519-03FD-48B0-82FC-96C77F2886F3}" destId="{D0567DD5-6A2C-4F1E-9B29-95C33BE60A16}" srcOrd="0" destOrd="0" presId="urn:microsoft.com/office/officeart/2005/8/layout/hProcess11"/>
    <dgm:cxn modelId="{87530C67-B63C-4C26-8012-EE15A54640B4}" type="presOf" srcId="{4B7B925C-5386-4001-A135-85D5F61DBF98}" destId="{632ABAFD-5C49-43D5-82D8-241593277715}" srcOrd="0" destOrd="0" presId="urn:microsoft.com/office/officeart/2005/8/layout/hProcess11"/>
    <dgm:cxn modelId="{974D85F7-CCE8-4C92-87FA-120F08EC80E8}" type="presOf" srcId="{79EE91EF-0723-4624-9676-791114A6E255}" destId="{CC4D5BDB-0999-4D1B-A3B8-B5569CDB708F}" srcOrd="0" destOrd="0" presId="urn:microsoft.com/office/officeart/2005/8/layout/hProcess11"/>
    <dgm:cxn modelId="{3FB6F82A-60D0-4089-B00E-3F66AA6ECE48}" srcId="{79EE91EF-0723-4624-9676-791114A6E255}" destId="{1A75C12C-4868-48BA-9B46-88073C66AF6C}" srcOrd="2" destOrd="0" parTransId="{47B311CB-2E22-4A44-B7D9-C77C80411605}" sibTransId="{4B48CD71-9ABC-484F-BA22-7A57A16F10B4}"/>
    <dgm:cxn modelId="{DED327B3-FA09-44CA-9BA6-87B6861E60D0}" type="presOf" srcId="{A84DA282-235D-4AEF-AFFB-377AB24925D7}" destId="{6CC8C45E-B3CE-40A7-B6A5-464CA275BC80}" srcOrd="0" destOrd="0" presId="urn:microsoft.com/office/officeart/2005/8/layout/hProcess11"/>
    <dgm:cxn modelId="{6F060357-EDDB-4941-9466-E4D70309C30D}" srcId="{79EE91EF-0723-4624-9676-791114A6E255}" destId="{EA757519-03FD-48B0-82FC-96C77F2886F3}" srcOrd="1" destOrd="0" parTransId="{D91EF573-0D3F-46B8-9EEB-BD14432443F7}" sibTransId="{C2D98FE2-B563-4791-998B-1967E3F9F237}"/>
    <dgm:cxn modelId="{41BFE043-ABF5-4439-B734-52BF28FD644A}" srcId="{79EE91EF-0723-4624-9676-791114A6E255}" destId="{A84DA282-235D-4AEF-AFFB-377AB24925D7}" srcOrd="0" destOrd="0" parTransId="{05D09B9E-D9B8-4083-9ACE-0BAD5CD34AA2}" sibTransId="{7BC214A2-9D52-4909-BC53-27F579808356}"/>
    <dgm:cxn modelId="{3C79A8D6-4DA4-493D-A563-087C2668B1F2}" type="presParOf" srcId="{CC4D5BDB-0999-4D1B-A3B8-B5569CDB708F}" destId="{AEDAC7F0-21C8-464E-9C1B-0C094262B9DF}" srcOrd="0" destOrd="0" presId="urn:microsoft.com/office/officeart/2005/8/layout/hProcess11"/>
    <dgm:cxn modelId="{D057972B-E782-40DB-A7AB-6FA157A546FC}" type="presParOf" srcId="{CC4D5BDB-0999-4D1B-A3B8-B5569CDB708F}" destId="{56BFD9DF-356B-4FED-A1FE-AE1AB047DBBE}" srcOrd="1" destOrd="0" presId="urn:microsoft.com/office/officeart/2005/8/layout/hProcess11"/>
    <dgm:cxn modelId="{D673ACF0-7A6A-4067-9986-1936A4CB6019}" type="presParOf" srcId="{56BFD9DF-356B-4FED-A1FE-AE1AB047DBBE}" destId="{71175C8F-0E29-4CB7-B18B-1632F6596ECD}" srcOrd="0" destOrd="0" presId="urn:microsoft.com/office/officeart/2005/8/layout/hProcess11"/>
    <dgm:cxn modelId="{2AF450FB-C0D8-4FB1-88FC-DC1D97A7ACF4}" type="presParOf" srcId="{71175C8F-0E29-4CB7-B18B-1632F6596ECD}" destId="{6CC8C45E-B3CE-40A7-B6A5-464CA275BC80}" srcOrd="0" destOrd="0" presId="urn:microsoft.com/office/officeart/2005/8/layout/hProcess11"/>
    <dgm:cxn modelId="{3CEFDCB4-1CAF-4411-BB20-78D3A0C18B45}" type="presParOf" srcId="{71175C8F-0E29-4CB7-B18B-1632F6596ECD}" destId="{038E83DB-FD74-4A43-815E-C3C7039ACD57}" srcOrd="1" destOrd="0" presId="urn:microsoft.com/office/officeart/2005/8/layout/hProcess11"/>
    <dgm:cxn modelId="{DE75D6F8-7997-41EC-9BBC-F2FDCBF81CF2}" type="presParOf" srcId="{71175C8F-0E29-4CB7-B18B-1632F6596ECD}" destId="{8B03F685-FE39-4871-9251-23EB10404149}" srcOrd="2" destOrd="0" presId="urn:microsoft.com/office/officeart/2005/8/layout/hProcess11"/>
    <dgm:cxn modelId="{A38756C2-2B31-482C-997A-66A0CD46FE66}" type="presParOf" srcId="{56BFD9DF-356B-4FED-A1FE-AE1AB047DBBE}" destId="{60B906D0-2C01-442D-8698-AF989C447A59}" srcOrd="1" destOrd="0" presId="urn:microsoft.com/office/officeart/2005/8/layout/hProcess11"/>
    <dgm:cxn modelId="{2C5A35DD-7FC5-4CA1-9080-705AB05B224D}" type="presParOf" srcId="{56BFD9DF-356B-4FED-A1FE-AE1AB047DBBE}" destId="{900072DC-0F55-49A7-9B1C-CECC0B513060}" srcOrd="2" destOrd="0" presId="urn:microsoft.com/office/officeart/2005/8/layout/hProcess11"/>
    <dgm:cxn modelId="{763E3AC7-9B8C-4419-B9DC-2F2ED47A5608}" type="presParOf" srcId="{900072DC-0F55-49A7-9B1C-CECC0B513060}" destId="{D0567DD5-6A2C-4F1E-9B29-95C33BE60A16}" srcOrd="0" destOrd="0" presId="urn:microsoft.com/office/officeart/2005/8/layout/hProcess11"/>
    <dgm:cxn modelId="{7EC7E7E0-A1B4-4B2A-AD9B-5B9ECFD738FA}" type="presParOf" srcId="{900072DC-0F55-49A7-9B1C-CECC0B513060}" destId="{6A4808C0-D16F-458D-A25E-50D402A30AD7}" srcOrd="1" destOrd="0" presId="urn:microsoft.com/office/officeart/2005/8/layout/hProcess11"/>
    <dgm:cxn modelId="{528E34A4-9665-4B0E-BBE5-C75A4DBD491C}" type="presParOf" srcId="{900072DC-0F55-49A7-9B1C-CECC0B513060}" destId="{71E9445F-3389-4E84-8ABF-383F9A002257}" srcOrd="2" destOrd="0" presId="urn:microsoft.com/office/officeart/2005/8/layout/hProcess11"/>
    <dgm:cxn modelId="{927B6774-6B93-4A5E-82FF-01DCECCBF7AE}" type="presParOf" srcId="{56BFD9DF-356B-4FED-A1FE-AE1AB047DBBE}" destId="{12D61A3C-51C6-4F10-A6AD-788FC343089D}" srcOrd="3" destOrd="0" presId="urn:microsoft.com/office/officeart/2005/8/layout/hProcess11"/>
    <dgm:cxn modelId="{68F52AC1-D770-4916-A989-9C77060AEA52}" type="presParOf" srcId="{56BFD9DF-356B-4FED-A1FE-AE1AB047DBBE}" destId="{577BEF37-7DED-4325-B576-45703E2780F1}" srcOrd="4" destOrd="0" presId="urn:microsoft.com/office/officeart/2005/8/layout/hProcess11"/>
    <dgm:cxn modelId="{AC6B9460-3D65-4A8D-AF10-37D2EC4AAF11}" type="presParOf" srcId="{577BEF37-7DED-4325-B576-45703E2780F1}" destId="{D7B27FF9-4EED-43E0-860B-E7DBD2B186D9}" srcOrd="0" destOrd="0" presId="urn:microsoft.com/office/officeart/2005/8/layout/hProcess11"/>
    <dgm:cxn modelId="{79917A56-E5D7-4D2A-AE5B-49F5A2DEDEAC}" type="presParOf" srcId="{577BEF37-7DED-4325-B576-45703E2780F1}" destId="{79DF9694-1983-41B0-991F-C1D2E6BF89D2}" srcOrd="1" destOrd="0" presId="urn:microsoft.com/office/officeart/2005/8/layout/hProcess11"/>
    <dgm:cxn modelId="{7EF104A4-4C29-43A7-9FC6-22A581D18C7F}" type="presParOf" srcId="{577BEF37-7DED-4325-B576-45703E2780F1}" destId="{95D50707-272D-475C-93A5-9737560CD448}" srcOrd="2" destOrd="0" presId="urn:microsoft.com/office/officeart/2005/8/layout/hProcess11"/>
    <dgm:cxn modelId="{ED57EB53-6287-40A8-B833-A08FA50924B9}" type="presParOf" srcId="{56BFD9DF-356B-4FED-A1FE-AE1AB047DBBE}" destId="{90381967-EC8B-4DD7-9DD3-AB7E923156A8}" srcOrd="5" destOrd="0" presId="urn:microsoft.com/office/officeart/2005/8/layout/hProcess11"/>
    <dgm:cxn modelId="{EB7893ED-203A-44B8-BD54-AA69DF5EEB8E}" type="presParOf" srcId="{56BFD9DF-356B-4FED-A1FE-AE1AB047DBBE}" destId="{F3B33356-A49E-4EBA-A069-1A83D30B8F50}" srcOrd="6" destOrd="0" presId="urn:microsoft.com/office/officeart/2005/8/layout/hProcess11"/>
    <dgm:cxn modelId="{41D492A7-4855-4508-9AEC-C1EE2716E918}" type="presParOf" srcId="{F3B33356-A49E-4EBA-A069-1A83D30B8F50}" destId="{372D038D-AA44-4BB0-B200-DFE128D39C64}" srcOrd="0" destOrd="0" presId="urn:microsoft.com/office/officeart/2005/8/layout/hProcess11"/>
    <dgm:cxn modelId="{75EA8906-B26E-4C72-B2E7-5D4B06D9CF82}" type="presParOf" srcId="{F3B33356-A49E-4EBA-A069-1A83D30B8F50}" destId="{D2347601-6D29-4DF5-B2C5-0F07C43DEB22}" srcOrd="1" destOrd="0" presId="urn:microsoft.com/office/officeart/2005/8/layout/hProcess11"/>
    <dgm:cxn modelId="{4CED90FB-6535-4308-9428-329D565170A2}" type="presParOf" srcId="{F3B33356-A49E-4EBA-A069-1A83D30B8F50}" destId="{685872BA-A1CC-4A86-B748-09B049B87E0B}" srcOrd="2" destOrd="0" presId="urn:microsoft.com/office/officeart/2005/8/layout/hProcess11"/>
    <dgm:cxn modelId="{63047920-6D10-4C4C-BE84-96945E7428AC}" type="presParOf" srcId="{56BFD9DF-356B-4FED-A1FE-AE1AB047DBBE}" destId="{8D79DBEC-33A3-48C8-996F-7F590ED11DCB}" srcOrd="7" destOrd="0" presId="urn:microsoft.com/office/officeart/2005/8/layout/hProcess11"/>
    <dgm:cxn modelId="{168B04F1-FE1B-4AF5-B112-E530A556BBCC}" type="presParOf" srcId="{56BFD9DF-356B-4FED-A1FE-AE1AB047DBBE}" destId="{0F12209A-07A1-445F-86A5-E51DFD58700B}" srcOrd="8" destOrd="0" presId="urn:microsoft.com/office/officeart/2005/8/layout/hProcess11"/>
    <dgm:cxn modelId="{FCD2BF53-CFDC-4D36-B8BA-FB159B4EB475}" type="presParOf" srcId="{0F12209A-07A1-445F-86A5-E51DFD58700B}" destId="{632ABAFD-5C49-43D5-82D8-241593277715}" srcOrd="0" destOrd="0" presId="urn:microsoft.com/office/officeart/2005/8/layout/hProcess11"/>
    <dgm:cxn modelId="{B8C5EAF3-B2DC-4FD6-9A11-5396C3AD5171}" type="presParOf" srcId="{0F12209A-07A1-445F-86A5-E51DFD58700B}" destId="{3515B628-D271-4BE1-8E35-B5B695C979D6}" srcOrd="1" destOrd="0" presId="urn:microsoft.com/office/officeart/2005/8/layout/hProcess11"/>
    <dgm:cxn modelId="{41EC79B3-0EF7-4463-8976-E3B020706ECD}" type="presParOf" srcId="{0F12209A-07A1-445F-86A5-E51DFD58700B}" destId="{DB76112F-F250-4D06-A43C-4A4D42BA439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D68BA4-0357-4E2D-98D4-FD447537B472}" type="doc">
      <dgm:prSet loTypeId="urn:microsoft.com/office/officeart/2008/layout/CircleAccentTimeline" loCatId="process" qsTypeId="urn:microsoft.com/office/officeart/2005/8/quickstyle/simple2" qsCatId="simple" csTypeId="urn:microsoft.com/office/officeart/2005/8/colors/accent0_2" csCatId="mainScheme" phldr="1"/>
      <dgm:spPr/>
      <dgm:t>
        <a:bodyPr/>
        <a:lstStyle/>
        <a:p>
          <a:endParaRPr lang="es-CR"/>
        </a:p>
      </dgm:t>
    </dgm:pt>
    <dgm:pt modelId="{5C89D928-E810-469B-A8BE-EBF72A01D66C}">
      <dgm:prSet phldrT="[Text]" custT="1"/>
      <dgm:spPr/>
      <dgm:t>
        <a:bodyPr/>
        <a:lstStyle/>
        <a:p>
          <a:pPr algn="just"/>
          <a:r>
            <a:rPr lang="en-US" sz="1800" b="0" dirty="0" smtClean="0">
              <a:latin typeface="Candara" panose="020E0502030303020204" pitchFamily="34" charset="0"/>
            </a:rPr>
            <a:t>Meeting of Chairs and Secretariats of </a:t>
          </a:r>
          <a:r>
            <a:rPr lang="en-US" sz="1800" b="1" dirty="0" smtClean="0">
              <a:latin typeface="Candara" panose="020E0502030303020204" pitchFamily="34" charset="0"/>
            </a:rPr>
            <a:t>Regional Consultative Processes </a:t>
          </a:r>
          <a:r>
            <a:rPr lang="en-US" sz="1800" b="0" dirty="0" smtClean="0">
              <a:latin typeface="Candara" panose="020E0502030303020204" pitchFamily="34" charset="0"/>
            </a:rPr>
            <a:t>on </a:t>
          </a:r>
          <a:r>
            <a:rPr lang="en-US" sz="1800" b="0" dirty="0" smtClean="0">
              <a:latin typeface="Candara" panose="020E0502030303020204" pitchFamily="34" charset="0"/>
            </a:rPr>
            <a:t>migration, Switzerland</a:t>
          </a:r>
          <a:r>
            <a:rPr lang="en-US" sz="1800" b="0" dirty="0" smtClean="0">
              <a:latin typeface="Candara" panose="020E0502030303020204" pitchFamily="34" charset="0"/>
            </a:rPr>
            <a:t>, </a:t>
          </a:r>
          <a:r>
            <a:rPr lang="en-US" sz="1800" b="0" dirty="0" smtClean="0">
              <a:latin typeface="Candara" panose="020E0502030303020204" pitchFamily="34" charset="0"/>
            </a:rPr>
            <a:t>October 13</a:t>
          </a:r>
          <a:r>
            <a:rPr lang="en-US" sz="1800" b="0" baseline="30000" dirty="0" smtClean="0">
              <a:latin typeface="Candara" panose="020E0502030303020204" pitchFamily="34" charset="0"/>
            </a:rPr>
            <a:t>th</a:t>
          </a:r>
          <a:r>
            <a:rPr lang="en-US" sz="1800" b="0" dirty="0" smtClean="0">
              <a:latin typeface="Candara" panose="020E0502030303020204" pitchFamily="34" charset="0"/>
            </a:rPr>
            <a:t> </a:t>
          </a:r>
          <a:endParaRPr lang="es-CR" sz="1800" b="0" i="0" dirty="0">
            <a:latin typeface="Candara" panose="020E0502030303020204" pitchFamily="34" charset="0"/>
          </a:endParaRPr>
        </a:p>
      </dgm:t>
    </dgm:pt>
    <dgm:pt modelId="{52D4612B-3656-456E-A34C-FE8F38E86F65}" type="parTrans" cxnId="{E89A8329-ABD4-4237-B679-9C032BD75619}">
      <dgm:prSet/>
      <dgm:spPr/>
      <dgm:t>
        <a:bodyPr/>
        <a:lstStyle/>
        <a:p>
          <a:endParaRPr lang="es-CR"/>
        </a:p>
      </dgm:t>
    </dgm:pt>
    <dgm:pt modelId="{9E1A7963-4397-4285-84B3-FA63B966F49C}" type="sibTrans" cxnId="{E89A8329-ABD4-4237-B679-9C032BD75619}">
      <dgm:prSet/>
      <dgm:spPr/>
      <dgm:t>
        <a:bodyPr/>
        <a:lstStyle/>
        <a:p>
          <a:endParaRPr lang="es-CR"/>
        </a:p>
      </dgm:t>
    </dgm:pt>
    <dgm:pt modelId="{DCA93163-7180-4ECE-A35B-0527001F1D06}">
      <dgm:prSet phldrT="[Text]" custT="1"/>
      <dgm:spPr/>
      <dgm:t>
        <a:bodyPr/>
        <a:lstStyle/>
        <a:p>
          <a:pPr algn="just"/>
          <a:r>
            <a:rPr lang="en-US" sz="1800" b="1" dirty="0" smtClean="0">
              <a:latin typeface="Candara" panose="020E0502030303020204" pitchFamily="34" charset="0"/>
            </a:rPr>
            <a:t>Virtual meeting  communication campaign </a:t>
          </a:r>
          <a:r>
            <a:rPr lang="en-US" sz="1800" b="0" dirty="0" smtClean="0">
              <a:latin typeface="Candara" panose="020E0502030303020204" pitchFamily="34" charset="0"/>
            </a:rPr>
            <a:t>migration children &amp; </a:t>
          </a:r>
          <a:r>
            <a:rPr lang="en-US" sz="1800" b="0" dirty="0" smtClean="0">
              <a:latin typeface="Candara" panose="020E0502030303020204" pitchFamily="34" charset="0"/>
            </a:rPr>
            <a:t>teenagers, </a:t>
          </a:r>
          <a:r>
            <a:rPr lang="en-US" sz="1800" b="0" dirty="0" smtClean="0">
              <a:latin typeface="Candara" panose="020E0502030303020204" pitchFamily="34" charset="0"/>
            </a:rPr>
            <a:t>October 18</a:t>
          </a:r>
          <a:r>
            <a:rPr lang="en-US" sz="1800" b="0" baseline="30000" dirty="0" smtClean="0">
              <a:latin typeface="Candara" panose="020E0502030303020204" pitchFamily="34" charset="0"/>
            </a:rPr>
            <a:t>th</a:t>
          </a:r>
          <a:r>
            <a:rPr lang="en-US" sz="1800" b="0" dirty="0" smtClean="0">
              <a:latin typeface="Candara" panose="020E0502030303020204" pitchFamily="34" charset="0"/>
            </a:rPr>
            <a:t> </a:t>
          </a:r>
          <a:endParaRPr lang="es-CR" sz="1800" b="0" i="0" dirty="0">
            <a:latin typeface="Candara" panose="020E0502030303020204" pitchFamily="34" charset="0"/>
          </a:endParaRPr>
        </a:p>
      </dgm:t>
    </dgm:pt>
    <dgm:pt modelId="{8B16826B-06FD-494B-A5C8-1FFCE5DFE096}" type="parTrans" cxnId="{322DE204-E972-4FF1-9E67-CB6F2D18D460}">
      <dgm:prSet/>
      <dgm:spPr/>
      <dgm:t>
        <a:bodyPr/>
        <a:lstStyle/>
        <a:p>
          <a:endParaRPr lang="es-CR"/>
        </a:p>
      </dgm:t>
    </dgm:pt>
    <dgm:pt modelId="{E3876073-ED85-4786-AA32-CBB0916B78DF}" type="sibTrans" cxnId="{322DE204-E972-4FF1-9E67-CB6F2D18D460}">
      <dgm:prSet/>
      <dgm:spPr/>
      <dgm:t>
        <a:bodyPr/>
        <a:lstStyle/>
        <a:p>
          <a:endParaRPr lang="es-CR"/>
        </a:p>
      </dgm:t>
    </dgm:pt>
    <dgm:pt modelId="{FD6B5859-6D3E-4043-93EF-AEA326CD5F78}">
      <dgm:prSet phldrT="[Text]" custT="1"/>
      <dgm:spPr/>
      <dgm:t>
        <a:bodyPr/>
        <a:lstStyle/>
        <a:p>
          <a:pPr algn="just"/>
          <a:r>
            <a:rPr lang="en-US" sz="1800" b="0" dirty="0" smtClean="0">
              <a:latin typeface="Candara" panose="020E0502030303020204" pitchFamily="34" charset="0"/>
            </a:rPr>
            <a:t>Workshop identification people with </a:t>
          </a:r>
          <a:r>
            <a:rPr lang="en-US" sz="1800" b="1" dirty="0" smtClean="0">
              <a:latin typeface="Candara" panose="020E0502030303020204" pitchFamily="34" charset="0"/>
            </a:rPr>
            <a:t>protection</a:t>
          </a:r>
          <a:r>
            <a:rPr lang="en-US" sz="1800" b="0" dirty="0" smtClean="0">
              <a:latin typeface="Candara" panose="020E0502030303020204" pitchFamily="34" charset="0"/>
            </a:rPr>
            <a:t> needs Mexico, October 20</a:t>
          </a:r>
          <a:r>
            <a:rPr lang="en-US" sz="1800" b="0" baseline="30000" dirty="0" smtClean="0">
              <a:latin typeface="Candara" panose="020E0502030303020204" pitchFamily="34" charset="0"/>
            </a:rPr>
            <a:t>th</a:t>
          </a:r>
          <a:r>
            <a:rPr lang="en-US" sz="1800" b="0" dirty="0" smtClean="0">
              <a:latin typeface="Candara" panose="020E0502030303020204" pitchFamily="34" charset="0"/>
            </a:rPr>
            <a:t> </a:t>
          </a:r>
          <a:endParaRPr lang="es-CR" sz="1800" b="0" i="0" dirty="0">
            <a:latin typeface="Candara" panose="020E0502030303020204" pitchFamily="34" charset="0"/>
          </a:endParaRPr>
        </a:p>
      </dgm:t>
    </dgm:pt>
    <dgm:pt modelId="{A6B1E264-5302-4A5F-9B1E-ED08469FE82C}" type="parTrans" cxnId="{DEAB24A8-B6B5-4B06-BCF2-BABA941AFDE7}">
      <dgm:prSet/>
      <dgm:spPr/>
      <dgm:t>
        <a:bodyPr/>
        <a:lstStyle/>
        <a:p>
          <a:endParaRPr lang="es-CR"/>
        </a:p>
      </dgm:t>
    </dgm:pt>
    <dgm:pt modelId="{6030F726-CBAF-43DA-A3D8-35D4B1F47E95}" type="sibTrans" cxnId="{DEAB24A8-B6B5-4B06-BCF2-BABA941AFDE7}">
      <dgm:prSet/>
      <dgm:spPr/>
      <dgm:t>
        <a:bodyPr/>
        <a:lstStyle/>
        <a:p>
          <a:endParaRPr lang="es-CR"/>
        </a:p>
      </dgm:t>
    </dgm:pt>
    <dgm:pt modelId="{595C36DA-2546-4249-9422-A7205EE7B69D}">
      <dgm:prSet phldrT="[Text]" custT="1"/>
      <dgm:spPr/>
      <dgm:t>
        <a:bodyPr/>
        <a:lstStyle/>
        <a:p>
          <a:pPr algn="just"/>
          <a:r>
            <a:rPr lang="en-US" sz="2000" b="0" dirty="0" smtClean="0">
              <a:latin typeface="Candara" panose="020E0502030303020204" pitchFamily="34" charset="0"/>
            </a:rPr>
            <a:t>Workshop social reintegration </a:t>
          </a:r>
          <a:r>
            <a:rPr lang="en-US" sz="2000" b="1" dirty="0" smtClean="0">
              <a:latin typeface="Candara" panose="020E0502030303020204" pitchFamily="34" charset="0"/>
            </a:rPr>
            <a:t>returned</a:t>
          </a:r>
          <a:r>
            <a:rPr lang="en-US" sz="2000" b="0" dirty="0" smtClean="0">
              <a:latin typeface="Candara" panose="020E0502030303020204" pitchFamily="34" charset="0"/>
            </a:rPr>
            <a:t>, Honduras October 26</a:t>
          </a:r>
          <a:r>
            <a:rPr lang="en-US" sz="2000" b="0" baseline="30000" dirty="0" smtClean="0">
              <a:latin typeface="Candara" panose="020E0502030303020204" pitchFamily="34" charset="0"/>
            </a:rPr>
            <a:t>th</a:t>
          </a:r>
          <a:r>
            <a:rPr lang="en-US" sz="2000" b="0" dirty="0" smtClean="0">
              <a:latin typeface="Candara" panose="020E0502030303020204" pitchFamily="34" charset="0"/>
            </a:rPr>
            <a:t>  and 27</a:t>
          </a:r>
          <a:r>
            <a:rPr lang="en-US" sz="2000" b="0" baseline="30000" dirty="0" smtClean="0">
              <a:latin typeface="Candara" panose="020E0502030303020204" pitchFamily="34" charset="0"/>
            </a:rPr>
            <a:t>th</a:t>
          </a:r>
          <a:endParaRPr lang="es-CR" sz="2000" b="0" i="0" dirty="0">
            <a:latin typeface="Candara" panose="020E0502030303020204" pitchFamily="34" charset="0"/>
          </a:endParaRPr>
        </a:p>
      </dgm:t>
    </dgm:pt>
    <dgm:pt modelId="{38C0E326-A3B6-4519-BF48-C429B3AB1BB0}" type="parTrans" cxnId="{3023D128-0A58-4337-B672-7849195A69AD}">
      <dgm:prSet/>
      <dgm:spPr/>
      <dgm:t>
        <a:bodyPr/>
        <a:lstStyle/>
        <a:p>
          <a:endParaRPr lang="es-CR"/>
        </a:p>
      </dgm:t>
    </dgm:pt>
    <dgm:pt modelId="{622DF56F-53E5-4114-A9BF-CF2905179FDE}" type="sibTrans" cxnId="{3023D128-0A58-4337-B672-7849195A69AD}">
      <dgm:prSet/>
      <dgm:spPr/>
      <dgm:t>
        <a:bodyPr/>
        <a:lstStyle/>
        <a:p>
          <a:endParaRPr lang="es-CR"/>
        </a:p>
      </dgm:t>
    </dgm:pt>
    <dgm:pt modelId="{EBE60120-70FE-49BC-85FB-DE7722E1D752}">
      <dgm:prSet phldrT="[Text]" custT="1"/>
      <dgm:spPr/>
      <dgm:t>
        <a:bodyPr/>
        <a:lstStyle/>
        <a:p>
          <a:pPr algn="just"/>
          <a:r>
            <a:rPr lang="en-US" sz="1800" b="0" dirty="0" smtClean="0">
              <a:latin typeface="Candara" panose="020E0502030303020204" pitchFamily="34" charset="0"/>
            </a:rPr>
            <a:t>Meeting dialogue and cooperation </a:t>
          </a:r>
          <a:r>
            <a:rPr lang="en-US" sz="1800" b="1" dirty="0" smtClean="0">
              <a:latin typeface="Candara" panose="020E0502030303020204" pitchFamily="34" charset="0"/>
            </a:rPr>
            <a:t>civil society </a:t>
          </a:r>
          <a:r>
            <a:rPr lang="en-US" sz="1800" b="0" dirty="0" smtClean="0">
              <a:latin typeface="Candara" panose="020E0502030303020204" pitchFamily="34" charset="0"/>
            </a:rPr>
            <a:t>Honduras, October 27</a:t>
          </a:r>
          <a:r>
            <a:rPr lang="en-US" sz="1800" b="0" baseline="30000" dirty="0" smtClean="0">
              <a:latin typeface="Candara" panose="020E0502030303020204" pitchFamily="34" charset="0"/>
            </a:rPr>
            <a:t>th</a:t>
          </a:r>
          <a:r>
            <a:rPr lang="en-US" sz="1800" b="0" dirty="0" smtClean="0">
              <a:latin typeface="Candara" panose="020E0502030303020204" pitchFamily="34" charset="0"/>
            </a:rPr>
            <a:t>-28</a:t>
          </a:r>
          <a:r>
            <a:rPr lang="en-US" sz="1800" b="0" baseline="30000" dirty="0" smtClean="0">
              <a:latin typeface="Candara" panose="020E0502030303020204" pitchFamily="34" charset="0"/>
            </a:rPr>
            <a:t>th</a:t>
          </a:r>
          <a:endParaRPr lang="es-CR" sz="1800" b="0" i="0" dirty="0">
            <a:latin typeface="Candara" panose="020E0502030303020204" pitchFamily="34" charset="0"/>
          </a:endParaRPr>
        </a:p>
      </dgm:t>
    </dgm:pt>
    <dgm:pt modelId="{C0F3BBC8-EB3E-4371-957F-D5B11401051A}" type="parTrans" cxnId="{60A9794F-208E-470B-B2A0-CD4473425ABE}">
      <dgm:prSet/>
      <dgm:spPr/>
      <dgm:t>
        <a:bodyPr/>
        <a:lstStyle/>
        <a:p>
          <a:endParaRPr lang="es-CR"/>
        </a:p>
      </dgm:t>
    </dgm:pt>
    <dgm:pt modelId="{0FE58E1F-5CE7-4F3E-8C80-6FE6C64A3452}" type="sibTrans" cxnId="{60A9794F-208E-470B-B2A0-CD4473425ABE}">
      <dgm:prSet/>
      <dgm:spPr/>
      <dgm:t>
        <a:bodyPr/>
        <a:lstStyle/>
        <a:p>
          <a:endParaRPr lang="es-CR"/>
        </a:p>
      </dgm:t>
    </dgm:pt>
    <dgm:pt modelId="{73B79384-2491-45EF-AC7B-F1B514876A58}" type="pres">
      <dgm:prSet presAssocID="{A1D68BA4-0357-4E2D-98D4-FD447537B472}" presName="Name0" presStyleCnt="0">
        <dgm:presLayoutVars>
          <dgm:dir/>
        </dgm:presLayoutVars>
      </dgm:prSet>
      <dgm:spPr/>
      <dgm:t>
        <a:bodyPr/>
        <a:lstStyle/>
        <a:p>
          <a:endParaRPr lang="es-CR"/>
        </a:p>
      </dgm:t>
    </dgm:pt>
    <dgm:pt modelId="{E26EA6E4-64ED-456E-A4C0-EE968C0CF324}" type="pres">
      <dgm:prSet presAssocID="{5C89D928-E810-469B-A8BE-EBF72A01D66C}" presName="parComposite" presStyleCnt="0"/>
      <dgm:spPr/>
      <dgm:t>
        <a:bodyPr/>
        <a:lstStyle/>
        <a:p>
          <a:endParaRPr lang="es-CR"/>
        </a:p>
      </dgm:t>
    </dgm:pt>
    <dgm:pt modelId="{D6323F4F-40AB-4CD0-B9AD-5BD63F1EC982}" type="pres">
      <dgm:prSet presAssocID="{5C89D928-E810-469B-A8BE-EBF72A01D66C}" presName="parBigCircle" presStyleLbl="node0" presStyleIdx="0" presStyleCnt="2"/>
      <dgm:spPr/>
      <dgm:t>
        <a:bodyPr/>
        <a:lstStyle/>
        <a:p>
          <a:endParaRPr lang="es-CR"/>
        </a:p>
      </dgm:t>
    </dgm:pt>
    <dgm:pt modelId="{FAC52FA2-41E7-409D-8106-07E4E75F74F1}" type="pres">
      <dgm:prSet presAssocID="{5C89D928-E810-469B-A8BE-EBF72A01D66C}" presName="parTx" presStyleLbl="revTx" presStyleIdx="0" presStyleCnt="8" custLinFactNeighborX="-21461" custLinFactNeighborY="-11423"/>
      <dgm:spPr/>
      <dgm:t>
        <a:bodyPr/>
        <a:lstStyle/>
        <a:p>
          <a:endParaRPr lang="es-CR"/>
        </a:p>
      </dgm:t>
    </dgm:pt>
    <dgm:pt modelId="{4F7391D0-446D-4A43-886E-3AE5186124A3}" type="pres">
      <dgm:prSet presAssocID="{5C89D928-E810-469B-A8BE-EBF72A01D66C}" presName="bSpace" presStyleCnt="0"/>
      <dgm:spPr/>
      <dgm:t>
        <a:bodyPr/>
        <a:lstStyle/>
        <a:p>
          <a:endParaRPr lang="es-CR"/>
        </a:p>
      </dgm:t>
    </dgm:pt>
    <dgm:pt modelId="{045BC1E8-EA3E-49AA-A2C6-41721FE5DCEB}" type="pres">
      <dgm:prSet presAssocID="{5C89D928-E810-469B-A8BE-EBF72A01D66C}" presName="parBackupNorm" presStyleCnt="0"/>
      <dgm:spPr/>
      <dgm:t>
        <a:bodyPr/>
        <a:lstStyle/>
        <a:p>
          <a:endParaRPr lang="es-CR"/>
        </a:p>
      </dgm:t>
    </dgm:pt>
    <dgm:pt modelId="{AF9E8119-865C-478E-9E6A-528E688B1D6C}" type="pres">
      <dgm:prSet presAssocID="{9E1A7963-4397-4285-84B3-FA63B966F49C}" presName="parSpace" presStyleCnt="0"/>
      <dgm:spPr/>
      <dgm:t>
        <a:bodyPr/>
        <a:lstStyle/>
        <a:p>
          <a:endParaRPr lang="es-CR"/>
        </a:p>
      </dgm:t>
    </dgm:pt>
    <dgm:pt modelId="{0832DD94-8D0E-4DC1-8EFD-6B52F846236B}" type="pres">
      <dgm:prSet presAssocID="{DCA93163-7180-4ECE-A35B-0527001F1D06}" presName="desBackupLeftNorm" presStyleCnt="0"/>
      <dgm:spPr/>
      <dgm:t>
        <a:bodyPr/>
        <a:lstStyle/>
        <a:p>
          <a:endParaRPr lang="es-CR"/>
        </a:p>
      </dgm:t>
    </dgm:pt>
    <dgm:pt modelId="{E9B27D9F-0CAC-4D88-81C8-0D4260633B46}" type="pres">
      <dgm:prSet presAssocID="{DCA93163-7180-4ECE-A35B-0527001F1D06}" presName="desComposite" presStyleCnt="0"/>
      <dgm:spPr/>
      <dgm:t>
        <a:bodyPr/>
        <a:lstStyle/>
        <a:p>
          <a:endParaRPr lang="es-CR"/>
        </a:p>
      </dgm:t>
    </dgm:pt>
    <dgm:pt modelId="{AA0D9585-3F33-4FFF-8B54-9E62BD924776}" type="pres">
      <dgm:prSet presAssocID="{DCA93163-7180-4ECE-A35B-0527001F1D06}" presName="desCircle" presStyleLbl="node1" presStyleIdx="0" presStyleCnt="3" custLinFactNeighborX="5630" custLinFactNeighborY="4881"/>
      <dgm:spPr>
        <a:blipFill rotWithShape="0">
          <a:blip xmlns:r="http://schemas.openxmlformats.org/officeDocument/2006/relationships" r:embed="rId1"/>
          <a:stretch>
            <a:fillRect/>
          </a:stretch>
        </a:blipFill>
      </dgm:spPr>
      <dgm:t>
        <a:bodyPr/>
        <a:lstStyle/>
        <a:p>
          <a:endParaRPr lang="es-CR"/>
        </a:p>
      </dgm:t>
    </dgm:pt>
    <dgm:pt modelId="{0C3243C2-4003-4B81-84BA-35E4A26DF4EE}" type="pres">
      <dgm:prSet presAssocID="{DCA93163-7180-4ECE-A35B-0527001F1D06}" presName="chTx" presStyleLbl="revTx" presStyleIdx="1" presStyleCnt="8" custLinFactNeighborX="12166" custLinFactNeighborY="8046"/>
      <dgm:spPr/>
      <dgm:t>
        <a:bodyPr/>
        <a:lstStyle/>
        <a:p>
          <a:endParaRPr lang="es-CR"/>
        </a:p>
      </dgm:t>
    </dgm:pt>
    <dgm:pt modelId="{11ECD3E0-B204-4B98-B766-2D433E0B16AF}" type="pres">
      <dgm:prSet presAssocID="{DCA93163-7180-4ECE-A35B-0527001F1D06}" presName="desTx" presStyleLbl="revTx" presStyleIdx="2" presStyleCnt="8">
        <dgm:presLayoutVars>
          <dgm:bulletEnabled val="1"/>
        </dgm:presLayoutVars>
      </dgm:prSet>
      <dgm:spPr/>
      <dgm:t>
        <a:bodyPr/>
        <a:lstStyle/>
        <a:p>
          <a:endParaRPr lang="es-CR"/>
        </a:p>
      </dgm:t>
    </dgm:pt>
    <dgm:pt modelId="{F2A53929-9CD9-4921-A0B7-4859637EE9AE}" type="pres">
      <dgm:prSet presAssocID="{DCA93163-7180-4ECE-A35B-0527001F1D06}" presName="desBackupRightNorm" presStyleCnt="0"/>
      <dgm:spPr/>
      <dgm:t>
        <a:bodyPr/>
        <a:lstStyle/>
        <a:p>
          <a:endParaRPr lang="es-CR"/>
        </a:p>
      </dgm:t>
    </dgm:pt>
    <dgm:pt modelId="{3D39708A-9B2E-49E5-82F4-D078A92C19EC}" type="pres">
      <dgm:prSet presAssocID="{E3876073-ED85-4786-AA32-CBB0916B78DF}" presName="desSpace" presStyleCnt="0"/>
      <dgm:spPr/>
      <dgm:t>
        <a:bodyPr/>
        <a:lstStyle/>
        <a:p>
          <a:endParaRPr lang="es-CR"/>
        </a:p>
      </dgm:t>
    </dgm:pt>
    <dgm:pt modelId="{01D85E00-4F96-48AE-8A6A-74C86BC5194A}" type="pres">
      <dgm:prSet presAssocID="{FD6B5859-6D3E-4043-93EF-AEA326CD5F78}" presName="desBackupLeftNorm" presStyleCnt="0"/>
      <dgm:spPr/>
      <dgm:t>
        <a:bodyPr/>
        <a:lstStyle/>
        <a:p>
          <a:endParaRPr lang="es-CR"/>
        </a:p>
      </dgm:t>
    </dgm:pt>
    <dgm:pt modelId="{0EC5B752-7FA5-4632-9F5B-D0A32BC4BB58}" type="pres">
      <dgm:prSet presAssocID="{FD6B5859-6D3E-4043-93EF-AEA326CD5F78}" presName="desComposite" presStyleCnt="0"/>
      <dgm:spPr/>
      <dgm:t>
        <a:bodyPr/>
        <a:lstStyle/>
        <a:p>
          <a:endParaRPr lang="es-CR"/>
        </a:p>
      </dgm:t>
    </dgm:pt>
    <dgm:pt modelId="{E1F0467A-EB23-4B72-8076-66AB54851C12}" type="pres">
      <dgm:prSet presAssocID="{FD6B5859-6D3E-4043-93EF-AEA326CD5F78}" presName="desCircle" presStyleLbl="node1" presStyleIdx="1" presStyleCnt="3" custLinFactNeighborX="25168" custLinFactNeighborY="4881"/>
      <dgm:spPr>
        <a:blipFill rotWithShape="0">
          <a:blip xmlns:r="http://schemas.openxmlformats.org/officeDocument/2006/relationships" r:embed="rId2"/>
          <a:stretch>
            <a:fillRect/>
          </a:stretch>
        </a:blipFill>
      </dgm:spPr>
      <dgm:t>
        <a:bodyPr/>
        <a:lstStyle/>
        <a:p>
          <a:endParaRPr lang="es-CR"/>
        </a:p>
      </dgm:t>
    </dgm:pt>
    <dgm:pt modelId="{1472E136-C40C-470D-ADAB-B6CC10CCEF74}" type="pres">
      <dgm:prSet presAssocID="{FD6B5859-6D3E-4043-93EF-AEA326CD5F78}" presName="chTx" presStyleLbl="revTx" presStyleIdx="3" presStyleCnt="8" custLinFactNeighborX="37582" custLinFactNeighborY="16048"/>
      <dgm:spPr/>
      <dgm:t>
        <a:bodyPr/>
        <a:lstStyle/>
        <a:p>
          <a:endParaRPr lang="es-CR"/>
        </a:p>
      </dgm:t>
    </dgm:pt>
    <dgm:pt modelId="{640E6025-9B27-4548-B633-DCA4C0DED14E}" type="pres">
      <dgm:prSet presAssocID="{FD6B5859-6D3E-4043-93EF-AEA326CD5F78}" presName="desTx" presStyleLbl="revTx" presStyleIdx="4" presStyleCnt="8">
        <dgm:presLayoutVars>
          <dgm:bulletEnabled val="1"/>
        </dgm:presLayoutVars>
      </dgm:prSet>
      <dgm:spPr/>
      <dgm:t>
        <a:bodyPr/>
        <a:lstStyle/>
        <a:p>
          <a:endParaRPr lang="es-CR"/>
        </a:p>
      </dgm:t>
    </dgm:pt>
    <dgm:pt modelId="{AA0240C2-4A36-4EBC-9E2C-739090E40FA1}" type="pres">
      <dgm:prSet presAssocID="{FD6B5859-6D3E-4043-93EF-AEA326CD5F78}" presName="desBackupRightNorm" presStyleCnt="0"/>
      <dgm:spPr/>
      <dgm:t>
        <a:bodyPr/>
        <a:lstStyle/>
        <a:p>
          <a:endParaRPr lang="es-CR"/>
        </a:p>
      </dgm:t>
    </dgm:pt>
    <dgm:pt modelId="{2B752CAC-E0B3-4600-A9B3-81D7E2DB0162}" type="pres">
      <dgm:prSet presAssocID="{6030F726-CBAF-43DA-A3D8-35D4B1F47E95}" presName="desSpace" presStyleCnt="0"/>
      <dgm:spPr/>
      <dgm:t>
        <a:bodyPr/>
        <a:lstStyle/>
        <a:p>
          <a:endParaRPr lang="es-CR"/>
        </a:p>
      </dgm:t>
    </dgm:pt>
    <dgm:pt modelId="{CDEC7871-A1E4-486D-9511-2DB58444EA5A}" type="pres">
      <dgm:prSet presAssocID="{595C36DA-2546-4249-9422-A7205EE7B69D}" presName="parComposite" presStyleCnt="0"/>
      <dgm:spPr/>
      <dgm:t>
        <a:bodyPr/>
        <a:lstStyle/>
        <a:p>
          <a:endParaRPr lang="es-CR"/>
        </a:p>
      </dgm:t>
    </dgm:pt>
    <dgm:pt modelId="{5DD63B91-0CBF-4629-AE0A-FDD10C806C10}" type="pres">
      <dgm:prSet presAssocID="{595C36DA-2546-4249-9422-A7205EE7B69D}" presName="parBigCircle" presStyleLbl="node0" presStyleIdx="1" presStyleCnt="2" custLinFactNeighborX="10920" custLinFactNeighborY="2025"/>
      <dgm:spPr/>
      <dgm:t>
        <a:bodyPr/>
        <a:lstStyle/>
        <a:p>
          <a:endParaRPr lang="es-CR"/>
        </a:p>
      </dgm:t>
    </dgm:pt>
    <dgm:pt modelId="{F4D037E5-8EC8-4FC2-9BA6-0EB025E15236}" type="pres">
      <dgm:prSet presAssocID="{595C36DA-2546-4249-9422-A7205EE7B69D}" presName="parTx" presStyleLbl="revTx" presStyleIdx="5" presStyleCnt="8" custLinFactNeighborX="3359" custLinFactNeighborY="-4062"/>
      <dgm:spPr/>
      <dgm:t>
        <a:bodyPr/>
        <a:lstStyle/>
        <a:p>
          <a:endParaRPr lang="es-CR"/>
        </a:p>
      </dgm:t>
    </dgm:pt>
    <dgm:pt modelId="{0F05FED1-8222-41F3-961C-3CE552E3172E}" type="pres">
      <dgm:prSet presAssocID="{595C36DA-2546-4249-9422-A7205EE7B69D}" presName="bSpace" presStyleCnt="0"/>
      <dgm:spPr/>
      <dgm:t>
        <a:bodyPr/>
        <a:lstStyle/>
        <a:p>
          <a:endParaRPr lang="es-CR"/>
        </a:p>
      </dgm:t>
    </dgm:pt>
    <dgm:pt modelId="{47C20FEB-54C0-4A77-A3B1-9384FD436539}" type="pres">
      <dgm:prSet presAssocID="{595C36DA-2546-4249-9422-A7205EE7B69D}" presName="parBackupNorm" presStyleCnt="0"/>
      <dgm:spPr/>
      <dgm:t>
        <a:bodyPr/>
        <a:lstStyle/>
        <a:p>
          <a:endParaRPr lang="es-CR"/>
        </a:p>
      </dgm:t>
    </dgm:pt>
    <dgm:pt modelId="{C8DF0861-0FB1-4BCE-8073-1C7BB420C1B7}" type="pres">
      <dgm:prSet presAssocID="{622DF56F-53E5-4114-A9BF-CF2905179FDE}" presName="parSpace" presStyleCnt="0"/>
      <dgm:spPr/>
      <dgm:t>
        <a:bodyPr/>
        <a:lstStyle/>
        <a:p>
          <a:endParaRPr lang="es-CR"/>
        </a:p>
      </dgm:t>
    </dgm:pt>
    <dgm:pt modelId="{87BCCB90-FCAD-49B7-B6B3-D79553E2C9CA}" type="pres">
      <dgm:prSet presAssocID="{EBE60120-70FE-49BC-85FB-DE7722E1D752}" presName="desBackupLeftNorm" presStyleCnt="0"/>
      <dgm:spPr/>
      <dgm:t>
        <a:bodyPr/>
        <a:lstStyle/>
        <a:p>
          <a:endParaRPr lang="es-CR"/>
        </a:p>
      </dgm:t>
    </dgm:pt>
    <dgm:pt modelId="{421342B7-9A00-4C8B-96AB-3A062A09ACFA}" type="pres">
      <dgm:prSet presAssocID="{EBE60120-70FE-49BC-85FB-DE7722E1D752}" presName="desComposite" presStyleCnt="0"/>
      <dgm:spPr/>
      <dgm:t>
        <a:bodyPr/>
        <a:lstStyle/>
        <a:p>
          <a:endParaRPr lang="es-CR"/>
        </a:p>
      </dgm:t>
    </dgm:pt>
    <dgm:pt modelId="{AF9DE81A-67D6-475E-ADC0-08E94D11FC32}" type="pres">
      <dgm:prSet presAssocID="{EBE60120-70FE-49BC-85FB-DE7722E1D752}" presName="desCircle" presStyleLbl="node1" presStyleIdx="2" presStyleCnt="3" custLinFactNeighborX="34634" custLinFactNeighborY="4881"/>
      <dgm:spPr>
        <a:blipFill rotWithShape="0">
          <a:blip xmlns:r="http://schemas.openxmlformats.org/officeDocument/2006/relationships" r:embed="rId3"/>
          <a:stretch>
            <a:fillRect/>
          </a:stretch>
        </a:blipFill>
      </dgm:spPr>
      <dgm:t>
        <a:bodyPr/>
        <a:lstStyle/>
        <a:p>
          <a:endParaRPr lang="es-CR"/>
        </a:p>
      </dgm:t>
    </dgm:pt>
    <dgm:pt modelId="{9DA8FDCC-0E6F-490B-A60A-5F3779C10007}" type="pres">
      <dgm:prSet presAssocID="{EBE60120-70FE-49BC-85FB-DE7722E1D752}" presName="chTx" presStyleLbl="revTx" presStyleIdx="6" presStyleCnt="8" custLinFactNeighborX="28567" custLinFactNeighborY="8046"/>
      <dgm:spPr/>
      <dgm:t>
        <a:bodyPr/>
        <a:lstStyle/>
        <a:p>
          <a:endParaRPr lang="es-CR"/>
        </a:p>
      </dgm:t>
    </dgm:pt>
    <dgm:pt modelId="{ACF53907-9043-4CF7-9265-1A1AF5B1A540}" type="pres">
      <dgm:prSet presAssocID="{EBE60120-70FE-49BC-85FB-DE7722E1D752}" presName="desTx" presStyleLbl="revTx" presStyleIdx="7" presStyleCnt="8">
        <dgm:presLayoutVars>
          <dgm:bulletEnabled val="1"/>
        </dgm:presLayoutVars>
      </dgm:prSet>
      <dgm:spPr/>
      <dgm:t>
        <a:bodyPr/>
        <a:lstStyle/>
        <a:p>
          <a:endParaRPr lang="es-CR"/>
        </a:p>
      </dgm:t>
    </dgm:pt>
    <dgm:pt modelId="{BC1C332C-62F8-454A-96EA-587E99F388C4}" type="pres">
      <dgm:prSet presAssocID="{EBE60120-70FE-49BC-85FB-DE7722E1D752}" presName="desBackupRightNorm" presStyleCnt="0"/>
      <dgm:spPr/>
      <dgm:t>
        <a:bodyPr/>
        <a:lstStyle/>
        <a:p>
          <a:endParaRPr lang="es-CR"/>
        </a:p>
      </dgm:t>
    </dgm:pt>
    <dgm:pt modelId="{89F5FB0D-AC94-439C-80EC-C5D8FF158874}" type="pres">
      <dgm:prSet presAssocID="{0FE58E1F-5CE7-4F3E-8C80-6FE6C64A3452}" presName="desSpace" presStyleCnt="0"/>
      <dgm:spPr/>
      <dgm:t>
        <a:bodyPr/>
        <a:lstStyle/>
        <a:p>
          <a:endParaRPr lang="es-CR"/>
        </a:p>
      </dgm:t>
    </dgm:pt>
  </dgm:ptLst>
  <dgm:cxnLst>
    <dgm:cxn modelId="{706F8B3B-7212-410C-BBD9-CF27B965192E}" type="presOf" srcId="{595C36DA-2546-4249-9422-A7205EE7B69D}" destId="{F4D037E5-8EC8-4FC2-9BA6-0EB025E15236}" srcOrd="0" destOrd="0" presId="urn:microsoft.com/office/officeart/2008/layout/CircleAccentTimeline"/>
    <dgm:cxn modelId="{62FCFB2D-321F-4E83-8E8C-A4E004ECE251}" type="presOf" srcId="{EBE60120-70FE-49BC-85FB-DE7722E1D752}" destId="{9DA8FDCC-0E6F-490B-A60A-5F3779C10007}" srcOrd="0" destOrd="0" presId="urn:microsoft.com/office/officeart/2008/layout/CircleAccentTimeline"/>
    <dgm:cxn modelId="{0838356F-CDE1-45A4-AC78-289EEFFC6743}" type="presOf" srcId="{A1D68BA4-0357-4E2D-98D4-FD447537B472}" destId="{73B79384-2491-45EF-AC7B-F1B514876A58}" srcOrd="0" destOrd="0" presId="urn:microsoft.com/office/officeart/2008/layout/CircleAccentTimeline"/>
    <dgm:cxn modelId="{322DE204-E972-4FF1-9E67-CB6F2D18D460}" srcId="{5C89D928-E810-469B-A8BE-EBF72A01D66C}" destId="{DCA93163-7180-4ECE-A35B-0527001F1D06}" srcOrd="0" destOrd="0" parTransId="{8B16826B-06FD-494B-A5C8-1FFCE5DFE096}" sibTransId="{E3876073-ED85-4786-AA32-CBB0916B78DF}"/>
    <dgm:cxn modelId="{3148738D-7174-4936-BFDE-AE7AB597F198}" type="presOf" srcId="{5C89D928-E810-469B-A8BE-EBF72A01D66C}" destId="{FAC52FA2-41E7-409D-8106-07E4E75F74F1}" srcOrd="0" destOrd="0" presId="urn:microsoft.com/office/officeart/2008/layout/CircleAccentTimeline"/>
    <dgm:cxn modelId="{DEAB24A8-B6B5-4B06-BCF2-BABA941AFDE7}" srcId="{5C89D928-E810-469B-A8BE-EBF72A01D66C}" destId="{FD6B5859-6D3E-4043-93EF-AEA326CD5F78}" srcOrd="1" destOrd="0" parTransId="{A6B1E264-5302-4A5F-9B1E-ED08469FE82C}" sibTransId="{6030F726-CBAF-43DA-A3D8-35D4B1F47E95}"/>
    <dgm:cxn modelId="{3A5E33FA-E172-46A5-A36A-6BB48CAA97BC}" type="presOf" srcId="{FD6B5859-6D3E-4043-93EF-AEA326CD5F78}" destId="{1472E136-C40C-470D-ADAB-B6CC10CCEF74}" srcOrd="0" destOrd="0" presId="urn:microsoft.com/office/officeart/2008/layout/CircleAccentTimeline"/>
    <dgm:cxn modelId="{3023D128-0A58-4337-B672-7849195A69AD}" srcId="{A1D68BA4-0357-4E2D-98D4-FD447537B472}" destId="{595C36DA-2546-4249-9422-A7205EE7B69D}" srcOrd="1" destOrd="0" parTransId="{38C0E326-A3B6-4519-BF48-C429B3AB1BB0}" sibTransId="{622DF56F-53E5-4114-A9BF-CF2905179FDE}"/>
    <dgm:cxn modelId="{E89A8329-ABD4-4237-B679-9C032BD75619}" srcId="{A1D68BA4-0357-4E2D-98D4-FD447537B472}" destId="{5C89D928-E810-469B-A8BE-EBF72A01D66C}" srcOrd="0" destOrd="0" parTransId="{52D4612B-3656-456E-A34C-FE8F38E86F65}" sibTransId="{9E1A7963-4397-4285-84B3-FA63B966F49C}"/>
    <dgm:cxn modelId="{C209035A-081D-4CC5-ACE3-B1648208149C}" type="presOf" srcId="{DCA93163-7180-4ECE-A35B-0527001F1D06}" destId="{0C3243C2-4003-4B81-84BA-35E4A26DF4EE}" srcOrd="0" destOrd="0" presId="urn:microsoft.com/office/officeart/2008/layout/CircleAccentTimeline"/>
    <dgm:cxn modelId="{60A9794F-208E-470B-B2A0-CD4473425ABE}" srcId="{595C36DA-2546-4249-9422-A7205EE7B69D}" destId="{EBE60120-70FE-49BC-85FB-DE7722E1D752}" srcOrd="0" destOrd="0" parTransId="{C0F3BBC8-EB3E-4371-957F-D5B11401051A}" sibTransId="{0FE58E1F-5CE7-4F3E-8C80-6FE6C64A3452}"/>
    <dgm:cxn modelId="{F4BB80E3-F8AE-4E25-9BE8-079E73DF2973}" type="presParOf" srcId="{73B79384-2491-45EF-AC7B-F1B514876A58}" destId="{E26EA6E4-64ED-456E-A4C0-EE968C0CF324}" srcOrd="0" destOrd="0" presId="urn:microsoft.com/office/officeart/2008/layout/CircleAccentTimeline"/>
    <dgm:cxn modelId="{B941836B-F5AB-429B-A82D-0EBA13DB9705}" type="presParOf" srcId="{E26EA6E4-64ED-456E-A4C0-EE968C0CF324}" destId="{D6323F4F-40AB-4CD0-B9AD-5BD63F1EC982}" srcOrd="0" destOrd="0" presId="urn:microsoft.com/office/officeart/2008/layout/CircleAccentTimeline"/>
    <dgm:cxn modelId="{85A8A90F-999C-45DB-9D2A-CC4C0AA1FF78}" type="presParOf" srcId="{E26EA6E4-64ED-456E-A4C0-EE968C0CF324}" destId="{FAC52FA2-41E7-409D-8106-07E4E75F74F1}" srcOrd="1" destOrd="0" presId="urn:microsoft.com/office/officeart/2008/layout/CircleAccentTimeline"/>
    <dgm:cxn modelId="{E66F2251-1E63-4462-A0C0-A37422D8483E}" type="presParOf" srcId="{E26EA6E4-64ED-456E-A4C0-EE968C0CF324}" destId="{4F7391D0-446D-4A43-886E-3AE5186124A3}" srcOrd="2" destOrd="0" presId="urn:microsoft.com/office/officeart/2008/layout/CircleAccentTimeline"/>
    <dgm:cxn modelId="{BA45FB57-5B10-46B0-9F98-1785CB03C007}" type="presParOf" srcId="{73B79384-2491-45EF-AC7B-F1B514876A58}" destId="{045BC1E8-EA3E-49AA-A2C6-41721FE5DCEB}" srcOrd="1" destOrd="0" presId="urn:microsoft.com/office/officeart/2008/layout/CircleAccentTimeline"/>
    <dgm:cxn modelId="{A9799F41-EDB6-4680-9610-5F78F896388A}" type="presParOf" srcId="{73B79384-2491-45EF-AC7B-F1B514876A58}" destId="{AF9E8119-865C-478E-9E6A-528E688B1D6C}" srcOrd="2" destOrd="0" presId="urn:microsoft.com/office/officeart/2008/layout/CircleAccentTimeline"/>
    <dgm:cxn modelId="{86FDA429-AF08-4EC9-AAF9-CBB32F5A05A7}" type="presParOf" srcId="{73B79384-2491-45EF-AC7B-F1B514876A58}" destId="{0832DD94-8D0E-4DC1-8EFD-6B52F846236B}" srcOrd="3" destOrd="0" presId="urn:microsoft.com/office/officeart/2008/layout/CircleAccentTimeline"/>
    <dgm:cxn modelId="{61DF854D-2CAB-440D-8E23-2B6334C2EA47}" type="presParOf" srcId="{73B79384-2491-45EF-AC7B-F1B514876A58}" destId="{E9B27D9F-0CAC-4D88-81C8-0D4260633B46}" srcOrd="4" destOrd="0" presId="urn:microsoft.com/office/officeart/2008/layout/CircleAccentTimeline"/>
    <dgm:cxn modelId="{0743704E-56F0-4491-86BD-AB88B54461FA}" type="presParOf" srcId="{E9B27D9F-0CAC-4D88-81C8-0D4260633B46}" destId="{AA0D9585-3F33-4FFF-8B54-9E62BD924776}" srcOrd="0" destOrd="0" presId="urn:microsoft.com/office/officeart/2008/layout/CircleAccentTimeline"/>
    <dgm:cxn modelId="{8276F221-6541-4EC3-9641-D715144BB0F8}" type="presParOf" srcId="{E9B27D9F-0CAC-4D88-81C8-0D4260633B46}" destId="{0C3243C2-4003-4B81-84BA-35E4A26DF4EE}" srcOrd="1" destOrd="0" presId="urn:microsoft.com/office/officeart/2008/layout/CircleAccentTimeline"/>
    <dgm:cxn modelId="{A125C7A7-D091-449A-BEDF-AE18672BB889}" type="presParOf" srcId="{E9B27D9F-0CAC-4D88-81C8-0D4260633B46}" destId="{11ECD3E0-B204-4B98-B766-2D433E0B16AF}" srcOrd="2" destOrd="0" presId="urn:microsoft.com/office/officeart/2008/layout/CircleAccentTimeline"/>
    <dgm:cxn modelId="{F2174A6D-0493-4E15-82AE-B351FED9F8E3}" type="presParOf" srcId="{73B79384-2491-45EF-AC7B-F1B514876A58}" destId="{F2A53929-9CD9-4921-A0B7-4859637EE9AE}" srcOrd="5" destOrd="0" presId="urn:microsoft.com/office/officeart/2008/layout/CircleAccentTimeline"/>
    <dgm:cxn modelId="{996DD4D7-AA92-46EE-873D-BB2EAC954325}" type="presParOf" srcId="{73B79384-2491-45EF-AC7B-F1B514876A58}" destId="{3D39708A-9B2E-49E5-82F4-D078A92C19EC}" srcOrd="6" destOrd="0" presId="urn:microsoft.com/office/officeart/2008/layout/CircleAccentTimeline"/>
    <dgm:cxn modelId="{D6AB8C7C-3A7E-42C9-A215-2467156A0CB6}" type="presParOf" srcId="{73B79384-2491-45EF-AC7B-F1B514876A58}" destId="{01D85E00-4F96-48AE-8A6A-74C86BC5194A}" srcOrd="7" destOrd="0" presId="urn:microsoft.com/office/officeart/2008/layout/CircleAccentTimeline"/>
    <dgm:cxn modelId="{8187EDDC-9D00-4AD8-A3FA-27093DD5C84D}" type="presParOf" srcId="{73B79384-2491-45EF-AC7B-F1B514876A58}" destId="{0EC5B752-7FA5-4632-9F5B-D0A32BC4BB58}" srcOrd="8" destOrd="0" presId="urn:microsoft.com/office/officeart/2008/layout/CircleAccentTimeline"/>
    <dgm:cxn modelId="{4186B9A7-1942-4097-BDE0-4CD217594F60}" type="presParOf" srcId="{0EC5B752-7FA5-4632-9F5B-D0A32BC4BB58}" destId="{E1F0467A-EB23-4B72-8076-66AB54851C12}" srcOrd="0" destOrd="0" presId="urn:microsoft.com/office/officeart/2008/layout/CircleAccentTimeline"/>
    <dgm:cxn modelId="{81946A64-8392-4FBF-8708-A1CF0256005B}" type="presParOf" srcId="{0EC5B752-7FA5-4632-9F5B-D0A32BC4BB58}" destId="{1472E136-C40C-470D-ADAB-B6CC10CCEF74}" srcOrd="1" destOrd="0" presId="urn:microsoft.com/office/officeart/2008/layout/CircleAccentTimeline"/>
    <dgm:cxn modelId="{52EA5797-6B87-446A-92D3-3A2C6D8ED0AE}" type="presParOf" srcId="{0EC5B752-7FA5-4632-9F5B-D0A32BC4BB58}" destId="{640E6025-9B27-4548-B633-DCA4C0DED14E}" srcOrd="2" destOrd="0" presId="urn:microsoft.com/office/officeart/2008/layout/CircleAccentTimeline"/>
    <dgm:cxn modelId="{9D7F8BEB-78DB-4569-AC2C-70DDFD624561}" type="presParOf" srcId="{73B79384-2491-45EF-AC7B-F1B514876A58}" destId="{AA0240C2-4A36-4EBC-9E2C-739090E40FA1}" srcOrd="9" destOrd="0" presId="urn:microsoft.com/office/officeart/2008/layout/CircleAccentTimeline"/>
    <dgm:cxn modelId="{461FD69A-608F-4ADF-B8FD-C28B70F0FACC}" type="presParOf" srcId="{73B79384-2491-45EF-AC7B-F1B514876A58}" destId="{2B752CAC-E0B3-4600-A9B3-81D7E2DB0162}" srcOrd="10" destOrd="0" presId="urn:microsoft.com/office/officeart/2008/layout/CircleAccentTimeline"/>
    <dgm:cxn modelId="{CDDC5BDA-97AC-4040-8CAB-8BC470D468C0}" type="presParOf" srcId="{73B79384-2491-45EF-AC7B-F1B514876A58}" destId="{CDEC7871-A1E4-486D-9511-2DB58444EA5A}" srcOrd="11" destOrd="0" presId="urn:microsoft.com/office/officeart/2008/layout/CircleAccentTimeline"/>
    <dgm:cxn modelId="{933CFCE4-CA04-45F9-AC94-48ED26300018}" type="presParOf" srcId="{CDEC7871-A1E4-486D-9511-2DB58444EA5A}" destId="{5DD63B91-0CBF-4629-AE0A-FDD10C806C10}" srcOrd="0" destOrd="0" presId="urn:microsoft.com/office/officeart/2008/layout/CircleAccentTimeline"/>
    <dgm:cxn modelId="{F2C5DCDC-C910-4C8B-987B-DA0321450CE4}" type="presParOf" srcId="{CDEC7871-A1E4-486D-9511-2DB58444EA5A}" destId="{F4D037E5-8EC8-4FC2-9BA6-0EB025E15236}" srcOrd="1" destOrd="0" presId="urn:microsoft.com/office/officeart/2008/layout/CircleAccentTimeline"/>
    <dgm:cxn modelId="{6DB65E7C-8A54-4423-8363-368C8D91E74D}" type="presParOf" srcId="{CDEC7871-A1E4-486D-9511-2DB58444EA5A}" destId="{0F05FED1-8222-41F3-961C-3CE552E3172E}" srcOrd="2" destOrd="0" presId="urn:microsoft.com/office/officeart/2008/layout/CircleAccentTimeline"/>
    <dgm:cxn modelId="{4F23ABD8-832D-4CFA-B237-23F6B443A1A6}" type="presParOf" srcId="{73B79384-2491-45EF-AC7B-F1B514876A58}" destId="{47C20FEB-54C0-4A77-A3B1-9384FD436539}" srcOrd="12" destOrd="0" presId="urn:microsoft.com/office/officeart/2008/layout/CircleAccentTimeline"/>
    <dgm:cxn modelId="{952ABF1F-0BD6-4383-BCFC-BBA9F3B42E45}" type="presParOf" srcId="{73B79384-2491-45EF-AC7B-F1B514876A58}" destId="{C8DF0861-0FB1-4BCE-8073-1C7BB420C1B7}" srcOrd="13" destOrd="0" presId="urn:microsoft.com/office/officeart/2008/layout/CircleAccentTimeline"/>
    <dgm:cxn modelId="{8B162724-5C1F-4498-B5A1-6FC5401117EA}" type="presParOf" srcId="{73B79384-2491-45EF-AC7B-F1B514876A58}" destId="{87BCCB90-FCAD-49B7-B6B3-D79553E2C9CA}" srcOrd="14" destOrd="0" presId="urn:microsoft.com/office/officeart/2008/layout/CircleAccentTimeline"/>
    <dgm:cxn modelId="{CEE68756-1F1F-44D1-851C-7AA93F284024}" type="presParOf" srcId="{73B79384-2491-45EF-AC7B-F1B514876A58}" destId="{421342B7-9A00-4C8B-96AB-3A062A09ACFA}" srcOrd="15" destOrd="0" presId="urn:microsoft.com/office/officeart/2008/layout/CircleAccentTimeline"/>
    <dgm:cxn modelId="{16F8335E-0D00-4846-BB71-4767C394A130}" type="presParOf" srcId="{421342B7-9A00-4C8B-96AB-3A062A09ACFA}" destId="{AF9DE81A-67D6-475E-ADC0-08E94D11FC32}" srcOrd="0" destOrd="0" presId="urn:microsoft.com/office/officeart/2008/layout/CircleAccentTimeline"/>
    <dgm:cxn modelId="{3B33562F-51F9-45C4-8B91-6060633BD7A1}" type="presParOf" srcId="{421342B7-9A00-4C8B-96AB-3A062A09ACFA}" destId="{9DA8FDCC-0E6F-490B-A60A-5F3779C10007}" srcOrd="1" destOrd="0" presId="urn:microsoft.com/office/officeart/2008/layout/CircleAccentTimeline"/>
    <dgm:cxn modelId="{A311A784-4D7E-4B9F-8B9C-4D2A4BAAD993}" type="presParOf" srcId="{421342B7-9A00-4C8B-96AB-3A062A09ACFA}" destId="{ACF53907-9043-4CF7-9265-1A1AF5B1A540}" srcOrd="2" destOrd="0" presId="urn:microsoft.com/office/officeart/2008/layout/CircleAccentTimeline"/>
    <dgm:cxn modelId="{B16BBFBB-40EB-41D9-9DBA-545A857013A7}" type="presParOf" srcId="{73B79384-2491-45EF-AC7B-F1B514876A58}" destId="{BC1C332C-62F8-454A-96EA-587E99F388C4}" srcOrd="16" destOrd="0" presId="urn:microsoft.com/office/officeart/2008/layout/CircleAccentTimeline"/>
    <dgm:cxn modelId="{C095F0A3-234E-45CF-9778-C0B88B9AA9D9}" type="presParOf" srcId="{73B79384-2491-45EF-AC7B-F1B514876A58}" destId="{89F5FB0D-AC94-439C-80EC-C5D8FF158874}" srcOrd="1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16026B-1743-4DDA-A33F-3C85DBE5B502}" type="doc">
      <dgm:prSet loTypeId="urn:microsoft.com/office/officeart/2005/8/layout/hProcess11" loCatId="process" qsTypeId="urn:microsoft.com/office/officeart/2005/8/quickstyle/simple1" qsCatId="simple" csTypeId="urn:microsoft.com/office/officeart/2005/8/colors/accent0_2" csCatId="mainScheme" phldr="1"/>
      <dgm:spPr/>
    </dgm:pt>
    <dgm:pt modelId="{CCD9FBBC-2971-40AB-934D-7483D7AB4ACA}">
      <dgm:prSet phldrT="[Text]" custT="1"/>
      <dgm:spPr/>
      <dgm:t>
        <a:bodyPr/>
        <a:lstStyle/>
        <a:p>
          <a:pPr algn="just"/>
          <a:r>
            <a:rPr lang="en-US" sz="2000" b="1" dirty="0" smtClean="0">
              <a:latin typeface="Candara" panose="020E0502030303020204" pitchFamily="34" charset="0"/>
            </a:rPr>
            <a:t>Virtual meeting Communication</a:t>
          </a:r>
          <a:r>
            <a:rPr lang="en-US" sz="2000" b="0" dirty="0" smtClean="0">
              <a:latin typeface="Candara" panose="020E0502030303020204" pitchFamily="34" charset="0"/>
            </a:rPr>
            <a:t> Campaign on Migration of Children and teenagers October 31</a:t>
          </a:r>
          <a:r>
            <a:rPr lang="en-US" sz="2000" b="0" baseline="30000" dirty="0" smtClean="0">
              <a:latin typeface="Candara" panose="020E0502030303020204" pitchFamily="34" charset="0"/>
            </a:rPr>
            <a:t>st</a:t>
          </a:r>
          <a:endParaRPr lang="es-CR" sz="2000" b="0" dirty="0">
            <a:latin typeface="Candara" panose="020E0502030303020204" pitchFamily="34" charset="0"/>
          </a:endParaRPr>
        </a:p>
      </dgm:t>
    </dgm:pt>
    <dgm:pt modelId="{992B9D40-C329-4F89-A8BE-826A9BB035B3}" type="parTrans" cxnId="{E618FCE3-27E0-46ED-97B9-B11A491CAF34}">
      <dgm:prSet/>
      <dgm:spPr/>
      <dgm:t>
        <a:bodyPr/>
        <a:lstStyle/>
        <a:p>
          <a:endParaRPr lang="es-CR"/>
        </a:p>
      </dgm:t>
    </dgm:pt>
    <dgm:pt modelId="{E4042D41-9407-4CFA-A9B6-FEF9D2A2FDDB}" type="sibTrans" cxnId="{E618FCE3-27E0-46ED-97B9-B11A491CAF34}">
      <dgm:prSet/>
      <dgm:spPr/>
      <dgm:t>
        <a:bodyPr/>
        <a:lstStyle/>
        <a:p>
          <a:endParaRPr lang="es-CR"/>
        </a:p>
      </dgm:t>
    </dgm:pt>
    <dgm:pt modelId="{C8332A39-518A-4E91-9A5D-D1E53FFDE8F5}">
      <dgm:prSet phldrT="[Text]" custT="1"/>
      <dgm:spPr/>
      <dgm:t>
        <a:bodyPr/>
        <a:lstStyle/>
        <a:p>
          <a:pPr algn="just"/>
          <a:r>
            <a:rPr lang="en-US" sz="2000" b="0" dirty="0" smtClean="0">
              <a:latin typeface="Candara" panose="020E0502030303020204" pitchFamily="34" charset="0"/>
            </a:rPr>
            <a:t>Ad-Hoc Group </a:t>
          </a:r>
          <a:r>
            <a:rPr lang="en-US" sz="2000" b="1" dirty="0" smtClean="0">
              <a:latin typeface="Candara" panose="020E0502030303020204" pitchFamily="34" charset="0"/>
            </a:rPr>
            <a:t>Extra-regional </a:t>
          </a:r>
          <a:r>
            <a:rPr lang="en-US" sz="2000" b="0" dirty="0" smtClean="0">
              <a:latin typeface="Candara" panose="020E0502030303020204" pitchFamily="34" charset="0"/>
            </a:rPr>
            <a:t>Migrants Costa Rica, November 3</a:t>
          </a:r>
          <a:r>
            <a:rPr lang="en-US" sz="2000" b="0" baseline="30000" dirty="0" smtClean="0">
              <a:latin typeface="Candara" panose="020E0502030303020204" pitchFamily="34" charset="0"/>
            </a:rPr>
            <a:t>rd</a:t>
          </a:r>
          <a:r>
            <a:rPr lang="en-US" sz="2000" b="0" dirty="0" smtClean="0">
              <a:latin typeface="Candara" panose="020E0502030303020204" pitchFamily="34" charset="0"/>
            </a:rPr>
            <a:t> &amp; 4</a:t>
          </a:r>
          <a:r>
            <a:rPr lang="en-US" sz="2000" b="0" baseline="30000" dirty="0" smtClean="0">
              <a:latin typeface="Candara" panose="020E0502030303020204" pitchFamily="34" charset="0"/>
            </a:rPr>
            <a:t>th</a:t>
          </a:r>
          <a:endParaRPr lang="es-CR" sz="2000" b="0" dirty="0">
            <a:latin typeface="Candara" panose="020E0502030303020204" pitchFamily="34" charset="0"/>
          </a:endParaRPr>
        </a:p>
      </dgm:t>
    </dgm:pt>
    <dgm:pt modelId="{FACE67F2-1698-43F0-A9CD-401402898F14}" type="parTrans" cxnId="{EDBF24DF-8EB2-46C1-AA18-D5070DC6E7A5}">
      <dgm:prSet/>
      <dgm:spPr/>
      <dgm:t>
        <a:bodyPr/>
        <a:lstStyle/>
        <a:p>
          <a:endParaRPr lang="es-CR"/>
        </a:p>
      </dgm:t>
    </dgm:pt>
    <dgm:pt modelId="{35A4B9A3-E046-4F13-A99A-693544EBB009}" type="sibTrans" cxnId="{EDBF24DF-8EB2-46C1-AA18-D5070DC6E7A5}">
      <dgm:prSet/>
      <dgm:spPr/>
      <dgm:t>
        <a:bodyPr/>
        <a:lstStyle/>
        <a:p>
          <a:endParaRPr lang="es-CR"/>
        </a:p>
      </dgm:t>
    </dgm:pt>
    <dgm:pt modelId="{5FD95606-6F4F-4B01-8862-A42485924F55}" type="pres">
      <dgm:prSet presAssocID="{DD16026B-1743-4DDA-A33F-3C85DBE5B502}" presName="Name0" presStyleCnt="0">
        <dgm:presLayoutVars>
          <dgm:dir/>
          <dgm:resizeHandles val="exact"/>
        </dgm:presLayoutVars>
      </dgm:prSet>
      <dgm:spPr/>
    </dgm:pt>
    <dgm:pt modelId="{3C0C64C6-9121-4857-A842-6693B84E8204}" type="pres">
      <dgm:prSet presAssocID="{DD16026B-1743-4DDA-A33F-3C85DBE5B502}" presName="arrow" presStyleLbl="bgShp" presStyleIdx="0" presStyleCnt="1" custScaleY="129518"/>
      <dgm:spPr/>
    </dgm:pt>
    <dgm:pt modelId="{E8360F98-F284-4E2F-BC79-5FD1DF98E07F}" type="pres">
      <dgm:prSet presAssocID="{DD16026B-1743-4DDA-A33F-3C85DBE5B502}" presName="points" presStyleCnt="0"/>
      <dgm:spPr/>
    </dgm:pt>
    <dgm:pt modelId="{60A41710-261D-44B0-8B7E-A71783C9B92E}" type="pres">
      <dgm:prSet presAssocID="{CCD9FBBC-2971-40AB-934D-7483D7AB4ACA}" presName="compositeA" presStyleCnt="0"/>
      <dgm:spPr/>
    </dgm:pt>
    <dgm:pt modelId="{F33AA62F-4F8E-429B-A88F-2C80CF52AB46}" type="pres">
      <dgm:prSet presAssocID="{CCD9FBBC-2971-40AB-934D-7483D7AB4ACA}" presName="textA" presStyleLbl="revTx" presStyleIdx="0" presStyleCnt="2" custScaleX="92434" custScaleY="52942" custLinFactNeighborX="-3928" custLinFactNeighborY="11765">
        <dgm:presLayoutVars>
          <dgm:bulletEnabled val="1"/>
        </dgm:presLayoutVars>
      </dgm:prSet>
      <dgm:spPr/>
      <dgm:t>
        <a:bodyPr/>
        <a:lstStyle/>
        <a:p>
          <a:endParaRPr lang="es-CR"/>
        </a:p>
      </dgm:t>
    </dgm:pt>
    <dgm:pt modelId="{124C1236-BF0F-42DA-97F1-BFD69CE91DA5}" type="pres">
      <dgm:prSet presAssocID="{CCD9FBBC-2971-40AB-934D-7483D7AB4ACA}" presName="circleA" presStyleLbl="node1" presStyleIdx="0" presStyleCnt="2" custScaleX="412610" custScaleY="388235" custLinFactNeighborX="-10919" custLinFactNeighborY="47058"/>
      <dgm:spPr>
        <a:blipFill rotWithShape="0">
          <a:blip xmlns:r="http://schemas.openxmlformats.org/officeDocument/2006/relationships" r:embed="rId1"/>
          <a:stretch>
            <a:fillRect/>
          </a:stretch>
        </a:blipFill>
      </dgm:spPr>
      <dgm:t>
        <a:bodyPr/>
        <a:lstStyle/>
        <a:p>
          <a:endParaRPr lang="es-CR"/>
        </a:p>
      </dgm:t>
    </dgm:pt>
    <dgm:pt modelId="{1A018C23-F801-4DBF-9EA0-63908C41DD80}" type="pres">
      <dgm:prSet presAssocID="{CCD9FBBC-2971-40AB-934D-7483D7AB4ACA}" presName="spaceA" presStyleCnt="0"/>
      <dgm:spPr/>
    </dgm:pt>
    <dgm:pt modelId="{6FBCD061-1CDE-4927-A425-8355B2894F2A}" type="pres">
      <dgm:prSet presAssocID="{E4042D41-9407-4CFA-A9B6-FEF9D2A2FDDB}" presName="space" presStyleCnt="0"/>
      <dgm:spPr/>
    </dgm:pt>
    <dgm:pt modelId="{29872F3A-FA15-46D5-9BBB-F2C248A3D426}" type="pres">
      <dgm:prSet presAssocID="{C8332A39-518A-4E91-9A5D-D1E53FFDE8F5}" presName="compositeB" presStyleCnt="0"/>
      <dgm:spPr/>
    </dgm:pt>
    <dgm:pt modelId="{EE17A01D-978B-4125-8A32-90F498995F2B}" type="pres">
      <dgm:prSet presAssocID="{C8332A39-518A-4E91-9A5D-D1E53FFDE8F5}" presName="textB" presStyleLbl="revTx" presStyleIdx="1" presStyleCnt="2" custScaleX="70943" custScaleY="70588" custLinFactNeighborX="-3676" custLinFactNeighborY="-4412">
        <dgm:presLayoutVars>
          <dgm:bulletEnabled val="1"/>
        </dgm:presLayoutVars>
      </dgm:prSet>
      <dgm:spPr/>
      <dgm:t>
        <a:bodyPr/>
        <a:lstStyle/>
        <a:p>
          <a:endParaRPr lang="es-CR"/>
        </a:p>
      </dgm:t>
    </dgm:pt>
    <dgm:pt modelId="{37D19FA3-DCBC-491F-95CF-D4D8F3159ED9}" type="pres">
      <dgm:prSet presAssocID="{C8332A39-518A-4E91-9A5D-D1E53FFDE8F5}" presName="circleB" presStyleLbl="node1" presStyleIdx="1" presStyleCnt="2" custScaleX="422022" custScaleY="388235" custLinFactNeighborX="-23529" custLinFactNeighborY="-29412"/>
      <dgm:spPr>
        <a:blipFill rotWithShape="0">
          <a:blip xmlns:r="http://schemas.openxmlformats.org/officeDocument/2006/relationships" r:embed="rId2"/>
          <a:stretch>
            <a:fillRect/>
          </a:stretch>
        </a:blipFill>
      </dgm:spPr>
    </dgm:pt>
    <dgm:pt modelId="{2CD85371-85D6-430F-8905-525F46C945DF}" type="pres">
      <dgm:prSet presAssocID="{C8332A39-518A-4E91-9A5D-D1E53FFDE8F5}" presName="spaceB" presStyleCnt="0"/>
      <dgm:spPr/>
    </dgm:pt>
  </dgm:ptLst>
  <dgm:cxnLst>
    <dgm:cxn modelId="{E618FCE3-27E0-46ED-97B9-B11A491CAF34}" srcId="{DD16026B-1743-4DDA-A33F-3C85DBE5B502}" destId="{CCD9FBBC-2971-40AB-934D-7483D7AB4ACA}" srcOrd="0" destOrd="0" parTransId="{992B9D40-C329-4F89-A8BE-826A9BB035B3}" sibTransId="{E4042D41-9407-4CFA-A9B6-FEF9D2A2FDDB}"/>
    <dgm:cxn modelId="{EDBF24DF-8EB2-46C1-AA18-D5070DC6E7A5}" srcId="{DD16026B-1743-4DDA-A33F-3C85DBE5B502}" destId="{C8332A39-518A-4E91-9A5D-D1E53FFDE8F5}" srcOrd="1" destOrd="0" parTransId="{FACE67F2-1698-43F0-A9CD-401402898F14}" sibTransId="{35A4B9A3-E046-4F13-A99A-693544EBB009}"/>
    <dgm:cxn modelId="{CBC8E73E-77C8-4544-8C84-2DA7D28A7DC4}" type="presOf" srcId="{C8332A39-518A-4E91-9A5D-D1E53FFDE8F5}" destId="{EE17A01D-978B-4125-8A32-90F498995F2B}" srcOrd="0" destOrd="0" presId="urn:microsoft.com/office/officeart/2005/8/layout/hProcess11"/>
    <dgm:cxn modelId="{1AABAF9D-943E-460D-828F-644557130EAC}" type="presOf" srcId="{CCD9FBBC-2971-40AB-934D-7483D7AB4ACA}" destId="{F33AA62F-4F8E-429B-A88F-2C80CF52AB46}" srcOrd="0" destOrd="0" presId="urn:microsoft.com/office/officeart/2005/8/layout/hProcess11"/>
    <dgm:cxn modelId="{D098F7C8-1C7F-4631-9187-19306E99A1CB}" type="presOf" srcId="{DD16026B-1743-4DDA-A33F-3C85DBE5B502}" destId="{5FD95606-6F4F-4B01-8862-A42485924F55}" srcOrd="0" destOrd="0" presId="urn:microsoft.com/office/officeart/2005/8/layout/hProcess11"/>
    <dgm:cxn modelId="{FBCAE020-DAA4-47AD-90CE-CDB8DA04349E}" type="presParOf" srcId="{5FD95606-6F4F-4B01-8862-A42485924F55}" destId="{3C0C64C6-9121-4857-A842-6693B84E8204}" srcOrd="0" destOrd="0" presId="urn:microsoft.com/office/officeart/2005/8/layout/hProcess11"/>
    <dgm:cxn modelId="{139C9BC2-5BA4-4C0A-9080-BDF80018F19F}" type="presParOf" srcId="{5FD95606-6F4F-4B01-8862-A42485924F55}" destId="{E8360F98-F284-4E2F-BC79-5FD1DF98E07F}" srcOrd="1" destOrd="0" presId="urn:microsoft.com/office/officeart/2005/8/layout/hProcess11"/>
    <dgm:cxn modelId="{E747C261-DABA-4736-94C1-ADD23FD9B187}" type="presParOf" srcId="{E8360F98-F284-4E2F-BC79-5FD1DF98E07F}" destId="{60A41710-261D-44B0-8B7E-A71783C9B92E}" srcOrd="0" destOrd="0" presId="urn:microsoft.com/office/officeart/2005/8/layout/hProcess11"/>
    <dgm:cxn modelId="{1B64E273-BB02-45DA-80FE-D051D909C0E8}" type="presParOf" srcId="{60A41710-261D-44B0-8B7E-A71783C9B92E}" destId="{F33AA62F-4F8E-429B-A88F-2C80CF52AB46}" srcOrd="0" destOrd="0" presId="urn:microsoft.com/office/officeart/2005/8/layout/hProcess11"/>
    <dgm:cxn modelId="{7FB61D8B-74F8-43D3-8378-735AFE3D3B51}" type="presParOf" srcId="{60A41710-261D-44B0-8B7E-A71783C9B92E}" destId="{124C1236-BF0F-42DA-97F1-BFD69CE91DA5}" srcOrd="1" destOrd="0" presId="urn:microsoft.com/office/officeart/2005/8/layout/hProcess11"/>
    <dgm:cxn modelId="{8EB47742-E203-422D-9488-6B06DB7E8060}" type="presParOf" srcId="{60A41710-261D-44B0-8B7E-A71783C9B92E}" destId="{1A018C23-F801-4DBF-9EA0-63908C41DD80}" srcOrd="2" destOrd="0" presId="urn:microsoft.com/office/officeart/2005/8/layout/hProcess11"/>
    <dgm:cxn modelId="{5909679F-1469-4D92-B109-2B2F1FCD7677}" type="presParOf" srcId="{E8360F98-F284-4E2F-BC79-5FD1DF98E07F}" destId="{6FBCD061-1CDE-4927-A425-8355B2894F2A}" srcOrd="1" destOrd="0" presId="urn:microsoft.com/office/officeart/2005/8/layout/hProcess11"/>
    <dgm:cxn modelId="{E967C368-1EED-44C6-8016-CFA20369F5D4}" type="presParOf" srcId="{E8360F98-F284-4E2F-BC79-5FD1DF98E07F}" destId="{29872F3A-FA15-46D5-9BBB-F2C248A3D426}" srcOrd="2" destOrd="0" presId="urn:microsoft.com/office/officeart/2005/8/layout/hProcess11"/>
    <dgm:cxn modelId="{65A485AE-92B4-446B-ABEE-B86FED6EE1D0}" type="presParOf" srcId="{29872F3A-FA15-46D5-9BBB-F2C248A3D426}" destId="{EE17A01D-978B-4125-8A32-90F498995F2B}" srcOrd="0" destOrd="0" presId="urn:microsoft.com/office/officeart/2005/8/layout/hProcess11"/>
    <dgm:cxn modelId="{0F4FC9FE-DA6E-4E41-A6EB-C52B2F50E59D}" type="presParOf" srcId="{29872F3A-FA15-46D5-9BBB-F2C248A3D426}" destId="{37D19FA3-DCBC-491F-95CF-D4D8F3159ED9}" srcOrd="1" destOrd="0" presId="urn:microsoft.com/office/officeart/2005/8/layout/hProcess11"/>
    <dgm:cxn modelId="{2B96AF31-4AF9-4D01-9F28-2EBCCA56FEC0}" type="presParOf" srcId="{29872F3A-FA15-46D5-9BBB-F2C248A3D426}" destId="{2CD85371-85D6-430F-8905-525F46C945D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97FB51-00F6-4FDF-8A2E-769802A732D8}" type="doc">
      <dgm:prSet loTypeId="urn:microsoft.com/office/officeart/2005/8/layout/equation1" loCatId="process" qsTypeId="urn:microsoft.com/office/officeart/2005/8/quickstyle/simple2" qsCatId="simple" csTypeId="urn:microsoft.com/office/officeart/2005/8/colors/accent1_1" csCatId="accent1" phldr="1"/>
      <dgm:spPr/>
    </dgm:pt>
    <dgm:pt modelId="{87B78997-FCCA-4B45-A355-586EDBB27078}">
      <dgm:prSet phldrT="[Text]" custT="1"/>
      <dgm:spPr/>
      <dgm:t>
        <a:bodyPr/>
        <a:lstStyle/>
        <a:p>
          <a:r>
            <a:rPr lang="es-CR" sz="7200" dirty="0" smtClean="0">
              <a:latin typeface="Candara" panose="020E0502030303020204" pitchFamily="34" charset="0"/>
            </a:rPr>
            <a:t>12 </a:t>
          </a:r>
          <a:r>
            <a:rPr lang="en-US" sz="1800" noProof="0" dirty="0" smtClean="0">
              <a:latin typeface="Candara" panose="020E0502030303020204" pitchFamily="34" charset="0"/>
            </a:rPr>
            <a:t>activities</a:t>
          </a:r>
          <a:endParaRPr lang="en-US" sz="1800" noProof="0" dirty="0">
            <a:latin typeface="Candara" panose="020E0502030303020204" pitchFamily="34" charset="0"/>
          </a:endParaRPr>
        </a:p>
      </dgm:t>
    </dgm:pt>
    <dgm:pt modelId="{127F42DC-D31D-4DB3-A2B4-C7E9AEF6C91B}" type="parTrans" cxnId="{7727265E-4521-4A86-B28D-1F634AF0F927}">
      <dgm:prSet/>
      <dgm:spPr/>
      <dgm:t>
        <a:bodyPr/>
        <a:lstStyle/>
        <a:p>
          <a:endParaRPr lang="es-CR"/>
        </a:p>
      </dgm:t>
    </dgm:pt>
    <dgm:pt modelId="{2D623658-3ACD-4521-871F-7D92D4A1A781}" type="sibTrans" cxnId="{7727265E-4521-4A86-B28D-1F634AF0F927}">
      <dgm:prSet/>
      <dgm:spPr/>
      <dgm:t>
        <a:bodyPr/>
        <a:lstStyle/>
        <a:p>
          <a:endParaRPr lang="es-CR"/>
        </a:p>
      </dgm:t>
    </dgm:pt>
    <dgm:pt modelId="{AC1760D1-CF93-4C39-BA7C-96E4356B806E}">
      <dgm:prSet phldrT="[Text]" custT="1"/>
      <dgm:spPr/>
      <dgm:t>
        <a:bodyPr/>
        <a:lstStyle/>
        <a:p>
          <a:r>
            <a:rPr lang="es-CR" sz="6000" b="1" dirty="0" smtClean="0">
              <a:effectLst>
                <a:outerShdw blurRad="38100" dist="38100" dir="2700000" algn="tl">
                  <a:srgbClr val="000000">
                    <a:alpha val="43137"/>
                  </a:srgbClr>
                </a:outerShdw>
              </a:effectLst>
              <a:latin typeface="Candara" panose="020E0502030303020204" pitchFamily="34" charset="0"/>
            </a:rPr>
            <a:t>18 </a:t>
          </a:r>
          <a:r>
            <a:rPr lang="en-US" sz="1400" b="1" noProof="0" dirty="0" smtClean="0">
              <a:effectLst>
                <a:outerShdw blurRad="38100" dist="38100" dir="2700000" algn="tl">
                  <a:srgbClr val="000000">
                    <a:alpha val="43137"/>
                  </a:srgbClr>
                </a:outerShdw>
              </a:effectLst>
              <a:latin typeface="Candara" panose="020E0502030303020204" pitchFamily="34" charset="0"/>
            </a:rPr>
            <a:t>activities</a:t>
          </a:r>
          <a:endParaRPr lang="en-US" sz="1400" b="1" noProof="0" dirty="0">
            <a:effectLst>
              <a:outerShdw blurRad="38100" dist="38100" dir="2700000" algn="tl">
                <a:srgbClr val="000000">
                  <a:alpha val="43137"/>
                </a:srgbClr>
              </a:outerShdw>
            </a:effectLst>
            <a:latin typeface="Candara" panose="020E0502030303020204" pitchFamily="34" charset="0"/>
          </a:endParaRPr>
        </a:p>
      </dgm:t>
    </dgm:pt>
    <dgm:pt modelId="{139B2082-1675-46AE-ABFA-33990A53189C}" type="parTrans" cxnId="{77CFEA31-9436-415D-AA04-E47F29489855}">
      <dgm:prSet/>
      <dgm:spPr/>
      <dgm:t>
        <a:bodyPr/>
        <a:lstStyle/>
        <a:p>
          <a:endParaRPr lang="es-CR"/>
        </a:p>
      </dgm:t>
    </dgm:pt>
    <dgm:pt modelId="{65C599AA-238F-4AC7-8D16-9F0A273C380D}" type="sibTrans" cxnId="{77CFEA31-9436-415D-AA04-E47F29489855}">
      <dgm:prSet/>
      <dgm:spPr/>
      <dgm:t>
        <a:bodyPr/>
        <a:lstStyle/>
        <a:p>
          <a:endParaRPr lang="es-CR"/>
        </a:p>
      </dgm:t>
    </dgm:pt>
    <dgm:pt modelId="{57C09082-E964-4329-9891-FDF36CFF1748}">
      <dgm:prSet custT="1"/>
      <dgm:spPr/>
      <dgm:t>
        <a:bodyPr/>
        <a:lstStyle/>
        <a:p>
          <a:pPr>
            <a:spcAft>
              <a:spcPts val="0"/>
            </a:spcAft>
          </a:pPr>
          <a:r>
            <a:rPr lang="es-CR" sz="6600" dirty="0" smtClean="0">
              <a:latin typeface="Candara" panose="020E0502030303020204" pitchFamily="34" charset="0"/>
            </a:rPr>
            <a:t>4</a:t>
          </a:r>
          <a:endParaRPr lang="es-CR" sz="2400" dirty="0" smtClean="0">
            <a:latin typeface="Candara" panose="020E0502030303020204" pitchFamily="34" charset="0"/>
          </a:endParaRPr>
        </a:p>
        <a:p>
          <a:pPr>
            <a:spcAft>
              <a:spcPts val="0"/>
            </a:spcAft>
          </a:pPr>
          <a:r>
            <a:rPr lang="es-CR" sz="1600" dirty="0" smtClean="0">
              <a:latin typeface="Candara" panose="020E0502030303020204" pitchFamily="34" charset="0"/>
            </a:rPr>
            <a:t>Virtual meetings</a:t>
          </a:r>
          <a:endParaRPr lang="es-CR" sz="1600" dirty="0">
            <a:latin typeface="Candara" panose="020E0502030303020204" pitchFamily="34" charset="0"/>
          </a:endParaRPr>
        </a:p>
      </dgm:t>
    </dgm:pt>
    <dgm:pt modelId="{A4EB2F4F-2EDE-418A-BE9D-884CB1B3F91C}" type="parTrans" cxnId="{C1E74D17-BDC9-4347-902B-3EBB8975B09C}">
      <dgm:prSet/>
      <dgm:spPr/>
      <dgm:t>
        <a:bodyPr/>
        <a:lstStyle/>
        <a:p>
          <a:endParaRPr lang="es-CR"/>
        </a:p>
      </dgm:t>
    </dgm:pt>
    <dgm:pt modelId="{7E817E57-2603-4F20-961C-4C61903A936B}" type="sibTrans" cxnId="{C1E74D17-BDC9-4347-902B-3EBB8975B09C}">
      <dgm:prSet/>
      <dgm:spPr/>
      <dgm:t>
        <a:bodyPr/>
        <a:lstStyle/>
        <a:p>
          <a:endParaRPr lang="es-CR"/>
        </a:p>
      </dgm:t>
    </dgm:pt>
    <dgm:pt modelId="{00AA21E6-2301-4C35-80BC-85A90ABEB609}">
      <dgm:prSet phldrT="[Text]" custT="1"/>
      <dgm:spPr/>
      <dgm:t>
        <a:bodyPr/>
        <a:lstStyle/>
        <a:p>
          <a:pPr>
            <a:spcAft>
              <a:spcPts val="0"/>
            </a:spcAft>
          </a:pPr>
          <a:r>
            <a:rPr lang="es-CR" sz="7200" dirty="0" smtClean="0">
              <a:latin typeface="Candara" panose="020E0502030303020204" pitchFamily="34" charset="0"/>
            </a:rPr>
            <a:t>2</a:t>
          </a:r>
        </a:p>
        <a:p>
          <a:pPr>
            <a:spcAft>
              <a:spcPts val="0"/>
            </a:spcAft>
          </a:pPr>
          <a:r>
            <a:rPr lang="en-US" sz="1400" noProof="0" dirty="0" smtClean="0">
              <a:latin typeface="Candara" panose="020E0502030303020204" pitchFamily="34" charset="0"/>
            </a:rPr>
            <a:t>External activities</a:t>
          </a:r>
          <a:endParaRPr lang="en-US" sz="1400" noProof="0" dirty="0" smtClean="0">
            <a:latin typeface="Candara" panose="020E0502030303020204" pitchFamily="34" charset="0"/>
          </a:endParaRPr>
        </a:p>
      </dgm:t>
    </dgm:pt>
    <dgm:pt modelId="{1192BA39-B812-4995-8551-28D434B9BF3C}" type="sibTrans" cxnId="{116B1DE6-FCD3-441B-BFDD-3D35101601C3}">
      <dgm:prSet/>
      <dgm:spPr/>
      <dgm:t>
        <a:bodyPr/>
        <a:lstStyle/>
        <a:p>
          <a:endParaRPr lang="es-CR"/>
        </a:p>
      </dgm:t>
    </dgm:pt>
    <dgm:pt modelId="{304C1830-C339-4BBC-A636-C56E56188CBA}" type="parTrans" cxnId="{116B1DE6-FCD3-441B-BFDD-3D35101601C3}">
      <dgm:prSet/>
      <dgm:spPr/>
      <dgm:t>
        <a:bodyPr/>
        <a:lstStyle/>
        <a:p>
          <a:endParaRPr lang="es-CR"/>
        </a:p>
      </dgm:t>
    </dgm:pt>
    <dgm:pt modelId="{46F8DE83-B67E-4833-8B26-268CF19CB241}" type="pres">
      <dgm:prSet presAssocID="{9697FB51-00F6-4FDF-8A2E-769802A732D8}" presName="linearFlow" presStyleCnt="0">
        <dgm:presLayoutVars>
          <dgm:dir/>
          <dgm:resizeHandles val="exact"/>
        </dgm:presLayoutVars>
      </dgm:prSet>
      <dgm:spPr/>
    </dgm:pt>
    <dgm:pt modelId="{32E4C43E-CB55-4DC3-BB88-A4EFDE4228F0}" type="pres">
      <dgm:prSet presAssocID="{87B78997-FCCA-4B45-A355-586EDBB27078}" presName="node" presStyleLbl="node1" presStyleIdx="0" presStyleCnt="4" custScaleX="219303" custScaleY="172621">
        <dgm:presLayoutVars>
          <dgm:bulletEnabled val="1"/>
        </dgm:presLayoutVars>
      </dgm:prSet>
      <dgm:spPr/>
      <dgm:t>
        <a:bodyPr/>
        <a:lstStyle/>
        <a:p>
          <a:endParaRPr lang="es-CR"/>
        </a:p>
      </dgm:t>
    </dgm:pt>
    <dgm:pt modelId="{8F08134F-1827-48DE-97CB-EC5A493134CD}" type="pres">
      <dgm:prSet presAssocID="{2D623658-3ACD-4521-871F-7D92D4A1A781}" presName="spacerL" presStyleCnt="0"/>
      <dgm:spPr/>
    </dgm:pt>
    <dgm:pt modelId="{1AFD622D-64A7-4A91-8943-83FA7A0AED1C}" type="pres">
      <dgm:prSet presAssocID="{2D623658-3ACD-4521-871F-7D92D4A1A781}" presName="sibTrans" presStyleLbl="sibTrans2D1" presStyleIdx="0" presStyleCnt="3"/>
      <dgm:spPr/>
      <dgm:t>
        <a:bodyPr/>
        <a:lstStyle/>
        <a:p>
          <a:endParaRPr lang="es-CR"/>
        </a:p>
      </dgm:t>
    </dgm:pt>
    <dgm:pt modelId="{0204430C-F809-4879-8EE3-70DA8A6468AB}" type="pres">
      <dgm:prSet presAssocID="{2D623658-3ACD-4521-871F-7D92D4A1A781}" presName="spacerR" presStyleCnt="0"/>
      <dgm:spPr/>
    </dgm:pt>
    <dgm:pt modelId="{C11CC5E5-BCE1-4A86-904D-1CEE6C725968}" type="pres">
      <dgm:prSet presAssocID="{57C09082-E964-4329-9891-FDF36CFF1748}" presName="node" presStyleLbl="node1" presStyleIdx="1" presStyleCnt="4" custScaleX="194989" custScaleY="170282">
        <dgm:presLayoutVars>
          <dgm:bulletEnabled val="1"/>
        </dgm:presLayoutVars>
      </dgm:prSet>
      <dgm:spPr/>
      <dgm:t>
        <a:bodyPr/>
        <a:lstStyle/>
        <a:p>
          <a:endParaRPr lang="es-CR"/>
        </a:p>
      </dgm:t>
    </dgm:pt>
    <dgm:pt modelId="{BACE28B0-3657-4EC5-8769-F272A4C2684A}" type="pres">
      <dgm:prSet presAssocID="{7E817E57-2603-4F20-961C-4C61903A936B}" presName="spacerL" presStyleCnt="0"/>
      <dgm:spPr/>
    </dgm:pt>
    <dgm:pt modelId="{E3597D37-998C-4F3F-AB8F-DD990A1ED53F}" type="pres">
      <dgm:prSet presAssocID="{7E817E57-2603-4F20-961C-4C61903A936B}" presName="sibTrans" presStyleLbl="sibTrans2D1" presStyleIdx="1" presStyleCnt="3"/>
      <dgm:spPr/>
      <dgm:t>
        <a:bodyPr/>
        <a:lstStyle/>
        <a:p>
          <a:endParaRPr lang="es-CR"/>
        </a:p>
      </dgm:t>
    </dgm:pt>
    <dgm:pt modelId="{83941851-EDE3-4122-A1A1-B9D3D893C3C8}" type="pres">
      <dgm:prSet presAssocID="{7E817E57-2603-4F20-961C-4C61903A936B}" presName="spacerR" presStyleCnt="0"/>
      <dgm:spPr/>
    </dgm:pt>
    <dgm:pt modelId="{961A2B78-9D91-413B-A44C-6680395E0CDD}" type="pres">
      <dgm:prSet presAssocID="{00AA21E6-2301-4C35-80BC-85A90ABEB609}" presName="node" presStyleLbl="node1" presStyleIdx="2" presStyleCnt="4" custScaleX="180787" custScaleY="189099">
        <dgm:presLayoutVars>
          <dgm:bulletEnabled val="1"/>
        </dgm:presLayoutVars>
      </dgm:prSet>
      <dgm:spPr/>
      <dgm:t>
        <a:bodyPr/>
        <a:lstStyle/>
        <a:p>
          <a:endParaRPr lang="es-CR"/>
        </a:p>
      </dgm:t>
    </dgm:pt>
    <dgm:pt modelId="{ED6896F4-4402-45DE-8811-21AD3D07274C}" type="pres">
      <dgm:prSet presAssocID="{1192BA39-B812-4995-8551-28D434B9BF3C}" presName="spacerL" presStyleCnt="0"/>
      <dgm:spPr/>
    </dgm:pt>
    <dgm:pt modelId="{4E25FC77-DC59-405E-883B-CCEBACD4ADD7}" type="pres">
      <dgm:prSet presAssocID="{1192BA39-B812-4995-8551-28D434B9BF3C}" presName="sibTrans" presStyleLbl="sibTrans2D1" presStyleIdx="2" presStyleCnt="3"/>
      <dgm:spPr/>
      <dgm:t>
        <a:bodyPr/>
        <a:lstStyle/>
        <a:p>
          <a:endParaRPr lang="es-CR"/>
        </a:p>
      </dgm:t>
    </dgm:pt>
    <dgm:pt modelId="{1E664CCE-3132-4572-AF1A-CBA5C4CC5814}" type="pres">
      <dgm:prSet presAssocID="{1192BA39-B812-4995-8551-28D434B9BF3C}" presName="spacerR" presStyleCnt="0"/>
      <dgm:spPr/>
    </dgm:pt>
    <dgm:pt modelId="{9BBC62AE-0D54-4245-B779-0E73B6C47C23}" type="pres">
      <dgm:prSet presAssocID="{AC1760D1-CF93-4C39-BA7C-96E4356B806E}" presName="node" presStyleLbl="node1" presStyleIdx="3" presStyleCnt="4" custScaleX="197101" custScaleY="200531">
        <dgm:presLayoutVars>
          <dgm:bulletEnabled val="1"/>
        </dgm:presLayoutVars>
      </dgm:prSet>
      <dgm:spPr/>
      <dgm:t>
        <a:bodyPr/>
        <a:lstStyle/>
        <a:p>
          <a:endParaRPr lang="es-CR"/>
        </a:p>
      </dgm:t>
    </dgm:pt>
  </dgm:ptLst>
  <dgm:cxnLst>
    <dgm:cxn modelId="{04FCEC3E-ED2E-4044-9E40-9E85FFA95AE6}" type="presOf" srcId="{87B78997-FCCA-4B45-A355-586EDBB27078}" destId="{32E4C43E-CB55-4DC3-BB88-A4EFDE4228F0}" srcOrd="0" destOrd="0" presId="urn:microsoft.com/office/officeart/2005/8/layout/equation1"/>
    <dgm:cxn modelId="{8396A767-4DB1-413C-88DF-C14D9B2C2D4D}" type="presOf" srcId="{2D623658-3ACD-4521-871F-7D92D4A1A781}" destId="{1AFD622D-64A7-4A91-8943-83FA7A0AED1C}" srcOrd="0" destOrd="0" presId="urn:microsoft.com/office/officeart/2005/8/layout/equation1"/>
    <dgm:cxn modelId="{38C24983-CB73-4C22-B392-462A3BBD72DA}" type="presOf" srcId="{1192BA39-B812-4995-8551-28D434B9BF3C}" destId="{4E25FC77-DC59-405E-883B-CCEBACD4ADD7}" srcOrd="0" destOrd="0" presId="urn:microsoft.com/office/officeart/2005/8/layout/equation1"/>
    <dgm:cxn modelId="{77CFEA31-9436-415D-AA04-E47F29489855}" srcId="{9697FB51-00F6-4FDF-8A2E-769802A732D8}" destId="{AC1760D1-CF93-4C39-BA7C-96E4356B806E}" srcOrd="3" destOrd="0" parTransId="{139B2082-1675-46AE-ABFA-33990A53189C}" sibTransId="{65C599AA-238F-4AC7-8D16-9F0A273C380D}"/>
    <dgm:cxn modelId="{8D82C5CC-21ED-4491-B400-509D8BA6D8FA}" type="presOf" srcId="{57C09082-E964-4329-9891-FDF36CFF1748}" destId="{C11CC5E5-BCE1-4A86-904D-1CEE6C725968}" srcOrd="0" destOrd="0" presId="urn:microsoft.com/office/officeart/2005/8/layout/equation1"/>
    <dgm:cxn modelId="{C1E74D17-BDC9-4347-902B-3EBB8975B09C}" srcId="{9697FB51-00F6-4FDF-8A2E-769802A732D8}" destId="{57C09082-E964-4329-9891-FDF36CFF1748}" srcOrd="1" destOrd="0" parTransId="{A4EB2F4F-2EDE-418A-BE9D-884CB1B3F91C}" sibTransId="{7E817E57-2603-4F20-961C-4C61903A936B}"/>
    <dgm:cxn modelId="{022362BA-CAE1-4114-8C04-2206C9943167}" type="presOf" srcId="{9697FB51-00F6-4FDF-8A2E-769802A732D8}" destId="{46F8DE83-B67E-4833-8B26-268CF19CB241}" srcOrd="0" destOrd="0" presId="urn:microsoft.com/office/officeart/2005/8/layout/equation1"/>
    <dgm:cxn modelId="{A23DBAA3-24A0-4B91-971C-4062094FC107}" type="presOf" srcId="{7E817E57-2603-4F20-961C-4C61903A936B}" destId="{E3597D37-998C-4F3F-AB8F-DD990A1ED53F}" srcOrd="0" destOrd="0" presId="urn:microsoft.com/office/officeart/2005/8/layout/equation1"/>
    <dgm:cxn modelId="{DC1C619C-1680-489E-B65B-83993336D586}" type="presOf" srcId="{00AA21E6-2301-4C35-80BC-85A90ABEB609}" destId="{961A2B78-9D91-413B-A44C-6680395E0CDD}" srcOrd="0" destOrd="0" presId="urn:microsoft.com/office/officeart/2005/8/layout/equation1"/>
    <dgm:cxn modelId="{116B1DE6-FCD3-441B-BFDD-3D35101601C3}" srcId="{9697FB51-00F6-4FDF-8A2E-769802A732D8}" destId="{00AA21E6-2301-4C35-80BC-85A90ABEB609}" srcOrd="2" destOrd="0" parTransId="{304C1830-C339-4BBC-A636-C56E56188CBA}" sibTransId="{1192BA39-B812-4995-8551-28D434B9BF3C}"/>
    <dgm:cxn modelId="{7727265E-4521-4A86-B28D-1F634AF0F927}" srcId="{9697FB51-00F6-4FDF-8A2E-769802A732D8}" destId="{87B78997-FCCA-4B45-A355-586EDBB27078}" srcOrd="0" destOrd="0" parTransId="{127F42DC-D31D-4DB3-A2B4-C7E9AEF6C91B}" sibTransId="{2D623658-3ACD-4521-871F-7D92D4A1A781}"/>
    <dgm:cxn modelId="{C5768728-82B5-4F4E-92BE-B41EA64438CA}" type="presOf" srcId="{AC1760D1-CF93-4C39-BA7C-96E4356B806E}" destId="{9BBC62AE-0D54-4245-B779-0E73B6C47C23}" srcOrd="0" destOrd="0" presId="urn:microsoft.com/office/officeart/2005/8/layout/equation1"/>
    <dgm:cxn modelId="{49ABFD02-338C-4B7A-A6FF-0BAB28150C45}" type="presParOf" srcId="{46F8DE83-B67E-4833-8B26-268CF19CB241}" destId="{32E4C43E-CB55-4DC3-BB88-A4EFDE4228F0}" srcOrd="0" destOrd="0" presId="urn:microsoft.com/office/officeart/2005/8/layout/equation1"/>
    <dgm:cxn modelId="{8B1C773F-16D0-4542-8257-37182B092333}" type="presParOf" srcId="{46F8DE83-B67E-4833-8B26-268CF19CB241}" destId="{8F08134F-1827-48DE-97CB-EC5A493134CD}" srcOrd="1" destOrd="0" presId="urn:microsoft.com/office/officeart/2005/8/layout/equation1"/>
    <dgm:cxn modelId="{5C607BD7-66E0-44F8-99A9-8A1D7B9FD4D5}" type="presParOf" srcId="{46F8DE83-B67E-4833-8B26-268CF19CB241}" destId="{1AFD622D-64A7-4A91-8943-83FA7A0AED1C}" srcOrd="2" destOrd="0" presId="urn:microsoft.com/office/officeart/2005/8/layout/equation1"/>
    <dgm:cxn modelId="{F148D771-3150-4D6E-9927-8A9F86FC879F}" type="presParOf" srcId="{46F8DE83-B67E-4833-8B26-268CF19CB241}" destId="{0204430C-F809-4879-8EE3-70DA8A6468AB}" srcOrd="3" destOrd="0" presId="urn:microsoft.com/office/officeart/2005/8/layout/equation1"/>
    <dgm:cxn modelId="{6DC3CD72-EF8B-4196-810D-0E9D15D4E41B}" type="presParOf" srcId="{46F8DE83-B67E-4833-8B26-268CF19CB241}" destId="{C11CC5E5-BCE1-4A86-904D-1CEE6C725968}" srcOrd="4" destOrd="0" presId="urn:microsoft.com/office/officeart/2005/8/layout/equation1"/>
    <dgm:cxn modelId="{3601196E-394C-4D5B-B122-0DD82ECD760E}" type="presParOf" srcId="{46F8DE83-B67E-4833-8B26-268CF19CB241}" destId="{BACE28B0-3657-4EC5-8769-F272A4C2684A}" srcOrd="5" destOrd="0" presId="urn:microsoft.com/office/officeart/2005/8/layout/equation1"/>
    <dgm:cxn modelId="{AB9CDD95-F8F1-4F4B-BDC7-327B86B92423}" type="presParOf" srcId="{46F8DE83-B67E-4833-8B26-268CF19CB241}" destId="{E3597D37-998C-4F3F-AB8F-DD990A1ED53F}" srcOrd="6" destOrd="0" presId="urn:microsoft.com/office/officeart/2005/8/layout/equation1"/>
    <dgm:cxn modelId="{BABCF612-E05B-4092-926E-C5401601E033}" type="presParOf" srcId="{46F8DE83-B67E-4833-8B26-268CF19CB241}" destId="{83941851-EDE3-4122-A1A1-B9D3D893C3C8}" srcOrd="7" destOrd="0" presId="urn:microsoft.com/office/officeart/2005/8/layout/equation1"/>
    <dgm:cxn modelId="{CB457B13-6158-4FC3-AFD9-D539C3460515}" type="presParOf" srcId="{46F8DE83-B67E-4833-8B26-268CF19CB241}" destId="{961A2B78-9D91-413B-A44C-6680395E0CDD}" srcOrd="8" destOrd="0" presId="urn:microsoft.com/office/officeart/2005/8/layout/equation1"/>
    <dgm:cxn modelId="{D966A091-E70A-4891-BBAB-B819494F8D57}" type="presParOf" srcId="{46F8DE83-B67E-4833-8B26-268CF19CB241}" destId="{ED6896F4-4402-45DE-8811-21AD3D07274C}" srcOrd="9" destOrd="0" presId="urn:microsoft.com/office/officeart/2005/8/layout/equation1"/>
    <dgm:cxn modelId="{F977E20F-5B49-4E97-B403-165D0CE6907F}" type="presParOf" srcId="{46F8DE83-B67E-4833-8B26-268CF19CB241}" destId="{4E25FC77-DC59-405E-883B-CCEBACD4ADD7}" srcOrd="10" destOrd="0" presId="urn:microsoft.com/office/officeart/2005/8/layout/equation1"/>
    <dgm:cxn modelId="{78A9C359-89AF-47C3-A0FA-000E06C4EE08}" type="presParOf" srcId="{46F8DE83-B67E-4833-8B26-268CF19CB241}" destId="{1E664CCE-3132-4572-AF1A-CBA5C4CC5814}" srcOrd="11" destOrd="0" presId="urn:microsoft.com/office/officeart/2005/8/layout/equation1"/>
    <dgm:cxn modelId="{1FB2BFC5-3802-48FB-8CD2-A5805D49A931}" type="presParOf" srcId="{46F8DE83-B67E-4833-8B26-268CF19CB241}" destId="{9BBC62AE-0D54-4245-B779-0E73B6C47C23}" srcOrd="12" destOrd="0" presId="urn:microsoft.com/office/officeart/2005/8/layout/equation1"/>
  </dgm:cxnLst>
  <dgm:bg/>
  <dgm:whole>
    <a:effectLst>
      <a:reflection blurRad="6350" stA="52000" endA="300" endPos="3500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27C5CB-AD37-4FFB-AC70-3F100BCF201E}"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CR"/>
        </a:p>
      </dgm:t>
    </dgm:pt>
    <dgm:pt modelId="{EB8CA2FA-986F-428E-9F9B-3CE01546E385}">
      <dgm:prSet phldrT="[Text]" custT="1"/>
      <dgm:spPr/>
      <dgm:t>
        <a:bodyPr/>
        <a:lstStyle/>
        <a:p>
          <a:pPr algn="just"/>
          <a:r>
            <a:rPr lang="en-GB" sz="2000" b="1" dirty="0" smtClean="0">
              <a:solidFill>
                <a:schemeClr val="tx1"/>
              </a:solidFill>
              <a:effectLst/>
              <a:latin typeface="Candara"/>
              <a:ea typeface="HGGothicM"/>
              <a:cs typeface="Times New Roman"/>
            </a:rPr>
            <a:t>Reviewing documents and compiling a document on structure and operations</a:t>
          </a:r>
        </a:p>
        <a:p>
          <a:pPr algn="just"/>
          <a:r>
            <a:rPr lang="en-GB" sz="1800" dirty="0" smtClean="0">
              <a:solidFill>
                <a:schemeClr val="tx1"/>
              </a:solidFill>
              <a:latin typeface="Candara" panose="020E0502030303020204" pitchFamily="34" charset="0"/>
            </a:rPr>
            <a:t>The TS reviewed historical documents (1996-2015) on the structure and operations of the RCM. The document has been submitted to all RCM Member Countries.</a:t>
          </a:r>
          <a:r>
            <a:rPr lang="en-GB" sz="1800" b="1" dirty="0" smtClean="0">
              <a:solidFill>
                <a:schemeClr val="tx1"/>
              </a:solidFill>
              <a:effectLst>
                <a:outerShdw blurRad="38100" dist="38100" dir="2700000" algn="tl">
                  <a:srgbClr val="000000">
                    <a:alpha val="43137"/>
                  </a:srgbClr>
                </a:outerShdw>
              </a:effectLst>
              <a:latin typeface="Candara" panose="020E0502030303020204" pitchFamily="34" charset="0"/>
              <a:ea typeface="HGGothicM"/>
              <a:cs typeface="Times New Roman"/>
            </a:rPr>
            <a:t> </a:t>
          </a:r>
          <a:endParaRPr lang="es-CR" sz="1800" b="1" dirty="0" smtClean="0">
            <a:solidFill>
              <a:schemeClr val="tx1"/>
            </a:solidFill>
            <a:effectLst>
              <a:outerShdw blurRad="38100" dist="38100" dir="2700000" algn="tl">
                <a:srgbClr val="000000">
                  <a:alpha val="43137"/>
                </a:srgbClr>
              </a:outerShdw>
            </a:effectLst>
            <a:latin typeface="Candara" panose="020E0502030303020204" pitchFamily="34" charset="0"/>
            <a:ea typeface="MS PGothic"/>
            <a:cs typeface="Times New Roman"/>
          </a:endParaRPr>
        </a:p>
      </dgm:t>
    </dgm:pt>
    <dgm:pt modelId="{84DE8BFA-3A2B-4D31-8BB4-085C17A33C87}" type="parTrans" cxnId="{DD498121-9D0A-49B2-AA2F-2F6187B1EC43}">
      <dgm:prSet/>
      <dgm:spPr/>
      <dgm:t>
        <a:bodyPr/>
        <a:lstStyle/>
        <a:p>
          <a:endParaRPr lang="es-CR"/>
        </a:p>
      </dgm:t>
    </dgm:pt>
    <dgm:pt modelId="{71387206-E520-4C0A-A387-0AEA1D8B26AC}" type="sibTrans" cxnId="{DD498121-9D0A-49B2-AA2F-2F6187B1EC43}">
      <dgm:prSet/>
      <dgm:spPr/>
      <dgm:t>
        <a:bodyPr/>
        <a:lstStyle/>
        <a:p>
          <a:endParaRPr lang="es-CR"/>
        </a:p>
      </dgm:t>
    </dgm:pt>
    <dgm:pt modelId="{DC5C5F61-DCC7-412E-A096-DEB1C8F7BEF5}">
      <dgm:prSet phldrT="[Text]" custT="1"/>
      <dgm:spPr/>
      <dgm:t>
        <a:bodyPr/>
        <a:lstStyle/>
        <a:p>
          <a:r>
            <a:rPr lang="en-GB" sz="2300" b="1" dirty="0" smtClean="0">
              <a:solidFill>
                <a:schemeClr val="tx1"/>
              </a:solidFill>
              <a:effectLst/>
              <a:latin typeface="Candara" panose="020E0502030303020204" pitchFamily="34" charset="0"/>
            </a:rPr>
            <a:t>Follow-up actions</a:t>
          </a:r>
          <a:endParaRPr lang="es-CR" sz="2300" dirty="0">
            <a:solidFill>
              <a:schemeClr val="tx1"/>
            </a:solidFill>
            <a:effectLst/>
            <a:latin typeface="Candara" panose="020E0502030303020204" pitchFamily="34" charset="0"/>
          </a:endParaRPr>
        </a:p>
      </dgm:t>
    </dgm:pt>
    <dgm:pt modelId="{B1B876DF-953C-4254-BECF-5CCAE1BCA7B7}" type="parTrans" cxnId="{FB6BE185-E906-41D0-B737-E48C0B58EBAC}">
      <dgm:prSet/>
      <dgm:spPr/>
      <dgm:t>
        <a:bodyPr/>
        <a:lstStyle/>
        <a:p>
          <a:endParaRPr lang="es-CR"/>
        </a:p>
      </dgm:t>
    </dgm:pt>
    <dgm:pt modelId="{8FC3B4AF-B1A3-4710-9F8A-39E151676F02}" type="sibTrans" cxnId="{FB6BE185-E906-41D0-B737-E48C0B58EBAC}">
      <dgm:prSet/>
      <dgm:spPr/>
      <dgm:t>
        <a:bodyPr/>
        <a:lstStyle/>
        <a:p>
          <a:endParaRPr lang="es-CR"/>
        </a:p>
      </dgm:t>
    </dgm:pt>
    <dgm:pt modelId="{A5113F58-3963-4192-B420-E9C77D44B3F3}">
      <dgm:prSet phldrT="[Text]" custT="1"/>
      <dgm:spPr/>
      <dgm:t>
        <a:bodyPr/>
        <a:lstStyle/>
        <a:p>
          <a:r>
            <a:rPr lang="en-GB" sz="1700" dirty="0" smtClean="0">
              <a:solidFill>
                <a:schemeClr val="tx1"/>
              </a:solidFill>
              <a:latin typeface="Candara" panose="020E0502030303020204" pitchFamily="34" charset="0"/>
            </a:rPr>
            <a:t>Support &amp; participation in the “</a:t>
          </a:r>
          <a:r>
            <a:rPr lang="en-GB" sz="1700" i="1" dirty="0" smtClean="0">
              <a:solidFill>
                <a:schemeClr val="tx1"/>
              </a:solidFill>
              <a:latin typeface="Candara" panose="020E0502030303020204" pitchFamily="34" charset="0"/>
            </a:rPr>
            <a:t>Workshop on practices of consular services for migrant children and adolescents</a:t>
          </a:r>
          <a:r>
            <a:rPr lang="en-GB" sz="1700" dirty="0" smtClean="0">
              <a:solidFill>
                <a:schemeClr val="tx1"/>
              </a:solidFill>
              <a:latin typeface="Candara" panose="020E0502030303020204" pitchFamily="34" charset="0"/>
            </a:rPr>
            <a:t>" Mexico.</a:t>
          </a:r>
          <a:endParaRPr lang="es-CR" sz="1700" dirty="0">
            <a:solidFill>
              <a:schemeClr val="tx1"/>
            </a:solidFill>
            <a:latin typeface="Candara" panose="020E0502030303020204" pitchFamily="34" charset="0"/>
          </a:endParaRPr>
        </a:p>
      </dgm:t>
    </dgm:pt>
    <dgm:pt modelId="{F5B0592A-7C35-42CD-96F8-575DEA4E0B16}" type="parTrans" cxnId="{AA23DDAC-674E-4689-8B0A-9EF2762ED8A9}">
      <dgm:prSet/>
      <dgm:spPr/>
      <dgm:t>
        <a:bodyPr/>
        <a:lstStyle/>
        <a:p>
          <a:endParaRPr lang="es-CR"/>
        </a:p>
      </dgm:t>
    </dgm:pt>
    <dgm:pt modelId="{EB069294-C432-4D92-AF41-E28EA21677AA}" type="sibTrans" cxnId="{AA23DDAC-674E-4689-8B0A-9EF2762ED8A9}">
      <dgm:prSet/>
      <dgm:spPr/>
      <dgm:t>
        <a:bodyPr/>
        <a:lstStyle/>
        <a:p>
          <a:endParaRPr lang="es-CR"/>
        </a:p>
      </dgm:t>
    </dgm:pt>
    <dgm:pt modelId="{50027231-41C8-4AAE-A538-C5EA46DCB523}">
      <dgm:prSet phldrT="[Text]" custT="1"/>
      <dgm:spPr/>
      <dgm:t>
        <a:bodyPr/>
        <a:lstStyle/>
        <a:p>
          <a:r>
            <a:rPr lang="en-US" sz="2000" b="1" dirty="0" smtClean="0">
              <a:solidFill>
                <a:schemeClr val="tx1"/>
              </a:solidFill>
              <a:effectLst/>
              <a:latin typeface="Candara" panose="020E0502030303020204" pitchFamily="34" charset="0"/>
            </a:rPr>
            <a:t>Tools for dissemination and interinstitutional communication</a:t>
          </a:r>
          <a:endParaRPr lang="es-CR" sz="2000" b="1" dirty="0">
            <a:solidFill>
              <a:schemeClr val="tx1"/>
            </a:solidFill>
            <a:effectLst/>
            <a:latin typeface="Candara" panose="020E0502030303020204" pitchFamily="34" charset="0"/>
          </a:endParaRPr>
        </a:p>
      </dgm:t>
    </dgm:pt>
    <dgm:pt modelId="{D20AF152-21F2-4072-98DF-29300DC8ED42}" type="parTrans" cxnId="{C1CED599-3CDB-4F77-90C9-EE1F200CA38D}">
      <dgm:prSet/>
      <dgm:spPr/>
      <dgm:t>
        <a:bodyPr/>
        <a:lstStyle/>
        <a:p>
          <a:endParaRPr lang="es-CR"/>
        </a:p>
      </dgm:t>
    </dgm:pt>
    <dgm:pt modelId="{52DF6A93-B5C5-4E7E-8794-5B34246E8386}" type="sibTrans" cxnId="{C1CED599-3CDB-4F77-90C9-EE1F200CA38D}">
      <dgm:prSet/>
      <dgm:spPr/>
      <dgm:t>
        <a:bodyPr/>
        <a:lstStyle/>
        <a:p>
          <a:endParaRPr lang="es-CR"/>
        </a:p>
      </dgm:t>
    </dgm:pt>
    <dgm:pt modelId="{FC6B61D3-8671-4844-8B2D-707A2ACD0054}">
      <dgm:prSet phldrT="[Text]" custT="1"/>
      <dgm:spPr/>
      <dgm:t>
        <a:bodyPr/>
        <a:lstStyle/>
        <a:p>
          <a:r>
            <a:rPr lang="en-GB" sz="1700" dirty="0" smtClean="0">
              <a:solidFill>
                <a:schemeClr val="tx1"/>
              </a:solidFill>
              <a:latin typeface="Candara" panose="020E0502030303020204" pitchFamily="34" charset="0"/>
            </a:rPr>
            <a:t>Consultation on the Terms of reference, the hiring and replacement process of the Coordinator of the T.S of the RCM.</a:t>
          </a:r>
          <a:endParaRPr lang="es-CR" sz="1700" dirty="0">
            <a:solidFill>
              <a:schemeClr val="tx1"/>
            </a:solidFill>
            <a:latin typeface="Candara" panose="020E0502030303020204" pitchFamily="34" charset="0"/>
          </a:endParaRPr>
        </a:p>
      </dgm:t>
    </dgm:pt>
    <dgm:pt modelId="{9EA9EEB8-4DBB-456A-9802-BB223A0A0091}" type="parTrans" cxnId="{7E5877B7-56E0-4AA0-A68F-47BE9FA25D08}">
      <dgm:prSet/>
      <dgm:spPr/>
      <dgm:t>
        <a:bodyPr/>
        <a:lstStyle/>
        <a:p>
          <a:endParaRPr lang="es-CR"/>
        </a:p>
      </dgm:t>
    </dgm:pt>
    <dgm:pt modelId="{79116A25-4CBF-4B13-B742-3BB11AE6519E}" type="sibTrans" cxnId="{7E5877B7-56E0-4AA0-A68F-47BE9FA25D08}">
      <dgm:prSet/>
      <dgm:spPr/>
      <dgm:t>
        <a:bodyPr/>
        <a:lstStyle/>
        <a:p>
          <a:endParaRPr lang="es-CR"/>
        </a:p>
      </dgm:t>
    </dgm:pt>
    <dgm:pt modelId="{EF1011C4-AA16-4A24-B368-B300D1EF9A79}">
      <dgm:prSet phldrT="[Text]" custT="1"/>
      <dgm:spPr/>
      <dgm:t>
        <a:bodyPr/>
        <a:lstStyle/>
        <a:p>
          <a:r>
            <a:rPr lang="en-US" sz="1800" b="1" noProof="0" dirty="0" smtClean="0">
              <a:solidFill>
                <a:schemeClr val="tx1"/>
              </a:solidFill>
              <a:effectLst/>
              <a:latin typeface="Candara" panose="020E0502030303020204" pitchFamily="34" charset="0"/>
            </a:rPr>
            <a:t>Commemorating document.</a:t>
          </a:r>
          <a:endParaRPr lang="en-US" sz="1800" b="1" noProof="0" dirty="0">
            <a:solidFill>
              <a:schemeClr val="tx1"/>
            </a:solidFill>
            <a:effectLst/>
            <a:latin typeface="Candara" panose="020E0502030303020204" pitchFamily="34" charset="0"/>
          </a:endParaRPr>
        </a:p>
      </dgm:t>
    </dgm:pt>
    <dgm:pt modelId="{EEFF6388-5588-48F3-92B2-DC84D8838EB2}" type="parTrans" cxnId="{A088F8F4-10D9-4202-9F31-3B0884BBCCF8}">
      <dgm:prSet/>
      <dgm:spPr/>
      <dgm:t>
        <a:bodyPr/>
        <a:lstStyle/>
        <a:p>
          <a:endParaRPr lang="es-CR"/>
        </a:p>
      </dgm:t>
    </dgm:pt>
    <dgm:pt modelId="{91E20B83-A1D3-431E-9CEB-F222F05BF57A}" type="sibTrans" cxnId="{A088F8F4-10D9-4202-9F31-3B0884BBCCF8}">
      <dgm:prSet/>
      <dgm:spPr/>
      <dgm:t>
        <a:bodyPr/>
        <a:lstStyle/>
        <a:p>
          <a:endParaRPr lang="es-CR"/>
        </a:p>
      </dgm:t>
    </dgm:pt>
    <dgm:pt modelId="{A5A37326-94B9-47D3-AA09-4A4D328300EB}">
      <dgm:prSet phldrT="[Text]" custT="1"/>
      <dgm:spPr/>
      <dgm:t>
        <a:bodyPr/>
        <a:lstStyle/>
        <a:p>
          <a:r>
            <a:rPr lang="es-CR" sz="1800" b="1" dirty="0" smtClean="0">
              <a:solidFill>
                <a:schemeClr val="tx1"/>
              </a:solidFill>
              <a:latin typeface="Candara" panose="020E0502030303020204" pitchFamily="34" charset="0"/>
            </a:rPr>
            <a:t>Logos </a:t>
          </a:r>
          <a:r>
            <a:rPr lang="en-US" sz="1800" b="1" noProof="0" dirty="0" smtClean="0">
              <a:solidFill>
                <a:schemeClr val="tx1"/>
              </a:solidFill>
              <a:latin typeface="Candara" panose="020E0502030303020204" pitchFamily="34" charset="0"/>
            </a:rPr>
            <a:t>commemorating  </a:t>
          </a:r>
          <a:r>
            <a:rPr lang="en-US" sz="1800" noProof="0" dirty="0" smtClean="0">
              <a:solidFill>
                <a:schemeClr val="tx1"/>
              </a:solidFill>
              <a:latin typeface="Candara" panose="020E0502030303020204" pitchFamily="34" charset="0"/>
            </a:rPr>
            <a:t>the twentieth anniversary of the </a:t>
          </a:r>
          <a:r>
            <a:rPr lang="es-CR" sz="1800" dirty="0" smtClean="0">
              <a:solidFill>
                <a:schemeClr val="tx1"/>
              </a:solidFill>
              <a:latin typeface="Candara" panose="020E0502030303020204" pitchFamily="34" charset="0"/>
            </a:rPr>
            <a:t>RCM</a:t>
          </a:r>
          <a:endParaRPr lang="en-US" sz="1800" b="0" noProof="0" dirty="0">
            <a:solidFill>
              <a:schemeClr val="tx1"/>
            </a:solidFill>
            <a:effectLst/>
            <a:latin typeface="Candara" panose="020E0502030303020204" pitchFamily="34" charset="0"/>
          </a:endParaRPr>
        </a:p>
      </dgm:t>
    </dgm:pt>
    <dgm:pt modelId="{5392CAA2-A520-44E6-AD5E-5777AA9BDE2B}" type="parTrans" cxnId="{DEBB996E-14C9-4548-A4AE-1D664B438FE6}">
      <dgm:prSet/>
      <dgm:spPr/>
      <dgm:t>
        <a:bodyPr/>
        <a:lstStyle/>
        <a:p>
          <a:endParaRPr lang="es-CR"/>
        </a:p>
      </dgm:t>
    </dgm:pt>
    <dgm:pt modelId="{20654D7D-A772-451D-A37E-4484E5A75DFF}" type="sibTrans" cxnId="{DEBB996E-14C9-4548-A4AE-1D664B438FE6}">
      <dgm:prSet/>
      <dgm:spPr/>
      <dgm:t>
        <a:bodyPr/>
        <a:lstStyle/>
        <a:p>
          <a:endParaRPr lang="es-CR"/>
        </a:p>
      </dgm:t>
    </dgm:pt>
    <dgm:pt modelId="{2B41602D-EBAC-43BD-B48B-A73C102E2BA1}">
      <dgm:prSet phldrT="[Text]" custT="1"/>
      <dgm:spPr/>
      <dgm:t>
        <a:bodyPr/>
        <a:lstStyle/>
        <a:p>
          <a:r>
            <a:rPr lang="en-US" sz="1800" b="1" noProof="0" dirty="0" smtClean="0">
              <a:solidFill>
                <a:schemeClr val="tx1"/>
              </a:solidFill>
              <a:effectLst/>
              <a:latin typeface="Candara" panose="020E0502030303020204" pitchFamily="34" charset="0"/>
            </a:rPr>
            <a:t>New public internet page </a:t>
          </a:r>
          <a:r>
            <a:rPr lang="en-US" sz="1800" noProof="0" dirty="0" smtClean="0">
              <a:solidFill>
                <a:schemeClr val="tx1"/>
              </a:solidFill>
              <a:effectLst/>
              <a:latin typeface="Candara" panose="020E0502030303020204" pitchFamily="34" charset="0"/>
            </a:rPr>
            <a:t>that includes a </a:t>
          </a:r>
          <a:r>
            <a:rPr lang="en-US" sz="1800" b="1" noProof="0" dirty="0" smtClean="0">
              <a:solidFill>
                <a:schemeClr val="tx1"/>
              </a:solidFill>
              <a:effectLst/>
              <a:latin typeface="Candara" panose="020E0502030303020204" pitchFamily="34" charset="0"/>
            </a:rPr>
            <a:t>new intranet</a:t>
          </a:r>
          <a:r>
            <a:rPr lang="es-CR" sz="2000" b="1" dirty="0" smtClean="0">
              <a:solidFill>
                <a:schemeClr val="tx1"/>
              </a:solidFill>
              <a:effectLst/>
              <a:latin typeface="Candara" panose="020E0502030303020204" pitchFamily="34" charset="0"/>
            </a:rPr>
            <a:t>.</a:t>
          </a:r>
          <a:endParaRPr lang="en-US" sz="2000" b="1" noProof="0" dirty="0">
            <a:solidFill>
              <a:schemeClr val="tx1"/>
            </a:solidFill>
            <a:effectLst/>
            <a:latin typeface="Candara" panose="020E0502030303020204" pitchFamily="34" charset="0"/>
          </a:endParaRPr>
        </a:p>
      </dgm:t>
    </dgm:pt>
    <dgm:pt modelId="{12A5BB68-E36D-45FE-8826-55C7C9F84A22}" type="parTrans" cxnId="{A1B97449-5E2F-47CA-8C10-5D0F8322286E}">
      <dgm:prSet/>
      <dgm:spPr/>
      <dgm:t>
        <a:bodyPr/>
        <a:lstStyle/>
        <a:p>
          <a:endParaRPr lang="es-CR"/>
        </a:p>
      </dgm:t>
    </dgm:pt>
    <dgm:pt modelId="{2FD6D18E-5B4F-4330-B554-EACF04A56EDB}" type="sibTrans" cxnId="{A1B97449-5E2F-47CA-8C10-5D0F8322286E}">
      <dgm:prSet/>
      <dgm:spPr/>
      <dgm:t>
        <a:bodyPr/>
        <a:lstStyle/>
        <a:p>
          <a:endParaRPr lang="es-CR"/>
        </a:p>
      </dgm:t>
    </dgm:pt>
    <dgm:pt modelId="{91950AF1-B9D4-41C6-A448-C9D179A89628}" type="pres">
      <dgm:prSet presAssocID="{D227C5CB-AD37-4FFB-AC70-3F100BCF201E}" presName="Name0" presStyleCnt="0">
        <dgm:presLayoutVars>
          <dgm:chMax val="7"/>
          <dgm:chPref val="7"/>
          <dgm:dir/>
        </dgm:presLayoutVars>
      </dgm:prSet>
      <dgm:spPr/>
      <dgm:t>
        <a:bodyPr/>
        <a:lstStyle/>
        <a:p>
          <a:endParaRPr lang="es-CR"/>
        </a:p>
      </dgm:t>
    </dgm:pt>
    <dgm:pt modelId="{3CE59ED8-4C1E-40BB-A8FF-C9E946DEEB35}" type="pres">
      <dgm:prSet presAssocID="{D227C5CB-AD37-4FFB-AC70-3F100BCF201E}" presName="Name1" presStyleCnt="0"/>
      <dgm:spPr/>
      <dgm:t>
        <a:bodyPr/>
        <a:lstStyle/>
        <a:p>
          <a:endParaRPr lang="es-CR"/>
        </a:p>
      </dgm:t>
    </dgm:pt>
    <dgm:pt modelId="{F3A09012-4611-49D5-9EE9-E9CE88A58839}" type="pres">
      <dgm:prSet presAssocID="{D227C5CB-AD37-4FFB-AC70-3F100BCF201E}" presName="cycle" presStyleCnt="0"/>
      <dgm:spPr/>
      <dgm:t>
        <a:bodyPr/>
        <a:lstStyle/>
        <a:p>
          <a:endParaRPr lang="es-CR"/>
        </a:p>
      </dgm:t>
    </dgm:pt>
    <dgm:pt modelId="{CE40C3C1-6143-4311-836D-FB930F2DE46D}" type="pres">
      <dgm:prSet presAssocID="{D227C5CB-AD37-4FFB-AC70-3F100BCF201E}" presName="srcNode" presStyleLbl="node1" presStyleIdx="0" presStyleCnt="3"/>
      <dgm:spPr/>
      <dgm:t>
        <a:bodyPr/>
        <a:lstStyle/>
        <a:p>
          <a:endParaRPr lang="es-CR"/>
        </a:p>
      </dgm:t>
    </dgm:pt>
    <dgm:pt modelId="{02E4D140-E6B8-4AA6-A5EE-2FD92254B968}" type="pres">
      <dgm:prSet presAssocID="{D227C5CB-AD37-4FFB-AC70-3F100BCF201E}" presName="conn" presStyleLbl="parChTrans1D2" presStyleIdx="0" presStyleCnt="1"/>
      <dgm:spPr/>
      <dgm:t>
        <a:bodyPr/>
        <a:lstStyle/>
        <a:p>
          <a:endParaRPr lang="es-CR"/>
        </a:p>
      </dgm:t>
    </dgm:pt>
    <dgm:pt modelId="{0F446556-5F2E-4B8F-8C3C-C35398E1E013}" type="pres">
      <dgm:prSet presAssocID="{D227C5CB-AD37-4FFB-AC70-3F100BCF201E}" presName="extraNode" presStyleLbl="node1" presStyleIdx="0" presStyleCnt="3"/>
      <dgm:spPr/>
      <dgm:t>
        <a:bodyPr/>
        <a:lstStyle/>
        <a:p>
          <a:endParaRPr lang="es-CR"/>
        </a:p>
      </dgm:t>
    </dgm:pt>
    <dgm:pt modelId="{AAD5156B-23B7-4BF6-B208-0BFC333D51D7}" type="pres">
      <dgm:prSet presAssocID="{D227C5CB-AD37-4FFB-AC70-3F100BCF201E}" presName="dstNode" presStyleLbl="node1" presStyleIdx="0" presStyleCnt="3"/>
      <dgm:spPr/>
      <dgm:t>
        <a:bodyPr/>
        <a:lstStyle/>
        <a:p>
          <a:endParaRPr lang="es-CR"/>
        </a:p>
      </dgm:t>
    </dgm:pt>
    <dgm:pt modelId="{20006107-C81E-4FA3-9BA5-9E35C00FBA22}" type="pres">
      <dgm:prSet presAssocID="{EB8CA2FA-986F-428E-9F9B-3CE01546E385}" presName="text_1" presStyleLbl="node1" presStyleIdx="0" presStyleCnt="3" custScaleY="118322">
        <dgm:presLayoutVars>
          <dgm:bulletEnabled val="1"/>
        </dgm:presLayoutVars>
      </dgm:prSet>
      <dgm:spPr/>
      <dgm:t>
        <a:bodyPr/>
        <a:lstStyle/>
        <a:p>
          <a:endParaRPr lang="es-CR"/>
        </a:p>
      </dgm:t>
    </dgm:pt>
    <dgm:pt modelId="{D123ADD7-DB56-4D13-B0CB-70D78C7A4284}" type="pres">
      <dgm:prSet presAssocID="{EB8CA2FA-986F-428E-9F9B-3CE01546E385}" presName="accent_1" presStyleCnt="0"/>
      <dgm:spPr/>
      <dgm:t>
        <a:bodyPr/>
        <a:lstStyle/>
        <a:p>
          <a:endParaRPr lang="es-CR"/>
        </a:p>
      </dgm:t>
    </dgm:pt>
    <dgm:pt modelId="{F78E0F1E-7ABD-47B8-8FA7-DC4F9CB2BE46}" type="pres">
      <dgm:prSet presAssocID="{EB8CA2FA-986F-428E-9F9B-3CE01546E385}"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s-CR"/>
        </a:p>
      </dgm:t>
    </dgm:pt>
    <dgm:pt modelId="{A9D3C1B1-0353-48EB-9928-13E6126A954B}" type="pres">
      <dgm:prSet presAssocID="{DC5C5F61-DCC7-412E-A096-DEB1C8F7BEF5}" presName="text_2" presStyleLbl="node1" presStyleIdx="1" presStyleCnt="3" custScaleX="97604" custScaleY="122669">
        <dgm:presLayoutVars>
          <dgm:bulletEnabled val="1"/>
        </dgm:presLayoutVars>
      </dgm:prSet>
      <dgm:spPr/>
      <dgm:t>
        <a:bodyPr/>
        <a:lstStyle/>
        <a:p>
          <a:endParaRPr lang="es-CR"/>
        </a:p>
      </dgm:t>
    </dgm:pt>
    <dgm:pt modelId="{E3F5D1F2-A060-48CF-88D2-9A70278619FF}" type="pres">
      <dgm:prSet presAssocID="{DC5C5F61-DCC7-412E-A096-DEB1C8F7BEF5}" presName="accent_2" presStyleCnt="0"/>
      <dgm:spPr/>
      <dgm:t>
        <a:bodyPr/>
        <a:lstStyle/>
        <a:p>
          <a:endParaRPr lang="es-CR"/>
        </a:p>
      </dgm:t>
    </dgm:pt>
    <dgm:pt modelId="{B1563AA8-3DE0-467D-ACEE-833E5B855344}" type="pres">
      <dgm:prSet presAssocID="{DC5C5F61-DCC7-412E-A096-DEB1C8F7BEF5}"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s-CR"/>
        </a:p>
      </dgm:t>
    </dgm:pt>
    <dgm:pt modelId="{5A891780-F90C-4EC2-A9FE-CEB7981D01FF}" type="pres">
      <dgm:prSet presAssocID="{50027231-41C8-4AAE-A538-C5EA46DCB523}" presName="text_3" presStyleLbl="node1" presStyleIdx="2" presStyleCnt="3" custScaleY="116148">
        <dgm:presLayoutVars>
          <dgm:bulletEnabled val="1"/>
        </dgm:presLayoutVars>
      </dgm:prSet>
      <dgm:spPr/>
      <dgm:t>
        <a:bodyPr/>
        <a:lstStyle/>
        <a:p>
          <a:endParaRPr lang="es-CR"/>
        </a:p>
      </dgm:t>
    </dgm:pt>
    <dgm:pt modelId="{6C15F719-E7F6-46CB-837E-DF9CAF76C7FD}" type="pres">
      <dgm:prSet presAssocID="{50027231-41C8-4AAE-A538-C5EA46DCB523}" presName="accent_3" presStyleCnt="0"/>
      <dgm:spPr/>
      <dgm:t>
        <a:bodyPr/>
        <a:lstStyle/>
        <a:p>
          <a:endParaRPr lang="es-CR"/>
        </a:p>
      </dgm:t>
    </dgm:pt>
    <dgm:pt modelId="{EA0C7D63-3429-47C3-BC65-F3108FCB6F13}" type="pres">
      <dgm:prSet presAssocID="{50027231-41C8-4AAE-A538-C5EA46DCB523}"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s-CR"/>
        </a:p>
      </dgm:t>
    </dgm:pt>
  </dgm:ptLst>
  <dgm:cxnLst>
    <dgm:cxn modelId="{A088F8F4-10D9-4202-9F31-3B0884BBCCF8}" srcId="{50027231-41C8-4AAE-A538-C5EA46DCB523}" destId="{EF1011C4-AA16-4A24-B368-B300D1EF9A79}" srcOrd="1" destOrd="0" parTransId="{EEFF6388-5588-48F3-92B2-DC84D8838EB2}" sibTransId="{91E20B83-A1D3-431E-9CEB-F222F05BF57A}"/>
    <dgm:cxn modelId="{121540C0-B73B-4546-BAE0-6EC0BC5A29F4}" type="presOf" srcId="{A5113F58-3963-4192-B420-E9C77D44B3F3}" destId="{A9D3C1B1-0353-48EB-9928-13E6126A954B}" srcOrd="0" destOrd="1" presId="urn:microsoft.com/office/officeart/2008/layout/VerticalCurvedList"/>
    <dgm:cxn modelId="{76BB3F9F-F33B-4967-920B-003E44B8BA94}" type="presOf" srcId="{71387206-E520-4C0A-A387-0AEA1D8B26AC}" destId="{02E4D140-E6B8-4AA6-A5EE-2FD92254B968}" srcOrd="0" destOrd="0" presId="urn:microsoft.com/office/officeart/2008/layout/VerticalCurvedList"/>
    <dgm:cxn modelId="{DF4CB0A6-7B95-42C9-BF71-912C8BB01D48}" type="presOf" srcId="{A5A37326-94B9-47D3-AA09-4A4D328300EB}" destId="{5A891780-F90C-4EC2-A9FE-CEB7981D01FF}" srcOrd="0" destOrd="1" presId="urn:microsoft.com/office/officeart/2008/layout/VerticalCurvedList"/>
    <dgm:cxn modelId="{2F796DA5-B4A8-4D62-8CFA-7E9D915E3A54}" type="presOf" srcId="{EB8CA2FA-986F-428E-9F9B-3CE01546E385}" destId="{20006107-C81E-4FA3-9BA5-9E35C00FBA22}" srcOrd="0" destOrd="0" presId="urn:microsoft.com/office/officeart/2008/layout/VerticalCurvedList"/>
    <dgm:cxn modelId="{AA23DDAC-674E-4689-8B0A-9EF2762ED8A9}" srcId="{DC5C5F61-DCC7-412E-A096-DEB1C8F7BEF5}" destId="{A5113F58-3963-4192-B420-E9C77D44B3F3}" srcOrd="0" destOrd="0" parTransId="{F5B0592A-7C35-42CD-96F8-575DEA4E0B16}" sibTransId="{EB069294-C432-4D92-AF41-E28EA21677AA}"/>
    <dgm:cxn modelId="{F9D37ACD-11E6-4147-AA4D-0B6B416E8485}" type="presOf" srcId="{DC5C5F61-DCC7-412E-A096-DEB1C8F7BEF5}" destId="{A9D3C1B1-0353-48EB-9928-13E6126A954B}" srcOrd="0" destOrd="0" presId="urn:microsoft.com/office/officeart/2008/layout/VerticalCurvedList"/>
    <dgm:cxn modelId="{DD498121-9D0A-49B2-AA2F-2F6187B1EC43}" srcId="{D227C5CB-AD37-4FFB-AC70-3F100BCF201E}" destId="{EB8CA2FA-986F-428E-9F9B-3CE01546E385}" srcOrd="0" destOrd="0" parTransId="{84DE8BFA-3A2B-4D31-8BB4-085C17A33C87}" sibTransId="{71387206-E520-4C0A-A387-0AEA1D8B26AC}"/>
    <dgm:cxn modelId="{7E5877B7-56E0-4AA0-A68F-47BE9FA25D08}" srcId="{DC5C5F61-DCC7-412E-A096-DEB1C8F7BEF5}" destId="{FC6B61D3-8671-4844-8B2D-707A2ACD0054}" srcOrd="1" destOrd="0" parTransId="{9EA9EEB8-4DBB-456A-9802-BB223A0A0091}" sibTransId="{79116A25-4CBF-4B13-B742-3BB11AE6519E}"/>
    <dgm:cxn modelId="{EA7AFB3B-AD36-4E90-8ED5-834871FE9D0C}" type="presOf" srcId="{2B41602D-EBAC-43BD-B48B-A73C102E2BA1}" destId="{5A891780-F90C-4EC2-A9FE-CEB7981D01FF}" srcOrd="0" destOrd="3" presId="urn:microsoft.com/office/officeart/2008/layout/VerticalCurvedList"/>
    <dgm:cxn modelId="{DEBB996E-14C9-4548-A4AE-1D664B438FE6}" srcId="{50027231-41C8-4AAE-A538-C5EA46DCB523}" destId="{A5A37326-94B9-47D3-AA09-4A4D328300EB}" srcOrd="0" destOrd="0" parTransId="{5392CAA2-A520-44E6-AD5E-5777AA9BDE2B}" sibTransId="{20654D7D-A772-451D-A37E-4484E5A75DFF}"/>
    <dgm:cxn modelId="{A1B97449-5E2F-47CA-8C10-5D0F8322286E}" srcId="{50027231-41C8-4AAE-A538-C5EA46DCB523}" destId="{2B41602D-EBAC-43BD-B48B-A73C102E2BA1}" srcOrd="2" destOrd="0" parTransId="{12A5BB68-E36D-45FE-8826-55C7C9F84A22}" sibTransId="{2FD6D18E-5B4F-4330-B554-EACF04A56EDB}"/>
    <dgm:cxn modelId="{79AFB83D-D66E-400A-9BFE-CFDA51E43123}" type="presOf" srcId="{FC6B61D3-8671-4844-8B2D-707A2ACD0054}" destId="{A9D3C1B1-0353-48EB-9928-13E6126A954B}" srcOrd="0" destOrd="2" presId="urn:microsoft.com/office/officeart/2008/layout/VerticalCurvedList"/>
    <dgm:cxn modelId="{CDBED1D2-5C6C-4D6A-86A4-56B00190AC5A}" type="presOf" srcId="{D227C5CB-AD37-4FFB-AC70-3F100BCF201E}" destId="{91950AF1-B9D4-41C6-A448-C9D179A89628}" srcOrd="0" destOrd="0" presId="urn:microsoft.com/office/officeart/2008/layout/VerticalCurvedList"/>
    <dgm:cxn modelId="{6ACF3FB4-6E58-4793-9DF6-37F6696ADF6F}" type="presOf" srcId="{50027231-41C8-4AAE-A538-C5EA46DCB523}" destId="{5A891780-F90C-4EC2-A9FE-CEB7981D01FF}" srcOrd="0" destOrd="0" presId="urn:microsoft.com/office/officeart/2008/layout/VerticalCurvedList"/>
    <dgm:cxn modelId="{FB6BE185-E906-41D0-B737-E48C0B58EBAC}" srcId="{D227C5CB-AD37-4FFB-AC70-3F100BCF201E}" destId="{DC5C5F61-DCC7-412E-A096-DEB1C8F7BEF5}" srcOrd="1" destOrd="0" parTransId="{B1B876DF-953C-4254-BECF-5CCAE1BCA7B7}" sibTransId="{8FC3B4AF-B1A3-4710-9F8A-39E151676F02}"/>
    <dgm:cxn modelId="{C1CED599-3CDB-4F77-90C9-EE1F200CA38D}" srcId="{D227C5CB-AD37-4FFB-AC70-3F100BCF201E}" destId="{50027231-41C8-4AAE-A538-C5EA46DCB523}" srcOrd="2" destOrd="0" parTransId="{D20AF152-21F2-4072-98DF-29300DC8ED42}" sibTransId="{52DF6A93-B5C5-4E7E-8794-5B34246E8386}"/>
    <dgm:cxn modelId="{DF3F441E-2C01-4791-A286-B0D5AE9C93FE}" type="presOf" srcId="{EF1011C4-AA16-4A24-B368-B300D1EF9A79}" destId="{5A891780-F90C-4EC2-A9FE-CEB7981D01FF}" srcOrd="0" destOrd="2" presId="urn:microsoft.com/office/officeart/2008/layout/VerticalCurvedList"/>
    <dgm:cxn modelId="{8F5B5DA8-9C39-43B7-907D-54241440E145}" type="presParOf" srcId="{91950AF1-B9D4-41C6-A448-C9D179A89628}" destId="{3CE59ED8-4C1E-40BB-A8FF-C9E946DEEB35}" srcOrd="0" destOrd="0" presId="urn:microsoft.com/office/officeart/2008/layout/VerticalCurvedList"/>
    <dgm:cxn modelId="{786D2613-8897-4144-B42E-2A618CE7CF1C}" type="presParOf" srcId="{3CE59ED8-4C1E-40BB-A8FF-C9E946DEEB35}" destId="{F3A09012-4611-49D5-9EE9-E9CE88A58839}" srcOrd="0" destOrd="0" presId="urn:microsoft.com/office/officeart/2008/layout/VerticalCurvedList"/>
    <dgm:cxn modelId="{B93D4F6C-50F6-4913-830D-24E68201A3EF}" type="presParOf" srcId="{F3A09012-4611-49D5-9EE9-E9CE88A58839}" destId="{CE40C3C1-6143-4311-836D-FB930F2DE46D}" srcOrd="0" destOrd="0" presId="urn:microsoft.com/office/officeart/2008/layout/VerticalCurvedList"/>
    <dgm:cxn modelId="{7BCA2A34-4816-4079-B908-28227C5FC82C}" type="presParOf" srcId="{F3A09012-4611-49D5-9EE9-E9CE88A58839}" destId="{02E4D140-E6B8-4AA6-A5EE-2FD92254B968}" srcOrd="1" destOrd="0" presId="urn:microsoft.com/office/officeart/2008/layout/VerticalCurvedList"/>
    <dgm:cxn modelId="{9F174B0A-7B55-4F8A-A69C-DF55C3FC29E2}" type="presParOf" srcId="{F3A09012-4611-49D5-9EE9-E9CE88A58839}" destId="{0F446556-5F2E-4B8F-8C3C-C35398E1E013}" srcOrd="2" destOrd="0" presId="urn:microsoft.com/office/officeart/2008/layout/VerticalCurvedList"/>
    <dgm:cxn modelId="{0AFFFC68-A768-488A-B7E2-EA811311AFA3}" type="presParOf" srcId="{F3A09012-4611-49D5-9EE9-E9CE88A58839}" destId="{AAD5156B-23B7-4BF6-B208-0BFC333D51D7}" srcOrd="3" destOrd="0" presId="urn:microsoft.com/office/officeart/2008/layout/VerticalCurvedList"/>
    <dgm:cxn modelId="{A5EA6EFC-2F19-487E-B116-DFFE7AA756C9}" type="presParOf" srcId="{3CE59ED8-4C1E-40BB-A8FF-C9E946DEEB35}" destId="{20006107-C81E-4FA3-9BA5-9E35C00FBA22}" srcOrd="1" destOrd="0" presId="urn:microsoft.com/office/officeart/2008/layout/VerticalCurvedList"/>
    <dgm:cxn modelId="{327E9E11-0128-4D27-8C6E-13D2EC52DBA0}" type="presParOf" srcId="{3CE59ED8-4C1E-40BB-A8FF-C9E946DEEB35}" destId="{D123ADD7-DB56-4D13-B0CB-70D78C7A4284}" srcOrd="2" destOrd="0" presId="urn:microsoft.com/office/officeart/2008/layout/VerticalCurvedList"/>
    <dgm:cxn modelId="{1178C7CE-FAF0-4882-9B54-EE5AE92CB7FC}" type="presParOf" srcId="{D123ADD7-DB56-4D13-B0CB-70D78C7A4284}" destId="{F78E0F1E-7ABD-47B8-8FA7-DC4F9CB2BE46}" srcOrd="0" destOrd="0" presId="urn:microsoft.com/office/officeart/2008/layout/VerticalCurvedList"/>
    <dgm:cxn modelId="{8518B263-F93F-4B4C-9D7E-C4448A7956F1}" type="presParOf" srcId="{3CE59ED8-4C1E-40BB-A8FF-C9E946DEEB35}" destId="{A9D3C1B1-0353-48EB-9928-13E6126A954B}" srcOrd="3" destOrd="0" presId="urn:microsoft.com/office/officeart/2008/layout/VerticalCurvedList"/>
    <dgm:cxn modelId="{C0D8D575-23EE-4622-8A36-9745D8A67065}" type="presParOf" srcId="{3CE59ED8-4C1E-40BB-A8FF-C9E946DEEB35}" destId="{E3F5D1F2-A060-48CF-88D2-9A70278619FF}" srcOrd="4" destOrd="0" presId="urn:microsoft.com/office/officeart/2008/layout/VerticalCurvedList"/>
    <dgm:cxn modelId="{6016F8F4-1808-470D-AF35-DCD97F8B4E11}" type="presParOf" srcId="{E3F5D1F2-A060-48CF-88D2-9A70278619FF}" destId="{B1563AA8-3DE0-467D-ACEE-833E5B855344}" srcOrd="0" destOrd="0" presId="urn:microsoft.com/office/officeart/2008/layout/VerticalCurvedList"/>
    <dgm:cxn modelId="{B0FBD4B6-CFAA-4086-B76C-21F742688E1F}" type="presParOf" srcId="{3CE59ED8-4C1E-40BB-A8FF-C9E946DEEB35}" destId="{5A891780-F90C-4EC2-A9FE-CEB7981D01FF}" srcOrd="5" destOrd="0" presId="urn:microsoft.com/office/officeart/2008/layout/VerticalCurvedList"/>
    <dgm:cxn modelId="{909618C0-37B7-4E86-A707-75C909C8F508}" type="presParOf" srcId="{3CE59ED8-4C1E-40BB-A8FF-C9E946DEEB35}" destId="{6C15F719-E7F6-46CB-837E-DF9CAF76C7FD}" srcOrd="6" destOrd="0" presId="urn:microsoft.com/office/officeart/2008/layout/VerticalCurvedList"/>
    <dgm:cxn modelId="{66EFA1CB-FCFD-4A67-95F8-5C9271C2ED07}" type="presParOf" srcId="{6C15F719-E7F6-46CB-837E-DF9CAF76C7FD}" destId="{EA0C7D63-3429-47C3-BC65-F3108FCB6F1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6BC8E5-E5B2-44F6-9C94-DA0403DCFEA4}" type="doc">
      <dgm:prSet loTypeId="urn:microsoft.com/office/officeart/2005/8/layout/chevron2" loCatId="list" qsTypeId="urn:microsoft.com/office/officeart/2005/8/quickstyle/simple3" qsCatId="simple" csTypeId="urn:microsoft.com/office/officeart/2005/8/colors/accent1_4" csCatId="accent1" phldr="1"/>
      <dgm:spPr/>
      <dgm:t>
        <a:bodyPr/>
        <a:lstStyle/>
        <a:p>
          <a:endParaRPr lang="es-CR"/>
        </a:p>
      </dgm:t>
    </dgm:pt>
    <dgm:pt modelId="{54E836D7-99D6-4F77-9A6F-2ACF8AA5DA92}">
      <dgm:prSet phldrT="[Text]" custT="1"/>
      <dgm:spPr/>
      <dgm:t>
        <a:bodyPr/>
        <a:lstStyle/>
        <a:p>
          <a:endParaRPr lang="es-CR" sz="1600" b="1" i="1" dirty="0" smtClean="0">
            <a:effectLst>
              <a:outerShdw blurRad="38100" dist="38100" dir="2700000" algn="tl">
                <a:srgbClr val="000000">
                  <a:alpha val="43137"/>
                </a:srgbClr>
              </a:outerShdw>
            </a:effectLst>
            <a:latin typeface="Candara" panose="020E0502030303020204" pitchFamily="34" charset="0"/>
          </a:endParaRPr>
        </a:p>
        <a:p>
          <a:r>
            <a:rPr lang="en-US" sz="1800" b="1" i="1" noProof="0" dirty="0" smtClean="0">
              <a:effectLst>
                <a:outerShdw blurRad="38100" dist="38100" dir="2700000" algn="tl">
                  <a:srgbClr val="000000">
                    <a:alpha val="43137"/>
                  </a:srgbClr>
                </a:outerShdw>
              </a:effectLst>
              <a:latin typeface="Candara" panose="020E0502030303020204" pitchFamily="34" charset="0"/>
            </a:rPr>
            <a:t>Voluntary annual contribution for observer organizations </a:t>
          </a:r>
          <a:endParaRPr lang="en-US" sz="1800" b="1" i="1" noProof="0" dirty="0" smtClean="0">
            <a:effectLst>
              <a:outerShdw blurRad="38100" dist="38100" dir="2700000" algn="tl">
                <a:srgbClr val="000000">
                  <a:alpha val="43137"/>
                </a:srgbClr>
              </a:outerShdw>
            </a:effectLst>
          </a:endParaRPr>
        </a:p>
      </dgm:t>
    </dgm:pt>
    <dgm:pt modelId="{1256CB11-3643-4340-9CB6-5F60D824A72F}" type="parTrans" cxnId="{D3E34A35-E783-4EF0-BB20-D0376C71DA23}">
      <dgm:prSet/>
      <dgm:spPr/>
      <dgm:t>
        <a:bodyPr/>
        <a:lstStyle/>
        <a:p>
          <a:endParaRPr lang="es-CR"/>
        </a:p>
      </dgm:t>
    </dgm:pt>
    <dgm:pt modelId="{68C69EB4-1775-4D6E-BD23-F13829908636}" type="sibTrans" cxnId="{D3E34A35-E783-4EF0-BB20-D0376C71DA23}">
      <dgm:prSet/>
      <dgm:spPr/>
      <dgm:t>
        <a:bodyPr/>
        <a:lstStyle/>
        <a:p>
          <a:endParaRPr lang="es-CR"/>
        </a:p>
      </dgm:t>
    </dgm:pt>
    <dgm:pt modelId="{4D4D29F6-820D-4A4E-B883-119C2FFB100F}">
      <dgm:prSet phldrT="[Text]" custT="1"/>
      <dgm:spPr/>
      <dgm:t>
        <a:bodyPr/>
        <a:lstStyle/>
        <a:p>
          <a:endParaRPr lang="es-CR" sz="2000" dirty="0" smtClean="0">
            <a:latin typeface="Candara" panose="020E0502030303020204" pitchFamily="34" charset="0"/>
          </a:endParaRPr>
        </a:p>
        <a:p>
          <a:r>
            <a:rPr lang="en-US" sz="1800" b="1" i="1" dirty="0" smtClean="0">
              <a:effectLst>
                <a:outerShdw blurRad="38100" dist="38100" dir="2700000" algn="tl">
                  <a:srgbClr val="000000">
                    <a:alpha val="43137"/>
                  </a:srgbClr>
                </a:outerShdw>
              </a:effectLst>
              <a:latin typeface="Candara" panose="020E0502030303020204" pitchFamily="34" charset="0"/>
            </a:rPr>
            <a:t>Annual contribution for new observer organizations</a:t>
          </a:r>
          <a:endParaRPr lang="es-CR" sz="1800" b="1" i="1" dirty="0" smtClean="0">
            <a:effectLst>
              <a:outerShdw blurRad="38100" dist="38100" dir="2700000" algn="tl">
                <a:srgbClr val="000000">
                  <a:alpha val="43137"/>
                </a:srgbClr>
              </a:outerShdw>
            </a:effectLst>
            <a:latin typeface="Candara" panose="020E0502030303020204" pitchFamily="34" charset="0"/>
          </a:endParaRPr>
        </a:p>
      </dgm:t>
    </dgm:pt>
    <dgm:pt modelId="{8D29D863-D1A3-4F80-996A-543CE30D34D3}" type="parTrans" cxnId="{E5C924D9-F8F4-4E98-A8CD-4F119DA6F433}">
      <dgm:prSet/>
      <dgm:spPr/>
      <dgm:t>
        <a:bodyPr/>
        <a:lstStyle/>
        <a:p>
          <a:endParaRPr lang="es-CR"/>
        </a:p>
      </dgm:t>
    </dgm:pt>
    <dgm:pt modelId="{BF82A706-1406-4E26-9D48-B27308969F64}" type="sibTrans" cxnId="{E5C924D9-F8F4-4E98-A8CD-4F119DA6F433}">
      <dgm:prSet/>
      <dgm:spPr/>
      <dgm:t>
        <a:bodyPr/>
        <a:lstStyle/>
        <a:p>
          <a:endParaRPr lang="es-CR"/>
        </a:p>
      </dgm:t>
    </dgm:pt>
    <dgm:pt modelId="{CDD2DBEB-6639-4A89-BEDD-FB733FCF9683}">
      <dgm:prSet phldrT="[Text]" custT="1"/>
      <dgm:spPr/>
      <dgm:t>
        <a:bodyPr/>
        <a:lstStyle/>
        <a:p>
          <a:pPr algn="just">
            <a:lnSpc>
              <a:spcPct val="100000"/>
            </a:lnSpc>
          </a:pPr>
          <a:r>
            <a:rPr lang="en-US" sz="1600" b="0" i="0" noProof="0" dirty="0" smtClean="0">
              <a:latin typeface="Candara" panose="020E0502030303020204" pitchFamily="34" charset="0"/>
            </a:rPr>
            <a:t>A fixed annual contribution for the new observer organizations,  would simply reiterate its commitment to the RCM and would, in part, provide support to meet the costs of their participation in the work and meetings of the RCM that implies to the Conference. </a:t>
          </a:r>
          <a:endParaRPr lang="en-US" sz="1600" b="0" i="0" noProof="0" dirty="0">
            <a:latin typeface="Candara" panose="020E0502030303020204" pitchFamily="34" charset="0"/>
          </a:endParaRPr>
        </a:p>
      </dgm:t>
    </dgm:pt>
    <dgm:pt modelId="{DC82F383-5BFF-432E-AA55-002692C2D7CF}" type="parTrans" cxnId="{E5FB7EDE-E811-4C87-A0FA-0A115A4E792A}">
      <dgm:prSet/>
      <dgm:spPr/>
      <dgm:t>
        <a:bodyPr/>
        <a:lstStyle/>
        <a:p>
          <a:endParaRPr lang="es-CR"/>
        </a:p>
      </dgm:t>
    </dgm:pt>
    <dgm:pt modelId="{33B78E39-F399-43A9-8E2D-FA7FEEA41A43}" type="sibTrans" cxnId="{E5FB7EDE-E811-4C87-A0FA-0A115A4E792A}">
      <dgm:prSet/>
      <dgm:spPr/>
      <dgm:t>
        <a:bodyPr/>
        <a:lstStyle/>
        <a:p>
          <a:endParaRPr lang="es-CR"/>
        </a:p>
      </dgm:t>
    </dgm:pt>
    <dgm:pt modelId="{B85BAA80-81D4-414D-81DC-14B932938397}">
      <dgm:prSet phldrT="[Text]" custT="1"/>
      <dgm:spPr/>
      <dgm:t>
        <a:bodyPr/>
        <a:lstStyle/>
        <a:p>
          <a:pPr algn="just">
            <a:lnSpc>
              <a:spcPct val="100000"/>
            </a:lnSpc>
          </a:pPr>
          <a:r>
            <a:rPr lang="en-US" sz="1500" noProof="0" dirty="0" smtClean="0">
              <a:latin typeface="Candara" panose="020E0502030303020204" pitchFamily="34" charset="0"/>
            </a:rPr>
            <a:t>Cover the costs arising from participation in the RCGM, the RCM and other events and seminars.</a:t>
          </a:r>
          <a:endParaRPr lang="en-US" sz="1500" noProof="0" dirty="0">
            <a:latin typeface="Candara" panose="020E0502030303020204" pitchFamily="34" charset="0"/>
          </a:endParaRPr>
        </a:p>
      </dgm:t>
    </dgm:pt>
    <dgm:pt modelId="{DD6B3747-CB08-4383-A6AD-CB6F80FDE8AF}" type="parTrans" cxnId="{D3DD7817-4E2D-4A9E-A913-B285916EC556}">
      <dgm:prSet/>
      <dgm:spPr/>
      <dgm:t>
        <a:bodyPr/>
        <a:lstStyle/>
        <a:p>
          <a:endParaRPr lang="es-CR"/>
        </a:p>
      </dgm:t>
    </dgm:pt>
    <dgm:pt modelId="{CC175FA8-4027-41CB-844B-FFEE6B3BDCC3}" type="sibTrans" cxnId="{D3DD7817-4E2D-4A9E-A913-B285916EC556}">
      <dgm:prSet/>
      <dgm:spPr/>
      <dgm:t>
        <a:bodyPr/>
        <a:lstStyle/>
        <a:p>
          <a:endParaRPr lang="es-CR"/>
        </a:p>
      </dgm:t>
    </dgm:pt>
    <dgm:pt modelId="{1E717164-20BD-46A9-986F-88F0C84C4E22}">
      <dgm:prSet custT="1"/>
      <dgm:spPr/>
      <dgm:t>
        <a:bodyPr/>
        <a:lstStyle/>
        <a:p>
          <a:r>
            <a:rPr lang="en-US" sz="1500" noProof="0" smtClean="0">
              <a:latin typeface="Candara" panose="020E0502030303020204" pitchFamily="34" charset="0"/>
            </a:rPr>
            <a:t>Contribute to the costs involved in the participation of the TS in the events promoted by the organizations themselves within the framework of RCM.</a:t>
          </a:r>
          <a:endParaRPr lang="en-US" sz="1500" noProof="0">
            <a:effectLst/>
            <a:latin typeface="Candara" panose="020E0502030303020204" pitchFamily="34" charset="0"/>
          </a:endParaRPr>
        </a:p>
      </dgm:t>
    </dgm:pt>
    <dgm:pt modelId="{31D0DEAA-FBD3-486B-B413-4477B8EE3717}" type="parTrans" cxnId="{1331A721-4A87-47B1-8352-72BBEC205933}">
      <dgm:prSet/>
      <dgm:spPr/>
      <dgm:t>
        <a:bodyPr/>
        <a:lstStyle/>
        <a:p>
          <a:endParaRPr lang="es-CR"/>
        </a:p>
      </dgm:t>
    </dgm:pt>
    <dgm:pt modelId="{17FAA31F-191B-4540-AA65-4567BF6005FB}" type="sibTrans" cxnId="{1331A721-4A87-47B1-8352-72BBEC205933}">
      <dgm:prSet/>
      <dgm:spPr/>
      <dgm:t>
        <a:bodyPr/>
        <a:lstStyle/>
        <a:p>
          <a:endParaRPr lang="es-CR"/>
        </a:p>
      </dgm:t>
    </dgm:pt>
    <dgm:pt modelId="{8D3D37E9-D560-4F39-9167-B197E97796AC}">
      <dgm:prSet custT="1"/>
      <dgm:spPr/>
      <dgm:t>
        <a:bodyPr/>
        <a:lstStyle/>
        <a:p>
          <a:r>
            <a:rPr lang="en-US" sz="1500" noProof="0" smtClean="0">
              <a:latin typeface="Candara" panose="020E0502030303020204" pitchFamily="34" charset="0"/>
            </a:rPr>
            <a:t>This voluntary contribution, in the amount of around $ 5,000 a year,would allow agencies that cannot do it, could do so without being removed from the work of the RCM</a:t>
          </a:r>
          <a:endParaRPr lang="en-US" sz="1500" noProof="0">
            <a:latin typeface="Candara" panose="020E0502030303020204" pitchFamily="34" charset="0"/>
          </a:endParaRPr>
        </a:p>
      </dgm:t>
    </dgm:pt>
    <dgm:pt modelId="{273EC1A1-ED0E-4414-9999-77F1D40EEC80}" type="parTrans" cxnId="{801E401E-ADE9-490A-9277-7C15A190379D}">
      <dgm:prSet/>
      <dgm:spPr/>
      <dgm:t>
        <a:bodyPr/>
        <a:lstStyle/>
        <a:p>
          <a:endParaRPr lang="es-CR"/>
        </a:p>
      </dgm:t>
    </dgm:pt>
    <dgm:pt modelId="{6947F99B-8C4D-4FCA-A5EC-AAA22304B6AD}" type="sibTrans" cxnId="{801E401E-ADE9-490A-9277-7C15A190379D}">
      <dgm:prSet/>
      <dgm:spPr/>
      <dgm:t>
        <a:bodyPr/>
        <a:lstStyle/>
        <a:p>
          <a:endParaRPr lang="es-CR"/>
        </a:p>
      </dgm:t>
    </dgm:pt>
    <dgm:pt modelId="{A46A9BF0-7093-40DC-99EF-0D8A73369726}">
      <dgm:prSet phldrT="[Text]" custT="1"/>
      <dgm:spPr/>
      <dgm:t>
        <a:bodyPr/>
        <a:lstStyle/>
        <a:p>
          <a:pPr algn="just">
            <a:lnSpc>
              <a:spcPct val="100000"/>
            </a:lnSpc>
          </a:pPr>
          <a:r>
            <a:rPr lang="en-US" sz="1600" b="0" i="0" noProof="0" dirty="0" smtClean="0">
              <a:latin typeface="Candara" panose="020E0502030303020204" pitchFamily="34" charset="0"/>
            </a:rPr>
            <a:t>This annual contribution could be around $ 5,000 per year.</a:t>
          </a:r>
          <a:endParaRPr lang="en-US" sz="1600" b="0" i="0" noProof="0" dirty="0">
            <a:latin typeface="Candara" panose="020E0502030303020204" pitchFamily="34" charset="0"/>
          </a:endParaRPr>
        </a:p>
      </dgm:t>
    </dgm:pt>
    <dgm:pt modelId="{10F490C8-39A6-414C-84E5-7239E0B9F7A3}" type="parTrans" cxnId="{191B0C2B-1743-46B8-9A80-C918CDE65AFC}">
      <dgm:prSet/>
      <dgm:spPr/>
      <dgm:t>
        <a:bodyPr/>
        <a:lstStyle/>
        <a:p>
          <a:endParaRPr lang="es-CR"/>
        </a:p>
      </dgm:t>
    </dgm:pt>
    <dgm:pt modelId="{B1D75777-4A06-4BE7-B6DD-09332D1E9B24}" type="sibTrans" cxnId="{191B0C2B-1743-46B8-9A80-C918CDE65AFC}">
      <dgm:prSet/>
      <dgm:spPr/>
      <dgm:t>
        <a:bodyPr/>
        <a:lstStyle/>
        <a:p>
          <a:endParaRPr lang="es-CR"/>
        </a:p>
      </dgm:t>
    </dgm:pt>
    <dgm:pt modelId="{7AB2C95A-FAD6-48DA-84EA-7B1B0709EA5D}" type="pres">
      <dgm:prSet presAssocID="{7F6BC8E5-E5B2-44F6-9C94-DA0403DCFEA4}" presName="linearFlow" presStyleCnt="0">
        <dgm:presLayoutVars>
          <dgm:dir/>
          <dgm:animLvl val="lvl"/>
          <dgm:resizeHandles val="exact"/>
        </dgm:presLayoutVars>
      </dgm:prSet>
      <dgm:spPr/>
      <dgm:t>
        <a:bodyPr/>
        <a:lstStyle/>
        <a:p>
          <a:endParaRPr lang="es-CR"/>
        </a:p>
      </dgm:t>
    </dgm:pt>
    <dgm:pt modelId="{D86FEDCF-FA6D-4083-AE78-7335A591F4CF}" type="pres">
      <dgm:prSet presAssocID="{54E836D7-99D6-4F77-9A6F-2ACF8AA5DA92}" presName="composite" presStyleCnt="0"/>
      <dgm:spPr/>
      <dgm:t>
        <a:bodyPr/>
        <a:lstStyle/>
        <a:p>
          <a:endParaRPr lang="es-CR"/>
        </a:p>
      </dgm:t>
    </dgm:pt>
    <dgm:pt modelId="{C5FCA1A3-07CB-4A27-9CA7-2CD43C0F7297}" type="pres">
      <dgm:prSet presAssocID="{54E836D7-99D6-4F77-9A6F-2ACF8AA5DA92}" presName="parentText" presStyleLbl="alignNode1" presStyleIdx="0" presStyleCnt="2">
        <dgm:presLayoutVars>
          <dgm:chMax val="1"/>
          <dgm:bulletEnabled val="1"/>
        </dgm:presLayoutVars>
      </dgm:prSet>
      <dgm:spPr/>
      <dgm:t>
        <a:bodyPr/>
        <a:lstStyle/>
        <a:p>
          <a:endParaRPr lang="es-CR"/>
        </a:p>
      </dgm:t>
    </dgm:pt>
    <dgm:pt modelId="{600B2367-FC83-4B0E-88D0-D17A2217814E}" type="pres">
      <dgm:prSet presAssocID="{54E836D7-99D6-4F77-9A6F-2ACF8AA5DA92}" presName="descendantText" presStyleLbl="alignAcc1" presStyleIdx="0" presStyleCnt="2">
        <dgm:presLayoutVars>
          <dgm:bulletEnabled val="1"/>
        </dgm:presLayoutVars>
      </dgm:prSet>
      <dgm:spPr/>
      <dgm:t>
        <a:bodyPr/>
        <a:lstStyle/>
        <a:p>
          <a:endParaRPr lang="es-CR"/>
        </a:p>
      </dgm:t>
    </dgm:pt>
    <dgm:pt modelId="{98A84496-AAE4-462E-9D90-4FEFCA46380D}" type="pres">
      <dgm:prSet presAssocID="{68C69EB4-1775-4D6E-BD23-F13829908636}" presName="sp" presStyleCnt="0"/>
      <dgm:spPr/>
      <dgm:t>
        <a:bodyPr/>
        <a:lstStyle/>
        <a:p>
          <a:endParaRPr lang="es-CR"/>
        </a:p>
      </dgm:t>
    </dgm:pt>
    <dgm:pt modelId="{007452E0-96F9-429A-B4A1-AD50095E1B29}" type="pres">
      <dgm:prSet presAssocID="{4D4D29F6-820D-4A4E-B883-119C2FFB100F}" presName="composite" presStyleCnt="0"/>
      <dgm:spPr/>
      <dgm:t>
        <a:bodyPr/>
        <a:lstStyle/>
        <a:p>
          <a:endParaRPr lang="es-CR"/>
        </a:p>
      </dgm:t>
    </dgm:pt>
    <dgm:pt modelId="{C888DE1B-22E2-416D-ADFF-57BD6144E958}" type="pres">
      <dgm:prSet presAssocID="{4D4D29F6-820D-4A4E-B883-119C2FFB100F}" presName="parentText" presStyleLbl="alignNode1" presStyleIdx="1" presStyleCnt="2">
        <dgm:presLayoutVars>
          <dgm:chMax val="1"/>
          <dgm:bulletEnabled val="1"/>
        </dgm:presLayoutVars>
      </dgm:prSet>
      <dgm:spPr/>
      <dgm:t>
        <a:bodyPr/>
        <a:lstStyle/>
        <a:p>
          <a:endParaRPr lang="es-CR"/>
        </a:p>
      </dgm:t>
    </dgm:pt>
    <dgm:pt modelId="{F2415CC0-B24B-4FB5-89F9-958825C8FABD}" type="pres">
      <dgm:prSet presAssocID="{4D4D29F6-820D-4A4E-B883-119C2FFB100F}" presName="descendantText" presStyleLbl="alignAcc1" presStyleIdx="1" presStyleCnt="2">
        <dgm:presLayoutVars>
          <dgm:bulletEnabled val="1"/>
        </dgm:presLayoutVars>
      </dgm:prSet>
      <dgm:spPr/>
      <dgm:t>
        <a:bodyPr/>
        <a:lstStyle/>
        <a:p>
          <a:endParaRPr lang="es-CR"/>
        </a:p>
      </dgm:t>
    </dgm:pt>
  </dgm:ptLst>
  <dgm:cxnLst>
    <dgm:cxn modelId="{70531962-4591-4CF8-B1EB-A2D7700089B2}" type="presOf" srcId="{B85BAA80-81D4-414D-81DC-14B932938397}" destId="{600B2367-FC83-4B0E-88D0-D17A2217814E}" srcOrd="0" destOrd="0" presId="urn:microsoft.com/office/officeart/2005/8/layout/chevron2"/>
    <dgm:cxn modelId="{1331A721-4A87-47B1-8352-72BBEC205933}" srcId="{54E836D7-99D6-4F77-9A6F-2ACF8AA5DA92}" destId="{1E717164-20BD-46A9-986F-88F0C84C4E22}" srcOrd="1" destOrd="0" parTransId="{31D0DEAA-FBD3-486B-B413-4477B8EE3717}" sibTransId="{17FAA31F-191B-4540-AA65-4567BF6005FB}"/>
    <dgm:cxn modelId="{E5FB7EDE-E811-4C87-A0FA-0A115A4E792A}" srcId="{4D4D29F6-820D-4A4E-B883-119C2FFB100F}" destId="{CDD2DBEB-6639-4A89-BEDD-FB733FCF9683}" srcOrd="0" destOrd="0" parTransId="{DC82F383-5BFF-432E-AA55-002692C2D7CF}" sibTransId="{33B78E39-F399-43A9-8E2D-FA7FEEA41A43}"/>
    <dgm:cxn modelId="{D3DD7817-4E2D-4A9E-A913-B285916EC556}" srcId="{54E836D7-99D6-4F77-9A6F-2ACF8AA5DA92}" destId="{B85BAA80-81D4-414D-81DC-14B932938397}" srcOrd="0" destOrd="0" parTransId="{DD6B3747-CB08-4383-A6AD-CB6F80FDE8AF}" sibTransId="{CC175FA8-4027-41CB-844B-FFEE6B3BDCC3}"/>
    <dgm:cxn modelId="{191B0C2B-1743-46B8-9A80-C918CDE65AFC}" srcId="{4D4D29F6-820D-4A4E-B883-119C2FFB100F}" destId="{A46A9BF0-7093-40DC-99EF-0D8A73369726}" srcOrd="1" destOrd="0" parTransId="{10F490C8-39A6-414C-84E5-7239E0B9F7A3}" sibTransId="{B1D75777-4A06-4BE7-B6DD-09332D1E9B24}"/>
    <dgm:cxn modelId="{2D9E21F2-D1FF-4CB9-97CC-D5793618B467}" type="presOf" srcId="{8D3D37E9-D560-4F39-9167-B197E97796AC}" destId="{600B2367-FC83-4B0E-88D0-D17A2217814E}" srcOrd="0" destOrd="2" presId="urn:microsoft.com/office/officeart/2005/8/layout/chevron2"/>
    <dgm:cxn modelId="{E5C924D9-F8F4-4E98-A8CD-4F119DA6F433}" srcId="{7F6BC8E5-E5B2-44F6-9C94-DA0403DCFEA4}" destId="{4D4D29F6-820D-4A4E-B883-119C2FFB100F}" srcOrd="1" destOrd="0" parTransId="{8D29D863-D1A3-4F80-996A-543CE30D34D3}" sibTransId="{BF82A706-1406-4E26-9D48-B27308969F64}"/>
    <dgm:cxn modelId="{C1CB26BB-DAB0-49CF-A1F1-54BE0DAE088D}" type="presOf" srcId="{1E717164-20BD-46A9-986F-88F0C84C4E22}" destId="{600B2367-FC83-4B0E-88D0-D17A2217814E}" srcOrd="0" destOrd="1" presId="urn:microsoft.com/office/officeart/2005/8/layout/chevron2"/>
    <dgm:cxn modelId="{47595D51-832E-41EC-87D6-A634A4ADA4AC}" type="presOf" srcId="{A46A9BF0-7093-40DC-99EF-0D8A73369726}" destId="{F2415CC0-B24B-4FB5-89F9-958825C8FABD}" srcOrd="0" destOrd="1" presId="urn:microsoft.com/office/officeart/2005/8/layout/chevron2"/>
    <dgm:cxn modelId="{D3E34A35-E783-4EF0-BB20-D0376C71DA23}" srcId="{7F6BC8E5-E5B2-44F6-9C94-DA0403DCFEA4}" destId="{54E836D7-99D6-4F77-9A6F-2ACF8AA5DA92}" srcOrd="0" destOrd="0" parTransId="{1256CB11-3643-4340-9CB6-5F60D824A72F}" sibTransId="{68C69EB4-1775-4D6E-BD23-F13829908636}"/>
    <dgm:cxn modelId="{39A6750B-4A48-4994-8EE3-0155F3518462}" type="presOf" srcId="{4D4D29F6-820D-4A4E-B883-119C2FFB100F}" destId="{C888DE1B-22E2-416D-ADFF-57BD6144E958}" srcOrd="0" destOrd="0" presId="urn:microsoft.com/office/officeart/2005/8/layout/chevron2"/>
    <dgm:cxn modelId="{801E401E-ADE9-490A-9277-7C15A190379D}" srcId="{54E836D7-99D6-4F77-9A6F-2ACF8AA5DA92}" destId="{8D3D37E9-D560-4F39-9167-B197E97796AC}" srcOrd="2" destOrd="0" parTransId="{273EC1A1-ED0E-4414-9999-77F1D40EEC80}" sibTransId="{6947F99B-8C4D-4FCA-A5EC-AAA22304B6AD}"/>
    <dgm:cxn modelId="{E294EDB1-09C7-40D7-A18F-B3E450F01FCF}" type="presOf" srcId="{CDD2DBEB-6639-4A89-BEDD-FB733FCF9683}" destId="{F2415CC0-B24B-4FB5-89F9-958825C8FABD}" srcOrd="0" destOrd="0" presId="urn:microsoft.com/office/officeart/2005/8/layout/chevron2"/>
    <dgm:cxn modelId="{0CF1E6BC-5028-4C0B-A88C-2E9849E2E713}" type="presOf" srcId="{54E836D7-99D6-4F77-9A6F-2ACF8AA5DA92}" destId="{C5FCA1A3-07CB-4A27-9CA7-2CD43C0F7297}" srcOrd="0" destOrd="0" presId="urn:microsoft.com/office/officeart/2005/8/layout/chevron2"/>
    <dgm:cxn modelId="{B0D849AA-027A-4ED7-B254-1C03A9C13859}" type="presOf" srcId="{7F6BC8E5-E5B2-44F6-9C94-DA0403DCFEA4}" destId="{7AB2C95A-FAD6-48DA-84EA-7B1B0709EA5D}" srcOrd="0" destOrd="0" presId="urn:microsoft.com/office/officeart/2005/8/layout/chevron2"/>
    <dgm:cxn modelId="{73865A8C-4FE5-4275-B994-C8F5EC9FDE7D}" type="presParOf" srcId="{7AB2C95A-FAD6-48DA-84EA-7B1B0709EA5D}" destId="{D86FEDCF-FA6D-4083-AE78-7335A591F4CF}" srcOrd="0" destOrd="0" presId="urn:microsoft.com/office/officeart/2005/8/layout/chevron2"/>
    <dgm:cxn modelId="{D13A7303-D448-4CCA-B472-77AD9A1E07CB}" type="presParOf" srcId="{D86FEDCF-FA6D-4083-AE78-7335A591F4CF}" destId="{C5FCA1A3-07CB-4A27-9CA7-2CD43C0F7297}" srcOrd="0" destOrd="0" presId="urn:microsoft.com/office/officeart/2005/8/layout/chevron2"/>
    <dgm:cxn modelId="{A91F23C2-1ED9-4A84-B4B9-FDBA33D76E86}" type="presParOf" srcId="{D86FEDCF-FA6D-4083-AE78-7335A591F4CF}" destId="{600B2367-FC83-4B0E-88D0-D17A2217814E}" srcOrd="1" destOrd="0" presId="urn:microsoft.com/office/officeart/2005/8/layout/chevron2"/>
    <dgm:cxn modelId="{6172DF64-3E0C-455E-A189-0B036E0F86B7}" type="presParOf" srcId="{7AB2C95A-FAD6-48DA-84EA-7B1B0709EA5D}" destId="{98A84496-AAE4-462E-9D90-4FEFCA46380D}" srcOrd="1" destOrd="0" presId="urn:microsoft.com/office/officeart/2005/8/layout/chevron2"/>
    <dgm:cxn modelId="{EA3DB521-D437-43A8-B3BD-90296FD26B8A}" type="presParOf" srcId="{7AB2C95A-FAD6-48DA-84EA-7B1B0709EA5D}" destId="{007452E0-96F9-429A-B4A1-AD50095E1B29}" srcOrd="2" destOrd="0" presId="urn:microsoft.com/office/officeart/2005/8/layout/chevron2"/>
    <dgm:cxn modelId="{1D27FD59-BD6C-40DF-8F11-AF7E68C7AB4E}" type="presParOf" srcId="{007452E0-96F9-429A-B4A1-AD50095E1B29}" destId="{C888DE1B-22E2-416D-ADFF-57BD6144E958}" srcOrd="0" destOrd="0" presId="urn:microsoft.com/office/officeart/2005/8/layout/chevron2"/>
    <dgm:cxn modelId="{F89DBA07-DCE4-4A3B-887E-3BF595714A49}" type="presParOf" srcId="{007452E0-96F9-429A-B4A1-AD50095E1B29}" destId="{F2415CC0-B24B-4FB5-89F9-958825C8FAB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CACA92-DA1A-43DE-81C3-5F9888BC31AB}" type="doc">
      <dgm:prSet loTypeId="urn:microsoft.com/office/officeart/2005/8/layout/chevron2" loCatId="process" qsTypeId="urn:microsoft.com/office/officeart/2005/8/quickstyle/simple3" qsCatId="simple" csTypeId="urn:microsoft.com/office/officeart/2005/8/colors/accent1_5" csCatId="accent1" phldr="1"/>
      <dgm:spPr/>
      <dgm:t>
        <a:bodyPr/>
        <a:lstStyle/>
        <a:p>
          <a:endParaRPr lang="es-CR"/>
        </a:p>
      </dgm:t>
    </dgm:pt>
    <dgm:pt modelId="{C0059292-33D3-4307-8B65-32C8E371DAA6}">
      <dgm:prSet phldrT="[Text]" custT="1"/>
      <dgm:spPr/>
      <dgm:t>
        <a:bodyPr/>
        <a:lstStyle/>
        <a:p>
          <a:endParaRPr lang="en-US" sz="1800" b="1" i="1" noProof="0" dirty="0" smtClean="0">
            <a:effectLst>
              <a:outerShdw blurRad="38100" dist="38100" dir="2700000" algn="tl">
                <a:srgbClr val="000000">
                  <a:alpha val="43137"/>
                </a:srgbClr>
              </a:outerShdw>
            </a:effectLst>
            <a:latin typeface="Candara" panose="020E0502030303020204" pitchFamily="34" charset="0"/>
          </a:endParaRPr>
        </a:p>
        <a:p>
          <a:r>
            <a:rPr lang="en-US" sz="1800" b="1" i="1" noProof="0" dirty="0" smtClean="0">
              <a:effectLst>
                <a:outerShdw blurRad="38100" dist="38100" dir="2700000" algn="tl">
                  <a:srgbClr val="000000">
                    <a:alpha val="43137"/>
                  </a:srgbClr>
                </a:outerShdw>
              </a:effectLst>
              <a:latin typeface="Candara" panose="020E0502030303020204" pitchFamily="34" charset="0"/>
            </a:rPr>
            <a:t>Registration fee for some of the participants in the RCM workshops and seminars</a:t>
          </a:r>
          <a:endParaRPr lang="en-US" sz="1800" b="1" i="1" noProof="0" dirty="0" smtClean="0">
            <a:effectLst>
              <a:outerShdw blurRad="38100" dist="38100" dir="2700000" algn="tl">
                <a:srgbClr val="000000">
                  <a:alpha val="43137"/>
                </a:srgbClr>
              </a:outerShdw>
            </a:effectLst>
            <a:latin typeface="Candara" panose="020E0502030303020204" pitchFamily="34" charset="0"/>
          </a:endParaRPr>
        </a:p>
      </dgm:t>
    </dgm:pt>
    <dgm:pt modelId="{0570DA14-10CB-436E-9FB2-CD65E73EED7C}" type="parTrans" cxnId="{DCD8B76E-E640-4831-B6AB-C43E0C8F7E6B}">
      <dgm:prSet/>
      <dgm:spPr/>
      <dgm:t>
        <a:bodyPr/>
        <a:lstStyle/>
        <a:p>
          <a:endParaRPr lang="es-CR"/>
        </a:p>
      </dgm:t>
    </dgm:pt>
    <dgm:pt modelId="{44552D6D-F777-40C8-AFE0-99D91F5CE84D}" type="sibTrans" cxnId="{DCD8B76E-E640-4831-B6AB-C43E0C8F7E6B}">
      <dgm:prSet/>
      <dgm:spPr/>
      <dgm:t>
        <a:bodyPr/>
        <a:lstStyle/>
        <a:p>
          <a:endParaRPr lang="es-CR"/>
        </a:p>
      </dgm:t>
    </dgm:pt>
    <dgm:pt modelId="{A685433B-1D8E-44FB-8DE2-3BD2A2E5600B}">
      <dgm:prSet phldrT="[Text]" custT="1"/>
      <dgm:spPr/>
      <dgm:t>
        <a:bodyPr/>
        <a:lstStyle/>
        <a:p>
          <a:endParaRPr lang="es-CR" sz="1400" b="1" i="1" dirty="0" smtClean="0">
            <a:effectLst>
              <a:outerShdw blurRad="38100" dist="38100" dir="2700000" algn="tl">
                <a:srgbClr val="000000">
                  <a:alpha val="43137"/>
                </a:srgbClr>
              </a:outerShdw>
            </a:effectLst>
            <a:latin typeface="Candara" panose="020E0502030303020204" pitchFamily="34" charset="0"/>
          </a:endParaRPr>
        </a:p>
        <a:p>
          <a:r>
            <a:rPr lang="en-US" sz="1400" b="1" i="1" noProof="0" dirty="0" smtClean="0">
              <a:effectLst>
                <a:outerShdw blurRad="38100" dist="38100" dir="2700000" algn="tl">
                  <a:srgbClr val="000000">
                    <a:alpha val="43137"/>
                  </a:srgbClr>
                </a:outerShdw>
              </a:effectLst>
              <a:latin typeface="Candara" panose="020E0502030303020204" pitchFamily="34" charset="0"/>
            </a:rPr>
            <a:t>Contributions by some suppliers of goods or services that wish to offer said goods or services in the margins of the workshops and seminars of the CRM</a:t>
          </a:r>
          <a:endParaRPr lang="en-US" sz="1400" b="1" i="1" noProof="0" dirty="0">
            <a:effectLst>
              <a:outerShdw blurRad="38100" dist="38100" dir="2700000" algn="tl">
                <a:srgbClr val="000000">
                  <a:alpha val="43137"/>
                </a:srgbClr>
              </a:outerShdw>
            </a:effectLst>
            <a:latin typeface="Candara" panose="020E0502030303020204" pitchFamily="34" charset="0"/>
          </a:endParaRPr>
        </a:p>
      </dgm:t>
    </dgm:pt>
    <dgm:pt modelId="{0EE1F31C-2FC3-4ADC-A51B-CFAC94FF4EEC}" type="parTrans" cxnId="{5DEC8066-7102-4B86-9180-EF91FAD9EE9C}">
      <dgm:prSet/>
      <dgm:spPr/>
      <dgm:t>
        <a:bodyPr/>
        <a:lstStyle/>
        <a:p>
          <a:endParaRPr lang="es-CR"/>
        </a:p>
      </dgm:t>
    </dgm:pt>
    <dgm:pt modelId="{1588EC6B-43A0-4BB3-9BB6-2CE5F47B2A02}" type="sibTrans" cxnId="{5DEC8066-7102-4B86-9180-EF91FAD9EE9C}">
      <dgm:prSet/>
      <dgm:spPr/>
      <dgm:t>
        <a:bodyPr/>
        <a:lstStyle/>
        <a:p>
          <a:endParaRPr lang="es-CR"/>
        </a:p>
      </dgm:t>
    </dgm:pt>
    <dgm:pt modelId="{6009B0FB-0ACC-41E9-89D8-43DCE7B8487D}">
      <dgm:prSet phldrT="[Text]" custT="1"/>
      <dgm:spPr/>
      <dgm:t>
        <a:bodyPr/>
        <a:lstStyle/>
        <a:p>
          <a:pPr algn="just"/>
          <a:r>
            <a:rPr lang="en-US" sz="1600" noProof="0" dirty="0" smtClean="0">
              <a:latin typeface="Candara" panose="020E0502030303020204" pitchFamily="34" charset="0"/>
            </a:rPr>
            <a:t>Through the collection of quotas for the installation of stands or the opening of spaces, in the framework of the RCM events. These spaces would be allocated to offer goods or services to participants of the CRM events.</a:t>
          </a:r>
          <a:endParaRPr lang="en-US" sz="1600" noProof="0" dirty="0">
            <a:latin typeface="Candara" panose="020E0502030303020204" pitchFamily="34" charset="0"/>
          </a:endParaRPr>
        </a:p>
      </dgm:t>
    </dgm:pt>
    <dgm:pt modelId="{BB4C934D-4F27-47E9-B879-6836FB084BE2}" type="parTrans" cxnId="{A623A92C-91BC-4E29-B7BD-7B521BCECBD9}">
      <dgm:prSet/>
      <dgm:spPr/>
      <dgm:t>
        <a:bodyPr/>
        <a:lstStyle/>
        <a:p>
          <a:endParaRPr lang="es-CR"/>
        </a:p>
      </dgm:t>
    </dgm:pt>
    <dgm:pt modelId="{32B2F9A8-5A03-4254-9984-5D78E80C2363}" type="sibTrans" cxnId="{A623A92C-91BC-4E29-B7BD-7B521BCECBD9}">
      <dgm:prSet/>
      <dgm:spPr/>
      <dgm:t>
        <a:bodyPr/>
        <a:lstStyle/>
        <a:p>
          <a:endParaRPr lang="es-CR"/>
        </a:p>
      </dgm:t>
    </dgm:pt>
    <dgm:pt modelId="{CE8096D8-FD80-4B5A-B06C-3239825898E4}">
      <dgm:prSet phldrT="[Text]" custT="1"/>
      <dgm:spPr/>
      <dgm:t>
        <a:bodyPr/>
        <a:lstStyle/>
        <a:p>
          <a:pPr algn="l"/>
          <a:r>
            <a:rPr lang="en-US" sz="1400" noProof="0" dirty="0" smtClean="0">
              <a:latin typeface="Candara" panose="020E0502030303020204" pitchFamily="34" charset="0"/>
            </a:rPr>
            <a:t>Accreditation and management of this contribution could be guided by the guidelines of IOM's self-payer programs.</a:t>
          </a:r>
          <a:endParaRPr lang="en-US" sz="1400" noProof="0" dirty="0">
            <a:latin typeface="Candara" panose="020E0502030303020204" pitchFamily="34" charset="0"/>
          </a:endParaRPr>
        </a:p>
      </dgm:t>
    </dgm:pt>
    <dgm:pt modelId="{5A57A1B7-0D4B-4B35-9709-EEF5A92B7F08}" type="parTrans" cxnId="{853F7119-DCA7-43BF-8D6D-A23951E3E0A3}">
      <dgm:prSet/>
      <dgm:spPr/>
      <dgm:t>
        <a:bodyPr/>
        <a:lstStyle/>
        <a:p>
          <a:endParaRPr lang="es-CR"/>
        </a:p>
      </dgm:t>
    </dgm:pt>
    <dgm:pt modelId="{98751FA1-5136-4328-AB34-286ED2668C11}" type="sibTrans" cxnId="{853F7119-DCA7-43BF-8D6D-A23951E3E0A3}">
      <dgm:prSet/>
      <dgm:spPr/>
      <dgm:t>
        <a:bodyPr/>
        <a:lstStyle/>
        <a:p>
          <a:endParaRPr lang="es-CR"/>
        </a:p>
      </dgm:t>
    </dgm:pt>
    <dgm:pt modelId="{22BD7B13-18A9-4B41-89CF-BC2823FCAD02}">
      <dgm:prSet phldrT="[Text]" custT="1"/>
      <dgm:spPr/>
      <dgm:t>
        <a:bodyPr/>
        <a:lstStyle/>
        <a:p>
          <a:pPr algn="just"/>
          <a:r>
            <a:rPr lang="en-US" sz="1400" noProof="0" dirty="0" smtClean="0">
              <a:latin typeface="Candara" panose="020E0502030303020204" pitchFamily="34" charset="0"/>
            </a:rPr>
            <a:t>Would apply only to those who wish to attend the event but have not originally been included in the participants of the event and to those who  are not members of the RCM Member Countries or their observer organizations, but wish to participate in a particular RCM event as participants or speakers, provided that the organizers of the event agree to that  participation.</a:t>
          </a:r>
          <a:endParaRPr lang="en-US" sz="1400" noProof="0" dirty="0">
            <a:latin typeface="Candara" panose="020E0502030303020204" pitchFamily="34" charset="0"/>
          </a:endParaRPr>
        </a:p>
      </dgm:t>
    </dgm:pt>
    <dgm:pt modelId="{32B30C18-C652-4086-AF24-B0D7D754004B}" type="parTrans" cxnId="{8FB77794-6F42-4132-A7C3-729B9F2814CD}">
      <dgm:prSet/>
      <dgm:spPr/>
      <dgm:t>
        <a:bodyPr/>
        <a:lstStyle/>
        <a:p>
          <a:endParaRPr lang="es-CR"/>
        </a:p>
      </dgm:t>
    </dgm:pt>
    <dgm:pt modelId="{3B9FC143-D23F-4C96-8AA4-C73EE069BD38}" type="sibTrans" cxnId="{8FB77794-6F42-4132-A7C3-729B9F2814CD}">
      <dgm:prSet/>
      <dgm:spPr/>
      <dgm:t>
        <a:bodyPr/>
        <a:lstStyle/>
        <a:p>
          <a:endParaRPr lang="es-CR"/>
        </a:p>
      </dgm:t>
    </dgm:pt>
    <dgm:pt modelId="{974165A4-E54E-4236-A02D-D6A92CA8C9A8}">
      <dgm:prSet phldrT="[Text]" custT="1"/>
      <dgm:spPr/>
      <dgm:t>
        <a:bodyPr/>
        <a:lstStyle/>
        <a:p>
          <a:pPr algn="l"/>
          <a:r>
            <a:rPr lang="en-US" sz="1400" noProof="0" dirty="0" smtClean="0">
              <a:latin typeface="Candara" panose="020E0502030303020204" pitchFamily="34" charset="0"/>
            </a:rPr>
            <a:t>Through this quota, food and other costs related to the participation can be pay for. </a:t>
          </a:r>
          <a:endParaRPr lang="en-US" sz="1400" noProof="0" dirty="0">
            <a:latin typeface="Candara" panose="020E0502030303020204" pitchFamily="34" charset="0"/>
          </a:endParaRPr>
        </a:p>
      </dgm:t>
    </dgm:pt>
    <dgm:pt modelId="{11F4599A-408A-4D9E-A506-FDF9E316253E}" type="parTrans" cxnId="{F23D0929-1622-490D-A5B0-3323DE2B6DC6}">
      <dgm:prSet/>
      <dgm:spPr/>
      <dgm:t>
        <a:bodyPr/>
        <a:lstStyle/>
        <a:p>
          <a:endParaRPr lang="es-CR"/>
        </a:p>
      </dgm:t>
    </dgm:pt>
    <dgm:pt modelId="{3C4A2A03-E61B-4CE0-8FFC-49B51A844FBA}" type="sibTrans" cxnId="{F23D0929-1622-490D-A5B0-3323DE2B6DC6}">
      <dgm:prSet/>
      <dgm:spPr/>
      <dgm:t>
        <a:bodyPr/>
        <a:lstStyle/>
        <a:p>
          <a:endParaRPr lang="es-CR"/>
        </a:p>
      </dgm:t>
    </dgm:pt>
    <dgm:pt modelId="{3DF41EFD-4D14-4E4E-BEB1-77D9CCA5A3D6}">
      <dgm:prSet phldrT="[Text]" custT="1"/>
      <dgm:spPr/>
      <dgm:t>
        <a:bodyPr/>
        <a:lstStyle/>
        <a:p>
          <a:pPr algn="just"/>
          <a:r>
            <a:rPr lang="en-US" sz="1600" noProof="0" dirty="0" smtClean="0">
              <a:latin typeface="Candara" panose="020E0502030303020204" pitchFamily="34" charset="0"/>
            </a:rPr>
            <a:t>Funds from these contributions would be allocated to the strengthening of the TS and their accreditation and utilization could be governed by the same guidelines as the IOM self-payer programs.</a:t>
          </a:r>
          <a:endParaRPr lang="en-US" sz="1600" noProof="0" dirty="0">
            <a:latin typeface="Candara" panose="020E0502030303020204" pitchFamily="34" charset="0"/>
          </a:endParaRPr>
        </a:p>
      </dgm:t>
    </dgm:pt>
    <dgm:pt modelId="{DCA4647B-4FAE-4E60-8D2F-43A0667E6A4F}" type="parTrans" cxnId="{93CC0205-F74B-4AA9-A938-DA17AF46BD5F}">
      <dgm:prSet/>
      <dgm:spPr/>
      <dgm:t>
        <a:bodyPr/>
        <a:lstStyle/>
        <a:p>
          <a:endParaRPr lang="es-CR"/>
        </a:p>
      </dgm:t>
    </dgm:pt>
    <dgm:pt modelId="{CA7EAAD8-4E97-4120-A944-DA972925CF92}" type="sibTrans" cxnId="{93CC0205-F74B-4AA9-A938-DA17AF46BD5F}">
      <dgm:prSet/>
      <dgm:spPr/>
      <dgm:t>
        <a:bodyPr/>
        <a:lstStyle/>
        <a:p>
          <a:endParaRPr lang="es-CR"/>
        </a:p>
      </dgm:t>
    </dgm:pt>
    <dgm:pt modelId="{A45B8FEE-4C2C-47B4-AA26-7FB781029DB7}" type="pres">
      <dgm:prSet presAssocID="{6DCACA92-DA1A-43DE-81C3-5F9888BC31AB}" presName="linearFlow" presStyleCnt="0">
        <dgm:presLayoutVars>
          <dgm:dir/>
          <dgm:animLvl val="lvl"/>
          <dgm:resizeHandles val="exact"/>
        </dgm:presLayoutVars>
      </dgm:prSet>
      <dgm:spPr/>
      <dgm:t>
        <a:bodyPr/>
        <a:lstStyle/>
        <a:p>
          <a:endParaRPr lang="es-CR"/>
        </a:p>
      </dgm:t>
    </dgm:pt>
    <dgm:pt modelId="{B46FF874-14E3-4168-AF5F-FD21007A0D87}" type="pres">
      <dgm:prSet presAssocID="{C0059292-33D3-4307-8B65-32C8E371DAA6}" presName="composite" presStyleCnt="0"/>
      <dgm:spPr/>
    </dgm:pt>
    <dgm:pt modelId="{8FF70D10-3994-4309-A9F6-E6F1C0BC00FD}" type="pres">
      <dgm:prSet presAssocID="{C0059292-33D3-4307-8B65-32C8E371DAA6}" presName="parentText" presStyleLbl="alignNode1" presStyleIdx="0" presStyleCnt="2">
        <dgm:presLayoutVars>
          <dgm:chMax val="1"/>
          <dgm:bulletEnabled val="1"/>
        </dgm:presLayoutVars>
      </dgm:prSet>
      <dgm:spPr/>
      <dgm:t>
        <a:bodyPr/>
        <a:lstStyle/>
        <a:p>
          <a:endParaRPr lang="es-CR"/>
        </a:p>
      </dgm:t>
    </dgm:pt>
    <dgm:pt modelId="{29D9666F-83B3-42AD-8D35-E983AF47D637}" type="pres">
      <dgm:prSet presAssocID="{C0059292-33D3-4307-8B65-32C8E371DAA6}" presName="descendantText" presStyleLbl="alignAcc1" presStyleIdx="0" presStyleCnt="2">
        <dgm:presLayoutVars>
          <dgm:bulletEnabled val="1"/>
        </dgm:presLayoutVars>
      </dgm:prSet>
      <dgm:spPr/>
      <dgm:t>
        <a:bodyPr/>
        <a:lstStyle/>
        <a:p>
          <a:endParaRPr lang="es-CR"/>
        </a:p>
      </dgm:t>
    </dgm:pt>
    <dgm:pt modelId="{EE8A9173-C65A-4DD6-8F5B-01A2B98A34DA}" type="pres">
      <dgm:prSet presAssocID="{44552D6D-F777-40C8-AFE0-99D91F5CE84D}" presName="sp" presStyleCnt="0"/>
      <dgm:spPr/>
    </dgm:pt>
    <dgm:pt modelId="{A05622CC-CDE3-4F4E-B245-F53CD3D29F69}" type="pres">
      <dgm:prSet presAssocID="{A685433B-1D8E-44FB-8DE2-3BD2A2E5600B}" presName="composite" presStyleCnt="0"/>
      <dgm:spPr/>
    </dgm:pt>
    <dgm:pt modelId="{571C3F9A-60D7-4EEF-92FD-E64130AF72FC}" type="pres">
      <dgm:prSet presAssocID="{A685433B-1D8E-44FB-8DE2-3BD2A2E5600B}" presName="parentText" presStyleLbl="alignNode1" presStyleIdx="1" presStyleCnt="2">
        <dgm:presLayoutVars>
          <dgm:chMax val="1"/>
          <dgm:bulletEnabled val="1"/>
        </dgm:presLayoutVars>
      </dgm:prSet>
      <dgm:spPr/>
      <dgm:t>
        <a:bodyPr/>
        <a:lstStyle/>
        <a:p>
          <a:endParaRPr lang="es-CR"/>
        </a:p>
      </dgm:t>
    </dgm:pt>
    <dgm:pt modelId="{64ABBEB1-58CB-457B-A5BE-AF8E8CA8FE61}" type="pres">
      <dgm:prSet presAssocID="{A685433B-1D8E-44FB-8DE2-3BD2A2E5600B}" presName="descendantText" presStyleLbl="alignAcc1" presStyleIdx="1" presStyleCnt="2">
        <dgm:presLayoutVars>
          <dgm:bulletEnabled val="1"/>
        </dgm:presLayoutVars>
      </dgm:prSet>
      <dgm:spPr/>
      <dgm:t>
        <a:bodyPr/>
        <a:lstStyle/>
        <a:p>
          <a:endParaRPr lang="es-CR"/>
        </a:p>
      </dgm:t>
    </dgm:pt>
  </dgm:ptLst>
  <dgm:cxnLst>
    <dgm:cxn modelId="{5DEC8066-7102-4B86-9180-EF91FAD9EE9C}" srcId="{6DCACA92-DA1A-43DE-81C3-5F9888BC31AB}" destId="{A685433B-1D8E-44FB-8DE2-3BD2A2E5600B}" srcOrd="1" destOrd="0" parTransId="{0EE1F31C-2FC3-4ADC-A51B-CFAC94FF4EEC}" sibTransId="{1588EC6B-43A0-4BB3-9BB6-2CE5F47B2A02}"/>
    <dgm:cxn modelId="{F23D0929-1622-490D-A5B0-3323DE2B6DC6}" srcId="{C0059292-33D3-4307-8B65-32C8E371DAA6}" destId="{974165A4-E54E-4236-A02D-D6A92CA8C9A8}" srcOrd="1" destOrd="0" parTransId="{11F4599A-408A-4D9E-A506-FDF9E316253E}" sibTransId="{3C4A2A03-E61B-4CE0-8FFC-49B51A844FBA}"/>
    <dgm:cxn modelId="{DCD8B76E-E640-4831-B6AB-C43E0C8F7E6B}" srcId="{6DCACA92-DA1A-43DE-81C3-5F9888BC31AB}" destId="{C0059292-33D3-4307-8B65-32C8E371DAA6}" srcOrd="0" destOrd="0" parTransId="{0570DA14-10CB-436E-9FB2-CD65E73EED7C}" sibTransId="{44552D6D-F777-40C8-AFE0-99D91F5CE84D}"/>
    <dgm:cxn modelId="{106960FE-DA4F-489D-8A76-3048904F9DC4}" type="presOf" srcId="{A685433B-1D8E-44FB-8DE2-3BD2A2E5600B}" destId="{571C3F9A-60D7-4EEF-92FD-E64130AF72FC}" srcOrd="0" destOrd="0" presId="urn:microsoft.com/office/officeart/2005/8/layout/chevron2"/>
    <dgm:cxn modelId="{8FB77794-6F42-4132-A7C3-729B9F2814CD}" srcId="{C0059292-33D3-4307-8B65-32C8E371DAA6}" destId="{22BD7B13-18A9-4B41-89CF-BC2823FCAD02}" srcOrd="0" destOrd="0" parTransId="{32B30C18-C652-4086-AF24-B0D7D754004B}" sibTransId="{3B9FC143-D23F-4C96-8AA4-C73EE069BD38}"/>
    <dgm:cxn modelId="{853F7119-DCA7-43BF-8D6D-A23951E3E0A3}" srcId="{C0059292-33D3-4307-8B65-32C8E371DAA6}" destId="{CE8096D8-FD80-4B5A-B06C-3239825898E4}" srcOrd="2" destOrd="0" parTransId="{5A57A1B7-0D4B-4B35-9709-EEF5A92B7F08}" sibTransId="{98751FA1-5136-4328-AB34-286ED2668C11}"/>
    <dgm:cxn modelId="{B653E868-3B1E-4C58-93DB-93D34B38B9E9}" type="presOf" srcId="{974165A4-E54E-4236-A02D-D6A92CA8C9A8}" destId="{29D9666F-83B3-42AD-8D35-E983AF47D637}" srcOrd="0" destOrd="1" presId="urn:microsoft.com/office/officeart/2005/8/layout/chevron2"/>
    <dgm:cxn modelId="{A623A92C-91BC-4E29-B7BD-7B521BCECBD9}" srcId="{A685433B-1D8E-44FB-8DE2-3BD2A2E5600B}" destId="{6009B0FB-0ACC-41E9-89D8-43DCE7B8487D}" srcOrd="0" destOrd="0" parTransId="{BB4C934D-4F27-47E9-B879-6836FB084BE2}" sibTransId="{32B2F9A8-5A03-4254-9984-5D78E80C2363}"/>
    <dgm:cxn modelId="{713F6CF9-E690-4C18-A06C-DFCF330E31E0}" type="presOf" srcId="{CE8096D8-FD80-4B5A-B06C-3239825898E4}" destId="{29D9666F-83B3-42AD-8D35-E983AF47D637}" srcOrd="0" destOrd="2" presId="urn:microsoft.com/office/officeart/2005/8/layout/chevron2"/>
    <dgm:cxn modelId="{B12622C5-3910-4510-9518-18C914442C8D}" type="presOf" srcId="{C0059292-33D3-4307-8B65-32C8E371DAA6}" destId="{8FF70D10-3994-4309-A9F6-E6F1C0BC00FD}" srcOrd="0" destOrd="0" presId="urn:microsoft.com/office/officeart/2005/8/layout/chevron2"/>
    <dgm:cxn modelId="{93CC0205-F74B-4AA9-A938-DA17AF46BD5F}" srcId="{A685433B-1D8E-44FB-8DE2-3BD2A2E5600B}" destId="{3DF41EFD-4D14-4E4E-BEB1-77D9CCA5A3D6}" srcOrd="1" destOrd="0" parTransId="{DCA4647B-4FAE-4E60-8D2F-43A0667E6A4F}" sibTransId="{CA7EAAD8-4E97-4120-A944-DA972925CF92}"/>
    <dgm:cxn modelId="{B5F33893-C4C5-46DC-A91A-5B0F18A1FF95}" type="presOf" srcId="{3DF41EFD-4D14-4E4E-BEB1-77D9CCA5A3D6}" destId="{64ABBEB1-58CB-457B-A5BE-AF8E8CA8FE61}" srcOrd="0" destOrd="1" presId="urn:microsoft.com/office/officeart/2005/8/layout/chevron2"/>
    <dgm:cxn modelId="{46125F9D-076F-4072-8BE2-F05943FDAC7B}" type="presOf" srcId="{6009B0FB-0ACC-41E9-89D8-43DCE7B8487D}" destId="{64ABBEB1-58CB-457B-A5BE-AF8E8CA8FE61}" srcOrd="0" destOrd="0" presId="urn:microsoft.com/office/officeart/2005/8/layout/chevron2"/>
    <dgm:cxn modelId="{2A0244A0-FCEC-48BF-9064-387A408D8857}" type="presOf" srcId="{6DCACA92-DA1A-43DE-81C3-5F9888BC31AB}" destId="{A45B8FEE-4C2C-47B4-AA26-7FB781029DB7}" srcOrd="0" destOrd="0" presId="urn:microsoft.com/office/officeart/2005/8/layout/chevron2"/>
    <dgm:cxn modelId="{70F454AC-6BD8-4D64-B46D-BEECFC57D421}" type="presOf" srcId="{22BD7B13-18A9-4B41-89CF-BC2823FCAD02}" destId="{29D9666F-83B3-42AD-8D35-E983AF47D637}" srcOrd="0" destOrd="0" presId="urn:microsoft.com/office/officeart/2005/8/layout/chevron2"/>
    <dgm:cxn modelId="{B825AEFD-3A58-4812-92D4-3E50E0A7D557}" type="presParOf" srcId="{A45B8FEE-4C2C-47B4-AA26-7FB781029DB7}" destId="{B46FF874-14E3-4168-AF5F-FD21007A0D87}" srcOrd="0" destOrd="0" presId="urn:microsoft.com/office/officeart/2005/8/layout/chevron2"/>
    <dgm:cxn modelId="{6B17B598-4001-4831-B3FC-544A630AB5AD}" type="presParOf" srcId="{B46FF874-14E3-4168-AF5F-FD21007A0D87}" destId="{8FF70D10-3994-4309-A9F6-E6F1C0BC00FD}" srcOrd="0" destOrd="0" presId="urn:microsoft.com/office/officeart/2005/8/layout/chevron2"/>
    <dgm:cxn modelId="{88B30344-572E-4C7D-89F5-D7A5625DBD19}" type="presParOf" srcId="{B46FF874-14E3-4168-AF5F-FD21007A0D87}" destId="{29D9666F-83B3-42AD-8D35-E983AF47D637}" srcOrd="1" destOrd="0" presId="urn:microsoft.com/office/officeart/2005/8/layout/chevron2"/>
    <dgm:cxn modelId="{9F009C2A-D222-482F-92D7-440B0486360A}" type="presParOf" srcId="{A45B8FEE-4C2C-47B4-AA26-7FB781029DB7}" destId="{EE8A9173-C65A-4DD6-8F5B-01A2B98A34DA}" srcOrd="1" destOrd="0" presId="urn:microsoft.com/office/officeart/2005/8/layout/chevron2"/>
    <dgm:cxn modelId="{D4AE75E4-81C7-4211-AAFE-8A95A8BB520A}" type="presParOf" srcId="{A45B8FEE-4C2C-47B4-AA26-7FB781029DB7}" destId="{A05622CC-CDE3-4F4E-B245-F53CD3D29F69}" srcOrd="2" destOrd="0" presId="urn:microsoft.com/office/officeart/2005/8/layout/chevron2"/>
    <dgm:cxn modelId="{DB6037C1-3DDB-4FBF-B3A8-A17D78154852}" type="presParOf" srcId="{A05622CC-CDE3-4F4E-B245-F53CD3D29F69}" destId="{571C3F9A-60D7-4EEF-92FD-E64130AF72FC}" srcOrd="0" destOrd="0" presId="urn:microsoft.com/office/officeart/2005/8/layout/chevron2"/>
    <dgm:cxn modelId="{5547D443-A76A-4A51-92B6-B35BE077C8AA}" type="presParOf" srcId="{A05622CC-CDE3-4F4E-B245-F53CD3D29F69}" destId="{64ABBEB1-58CB-457B-A5BE-AF8E8CA8FE6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FB9F9-2F93-476D-ACB1-7DA1128776AF}">
      <dsp:nvSpPr>
        <dsp:cNvPr id="0" name=""/>
        <dsp:cNvSpPr/>
      </dsp:nvSpPr>
      <dsp:spPr>
        <a:xfrm>
          <a:off x="0" y="2472228"/>
          <a:ext cx="1960762" cy="1960762"/>
        </a:xfrm>
        <a:prstGeom prst="donut">
          <a:avLst>
            <a:gd name="adj" fmla="val 20000"/>
          </a:avLst>
        </a:prstGeom>
        <a:solidFill>
          <a:schemeClr val="lt1">
            <a:hueOff val="0"/>
            <a:satOff val="0"/>
            <a:lumOff val="0"/>
            <a:alphaOff val="0"/>
          </a:schemeClr>
        </a:solidFill>
        <a:ln w="508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ED7E813-E11C-4968-8BA7-663F70FB730D}">
      <dsp:nvSpPr>
        <dsp:cNvPr id="0" name=""/>
        <dsp:cNvSpPr/>
      </dsp:nvSpPr>
      <dsp:spPr>
        <a:xfrm rot="17700000">
          <a:off x="693306" y="806231"/>
          <a:ext cx="2437446" cy="1174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just" defTabSz="800100">
            <a:lnSpc>
              <a:spcPct val="90000"/>
            </a:lnSpc>
            <a:spcBef>
              <a:spcPct val="0"/>
            </a:spcBef>
            <a:spcAft>
              <a:spcPct val="35000"/>
            </a:spcAft>
          </a:pPr>
          <a:r>
            <a:rPr lang="en-US" sz="1800" b="1" kern="1200" dirty="0" smtClean="0">
              <a:latin typeface="Candara" panose="020E0502030303020204" pitchFamily="34" charset="0"/>
            </a:rPr>
            <a:t>Vice-Ministerial </a:t>
          </a:r>
          <a:r>
            <a:rPr lang="en-US" sz="1800" b="0" kern="1200" dirty="0" smtClean="0">
              <a:latin typeface="Candara" panose="020E0502030303020204" pitchFamily="34" charset="0"/>
            </a:rPr>
            <a:t>Meeting, November 9</a:t>
          </a:r>
          <a:r>
            <a:rPr lang="en-US" sz="1800" b="0" kern="1200" baseline="30000" dirty="0" smtClean="0">
              <a:latin typeface="Candara" panose="020E0502030303020204" pitchFamily="34" charset="0"/>
            </a:rPr>
            <a:t>th</a:t>
          </a:r>
          <a:r>
            <a:rPr lang="en-US" sz="1800" b="0" kern="1200" dirty="0" smtClean="0">
              <a:latin typeface="Candara" panose="020E0502030303020204" pitchFamily="34" charset="0"/>
            </a:rPr>
            <a:t> -12</a:t>
          </a:r>
          <a:r>
            <a:rPr lang="en-US" sz="1800" b="0" kern="1200" baseline="30000" dirty="0" smtClean="0">
              <a:latin typeface="Candara" panose="020E0502030303020204" pitchFamily="34" charset="0"/>
            </a:rPr>
            <a:t>th</a:t>
          </a:r>
          <a:r>
            <a:rPr lang="en-US" sz="1800" b="0" kern="1200" dirty="0" smtClean="0">
              <a:latin typeface="Candara" panose="020E0502030303020204" pitchFamily="34" charset="0"/>
            </a:rPr>
            <a:t> </a:t>
          </a:r>
          <a:endParaRPr lang="es-CR" sz="1800" b="0" kern="1200" dirty="0">
            <a:latin typeface="Candara" panose="020E0502030303020204" pitchFamily="34" charset="0"/>
          </a:endParaRPr>
        </a:p>
      </dsp:txBody>
      <dsp:txXfrm>
        <a:off x="693306" y="806231"/>
        <a:ext cx="2437446" cy="1174660"/>
      </dsp:txXfrm>
    </dsp:sp>
    <dsp:sp modelId="{E8A29428-4148-4413-ADEE-554279ADDA97}">
      <dsp:nvSpPr>
        <dsp:cNvPr id="0" name=""/>
        <dsp:cNvSpPr/>
      </dsp:nvSpPr>
      <dsp:spPr>
        <a:xfrm>
          <a:off x="2109326" y="2894417"/>
          <a:ext cx="1017760" cy="1017760"/>
        </a:xfrm>
        <a:prstGeom prst="ellipse">
          <a:avLst/>
        </a:prstGeom>
        <a:blipFill rotWithShape="0">
          <a:blip xmlns:r="http://schemas.openxmlformats.org/officeDocument/2006/relationships" r:embed="rId1"/>
          <a:stretch>
            <a:fillRect/>
          </a:stretch>
        </a:blipFill>
        <a:ln w="508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EA27EEF-819E-405A-BDC0-A87A12D87DE1}">
      <dsp:nvSpPr>
        <dsp:cNvPr id="0" name=""/>
        <dsp:cNvSpPr/>
      </dsp:nvSpPr>
      <dsp:spPr>
        <a:xfrm rot="17700000">
          <a:off x="846436" y="4364273"/>
          <a:ext cx="2108505" cy="1016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lvl="0" algn="just" defTabSz="800100">
            <a:lnSpc>
              <a:spcPct val="90000"/>
            </a:lnSpc>
            <a:spcBef>
              <a:spcPct val="0"/>
            </a:spcBef>
            <a:spcAft>
              <a:spcPct val="35000"/>
            </a:spcAft>
          </a:pPr>
          <a:r>
            <a:rPr lang="en-US" sz="1800" b="0" kern="1200" dirty="0" smtClean="0">
              <a:latin typeface="Candara" panose="020E0502030303020204" pitchFamily="34" charset="0"/>
            </a:rPr>
            <a:t>Meeting of the </a:t>
          </a:r>
          <a:r>
            <a:rPr lang="en-US" sz="1800" b="1" kern="1200" dirty="0" smtClean="0">
              <a:latin typeface="Candara" panose="020E0502030303020204" pitchFamily="34" charset="0"/>
            </a:rPr>
            <a:t>Troika</a:t>
          </a:r>
          <a:r>
            <a:rPr lang="en-US" sz="1800" b="0" kern="1200" dirty="0" smtClean="0">
              <a:latin typeface="Candara" panose="020E0502030303020204" pitchFamily="34" charset="0"/>
            </a:rPr>
            <a:t>, February 18</a:t>
          </a:r>
          <a:r>
            <a:rPr lang="en-US" sz="1800" b="0" kern="1200" baseline="30000" dirty="0" smtClean="0">
              <a:latin typeface="Candara" panose="020E0502030303020204" pitchFamily="34" charset="0"/>
            </a:rPr>
            <a:t>th</a:t>
          </a:r>
          <a:r>
            <a:rPr lang="en-US" sz="1800" b="0" kern="1200" dirty="0" smtClean="0">
              <a:latin typeface="Candara" panose="020E0502030303020204" pitchFamily="34" charset="0"/>
            </a:rPr>
            <a:t> -19</a:t>
          </a:r>
          <a:r>
            <a:rPr lang="en-US" sz="1800" b="0" kern="1200" baseline="30000" dirty="0" smtClean="0">
              <a:latin typeface="Candara" panose="020E0502030303020204" pitchFamily="34" charset="0"/>
            </a:rPr>
            <a:t>th,</a:t>
          </a:r>
          <a:endParaRPr lang="es-CR" sz="1800" b="0" kern="1200" dirty="0">
            <a:latin typeface="Candara" panose="020E0502030303020204" pitchFamily="34" charset="0"/>
          </a:endParaRPr>
        </a:p>
      </dsp:txBody>
      <dsp:txXfrm>
        <a:off x="846436" y="4364273"/>
        <a:ext cx="2108505" cy="1016642"/>
      </dsp:txXfrm>
    </dsp:sp>
    <dsp:sp modelId="{1B92FF97-CDEF-4047-BD9C-CC07D24FCC83}">
      <dsp:nvSpPr>
        <dsp:cNvPr id="0" name=""/>
        <dsp:cNvSpPr/>
      </dsp:nvSpPr>
      <dsp:spPr>
        <a:xfrm rot="17700000">
          <a:off x="2223978" y="1478973"/>
          <a:ext cx="2108505" cy="1016642"/>
        </a:xfrm>
        <a:prstGeom prst="rect">
          <a:avLst/>
        </a:prstGeom>
        <a:noFill/>
        <a:ln>
          <a:noFill/>
        </a:ln>
        <a:effectLst/>
      </dsp:spPr>
      <dsp:style>
        <a:lnRef idx="0">
          <a:scrgbClr r="0" g="0" b="0"/>
        </a:lnRef>
        <a:fillRef idx="0">
          <a:scrgbClr r="0" g="0" b="0"/>
        </a:fillRef>
        <a:effectRef idx="0">
          <a:scrgbClr r="0" g="0" b="0"/>
        </a:effectRef>
        <a:fontRef idx="minor"/>
      </dsp:style>
    </dsp:sp>
    <dsp:sp modelId="{588DCFB5-3CEC-40EB-911D-9154383F9194}">
      <dsp:nvSpPr>
        <dsp:cNvPr id="0" name=""/>
        <dsp:cNvSpPr/>
      </dsp:nvSpPr>
      <dsp:spPr>
        <a:xfrm>
          <a:off x="3274621" y="2894417"/>
          <a:ext cx="1017760" cy="1017760"/>
        </a:xfrm>
        <a:prstGeom prst="ellipse">
          <a:avLst/>
        </a:prstGeom>
        <a:blipFill rotWithShape="0">
          <a:blip xmlns:r="http://schemas.openxmlformats.org/officeDocument/2006/relationships" r:embed="rId2"/>
          <a:stretch>
            <a:fillRect/>
          </a:stretch>
        </a:blipFill>
        <a:ln w="508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09F2BD9-4F29-4475-BDD5-7533F819EC42}">
      <dsp:nvSpPr>
        <dsp:cNvPr id="0" name=""/>
        <dsp:cNvSpPr/>
      </dsp:nvSpPr>
      <dsp:spPr>
        <a:xfrm rot="17700000">
          <a:off x="2225007" y="4370047"/>
          <a:ext cx="2108505" cy="1016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lvl="0" algn="just" defTabSz="800100">
            <a:lnSpc>
              <a:spcPct val="90000"/>
            </a:lnSpc>
            <a:spcBef>
              <a:spcPct val="0"/>
            </a:spcBef>
            <a:spcAft>
              <a:spcPct val="35000"/>
            </a:spcAft>
          </a:pPr>
          <a:r>
            <a:rPr lang="en-US" sz="1800" b="0" kern="1200" dirty="0" smtClean="0">
              <a:latin typeface="Candara" panose="020E0502030303020204" pitchFamily="34" charset="0"/>
            </a:rPr>
            <a:t>Workshop on  Validation of documents relating to </a:t>
          </a:r>
          <a:r>
            <a:rPr lang="en-US" sz="1800" b="1" kern="1200" dirty="0" smtClean="0">
              <a:latin typeface="Candara" panose="020E0502030303020204" pitchFamily="34" charset="0"/>
            </a:rPr>
            <a:t>Children</a:t>
          </a:r>
          <a:r>
            <a:rPr lang="en-US" sz="1800" b="0" kern="1200" dirty="0" smtClean="0">
              <a:latin typeface="Candara" panose="020E0502030303020204" pitchFamily="34" charset="0"/>
            </a:rPr>
            <a:t> March 7</a:t>
          </a:r>
          <a:r>
            <a:rPr lang="en-US" sz="1800" b="0" kern="1200" baseline="30000" dirty="0" smtClean="0">
              <a:latin typeface="Candara" panose="020E0502030303020204" pitchFamily="34" charset="0"/>
            </a:rPr>
            <a:t>th</a:t>
          </a:r>
          <a:r>
            <a:rPr lang="en-US" sz="1800" b="0" kern="1200" dirty="0" smtClean="0">
              <a:latin typeface="Candara" panose="020E0502030303020204" pitchFamily="34" charset="0"/>
            </a:rPr>
            <a:t>-12</a:t>
          </a:r>
          <a:r>
            <a:rPr lang="en-US" sz="1800" b="0" kern="1200" baseline="30000" dirty="0" smtClean="0">
              <a:latin typeface="Candara" panose="020E0502030303020204" pitchFamily="34" charset="0"/>
            </a:rPr>
            <a:t>th</a:t>
          </a:r>
          <a:endParaRPr lang="es-CR" sz="1800" b="0" kern="1200" dirty="0">
            <a:latin typeface="Candara" panose="020E0502030303020204" pitchFamily="34" charset="0"/>
          </a:endParaRPr>
        </a:p>
      </dsp:txBody>
      <dsp:txXfrm>
        <a:off x="2225007" y="4370047"/>
        <a:ext cx="2108505" cy="1016642"/>
      </dsp:txXfrm>
    </dsp:sp>
    <dsp:sp modelId="{5E2FE096-00CD-4ACB-91B1-40F1C17CABB2}">
      <dsp:nvSpPr>
        <dsp:cNvPr id="0" name=""/>
        <dsp:cNvSpPr/>
      </dsp:nvSpPr>
      <dsp:spPr>
        <a:xfrm rot="17700000">
          <a:off x="3389273" y="1478973"/>
          <a:ext cx="2108505" cy="1016642"/>
        </a:xfrm>
        <a:prstGeom prst="rect">
          <a:avLst/>
        </a:prstGeom>
        <a:noFill/>
        <a:ln>
          <a:noFill/>
        </a:ln>
        <a:effectLst/>
      </dsp:spPr>
      <dsp:style>
        <a:lnRef idx="0">
          <a:scrgbClr r="0" g="0" b="0"/>
        </a:lnRef>
        <a:fillRef idx="0">
          <a:scrgbClr r="0" g="0" b="0"/>
        </a:fillRef>
        <a:effectRef idx="0">
          <a:scrgbClr r="0" g="0" b="0"/>
        </a:effectRef>
        <a:fontRef idx="minor"/>
      </dsp:style>
    </dsp:sp>
    <dsp:sp modelId="{CD6DFBB7-DE12-4263-821D-C3562D860888}">
      <dsp:nvSpPr>
        <dsp:cNvPr id="0" name=""/>
        <dsp:cNvSpPr/>
      </dsp:nvSpPr>
      <dsp:spPr>
        <a:xfrm>
          <a:off x="4440073" y="2422915"/>
          <a:ext cx="1960762" cy="1960762"/>
        </a:xfrm>
        <a:prstGeom prst="donut">
          <a:avLst>
            <a:gd name="adj" fmla="val 20000"/>
          </a:avLst>
        </a:prstGeom>
        <a:solidFill>
          <a:schemeClr val="lt1">
            <a:hueOff val="0"/>
            <a:satOff val="0"/>
            <a:lumOff val="0"/>
            <a:alphaOff val="0"/>
          </a:schemeClr>
        </a:solidFill>
        <a:ln w="508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D03CB19-51F4-4821-AD8D-76D83773574E}">
      <dsp:nvSpPr>
        <dsp:cNvPr id="0" name=""/>
        <dsp:cNvSpPr/>
      </dsp:nvSpPr>
      <dsp:spPr>
        <a:xfrm rot="17700000">
          <a:off x="5130957" y="824493"/>
          <a:ext cx="2437446" cy="1174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just" defTabSz="800100">
            <a:lnSpc>
              <a:spcPct val="90000"/>
            </a:lnSpc>
            <a:spcBef>
              <a:spcPct val="0"/>
            </a:spcBef>
            <a:spcAft>
              <a:spcPct val="35000"/>
            </a:spcAft>
          </a:pPr>
          <a:r>
            <a:rPr lang="en-US" sz="1800" b="0" kern="1200" dirty="0" smtClean="0">
              <a:latin typeface="Candara" panose="020E0502030303020204" pitchFamily="34" charset="0"/>
            </a:rPr>
            <a:t>Follow-up on the Work of the Group on Migrant </a:t>
          </a:r>
          <a:r>
            <a:rPr lang="en-US" sz="1800" b="1" kern="1200" dirty="0" smtClean="0">
              <a:latin typeface="Candara" panose="020E0502030303020204" pitchFamily="34" charset="0"/>
            </a:rPr>
            <a:t>Childhood</a:t>
          </a:r>
          <a:r>
            <a:rPr lang="en-US" sz="1800" b="0" kern="1200" dirty="0" smtClean="0">
              <a:latin typeface="Candara" panose="020E0502030303020204" pitchFamily="34" charset="0"/>
            </a:rPr>
            <a:t> 10</a:t>
          </a:r>
          <a:r>
            <a:rPr lang="en-US" sz="1800" b="0" kern="1200" baseline="30000" dirty="0" smtClean="0">
              <a:latin typeface="Candara" panose="020E0502030303020204" pitchFamily="34" charset="0"/>
            </a:rPr>
            <a:t>th</a:t>
          </a:r>
          <a:r>
            <a:rPr lang="en-US" sz="1800" b="0" kern="1200" dirty="0" smtClean="0">
              <a:latin typeface="Candara" panose="020E0502030303020204" pitchFamily="34" charset="0"/>
            </a:rPr>
            <a:t> -11</a:t>
          </a:r>
          <a:r>
            <a:rPr lang="en-US" sz="1800" b="0" kern="1200" baseline="30000" dirty="0" smtClean="0">
              <a:latin typeface="Candara" panose="020E0502030303020204" pitchFamily="34" charset="0"/>
            </a:rPr>
            <a:t>th</a:t>
          </a:r>
          <a:r>
            <a:rPr lang="en-US" sz="1800" b="0" kern="1200" dirty="0" smtClean="0">
              <a:latin typeface="Candara" panose="020E0502030303020204" pitchFamily="34" charset="0"/>
            </a:rPr>
            <a:t> </a:t>
          </a:r>
          <a:endParaRPr lang="es-CR" sz="1800" b="0" kern="1200" dirty="0">
            <a:latin typeface="Candara" panose="020E0502030303020204" pitchFamily="34" charset="0"/>
          </a:endParaRPr>
        </a:p>
      </dsp:txBody>
      <dsp:txXfrm>
        <a:off x="5130957" y="824493"/>
        <a:ext cx="2437446" cy="1174660"/>
      </dsp:txXfrm>
    </dsp:sp>
    <dsp:sp modelId="{635036A1-0D6B-4120-B2ED-269249C875CB}">
      <dsp:nvSpPr>
        <dsp:cNvPr id="0" name=""/>
        <dsp:cNvSpPr/>
      </dsp:nvSpPr>
      <dsp:spPr>
        <a:xfrm>
          <a:off x="6548527" y="2894417"/>
          <a:ext cx="1017760" cy="1017760"/>
        </a:xfrm>
        <a:prstGeom prst="ellipse">
          <a:avLst/>
        </a:prstGeom>
        <a:blipFill rotWithShape="0">
          <a:blip xmlns:r="http://schemas.openxmlformats.org/officeDocument/2006/relationships" r:embed="rId3"/>
          <a:stretch>
            <a:fillRect/>
          </a:stretch>
        </a:blipFill>
        <a:ln w="508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C0FF715-2D8D-4E20-85F3-E96D2241AFF3}">
      <dsp:nvSpPr>
        <dsp:cNvPr id="0" name=""/>
        <dsp:cNvSpPr/>
      </dsp:nvSpPr>
      <dsp:spPr>
        <a:xfrm rot="17830420">
          <a:off x="5363303" y="4336517"/>
          <a:ext cx="2108505" cy="1016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lvl="0" algn="just" defTabSz="800100">
            <a:lnSpc>
              <a:spcPct val="90000"/>
            </a:lnSpc>
            <a:spcBef>
              <a:spcPct val="0"/>
            </a:spcBef>
            <a:spcAft>
              <a:spcPct val="35000"/>
            </a:spcAft>
          </a:pPr>
          <a:r>
            <a:rPr lang="en-US" sz="1800" b="1" kern="1200" dirty="0" smtClean="0">
              <a:latin typeface="Candara" panose="020E0502030303020204" pitchFamily="34" charset="0"/>
            </a:rPr>
            <a:t>RCGM</a:t>
          </a:r>
          <a:r>
            <a:rPr lang="en-US" sz="1800" b="0" kern="1200" dirty="0" smtClean="0">
              <a:latin typeface="Candara" panose="020E0502030303020204" pitchFamily="34" charset="0"/>
            </a:rPr>
            <a:t> Meeting June 7</a:t>
          </a:r>
          <a:r>
            <a:rPr lang="en-US" sz="1800" b="0" kern="1200" baseline="30000" dirty="0" smtClean="0">
              <a:latin typeface="Candara" panose="020E0502030303020204" pitchFamily="34" charset="0"/>
            </a:rPr>
            <a:t>th</a:t>
          </a:r>
          <a:r>
            <a:rPr lang="en-US" sz="1800" b="0" kern="1200" dirty="0" smtClean="0">
              <a:latin typeface="Candara" panose="020E0502030303020204" pitchFamily="34" charset="0"/>
            </a:rPr>
            <a:t> -9</a:t>
          </a:r>
          <a:r>
            <a:rPr lang="en-US" sz="1800" b="0" kern="1200" baseline="30000" dirty="0" smtClean="0">
              <a:latin typeface="Candara" panose="020E0502030303020204" pitchFamily="34" charset="0"/>
            </a:rPr>
            <a:t>th</a:t>
          </a:r>
          <a:r>
            <a:rPr lang="en-US" sz="1800" b="0" kern="1200" dirty="0" smtClean="0">
              <a:latin typeface="Candara" panose="020E0502030303020204" pitchFamily="34" charset="0"/>
            </a:rPr>
            <a:t> </a:t>
          </a:r>
          <a:endParaRPr lang="es-CR" sz="1800" b="0" kern="1200" dirty="0">
            <a:latin typeface="Candara" panose="020E0502030303020204" pitchFamily="34" charset="0"/>
          </a:endParaRPr>
        </a:p>
      </dsp:txBody>
      <dsp:txXfrm>
        <a:off x="5363303" y="4336517"/>
        <a:ext cx="2108505" cy="1016642"/>
      </dsp:txXfrm>
    </dsp:sp>
    <dsp:sp modelId="{DF25D936-F76A-4B1A-A044-47F76CA7A2BC}">
      <dsp:nvSpPr>
        <dsp:cNvPr id="0" name=""/>
        <dsp:cNvSpPr/>
      </dsp:nvSpPr>
      <dsp:spPr>
        <a:xfrm rot="17700000">
          <a:off x="6663180" y="1478973"/>
          <a:ext cx="2108505" cy="1016642"/>
        </a:xfrm>
        <a:prstGeom prst="rect">
          <a:avLst/>
        </a:prstGeom>
        <a:noFill/>
        <a:ln>
          <a:noFill/>
        </a:ln>
        <a:effectLst/>
      </dsp:spPr>
      <dsp:style>
        <a:lnRef idx="0">
          <a:scrgbClr r="0" g="0" b="0"/>
        </a:lnRef>
        <a:fillRef idx="0">
          <a:scrgbClr r="0" g="0" b="0"/>
        </a:fillRef>
        <a:effectRef idx="0">
          <a:scrgbClr r="0" g="0" b="0"/>
        </a:effectRef>
        <a:fontRef idx="minor"/>
      </dsp:style>
    </dsp:sp>
    <dsp:sp modelId="{2712F1D6-9674-4C58-80F8-9EB39F32F4F6}">
      <dsp:nvSpPr>
        <dsp:cNvPr id="0" name=""/>
        <dsp:cNvSpPr/>
      </dsp:nvSpPr>
      <dsp:spPr>
        <a:xfrm>
          <a:off x="7713823" y="2894417"/>
          <a:ext cx="1017760" cy="1017760"/>
        </a:xfrm>
        <a:prstGeom prst="ellipse">
          <a:avLst/>
        </a:prstGeom>
        <a:blipFill rotWithShape="0">
          <a:blip xmlns:r="http://schemas.openxmlformats.org/officeDocument/2006/relationships" r:embed="rId4"/>
          <a:stretch>
            <a:fillRect/>
          </a:stretch>
        </a:blipFill>
        <a:ln w="508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65FC555-3DCC-4A93-8B45-7DFE7135B286}">
      <dsp:nvSpPr>
        <dsp:cNvPr id="0" name=""/>
        <dsp:cNvSpPr/>
      </dsp:nvSpPr>
      <dsp:spPr>
        <a:xfrm rot="17700000">
          <a:off x="6760813" y="4370047"/>
          <a:ext cx="2108505" cy="1016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lvl="0" algn="just" defTabSz="800100">
            <a:lnSpc>
              <a:spcPct val="90000"/>
            </a:lnSpc>
            <a:spcBef>
              <a:spcPct val="0"/>
            </a:spcBef>
            <a:spcAft>
              <a:spcPct val="35000"/>
            </a:spcAft>
          </a:pPr>
          <a:r>
            <a:rPr lang="en-US" sz="1800" b="0" kern="1200" dirty="0" smtClean="0">
              <a:latin typeface="Candara" panose="020E0502030303020204" pitchFamily="34" charset="0"/>
            </a:rPr>
            <a:t>Group on </a:t>
          </a:r>
          <a:r>
            <a:rPr lang="en-US" sz="1800" b="1" kern="1200" dirty="0" smtClean="0">
              <a:latin typeface="Candara" panose="020E0502030303020204" pitchFamily="34" charset="0"/>
            </a:rPr>
            <a:t>Extra-Continental </a:t>
          </a:r>
          <a:r>
            <a:rPr lang="en-US" sz="1800" b="1" kern="1200" dirty="0" smtClean="0">
              <a:latin typeface="Candara" panose="020E0502030303020204" pitchFamily="34" charset="0"/>
            </a:rPr>
            <a:t>Migration </a:t>
          </a:r>
          <a:r>
            <a:rPr lang="en-US" sz="1800" b="0" kern="1200" dirty="0" smtClean="0">
              <a:latin typeface="Candara" panose="020E0502030303020204" pitchFamily="34" charset="0"/>
            </a:rPr>
            <a:t>July </a:t>
          </a:r>
          <a:r>
            <a:rPr lang="en-US" sz="1800" b="0" kern="1200" dirty="0" smtClean="0">
              <a:latin typeface="Candara" panose="020E0502030303020204" pitchFamily="34" charset="0"/>
            </a:rPr>
            <a:t>13</a:t>
          </a:r>
          <a:r>
            <a:rPr lang="en-US" sz="1800" b="0" kern="1200" baseline="30000" dirty="0" smtClean="0">
              <a:latin typeface="Candara" panose="020E0502030303020204" pitchFamily="34" charset="0"/>
            </a:rPr>
            <a:t>th</a:t>
          </a:r>
          <a:r>
            <a:rPr lang="en-US" sz="1800" b="0" kern="1200" dirty="0" smtClean="0">
              <a:latin typeface="Candara" panose="020E0502030303020204" pitchFamily="34" charset="0"/>
            </a:rPr>
            <a:t> -14</a:t>
          </a:r>
          <a:r>
            <a:rPr lang="en-US" sz="1800" b="0" kern="1200" baseline="30000" dirty="0" smtClean="0">
              <a:latin typeface="Candara" panose="020E0502030303020204" pitchFamily="34" charset="0"/>
            </a:rPr>
            <a:t>th</a:t>
          </a:r>
          <a:r>
            <a:rPr lang="en-US" sz="1800" b="0" kern="1200" dirty="0" smtClean="0">
              <a:latin typeface="Candara" panose="020E0502030303020204" pitchFamily="34" charset="0"/>
            </a:rPr>
            <a:t> , 2016)</a:t>
          </a:r>
          <a:endParaRPr lang="es-CR" sz="1800" b="0" kern="1200" dirty="0">
            <a:latin typeface="Candara" panose="020E0502030303020204" pitchFamily="34" charset="0"/>
          </a:endParaRPr>
        </a:p>
      </dsp:txBody>
      <dsp:txXfrm>
        <a:off x="6760813" y="4370047"/>
        <a:ext cx="2108505" cy="1016642"/>
      </dsp:txXfrm>
    </dsp:sp>
    <dsp:sp modelId="{0B996669-9ADA-45F2-A97C-03FEB1ED94E2}">
      <dsp:nvSpPr>
        <dsp:cNvPr id="0" name=""/>
        <dsp:cNvSpPr/>
      </dsp:nvSpPr>
      <dsp:spPr>
        <a:xfrm rot="17700000">
          <a:off x="7828475" y="1478973"/>
          <a:ext cx="2108505" cy="101664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AC7F0-21C8-464E-9C1B-0C094262B9DF}">
      <dsp:nvSpPr>
        <dsp:cNvPr id="0" name=""/>
        <dsp:cNvSpPr/>
      </dsp:nvSpPr>
      <dsp:spPr>
        <a:xfrm>
          <a:off x="0" y="1936000"/>
          <a:ext cx="9036496" cy="2581334"/>
        </a:xfrm>
        <a:prstGeom prst="notchedRightArrow">
          <a:avLst/>
        </a:prstGeom>
        <a:solidFill>
          <a:schemeClr val="dk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6CC8C45E-B3CE-40A7-B6A5-464CA275BC80}">
      <dsp:nvSpPr>
        <dsp:cNvPr id="0" name=""/>
        <dsp:cNvSpPr/>
      </dsp:nvSpPr>
      <dsp:spPr>
        <a:xfrm>
          <a:off x="2203" y="0"/>
          <a:ext cx="1443500" cy="258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lvl="0" algn="ctr" defTabSz="2889250">
            <a:lnSpc>
              <a:spcPct val="90000"/>
            </a:lnSpc>
            <a:spcBef>
              <a:spcPct val="0"/>
            </a:spcBef>
            <a:spcAft>
              <a:spcPct val="35000"/>
            </a:spcAft>
          </a:pPr>
          <a:endParaRPr lang="es-CR" sz="6500" kern="1200"/>
        </a:p>
      </dsp:txBody>
      <dsp:txXfrm>
        <a:off x="2203" y="0"/>
        <a:ext cx="1443500" cy="2581334"/>
      </dsp:txXfrm>
    </dsp:sp>
    <dsp:sp modelId="{038E83DB-FD74-4A43-815E-C3C7039ACD57}">
      <dsp:nvSpPr>
        <dsp:cNvPr id="0" name=""/>
        <dsp:cNvSpPr/>
      </dsp:nvSpPr>
      <dsp:spPr>
        <a:xfrm>
          <a:off x="311001" y="2721287"/>
          <a:ext cx="1052816" cy="1010760"/>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0567DD5-6A2C-4F1E-9B29-95C33BE60A16}">
      <dsp:nvSpPr>
        <dsp:cNvPr id="0" name=""/>
        <dsp:cNvSpPr/>
      </dsp:nvSpPr>
      <dsp:spPr>
        <a:xfrm>
          <a:off x="1517879" y="3872001"/>
          <a:ext cx="2065736" cy="258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just" defTabSz="889000">
            <a:lnSpc>
              <a:spcPct val="90000"/>
            </a:lnSpc>
            <a:spcBef>
              <a:spcPct val="0"/>
            </a:spcBef>
            <a:spcAft>
              <a:spcPct val="35000"/>
            </a:spcAft>
          </a:pPr>
          <a:r>
            <a:rPr lang="en-GB" sz="2000" b="0" kern="1200" dirty="0" smtClean="0">
              <a:latin typeface="Candara" panose="020E0502030303020204" pitchFamily="34" charset="0"/>
            </a:rPr>
            <a:t>Virtual Meeting of the Technical Group on </a:t>
          </a:r>
          <a:r>
            <a:rPr lang="en-GB" sz="2000" b="1" kern="1200" dirty="0" smtClean="0">
              <a:latin typeface="Candara" panose="020E0502030303020204" pitchFamily="34" charset="0"/>
            </a:rPr>
            <a:t>Extra-regionals</a:t>
          </a:r>
        </a:p>
        <a:p>
          <a:pPr lvl="0" algn="just" defTabSz="889000">
            <a:lnSpc>
              <a:spcPct val="90000"/>
            </a:lnSpc>
            <a:spcBef>
              <a:spcPct val="0"/>
            </a:spcBef>
            <a:spcAft>
              <a:spcPct val="35000"/>
            </a:spcAft>
          </a:pPr>
          <a:r>
            <a:rPr lang="en-GB" sz="2000" b="0" kern="1200" dirty="0" smtClean="0">
              <a:latin typeface="Candara" panose="020E0502030303020204" pitchFamily="34" charset="0"/>
            </a:rPr>
            <a:t>August 26</a:t>
          </a:r>
          <a:r>
            <a:rPr lang="en-GB" sz="2000" b="0" kern="1200" baseline="30000" dirty="0" smtClean="0">
              <a:latin typeface="Candara" panose="020E0502030303020204" pitchFamily="34" charset="0"/>
            </a:rPr>
            <a:t>th </a:t>
          </a:r>
          <a:r>
            <a:rPr lang="en-GB" sz="2000" b="0" kern="1200" dirty="0" smtClean="0">
              <a:latin typeface="Candara" panose="020E0502030303020204" pitchFamily="34" charset="0"/>
            </a:rPr>
            <a:t> </a:t>
          </a:r>
          <a:endParaRPr lang="es-CR" sz="2000" b="0" kern="1200" dirty="0">
            <a:latin typeface="Candara" panose="020E0502030303020204" pitchFamily="34" charset="0"/>
          </a:endParaRPr>
        </a:p>
      </dsp:txBody>
      <dsp:txXfrm>
        <a:off x="1517879" y="3872001"/>
        <a:ext cx="2065736" cy="2581334"/>
      </dsp:txXfrm>
    </dsp:sp>
    <dsp:sp modelId="{6A4808C0-D16F-458D-A25E-50D402A30AD7}">
      <dsp:nvSpPr>
        <dsp:cNvPr id="0" name=""/>
        <dsp:cNvSpPr/>
      </dsp:nvSpPr>
      <dsp:spPr>
        <a:xfrm>
          <a:off x="2028662" y="2721287"/>
          <a:ext cx="1044169" cy="1010760"/>
        </a:xfrm>
        <a:prstGeom prst="ellipse">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7B27FF9-4EED-43E0-860B-E7DBD2B186D9}">
      <dsp:nvSpPr>
        <dsp:cNvPr id="0" name=""/>
        <dsp:cNvSpPr/>
      </dsp:nvSpPr>
      <dsp:spPr>
        <a:xfrm>
          <a:off x="3785128" y="105654"/>
          <a:ext cx="1443500" cy="258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just" defTabSz="889000">
            <a:lnSpc>
              <a:spcPct val="90000"/>
            </a:lnSpc>
            <a:spcBef>
              <a:spcPct val="0"/>
            </a:spcBef>
            <a:spcAft>
              <a:spcPct val="35000"/>
            </a:spcAft>
          </a:pPr>
          <a:r>
            <a:rPr lang="en-US" sz="2000" b="1" kern="1200" dirty="0" smtClean="0">
              <a:latin typeface="Candara" panose="020E0502030303020204" pitchFamily="34" charset="0"/>
            </a:rPr>
            <a:t>Virtual</a:t>
          </a:r>
          <a:r>
            <a:rPr lang="en-US" sz="2000" b="0" kern="1200" dirty="0" smtClean="0">
              <a:latin typeface="Candara" panose="020E0502030303020204" pitchFamily="34" charset="0"/>
            </a:rPr>
            <a:t> Meeting </a:t>
          </a:r>
          <a:r>
            <a:rPr lang="en-US" sz="2000" b="1" kern="1200" dirty="0" smtClean="0">
              <a:latin typeface="Candara" panose="020E0502030303020204" pitchFamily="34" charset="0"/>
            </a:rPr>
            <a:t>Troika</a:t>
          </a:r>
          <a:r>
            <a:rPr lang="en-US" sz="2000" b="0" kern="1200" dirty="0" smtClean="0">
              <a:latin typeface="Candara" panose="020E0502030303020204" pitchFamily="34" charset="0"/>
            </a:rPr>
            <a:t> on </a:t>
          </a:r>
          <a:r>
            <a:rPr lang="en-US" sz="2000" b="1" kern="1200" dirty="0" smtClean="0">
              <a:latin typeface="Candara" panose="020E0502030303020204" pitchFamily="34" charset="0"/>
            </a:rPr>
            <a:t>Migrant Children</a:t>
          </a:r>
        </a:p>
        <a:p>
          <a:pPr lvl="0" algn="just" defTabSz="889000">
            <a:lnSpc>
              <a:spcPct val="90000"/>
            </a:lnSpc>
            <a:spcBef>
              <a:spcPct val="0"/>
            </a:spcBef>
            <a:spcAft>
              <a:spcPct val="35000"/>
            </a:spcAft>
          </a:pPr>
          <a:r>
            <a:rPr lang="en-US" sz="2000" b="0" kern="1200" dirty="0" smtClean="0">
              <a:latin typeface="Candara" panose="020E0502030303020204" pitchFamily="34" charset="0"/>
            </a:rPr>
            <a:t>September 2</a:t>
          </a:r>
          <a:r>
            <a:rPr lang="en-US" sz="2000" b="0" kern="1200" baseline="30000" dirty="0" smtClean="0">
              <a:latin typeface="Candara" panose="020E0502030303020204" pitchFamily="34" charset="0"/>
            </a:rPr>
            <a:t>nd</a:t>
          </a:r>
          <a:endParaRPr lang="es-CR" sz="1400" b="0" kern="1200" dirty="0">
            <a:latin typeface="Garamond" panose="02020404030301010803" pitchFamily="18" charset="0"/>
          </a:endParaRPr>
        </a:p>
      </dsp:txBody>
      <dsp:txXfrm>
        <a:off x="3785128" y="105654"/>
        <a:ext cx="1443500" cy="2581334"/>
      </dsp:txXfrm>
    </dsp:sp>
    <dsp:sp modelId="{79DF9694-1983-41B0-991F-C1D2E6BF89D2}">
      <dsp:nvSpPr>
        <dsp:cNvPr id="0" name=""/>
        <dsp:cNvSpPr/>
      </dsp:nvSpPr>
      <dsp:spPr>
        <a:xfrm>
          <a:off x="3848835" y="2721287"/>
          <a:ext cx="1057411" cy="1010760"/>
        </a:xfrm>
        <a:prstGeom prst="ellipse">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72D038D-AA44-4BB0-B200-DFE128D39C64}">
      <dsp:nvSpPr>
        <dsp:cNvPr id="0" name=""/>
        <dsp:cNvSpPr/>
      </dsp:nvSpPr>
      <dsp:spPr>
        <a:xfrm>
          <a:off x="5198835" y="3872001"/>
          <a:ext cx="1443500" cy="258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just" defTabSz="889000">
            <a:lnSpc>
              <a:spcPct val="90000"/>
            </a:lnSpc>
            <a:spcBef>
              <a:spcPct val="0"/>
            </a:spcBef>
            <a:spcAft>
              <a:spcPct val="35000"/>
            </a:spcAft>
          </a:pPr>
          <a:r>
            <a:rPr lang="en-US" sz="2000" b="0" kern="1200" dirty="0" smtClean="0">
              <a:latin typeface="Candara" panose="020E0502030303020204" pitchFamily="34" charset="0"/>
            </a:rPr>
            <a:t>Workshop </a:t>
          </a:r>
          <a:r>
            <a:rPr lang="en-US" sz="2000" b="1" kern="1200" dirty="0" smtClean="0">
              <a:latin typeface="Candara" panose="020E0502030303020204" pitchFamily="34" charset="0"/>
            </a:rPr>
            <a:t>Migration &amp; Health </a:t>
          </a:r>
          <a:r>
            <a:rPr lang="en-US" sz="2000" b="0" kern="1200" dirty="0" smtClean="0">
              <a:latin typeface="Candara" panose="020E0502030303020204" pitchFamily="34" charset="0"/>
            </a:rPr>
            <a:t>Costa Rica, September 28-29</a:t>
          </a:r>
          <a:endParaRPr lang="es-CR" sz="2000" b="0" kern="1200" dirty="0">
            <a:latin typeface="Candara" panose="020E0502030303020204" pitchFamily="34" charset="0"/>
          </a:endParaRPr>
        </a:p>
      </dsp:txBody>
      <dsp:txXfrm>
        <a:off x="5198835" y="3872001"/>
        <a:ext cx="1443500" cy="2581334"/>
      </dsp:txXfrm>
    </dsp:sp>
    <dsp:sp modelId="{D2347601-6D29-4DF5-B2C5-0F07C43DEB22}">
      <dsp:nvSpPr>
        <dsp:cNvPr id="0" name=""/>
        <dsp:cNvSpPr/>
      </dsp:nvSpPr>
      <dsp:spPr>
        <a:xfrm>
          <a:off x="5321564" y="2721287"/>
          <a:ext cx="981971" cy="1010760"/>
        </a:xfrm>
        <a:prstGeom prst="ellipse">
          <a:avLst/>
        </a:prstGeom>
        <a:blipFill rotWithShape="0">
          <a:blip xmlns:r="http://schemas.openxmlformats.org/officeDocument/2006/relationships" r:embed="rId4"/>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32ABAFD-5C49-43D5-82D8-241593277715}">
      <dsp:nvSpPr>
        <dsp:cNvPr id="0" name=""/>
        <dsp:cNvSpPr/>
      </dsp:nvSpPr>
      <dsp:spPr>
        <a:xfrm>
          <a:off x="6687142" y="0"/>
          <a:ext cx="1443500" cy="258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lvl="0" algn="ctr" defTabSz="2889250">
            <a:lnSpc>
              <a:spcPct val="90000"/>
            </a:lnSpc>
            <a:spcBef>
              <a:spcPct val="0"/>
            </a:spcBef>
            <a:spcAft>
              <a:spcPct val="35000"/>
            </a:spcAft>
          </a:pPr>
          <a:endParaRPr lang="es-CR" sz="6500" kern="1200"/>
        </a:p>
      </dsp:txBody>
      <dsp:txXfrm>
        <a:off x="6687142" y="0"/>
        <a:ext cx="1443500" cy="2581334"/>
      </dsp:txXfrm>
    </dsp:sp>
    <dsp:sp modelId="{3515B628-D271-4BE1-8E35-B5B695C979D6}">
      <dsp:nvSpPr>
        <dsp:cNvPr id="0" name=""/>
        <dsp:cNvSpPr/>
      </dsp:nvSpPr>
      <dsp:spPr>
        <a:xfrm>
          <a:off x="6929138" y="2721284"/>
          <a:ext cx="959507" cy="1010766"/>
        </a:xfrm>
        <a:prstGeom prst="ellipse">
          <a:avLst/>
        </a:prstGeom>
        <a:blipFill rotWithShape="0">
          <a:blip xmlns:r="http://schemas.openxmlformats.org/officeDocument/2006/relationships" r:embed="rId5"/>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23F4F-40AB-4CD0-B9AD-5BD63F1EC982}">
      <dsp:nvSpPr>
        <dsp:cNvPr id="0" name=""/>
        <dsp:cNvSpPr/>
      </dsp:nvSpPr>
      <dsp:spPr>
        <a:xfrm>
          <a:off x="3177" y="2682536"/>
          <a:ext cx="2053388" cy="2053388"/>
        </a:xfrm>
        <a:prstGeom prst="donut">
          <a:avLst>
            <a:gd name="adj" fmla="val 20000"/>
          </a:avLst>
        </a:prstGeom>
        <a:solidFill>
          <a:schemeClr val="lt1">
            <a:hueOff val="0"/>
            <a:satOff val="0"/>
            <a:lumOff val="0"/>
            <a:alphaOff val="0"/>
          </a:schemeClr>
        </a:solidFill>
        <a:ln w="508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AC52FA2-41E7-409D-8106-07E4E75F74F1}">
      <dsp:nvSpPr>
        <dsp:cNvPr id="0" name=""/>
        <dsp:cNvSpPr/>
      </dsp:nvSpPr>
      <dsp:spPr>
        <a:xfrm rot="17700000">
          <a:off x="255916" y="801582"/>
          <a:ext cx="2552590" cy="1230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just" defTabSz="800100">
            <a:lnSpc>
              <a:spcPct val="90000"/>
            </a:lnSpc>
            <a:spcBef>
              <a:spcPct val="0"/>
            </a:spcBef>
            <a:spcAft>
              <a:spcPct val="35000"/>
            </a:spcAft>
          </a:pPr>
          <a:r>
            <a:rPr lang="en-US" sz="1800" b="0" kern="1200" dirty="0" smtClean="0">
              <a:latin typeface="Candara" panose="020E0502030303020204" pitchFamily="34" charset="0"/>
            </a:rPr>
            <a:t>Meeting of Chairs and Secretariats of </a:t>
          </a:r>
          <a:r>
            <a:rPr lang="en-US" sz="1800" b="1" kern="1200" dirty="0" smtClean="0">
              <a:latin typeface="Candara" panose="020E0502030303020204" pitchFamily="34" charset="0"/>
            </a:rPr>
            <a:t>Regional Consultative Processes </a:t>
          </a:r>
          <a:r>
            <a:rPr lang="en-US" sz="1800" b="0" kern="1200" dirty="0" smtClean="0">
              <a:latin typeface="Candara" panose="020E0502030303020204" pitchFamily="34" charset="0"/>
            </a:rPr>
            <a:t>on </a:t>
          </a:r>
          <a:r>
            <a:rPr lang="en-US" sz="1800" b="0" kern="1200" dirty="0" smtClean="0">
              <a:latin typeface="Candara" panose="020E0502030303020204" pitchFamily="34" charset="0"/>
            </a:rPr>
            <a:t>migration, Switzerland</a:t>
          </a:r>
          <a:r>
            <a:rPr lang="en-US" sz="1800" b="0" kern="1200" dirty="0" smtClean="0">
              <a:latin typeface="Candara" panose="020E0502030303020204" pitchFamily="34" charset="0"/>
            </a:rPr>
            <a:t>, </a:t>
          </a:r>
          <a:r>
            <a:rPr lang="en-US" sz="1800" b="0" kern="1200" dirty="0" smtClean="0">
              <a:latin typeface="Candara" panose="020E0502030303020204" pitchFamily="34" charset="0"/>
            </a:rPr>
            <a:t>October 13</a:t>
          </a:r>
          <a:r>
            <a:rPr lang="en-US" sz="1800" b="0" kern="1200" baseline="30000" dirty="0" smtClean="0">
              <a:latin typeface="Candara" panose="020E0502030303020204" pitchFamily="34" charset="0"/>
            </a:rPr>
            <a:t>th</a:t>
          </a:r>
          <a:r>
            <a:rPr lang="en-US" sz="1800" b="0" kern="1200" dirty="0" smtClean="0">
              <a:latin typeface="Candara" panose="020E0502030303020204" pitchFamily="34" charset="0"/>
            </a:rPr>
            <a:t> </a:t>
          </a:r>
          <a:endParaRPr lang="es-CR" sz="1800" b="0" i="0" kern="1200" dirty="0">
            <a:latin typeface="Candara" panose="020E0502030303020204" pitchFamily="34" charset="0"/>
          </a:endParaRPr>
        </a:p>
      </dsp:txBody>
      <dsp:txXfrm>
        <a:off x="255916" y="801582"/>
        <a:ext cx="2552590" cy="1230151"/>
      </dsp:txXfrm>
    </dsp:sp>
    <dsp:sp modelId="{AA0D9585-3F33-4FFF-8B54-9E62BD924776}">
      <dsp:nvSpPr>
        <dsp:cNvPr id="0" name=""/>
        <dsp:cNvSpPr/>
      </dsp:nvSpPr>
      <dsp:spPr>
        <a:xfrm>
          <a:off x="2271241" y="3228335"/>
          <a:ext cx="1065838" cy="1065838"/>
        </a:xfrm>
        <a:prstGeom prst="ellipse">
          <a:avLst/>
        </a:prstGeom>
        <a:blipFill rotWithShape="0">
          <a:blip xmlns:r="http://schemas.openxmlformats.org/officeDocument/2006/relationships" r:embed="rId1"/>
          <a:stretch>
            <a:fillRect/>
          </a:stretch>
        </a:blipFill>
        <a:ln w="508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C3243C2-4003-4B81-84BA-35E4A26DF4EE}">
      <dsp:nvSpPr>
        <dsp:cNvPr id="0" name=""/>
        <dsp:cNvSpPr/>
      </dsp:nvSpPr>
      <dsp:spPr>
        <a:xfrm rot="17700000">
          <a:off x="1179818" y="4857012"/>
          <a:ext cx="2208110" cy="106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lvl="0" algn="just" defTabSz="800100">
            <a:lnSpc>
              <a:spcPct val="90000"/>
            </a:lnSpc>
            <a:spcBef>
              <a:spcPct val="0"/>
            </a:spcBef>
            <a:spcAft>
              <a:spcPct val="35000"/>
            </a:spcAft>
          </a:pPr>
          <a:r>
            <a:rPr lang="en-US" sz="1800" b="1" kern="1200" dirty="0" smtClean="0">
              <a:latin typeface="Candara" panose="020E0502030303020204" pitchFamily="34" charset="0"/>
            </a:rPr>
            <a:t>Virtual meeting  communication campaign </a:t>
          </a:r>
          <a:r>
            <a:rPr lang="en-US" sz="1800" b="0" kern="1200" dirty="0" smtClean="0">
              <a:latin typeface="Candara" panose="020E0502030303020204" pitchFamily="34" charset="0"/>
            </a:rPr>
            <a:t>migration children &amp; </a:t>
          </a:r>
          <a:r>
            <a:rPr lang="en-US" sz="1800" b="0" kern="1200" dirty="0" smtClean="0">
              <a:latin typeface="Candara" panose="020E0502030303020204" pitchFamily="34" charset="0"/>
            </a:rPr>
            <a:t>teenagers, </a:t>
          </a:r>
          <a:r>
            <a:rPr lang="en-US" sz="1800" b="0" kern="1200" dirty="0" smtClean="0">
              <a:latin typeface="Candara" panose="020E0502030303020204" pitchFamily="34" charset="0"/>
            </a:rPr>
            <a:t>October 18</a:t>
          </a:r>
          <a:r>
            <a:rPr lang="en-US" sz="1800" b="0" kern="1200" baseline="30000" dirty="0" smtClean="0">
              <a:latin typeface="Candara" panose="020E0502030303020204" pitchFamily="34" charset="0"/>
            </a:rPr>
            <a:t>th</a:t>
          </a:r>
          <a:r>
            <a:rPr lang="en-US" sz="1800" b="0" kern="1200" dirty="0" smtClean="0">
              <a:latin typeface="Candara" panose="020E0502030303020204" pitchFamily="34" charset="0"/>
            </a:rPr>
            <a:t> </a:t>
          </a:r>
          <a:endParaRPr lang="es-CR" sz="1800" b="0" i="0" kern="1200" dirty="0">
            <a:latin typeface="Candara" panose="020E0502030303020204" pitchFamily="34" charset="0"/>
          </a:endParaRPr>
        </a:p>
      </dsp:txBody>
      <dsp:txXfrm>
        <a:off x="1179818" y="4857012"/>
        <a:ext cx="2208110" cy="1064668"/>
      </dsp:txXfrm>
    </dsp:sp>
    <dsp:sp modelId="{11ECD3E0-B204-4B98-B766-2D433E0B16AF}">
      <dsp:nvSpPr>
        <dsp:cNvPr id="0" name=""/>
        <dsp:cNvSpPr/>
      </dsp:nvSpPr>
      <dsp:spPr>
        <a:xfrm rot="17700000">
          <a:off x="2331302" y="1694003"/>
          <a:ext cx="2208110" cy="1064668"/>
        </a:xfrm>
        <a:prstGeom prst="rect">
          <a:avLst/>
        </a:prstGeom>
        <a:noFill/>
        <a:ln>
          <a:noFill/>
        </a:ln>
        <a:effectLst/>
      </dsp:spPr>
      <dsp:style>
        <a:lnRef idx="0">
          <a:scrgbClr r="0" g="0" b="0"/>
        </a:lnRef>
        <a:fillRef idx="0">
          <a:scrgbClr r="0" g="0" b="0"/>
        </a:fillRef>
        <a:effectRef idx="0">
          <a:scrgbClr r="0" g="0" b="0"/>
        </a:effectRef>
        <a:fontRef idx="minor"/>
      </dsp:style>
    </dsp:sp>
    <dsp:sp modelId="{E1F0467A-EB23-4B72-8076-66AB54851C12}">
      <dsp:nvSpPr>
        <dsp:cNvPr id="0" name=""/>
        <dsp:cNvSpPr/>
      </dsp:nvSpPr>
      <dsp:spPr>
        <a:xfrm>
          <a:off x="3699828" y="3228335"/>
          <a:ext cx="1065838" cy="1065838"/>
        </a:xfrm>
        <a:prstGeom prst="ellipse">
          <a:avLst/>
        </a:prstGeom>
        <a:blipFill rotWithShape="0">
          <a:blip xmlns:r="http://schemas.openxmlformats.org/officeDocument/2006/relationships" r:embed="rId2"/>
          <a:stretch>
            <a:fillRect/>
          </a:stretch>
        </a:blipFill>
        <a:ln w="508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472E136-C40C-470D-ADAB-B6CC10CCEF74}">
      <dsp:nvSpPr>
        <dsp:cNvPr id="0" name=""/>
        <dsp:cNvSpPr/>
      </dsp:nvSpPr>
      <dsp:spPr>
        <a:xfrm rot="17700000">
          <a:off x="2882583" y="4866813"/>
          <a:ext cx="2208110" cy="106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lvl="0" algn="just" defTabSz="800100">
            <a:lnSpc>
              <a:spcPct val="90000"/>
            </a:lnSpc>
            <a:spcBef>
              <a:spcPct val="0"/>
            </a:spcBef>
            <a:spcAft>
              <a:spcPct val="35000"/>
            </a:spcAft>
          </a:pPr>
          <a:r>
            <a:rPr lang="en-US" sz="1800" b="0" kern="1200" dirty="0" smtClean="0">
              <a:latin typeface="Candara" panose="020E0502030303020204" pitchFamily="34" charset="0"/>
            </a:rPr>
            <a:t>Workshop identification people with </a:t>
          </a:r>
          <a:r>
            <a:rPr lang="en-US" sz="1800" b="1" kern="1200" dirty="0" smtClean="0">
              <a:latin typeface="Candara" panose="020E0502030303020204" pitchFamily="34" charset="0"/>
            </a:rPr>
            <a:t>protection</a:t>
          </a:r>
          <a:r>
            <a:rPr lang="en-US" sz="1800" b="0" kern="1200" dirty="0" smtClean="0">
              <a:latin typeface="Candara" panose="020E0502030303020204" pitchFamily="34" charset="0"/>
            </a:rPr>
            <a:t> needs Mexico, October 20</a:t>
          </a:r>
          <a:r>
            <a:rPr lang="en-US" sz="1800" b="0" kern="1200" baseline="30000" dirty="0" smtClean="0">
              <a:latin typeface="Candara" panose="020E0502030303020204" pitchFamily="34" charset="0"/>
            </a:rPr>
            <a:t>th</a:t>
          </a:r>
          <a:r>
            <a:rPr lang="en-US" sz="1800" b="0" kern="1200" dirty="0" smtClean="0">
              <a:latin typeface="Candara" panose="020E0502030303020204" pitchFamily="34" charset="0"/>
            </a:rPr>
            <a:t> </a:t>
          </a:r>
          <a:endParaRPr lang="es-CR" sz="1800" b="0" i="0" kern="1200" dirty="0">
            <a:latin typeface="Candara" panose="020E0502030303020204" pitchFamily="34" charset="0"/>
          </a:endParaRPr>
        </a:p>
      </dsp:txBody>
      <dsp:txXfrm>
        <a:off x="2882583" y="4866813"/>
        <a:ext cx="2208110" cy="1064668"/>
      </dsp:txXfrm>
    </dsp:sp>
    <dsp:sp modelId="{640E6025-9B27-4548-B633-DCA4C0DED14E}">
      <dsp:nvSpPr>
        <dsp:cNvPr id="0" name=""/>
        <dsp:cNvSpPr/>
      </dsp:nvSpPr>
      <dsp:spPr>
        <a:xfrm rot="17700000">
          <a:off x="3551646" y="1694003"/>
          <a:ext cx="2208110" cy="1064668"/>
        </a:xfrm>
        <a:prstGeom prst="rect">
          <a:avLst/>
        </a:prstGeom>
        <a:noFill/>
        <a:ln>
          <a:noFill/>
        </a:ln>
        <a:effectLst/>
      </dsp:spPr>
      <dsp:style>
        <a:lnRef idx="0">
          <a:scrgbClr r="0" g="0" b="0"/>
        </a:lnRef>
        <a:fillRef idx="0">
          <a:scrgbClr r="0" g="0" b="0"/>
        </a:fillRef>
        <a:effectRef idx="0">
          <a:scrgbClr r="0" g="0" b="0"/>
        </a:effectRef>
        <a:fontRef idx="minor"/>
      </dsp:style>
    </dsp:sp>
    <dsp:sp modelId="{5DD63B91-0CBF-4629-AE0A-FDD10C806C10}">
      <dsp:nvSpPr>
        <dsp:cNvPr id="0" name=""/>
        <dsp:cNvSpPr/>
      </dsp:nvSpPr>
      <dsp:spPr>
        <a:xfrm>
          <a:off x="4876315" y="2724117"/>
          <a:ext cx="2053388" cy="2053388"/>
        </a:xfrm>
        <a:prstGeom prst="donut">
          <a:avLst>
            <a:gd name="adj" fmla="val 20000"/>
          </a:avLst>
        </a:prstGeom>
        <a:solidFill>
          <a:schemeClr val="lt1">
            <a:hueOff val="0"/>
            <a:satOff val="0"/>
            <a:lumOff val="0"/>
            <a:alphaOff val="0"/>
          </a:schemeClr>
        </a:solidFill>
        <a:ln w="508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4D037E5-8EC8-4FC2-9BA6-0EB025E15236}">
      <dsp:nvSpPr>
        <dsp:cNvPr id="0" name=""/>
        <dsp:cNvSpPr/>
      </dsp:nvSpPr>
      <dsp:spPr>
        <a:xfrm rot="17700000">
          <a:off x="5449291" y="893516"/>
          <a:ext cx="2552590" cy="1230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lvl="0" algn="just" defTabSz="889000">
            <a:lnSpc>
              <a:spcPct val="90000"/>
            </a:lnSpc>
            <a:spcBef>
              <a:spcPct val="0"/>
            </a:spcBef>
            <a:spcAft>
              <a:spcPct val="35000"/>
            </a:spcAft>
          </a:pPr>
          <a:r>
            <a:rPr lang="en-US" sz="2000" b="0" kern="1200" dirty="0" smtClean="0">
              <a:latin typeface="Candara" panose="020E0502030303020204" pitchFamily="34" charset="0"/>
            </a:rPr>
            <a:t>Workshop social reintegration </a:t>
          </a:r>
          <a:r>
            <a:rPr lang="en-US" sz="2000" b="1" kern="1200" dirty="0" smtClean="0">
              <a:latin typeface="Candara" panose="020E0502030303020204" pitchFamily="34" charset="0"/>
            </a:rPr>
            <a:t>returned</a:t>
          </a:r>
          <a:r>
            <a:rPr lang="en-US" sz="2000" b="0" kern="1200" dirty="0" smtClean="0">
              <a:latin typeface="Candara" panose="020E0502030303020204" pitchFamily="34" charset="0"/>
            </a:rPr>
            <a:t>, Honduras October 26</a:t>
          </a:r>
          <a:r>
            <a:rPr lang="en-US" sz="2000" b="0" kern="1200" baseline="30000" dirty="0" smtClean="0">
              <a:latin typeface="Candara" panose="020E0502030303020204" pitchFamily="34" charset="0"/>
            </a:rPr>
            <a:t>th</a:t>
          </a:r>
          <a:r>
            <a:rPr lang="en-US" sz="2000" b="0" kern="1200" dirty="0" smtClean="0">
              <a:latin typeface="Candara" panose="020E0502030303020204" pitchFamily="34" charset="0"/>
            </a:rPr>
            <a:t>  and 27</a:t>
          </a:r>
          <a:r>
            <a:rPr lang="en-US" sz="2000" b="0" kern="1200" baseline="30000" dirty="0" smtClean="0">
              <a:latin typeface="Candara" panose="020E0502030303020204" pitchFamily="34" charset="0"/>
            </a:rPr>
            <a:t>th</a:t>
          </a:r>
          <a:endParaRPr lang="es-CR" sz="2000" b="0" i="0" kern="1200" dirty="0">
            <a:latin typeface="Candara" panose="020E0502030303020204" pitchFamily="34" charset="0"/>
          </a:endParaRPr>
        </a:p>
      </dsp:txBody>
      <dsp:txXfrm>
        <a:off x="5449291" y="893516"/>
        <a:ext cx="2552590" cy="1230151"/>
      </dsp:txXfrm>
    </dsp:sp>
    <dsp:sp modelId="{AF9DE81A-67D6-475E-ADC0-08E94D11FC32}">
      <dsp:nvSpPr>
        <dsp:cNvPr id="0" name=""/>
        <dsp:cNvSpPr/>
      </dsp:nvSpPr>
      <dsp:spPr>
        <a:xfrm>
          <a:off x="7229284" y="3228335"/>
          <a:ext cx="1065838" cy="1065838"/>
        </a:xfrm>
        <a:prstGeom prst="ellipse">
          <a:avLst/>
        </a:prstGeom>
        <a:blipFill rotWithShape="0">
          <a:blip xmlns:r="http://schemas.openxmlformats.org/officeDocument/2006/relationships" r:embed="rId3"/>
          <a:stretch>
            <a:fillRect/>
          </a:stretch>
        </a:blipFill>
        <a:ln w="508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DA8FDCC-0E6F-490B-A60A-5F3779C10007}">
      <dsp:nvSpPr>
        <dsp:cNvPr id="0" name=""/>
        <dsp:cNvSpPr/>
      </dsp:nvSpPr>
      <dsp:spPr>
        <a:xfrm rot="17700000">
          <a:off x="6140033" y="4857012"/>
          <a:ext cx="2208110" cy="106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lvl="0" algn="just" defTabSz="800100">
            <a:lnSpc>
              <a:spcPct val="90000"/>
            </a:lnSpc>
            <a:spcBef>
              <a:spcPct val="0"/>
            </a:spcBef>
            <a:spcAft>
              <a:spcPct val="35000"/>
            </a:spcAft>
          </a:pPr>
          <a:r>
            <a:rPr lang="en-US" sz="1800" b="0" kern="1200" dirty="0" smtClean="0">
              <a:latin typeface="Candara" panose="020E0502030303020204" pitchFamily="34" charset="0"/>
            </a:rPr>
            <a:t>Meeting dialogue and cooperation </a:t>
          </a:r>
          <a:r>
            <a:rPr lang="en-US" sz="1800" b="1" kern="1200" dirty="0" smtClean="0">
              <a:latin typeface="Candara" panose="020E0502030303020204" pitchFamily="34" charset="0"/>
            </a:rPr>
            <a:t>civil society </a:t>
          </a:r>
          <a:r>
            <a:rPr lang="en-US" sz="1800" b="0" kern="1200" dirty="0" smtClean="0">
              <a:latin typeface="Candara" panose="020E0502030303020204" pitchFamily="34" charset="0"/>
            </a:rPr>
            <a:t>Honduras, October 27</a:t>
          </a:r>
          <a:r>
            <a:rPr lang="en-US" sz="1800" b="0" kern="1200" baseline="30000" dirty="0" smtClean="0">
              <a:latin typeface="Candara" panose="020E0502030303020204" pitchFamily="34" charset="0"/>
            </a:rPr>
            <a:t>th</a:t>
          </a:r>
          <a:r>
            <a:rPr lang="en-US" sz="1800" b="0" kern="1200" dirty="0" smtClean="0">
              <a:latin typeface="Candara" panose="020E0502030303020204" pitchFamily="34" charset="0"/>
            </a:rPr>
            <a:t>-28</a:t>
          </a:r>
          <a:r>
            <a:rPr lang="en-US" sz="1800" b="0" kern="1200" baseline="30000" dirty="0" smtClean="0">
              <a:latin typeface="Candara" panose="020E0502030303020204" pitchFamily="34" charset="0"/>
            </a:rPr>
            <a:t>th</a:t>
          </a:r>
          <a:endParaRPr lang="es-CR" sz="1800" b="0" i="0" kern="1200" dirty="0">
            <a:latin typeface="Candara" panose="020E0502030303020204" pitchFamily="34" charset="0"/>
          </a:endParaRPr>
        </a:p>
      </dsp:txBody>
      <dsp:txXfrm>
        <a:off x="6140033" y="4857012"/>
        <a:ext cx="2208110" cy="1064668"/>
      </dsp:txXfrm>
    </dsp:sp>
    <dsp:sp modelId="{ACF53907-9043-4CF7-9265-1A1AF5B1A540}">
      <dsp:nvSpPr>
        <dsp:cNvPr id="0" name=""/>
        <dsp:cNvSpPr/>
      </dsp:nvSpPr>
      <dsp:spPr>
        <a:xfrm rot="17700000">
          <a:off x="6980210" y="1694003"/>
          <a:ext cx="2208110" cy="106466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C64C6-9121-4857-A842-6693B84E8204}">
      <dsp:nvSpPr>
        <dsp:cNvPr id="0" name=""/>
        <dsp:cNvSpPr/>
      </dsp:nvSpPr>
      <dsp:spPr>
        <a:xfrm>
          <a:off x="0" y="1474863"/>
          <a:ext cx="8352928" cy="3170952"/>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3AA62F-4F8E-429B-A88F-2C80CF52AB46}">
      <dsp:nvSpPr>
        <dsp:cNvPr id="0" name=""/>
        <dsp:cNvSpPr/>
      </dsp:nvSpPr>
      <dsp:spPr>
        <a:xfrm>
          <a:off x="0" y="576066"/>
          <a:ext cx="3389600" cy="129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just" defTabSz="889000">
            <a:lnSpc>
              <a:spcPct val="90000"/>
            </a:lnSpc>
            <a:spcBef>
              <a:spcPct val="0"/>
            </a:spcBef>
            <a:spcAft>
              <a:spcPct val="35000"/>
            </a:spcAft>
          </a:pPr>
          <a:r>
            <a:rPr lang="en-US" sz="2000" b="1" kern="1200" dirty="0" smtClean="0">
              <a:latin typeface="Candara" panose="020E0502030303020204" pitchFamily="34" charset="0"/>
            </a:rPr>
            <a:t>Virtual meeting Communication</a:t>
          </a:r>
          <a:r>
            <a:rPr lang="en-US" sz="2000" b="0" kern="1200" dirty="0" smtClean="0">
              <a:latin typeface="Candara" panose="020E0502030303020204" pitchFamily="34" charset="0"/>
            </a:rPr>
            <a:t> Campaign on Migration of Children and teenagers October 31</a:t>
          </a:r>
          <a:r>
            <a:rPr lang="en-US" sz="2000" b="0" kern="1200" baseline="30000" dirty="0" smtClean="0">
              <a:latin typeface="Candara" panose="020E0502030303020204" pitchFamily="34" charset="0"/>
            </a:rPr>
            <a:t>st</a:t>
          </a:r>
          <a:endParaRPr lang="es-CR" sz="2000" b="0" kern="1200" dirty="0">
            <a:latin typeface="Candara" panose="020E0502030303020204" pitchFamily="34" charset="0"/>
          </a:endParaRPr>
        </a:p>
      </dsp:txBody>
      <dsp:txXfrm>
        <a:off x="0" y="576066"/>
        <a:ext cx="3389600" cy="1296164"/>
      </dsp:txXfrm>
    </dsp:sp>
    <dsp:sp modelId="{124C1236-BF0F-42DA-97F1-BFD69CE91DA5}">
      <dsp:nvSpPr>
        <dsp:cNvPr id="0" name=""/>
        <dsp:cNvSpPr/>
      </dsp:nvSpPr>
      <dsp:spPr>
        <a:xfrm>
          <a:off x="504057" y="1872208"/>
          <a:ext cx="2525453" cy="2376262"/>
        </a:xfrm>
        <a:prstGeom prst="ellipse">
          <a:avLst/>
        </a:prstGeom>
        <a:blipFill rotWithShape="0">
          <a:blip xmlns:r="http://schemas.openxmlformats.org/officeDocument/2006/relationships" r:embed="rId1"/>
          <a:stretch>
            <a:fillRect/>
          </a:stretch>
        </a:blip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7A01D-978B-4125-8A32-90F498995F2B}">
      <dsp:nvSpPr>
        <dsp:cNvPr id="0" name=""/>
        <dsp:cNvSpPr/>
      </dsp:nvSpPr>
      <dsp:spPr>
        <a:xfrm>
          <a:off x="4248460" y="4104454"/>
          <a:ext cx="2601514" cy="172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just" defTabSz="889000">
            <a:lnSpc>
              <a:spcPct val="90000"/>
            </a:lnSpc>
            <a:spcBef>
              <a:spcPct val="0"/>
            </a:spcBef>
            <a:spcAft>
              <a:spcPct val="35000"/>
            </a:spcAft>
          </a:pPr>
          <a:r>
            <a:rPr lang="en-US" sz="2000" b="0" kern="1200" dirty="0" smtClean="0">
              <a:latin typeface="Candara" panose="020E0502030303020204" pitchFamily="34" charset="0"/>
            </a:rPr>
            <a:t>Ad-Hoc Group </a:t>
          </a:r>
          <a:r>
            <a:rPr lang="en-US" sz="2000" b="1" kern="1200" dirty="0" smtClean="0">
              <a:latin typeface="Candara" panose="020E0502030303020204" pitchFamily="34" charset="0"/>
            </a:rPr>
            <a:t>Extra-regional </a:t>
          </a:r>
          <a:r>
            <a:rPr lang="en-US" sz="2000" b="0" kern="1200" dirty="0" smtClean="0">
              <a:latin typeface="Candara" panose="020E0502030303020204" pitchFamily="34" charset="0"/>
            </a:rPr>
            <a:t>Migrants Costa Rica, November 3</a:t>
          </a:r>
          <a:r>
            <a:rPr lang="en-US" sz="2000" b="0" kern="1200" baseline="30000" dirty="0" smtClean="0">
              <a:latin typeface="Candara" panose="020E0502030303020204" pitchFamily="34" charset="0"/>
            </a:rPr>
            <a:t>rd</a:t>
          </a:r>
          <a:r>
            <a:rPr lang="en-US" sz="2000" b="0" kern="1200" dirty="0" smtClean="0">
              <a:latin typeface="Candara" panose="020E0502030303020204" pitchFamily="34" charset="0"/>
            </a:rPr>
            <a:t> &amp; 4</a:t>
          </a:r>
          <a:r>
            <a:rPr lang="en-US" sz="2000" b="0" kern="1200" baseline="30000" dirty="0" smtClean="0">
              <a:latin typeface="Candara" panose="020E0502030303020204" pitchFamily="34" charset="0"/>
            </a:rPr>
            <a:t>th</a:t>
          </a:r>
          <a:endParaRPr lang="es-CR" sz="2000" b="0" kern="1200" dirty="0">
            <a:latin typeface="Candara" panose="020E0502030303020204" pitchFamily="34" charset="0"/>
          </a:endParaRPr>
        </a:p>
      </dsp:txBody>
      <dsp:txXfrm>
        <a:off x="4248460" y="4104454"/>
        <a:ext cx="2601514" cy="1728186"/>
      </dsp:txXfrm>
    </dsp:sp>
    <dsp:sp modelId="{37D19FA3-DCBC-491F-95CF-D4D8F3159ED9}">
      <dsp:nvSpPr>
        <dsp:cNvPr id="0" name=""/>
        <dsp:cNvSpPr/>
      </dsp:nvSpPr>
      <dsp:spPr>
        <a:xfrm>
          <a:off x="4248474" y="1872208"/>
          <a:ext cx="2583061" cy="2376262"/>
        </a:xfrm>
        <a:prstGeom prst="ellipse">
          <a:avLst/>
        </a:prstGeom>
        <a:blipFill rotWithShape="0">
          <a:blip xmlns:r="http://schemas.openxmlformats.org/officeDocument/2006/relationships" r:embed="rId2"/>
          <a:stretch>
            <a:fillRect/>
          </a:stretch>
        </a:blip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4C43E-CB55-4DC3-BB88-A4EFDE4228F0}">
      <dsp:nvSpPr>
        <dsp:cNvPr id="0" name=""/>
        <dsp:cNvSpPr/>
      </dsp:nvSpPr>
      <dsp:spPr>
        <a:xfrm>
          <a:off x="953" y="2520279"/>
          <a:ext cx="1921104" cy="1512168"/>
        </a:xfrm>
        <a:prstGeom prst="ellipse">
          <a:avLst/>
        </a:prstGeom>
        <a:solidFill>
          <a:schemeClr val="lt1">
            <a:hueOff val="0"/>
            <a:satOff val="0"/>
            <a:lumOff val="0"/>
            <a:alphaOff val="0"/>
          </a:schemeClr>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ct val="35000"/>
            </a:spcAft>
          </a:pPr>
          <a:r>
            <a:rPr lang="es-CR" sz="7200" kern="1200" dirty="0" smtClean="0">
              <a:latin typeface="Candara" panose="020E0502030303020204" pitchFamily="34" charset="0"/>
            </a:rPr>
            <a:t>12 </a:t>
          </a:r>
          <a:r>
            <a:rPr lang="en-US" sz="1800" kern="1200" noProof="0" dirty="0" smtClean="0">
              <a:latin typeface="Candara" panose="020E0502030303020204" pitchFamily="34" charset="0"/>
            </a:rPr>
            <a:t>activities</a:t>
          </a:r>
          <a:endParaRPr lang="en-US" sz="1800" kern="1200" noProof="0" dirty="0">
            <a:latin typeface="Candara" panose="020E0502030303020204" pitchFamily="34" charset="0"/>
          </a:endParaRPr>
        </a:p>
      </dsp:txBody>
      <dsp:txXfrm>
        <a:off x="282292" y="2741731"/>
        <a:ext cx="1358426" cy="1069264"/>
      </dsp:txXfrm>
    </dsp:sp>
    <dsp:sp modelId="{1AFD622D-64A7-4A91-8943-83FA7A0AED1C}">
      <dsp:nvSpPr>
        <dsp:cNvPr id="0" name=""/>
        <dsp:cNvSpPr/>
      </dsp:nvSpPr>
      <dsp:spPr>
        <a:xfrm>
          <a:off x="1993190" y="3022322"/>
          <a:ext cx="508082" cy="508082"/>
        </a:xfrm>
        <a:prstGeom prst="mathPlus">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CR" sz="700" kern="1200"/>
        </a:p>
      </dsp:txBody>
      <dsp:txXfrm>
        <a:off x="2060536" y="3216613"/>
        <a:ext cx="373390" cy="119500"/>
      </dsp:txXfrm>
    </dsp:sp>
    <dsp:sp modelId="{C11CC5E5-BCE1-4A86-904D-1CEE6C725968}">
      <dsp:nvSpPr>
        <dsp:cNvPr id="0" name=""/>
        <dsp:cNvSpPr/>
      </dsp:nvSpPr>
      <dsp:spPr>
        <a:xfrm>
          <a:off x="2572404" y="2530524"/>
          <a:ext cx="1708113" cy="1491678"/>
        </a:xfrm>
        <a:prstGeom prst="ellipse">
          <a:avLst/>
        </a:prstGeom>
        <a:solidFill>
          <a:schemeClr val="lt1">
            <a:hueOff val="0"/>
            <a:satOff val="0"/>
            <a:lumOff val="0"/>
            <a:alphaOff val="0"/>
          </a:schemeClr>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2933700">
            <a:lnSpc>
              <a:spcPct val="90000"/>
            </a:lnSpc>
            <a:spcBef>
              <a:spcPct val="0"/>
            </a:spcBef>
            <a:spcAft>
              <a:spcPts val="0"/>
            </a:spcAft>
          </a:pPr>
          <a:r>
            <a:rPr lang="es-CR" sz="6600" kern="1200" dirty="0" smtClean="0">
              <a:latin typeface="Candara" panose="020E0502030303020204" pitchFamily="34" charset="0"/>
            </a:rPr>
            <a:t>4</a:t>
          </a:r>
          <a:endParaRPr lang="es-CR" sz="2400" kern="1200" dirty="0" smtClean="0">
            <a:latin typeface="Candara" panose="020E0502030303020204" pitchFamily="34" charset="0"/>
          </a:endParaRPr>
        </a:p>
        <a:p>
          <a:pPr lvl="0" algn="ctr" defTabSz="2933700">
            <a:lnSpc>
              <a:spcPct val="90000"/>
            </a:lnSpc>
            <a:spcBef>
              <a:spcPct val="0"/>
            </a:spcBef>
            <a:spcAft>
              <a:spcPts val="0"/>
            </a:spcAft>
          </a:pPr>
          <a:r>
            <a:rPr lang="es-CR" sz="1600" kern="1200" dirty="0" smtClean="0">
              <a:latin typeface="Candara" panose="020E0502030303020204" pitchFamily="34" charset="0"/>
            </a:rPr>
            <a:t>Virtual meetings</a:t>
          </a:r>
          <a:endParaRPr lang="es-CR" sz="1600" kern="1200" dirty="0">
            <a:latin typeface="Candara" panose="020E0502030303020204" pitchFamily="34" charset="0"/>
          </a:endParaRPr>
        </a:p>
      </dsp:txBody>
      <dsp:txXfrm>
        <a:off x="2822551" y="2748975"/>
        <a:ext cx="1207819" cy="1054776"/>
      </dsp:txXfrm>
    </dsp:sp>
    <dsp:sp modelId="{E3597D37-998C-4F3F-AB8F-DD990A1ED53F}">
      <dsp:nvSpPr>
        <dsp:cNvPr id="0" name=""/>
        <dsp:cNvSpPr/>
      </dsp:nvSpPr>
      <dsp:spPr>
        <a:xfrm>
          <a:off x="4351649" y="3022322"/>
          <a:ext cx="508082" cy="508082"/>
        </a:xfrm>
        <a:prstGeom prst="mathPlus">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CR" sz="700" kern="1200"/>
        </a:p>
      </dsp:txBody>
      <dsp:txXfrm>
        <a:off x="4418995" y="3216613"/>
        <a:ext cx="373390" cy="119500"/>
      </dsp:txXfrm>
    </dsp:sp>
    <dsp:sp modelId="{961A2B78-9D91-413B-A44C-6680395E0CDD}">
      <dsp:nvSpPr>
        <dsp:cNvPr id="0" name=""/>
        <dsp:cNvSpPr/>
      </dsp:nvSpPr>
      <dsp:spPr>
        <a:xfrm>
          <a:off x="4930863" y="2448105"/>
          <a:ext cx="1583702" cy="1656516"/>
        </a:xfrm>
        <a:prstGeom prst="ellipse">
          <a:avLst/>
        </a:prstGeom>
        <a:solidFill>
          <a:schemeClr val="lt1">
            <a:hueOff val="0"/>
            <a:satOff val="0"/>
            <a:lumOff val="0"/>
            <a:alphaOff val="0"/>
          </a:schemeClr>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ts val="0"/>
            </a:spcAft>
          </a:pPr>
          <a:r>
            <a:rPr lang="es-CR" sz="7200" kern="1200" dirty="0" smtClean="0">
              <a:latin typeface="Candara" panose="020E0502030303020204" pitchFamily="34" charset="0"/>
            </a:rPr>
            <a:t>2</a:t>
          </a:r>
        </a:p>
        <a:p>
          <a:pPr lvl="0" algn="ctr" defTabSz="3200400">
            <a:lnSpc>
              <a:spcPct val="90000"/>
            </a:lnSpc>
            <a:spcBef>
              <a:spcPct val="0"/>
            </a:spcBef>
            <a:spcAft>
              <a:spcPts val="0"/>
            </a:spcAft>
          </a:pPr>
          <a:r>
            <a:rPr lang="en-US" sz="1400" kern="1200" noProof="0" dirty="0" smtClean="0">
              <a:latin typeface="Candara" panose="020E0502030303020204" pitchFamily="34" charset="0"/>
            </a:rPr>
            <a:t>External activities</a:t>
          </a:r>
          <a:endParaRPr lang="en-US" sz="1400" kern="1200" noProof="0" dirty="0" smtClean="0">
            <a:latin typeface="Candara" panose="020E0502030303020204" pitchFamily="34" charset="0"/>
          </a:endParaRPr>
        </a:p>
      </dsp:txBody>
      <dsp:txXfrm>
        <a:off x="5162791" y="2690696"/>
        <a:ext cx="1119846" cy="1171334"/>
      </dsp:txXfrm>
    </dsp:sp>
    <dsp:sp modelId="{4E25FC77-DC59-405E-883B-CCEBACD4ADD7}">
      <dsp:nvSpPr>
        <dsp:cNvPr id="0" name=""/>
        <dsp:cNvSpPr/>
      </dsp:nvSpPr>
      <dsp:spPr>
        <a:xfrm>
          <a:off x="6585697" y="3022322"/>
          <a:ext cx="508082" cy="508082"/>
        </a:xfrm>
        <a:prstGeom prst="mathEqual">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CR" sz="1900" kern="1200"/>
        </a:p>
      </dsp:txBody>
      <dsp:txXfrm>
        <a:off x="6653043" y="3126987"/>
        <a:ext cx="373390" cy="298752"/>
      </dsp:txXfrm>
    </dsp:sp>
    <dsp:sp modelId="{9BBC62AE-0D54-4245-B779-0E73B6C47C23}">
      <dsp:nvSpPr>
        <dsp:cNvPr id="0" name=""/>
        <dsp:cNvSpPr/>
      </dsp:nvSpPr>
      <dsp:spPr>
        <a:xfrm>
          <a:off x="7164912" y="2398033"/>
          <a:ext cx="1726614" cy="1756661"/>
        </a:xfrm>
        <a:prstGeom prst="ellipse">
          <a:avLst/>
        </a:prstGeom>
        <a:solidFill>
          <a:schemeClr val="lt1">
            <a:hueOff val="0"/>
            <a:satOff val="0"/>
            <a:lumOff val="0"/>
            <a:alphaOff val="0"/>
          </a:schemeClr>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s-CR" sz="6000" b="1" kern="1200" dirty="0" smtClean="0">
              <a:effectLst>
                <a:outerShdw blurRad="38100" dist="38100" dir="2700000" algn="tl">
                  <a:srgbClr val="000000">
                    <a:alpha val="43137"/>
                  </a:srgbClr>
                </a:outerShdw>
              </a:effectLst>
              <a:latin typeface="Candara" panose="020E0502030303020204" pitchFamily="34" charset="0"/>
            </a:rPr>
            <a:t>18 </a:t>
          </a:r>
          <a:r>
            <a:rPr lang="en-US" sz="1400" b="1" kern="1200" noProof="0" dirty="0" smtClean="0">
              <a:effectLst>
                <a:outerShdw blurRad="38100" dist="38100" dir="2700000" algn="tl">
                  <a:srgbClr val="000000">
                    <a:alpha val="43137"/>
                  </a:srgbClr>
                </a:outerShdw>
              </a:effectLst>
              <a:latin typeface="Candara" panose="020E0502030303020204" pitchFamily="34" charset="0"/>
            </a:rPr>
            <a:t>activities</a:t>
          </a:r>
          <a:endParaRPr lang="en-US" sz="1400" b="1" kern="1200" noProof="0" dirty="0">
            <a:effectLst>
              <a:outerShdw blurRad="38100" dist="38100" dir="2700000" algn="tl">
                <a:srgbClr val="000000">
                  <a:alpha val="43137"/>
                </a:srgbClr>
              </a:outerShdw>
            </a:effectLst>
            <a:latin typeface="Candara" panose="020E0502030303020204" pitchFamily="34" charset="0"/>
          </a:endParaRPr>
        </a:p>
      </dsp:txBody>
      <dsp:txXfrm>
        <a:off x="7417769" y="2655290"/>
        <a:ext cx="1220900" cy="12421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4D140-E6B8-4AA6-A5EE-2FD92254B968}">
      <dsp:nvSpPr>
        <dsp:cNvPr id="0" name=""/>
        <dsp:cNvSpPr/>
      </dsp:nvSpPr>
      <dsp:spPr>
        <a:xfrm>
          <a:off x="-7487296" y="-1144854"/>
          <a:ext cx="8914445" cy="8914445"/>
        </a:xfrm>
        <a:prstGeom prst="blockArc">
          <a:avLst>
            <a:gd name="adj1" fmla="val 18900000"/>
            <a:gd name="adj2" fmla="val 2700000"/>
            <a:gd name="adj3" fmla="val 242"/>
          </a:avLst>
        </a:prstGeom>
        <a:noFill/>
        <a:ln w="285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006107-C81E-4FA3-9BA5-9E35C00FBA22}">
      <dsp:nvSpPr>
        <dsp:cNvPr id="0" name=""/>
        <dsp:cNvSpPr/>
      </dsp:nvSpPr>
      <dsp:spPr>
        <a:xfrm>
          <a:off x="919513" y="541095"/>
          <a:ext cx="7918057" cy="1567704"/>
        </a:xfrm>
        <a:prstGeom prst="rect">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677" tIns="50800" rIns="50800" bIns="50800" numCol="1" spcCol="1270" anchor="ctr" anchorCtr="0">
          <a:noAutofit/>
        </a:bodyPr>
        <a:lstStyle/>
        <a:p>
          <a:pPr lvl="0" algn="just" defTabSz="889000">
            <a:lnSpc>
              <a:spcPct val="90000"/>
            </a:lnSpc>
            <a:spcBef>
              <a:spcPct val="0"/>
            </a:spcBef>
            <a:spcAft>
              <a:spcPct val="35000"/>
            </a:spcAft>
          </a:pPr>
          <a:r>
            <a:rPr lang="en-GB" sz="2000" b="1" kern="1200" dirty="0" smtClean="0">
              <a:solidFill>
                <a:schemeClr val="tx1"/>
              </a:solidFill>
              <a:effectLst/>
              <a:latin typeface="Candara"/>
              <a:ea typeface="HGGothicM"/>
              <a:cs typeface="Times New Roman"/>
            </a:rPr>
            <a:t>Reviewing documents and compiling a document on structure and operations</a:t>
          </a:r>
        </a:p>
        <a:p>
          <a:pPr lvl="0" algn="just" defTabSz="889000">
            <a:lnSpc>
              <a:spcPct val="90000"/>
            </a:lnSpc>
            <a:spcBef>
              <a:spcPct val="0"/>
            </a:spcBef>
            <a:spcAft>
              <a:spcPct val="35000"/>
            </a:spcAft>
          </a:pPr>
          <a:r>
            <a:rPr lang="en-GB" sz="1800" kern="1200" dirty="0" smtClean="0">
              <a:solidFill>
                <a:schemeClr val="tx1"/>
              </a:solidFill>
              <a:latin typeface="Candara" panose="020E0502030303020204" pitchFamily="34" charset="0"/>
            </a:rPr>
            <a:t>The TS reviewed historical documents (1996-2015) on the structure and operations of the RCM. The document has been submitted to all RCM Member Countries.</a:t>
          </a:r>
          <a:r>
            <a:rPr lang="en-GB" sz="1800" b="1" kern="1200" dirty="0" smtClean="0">
              <a:solidFill>
                <a:schemeClr val="tx1"/>
              </a:solidFill>
              <a:effectLst>
                <a:outerShdw blurRad="38100" dist="38100" dir="2700000" algn="tl">
                  <a:srgbClr val="000000">
                    <a:alpha val="43137"/>
                  </a:srgbClr>
                </a:outerShdw>
              </a:effectLst>
              <a:latin typeface="Candara" panose="020E0502030303020204" pitchFamily="34" charset="0"/>
              <a:ea typeface="HGGothicM"/>
              <a:cs typeface="Times New Roman"/>
            </a:rPr>
            <a:t> </a:t>
          </a:r>
          <a:endParaRPr lang="es-CR" sz="1800" b="1" kern="1200" dirty="0" smtClean="0">
            <a:solidFill>
              <a:schemeClr val="tx1"/>
            </a:solidFill>
            <a:effectLst>
              <a:outerShdw blurRad="38100" dist="38100" dir="2700000" algn="tl">
                <a:srgbClr val="000000">
                  <a:alpha val="43137"/>
                </a:srgbClr>
              </a:outerShdw>
            </a:effectLst>
            <a:latin typeface="Candara" panose="020E0502030303020204" pitchFamily="34" charset="0"/>
            <a:ea typeface="MS PGothic"/>
            <a:cs typeface="Times New Roman"/>
          </a:endParaRPr>
        </a:p>
      </dsp:txBody>
      <dsp:txXfrm>
        <a:off x="919513" y="541095"/>
        <a:ext cx="7918057" cy="1567704"/>
      </dsp:txXfrm>
    </dsp:sp>
    <dsp:sp modelId="{F78E0F1E-7ABD-47B8-8FA7-DC4F9CB2BE46}">
      <dsp:nvSpPr>
        <dsp:cNvPr id="0" name=""/>
        <dsp:cNvSpPr/>
      </dsp:nvSpPr>
      <dsp:spPr>
        <a:xfrm>
          <a:off x="91421" y="496855"/>
          <a:ext cx="1656184" cy="1656184"/>
        </a:xfrm>
        <a:prstGeom prst="ellipse">
          <a:avLst/>
        </a:prstGeom>
        <a:blipFill rotWithShape="0">
          <a:blip xmlns:r="http://schemas.openxmlformats.org/officeDocument/2006/relationships" r:embed="rId1"/>
          <a:stretch>
            <a:fillRect/>
          </a:stretch>
        </a:blip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D3C1B1-0353-48EB-9928-13E6126A954B}">
      <dsp:nvSpPr>
        <dsp:cNvPr id="0" name=""/>
        <dsp:cNvSpPr/>
      </dsp:nvSpPr>
      <dsp:spPr>
        <a:xfrm>
          <a:off x="1490220" y="2499718"/>
          <a:ext cx="7258261" cy="1625299"/>
        </a:xfrm>
        <a:prstGeom prst="rect">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677" tIns="58420" rIns="58420" bIns="58420" numCol="1" spcCol="1270" anchor="t" anchorCtr="0">
          <a:noAutofit/>
        </a:bodyPr>
        <a:lstStyle/>
        <a:p>
          <a:pPr lvl="0" algn="l" defTabSz="1022350">
            <a:lnSpc>
              <a:spcPct val="90000"/>
            </a:lnSpc>
            <a:spcBef>
              <a:spcPct val="0"/>
            </a:spcBef>
            <a:spcAft>
              <a:spcPct val="35000"/>
            </a:spcAft>
          </a:pPr>
          <a:r>
            <a:rPr lang="en-GB" sz="2300" b="1" kern="1200" dirty="0" smtClean="0">
              <a:solidFill>
                <a:schemeClr val="tx1"/>
              </a:solidFill>
              <a:effectLst/>
              <a:latin typeface="Candara" panose="020E0502030303020204" pitchFamily="34" charset="0"/>
            </a:rPr>
            <a:t>Follow-up actions</a:t>
          </a:r>
          <a:endParaRPr lang="es-CR" sz="2300" kern="1200" dirty="0">
            <a:solidFill>
              <a:schemeClr val="tx1"/>
            </a:solidFill>
            <a:effectLst/>
            <a:latin typeface="Candara" panose="020E0502030303020204" pitchFamily="34" charset="0"/>
          </a:endParaRPr>
        </a:p>
        <a:p>
          <a:pPr marL="171450" lvl="1" indent="-171450" algn="l" defTabSz="755650">
            <a:lnSpc>
              <a:spcPct val="90000"/>
            </a:lnSpc>
            <a:spcBef>
              <a:spcPct val="0"/>
            </a:spcBef>
            <a:spcAft>
              <a:spcPct val="15000"/>
            </a:spcAft>
            <a:buChar char="••"/>
          </a:pPr>
          <a:r>
            <a:rPr lang="en-GB" sz="1700" kern="1200" dirty="0" smtClean="0">
              <a:solidFill>
                <a:schemeClr val="tx1"/>
              </a:solidFill>
              <a:latin typeface="Candara" panose="020E0502030303020204" pitchFamily="34" charset="0"/>
            </a:rPr>
            <a:t>Support &amp; participation in the “</a:t>
          </a:r>
          <a:r>
            <a:rPr lang="en-GB" sz="1700" i="1" kern="1200" dirty="0" smtClean="0">
              <a:solidFill>
                <a:schemeClr val="tx1"/>
              </a:solidFill>
              <a:latin typeface="Candara" panose="020E0502030303020204" pitchFamily="34" charset="0"/>
            </a:rPr>
            <a:t>Workshop on practices of consular services for migrant children and adolescents</a:t>
          </a:r>
          <a:r>
            <a:rPr lang="en-GB" sz="1700" kern="1200" dirty="0" smtClean="0">
              <a:solidFill>
                <a:schemeClr val="tx1"/>
              </a:solidFill>
              <a:latin typeface="Candara" panose="020E0502030303020204" pitchFamily="34" charset="0"/>
            </a:rPr>
            <a:t>" Mexico.</a:t>
          </a:r>
          <a:endParaRPr lang="es-CR" sz="1700" kern="1200" dirty="0">
            <a:solidFill>
              <a:schemeClr val="tx1"/>
            </a:solidFill>
            <a:latin typeface="Candara" panose="020E0502030303020204" pitchFamily="34" charset="0"/>
          </a:endParaRPr>
        </a:p>
        <a:p>
          <a:pPr marL="171450" lvl="1" indent="-171450" algn="l" defTabSz="755650">
            <a:lnSpc>
              <a:spcPct val="90000"/>
            </a:lnSpc>
            <a:spcBef>
              <a:spcPct val="0"/>
            </a:spcBef>
            <a:spcAft>
              <a:spcPct val="15000"/>
            </a:spcAft>
            <a:buChar char="••"/>
          </a:pPr>
          <a:r>
            <a:rPr lang="en-GB" sz="1700" kern="1200" dirty="0" smtClean="0">
              <a:solidFill>
                <a:schemeClr val="tx1"/>
              </a:solidFill>
              <a:latin typeface="Candara" panose="020E0502030303020204" pitchFamily="34" charset="0"/>
            </a:rPr>
            <a:t>Consultation on the Terms of reference, the hiring and replacement process of the Coordinator of the T.S of the RCM.</a:t>
          </a:r>
          <a:endParaRPr lang="es-CR" sz="1700" kern="1200" dirty="0">
            <a:solidFill>
              <a:schemeClr val="tx1"/>
            </a:solidFill>
            <a:latin typeface="Candara" panose="020E0502030303020204" pitchFamily="34" charset="0"/>
          </a:endParaRPr>
        </a:p>
      </dsp:txBody>
      <dsp:txXfrm>
        <a:off x="1490220" y="2499718"/>
        <a:ext cx="7258261" cy="1625299"/>
      </dsp:txXfrm>
    </dsp:sp>
    <dsp:sp modelId="{B1563AA8-3DE0-467D-ACEE-833E5B855344}">
      <dsp:nvSpPr>
        <dsp:cNvPr id="0" name=""/>
        <dsp:cNvSpPr/>
      </dsp:nvSpPr>
      <dsp:spPr>
        <a:xfrm>
          <a:off x="573039" y="2484275"/>
          <a:ext cx="1656184" cy="1656184"/>
        </a:xfrm>
        <a:prstGeom prst="ellipse">
          <a:avLst/>
        </a:prstGeom>
        <a:blipFill rotWithShape="0">
          <a:blip xmlns:r="http://schemas.openxmlformats.org/officeDocument/2006/relationships" r:embed="rId2"/>
          <a:stretch>
            <a:fillRect/>
          </a:stretch>
        </a:blip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891780-F90C-4EC2-A9FE-CEB7981D01FF}">
      <dsp:nvSpPr>
        <dsp:cNvPr id="0" name=""/>
        <dsp:cNvSpPr/>
      </dsp:nvSpPr>
      <dsp:spPr>
        <a:xfrm>
          <a:off x="919513" y="4530338"/>
          <a:ext cx="7918057" cy="1538899"/>
        </a:xfrm>
        <a:prstGeom prst="rect">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677" tIns="50800" rIns="50800" bIns="508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effectLst/>
              <a:latin typeface="Candara" panose="020E0502030303020204" pitchFamily="34" charset="0"/>
            </a:rPr>
            <a:t>Tools for dissemination and interinstitutional communication</a:t>
          </a:r>
          <a:endParaRPr lang="es-CR" sz="2000" b="1" kern="1200" dirty="0">
            <a:solidFill>
              <a:schemeClr val="tx1"/>
            </a:solidFill>
            <a:effectLst/>
            <a:latin typeface="Candara" panose="020E0502030303020204" pitchFamily="34" charset="0"/>
          </a:endParaRPr>
        </a:p>
        <a:p>
          <a:pPr marL="171450" lvl="1" indent="-171450" algn="l" defTabSz="800100">
            <a:lnSpc>
              <a:spcPct val="90000"/>
            </a:lnSpc>
            <a:spcBef>
              <a:spcPct val="0"/>
            </a:spcBef>
            <a:spcAft>
              <a:spcPct val="15000"/>
            </a:spcAft>
            <a:buChar char="••"/>
          </a:pPr>
          <a:r>
            <a:rPr lang="es-CR" sz="1800" b="1" kern="1200" dirty="0" smtClean="0">
              <a:solidFill>
                <a:schemeClr val="tx1"/>
              </a:solidFill>
              <a:latin typeface="Candara" panose="020E0502030303020204" pitchFamily="34" charset="0"/>
            </a:rPr>
            <a:t>Logos </a:t>
          </a:r>
          <a:r>
            <a:rPr lang="en-US" sz="1800" b="1" kern="1200" noProof="0" dirty="0" smtClean="0">
              <a:solidFill>
                <a:schemeClr val="tx1"/>
              </a:solidFill>
              <a:latin typeface="Candara" panose="020E0502030303020204" pitchFamily="34" charset="0"/>
            </a:rPr>
            <a:t>commemorating  </a:t>
          </a:r>
          <a:r>
            <a:rPr lang="en-US" sz="1800" kern="1200" noProof="0" dirty="0" smtClean="0">
              <a:solidFill>
                <a:schemeClr val="tx1"/>
              </a:solidFill>
              <a:latin typeface="Candara" panose="020E0502030303020204" pitchFamily="34" charset="0"/>
            </a:rPr>
            <a:t>the twentieth anniversary of the </a:t>
          </a:r>
          <a:r>
            <a:rPr lang="es-CR" sz="1800" kern="1200" dirty="0" smtClean="0">
              <a:solidFill>
                <a:schemeClr val="tx1"/>
              </a:solidFill>
              <a:latin typeface="Candara" panose="020E0502030303020204" pitchFamily="34" charset="0"/>
            </a:rPr>
            <a:t>RCM</a:t>
          </a:r>
          <a:endParaRPr lang="en-US" sz="1800" b="0" kern="1200" noProof="0" dirty="0">
            <a:solidFill>
              <a:schemeClr val="tx1"/>
            </a:solidFill>
            <a:effectLst/>
            <a:latin typeface="Candara" panose="020E0502030303020204" pitchFamily="34" charset="0"/>
          </a:endParaRPr>
        </a:p>
        <a:p>
          <a:pPr marL="171450" lvl="1" indent="-171450" algn="l" defTabSz="800100">
            <a:lnSpc>
              <a:spcPct val="90000"/>
            </a:lnSpc>
            <a:spcBef>
              <a:spcPct val="0"/>
            </a:spcBef>
            <a:spcAft>
              <a:spcPct val="15000"/>
            </a:spcAft>
            <a:buChar char="••"/>
          </a:pPr>
          <a:r>
            <a:rPr lang="en-US" sz="1800" b="1" kern="1200" noProof="0" dirty="0" smtClean="0">
              <a:solidFill>
                <a:schemeClr val="tx1"/>
              </a:solidFill>
              <a:effectLst/>
              <a:latin typeface="Candara" panose="020E0502030303020204" pitchFamily="34" charset="0"/>
            </a:rPr>
            <a:t>Commemorating document.</a:t>
          </a:r>
          <a:endParaRPr lang="en-US" sz="1800" b="1" kern="1200" noProof="0" dirty="0">
            <a:solidFill>
              <a:schemeClr val="tx1"/>
            </a:solidFill>
            <a:effectLst/>
            <a:latin typeface="Candara" panose="020E0502030303020204" pitchFamily="34" charset="0"/>
          </a:endParaRPr>
        </a:p>
        <a:p>
          <a:pPr marL="171450" lvl="1" indent="-171450" algn="l" defTabSz="800100">
            <a:lnSpc>
              <a:spcPct val="90000"/>
            </a:lnSpc>
            <a:spcBef>
              <a:spcPct val="0"/>
            </a:spcBef>
            <a:spcAft>
              <a:spcPct val="15000"/>
            </a:spcAft>
            <a:buChar char="••"/>
          </a:pPr>
          <a:r>
            <a:rPr lang="en-US" sz="1800" b="1" kern="1200" noProof="0" dirty="0" smtClean="0">
              <a:solidFill>
                <a:schemeClr val="tx1"/>
              </a:solidFill>
              <a:effectLst/>
              <a:latin typeface="Candara" panose="020E0502030303020204" pitchFamily="34" charset="0"/>
            </a:rPr>
            <a:t>New public internet page </a:t>
          </a:r>
          <a:r>
            <a:rPr lang="en-US" sz="1800" kern="1200" noProof="0" dirty="0" smtClean="0">
              <a:solidFill>
                <a:schemeClr val="tx1"/>
              </a:solidFill>
              <a:effectLst/>
              <a:latin typeface="Candara" panose="020E0502030303020204" pitchFamily="34" charset="0"/>
            </a:rPr>
            <a:t>that includes a </a:t>
          </a:r>
          <a:r>
            <a:rPr lang="en-US" sz="1800" b="1" kern="1200" noProof="0" dirty="0" smtClean="0">
              <a:solidFill>
                <a:schemeClr val="tx1"/>
              </a:solidFill>
              <a:effectLst/>
              <a:latin typeface="Candara" panose="020E0502030303020204" pitchFamily="34" charset="0"/>
            </a:rPr>
            <a:t>new intranet</a:t>
          </a:r>
          <a:r>
            <a:rPr lang="es-CR" sz="2000" b="1" kern="1200" dirty="0" smtClean="0">
              <a:solidFill>
                <a:schemeClr val="tx1"/>
              </a:solidFill>
              <a:effectLst/>
              <a:latin typeface="Candara" panose="020E0502030303020204" pitchFamily="34" charset="0"/>
            </a:rPr>
            <a:t>.</a:t>
          </a:r>
          <a:endParaRPr lang="en-US" sz="2000" b="1" kern="1200" noProof="0" dirty="0">
            <a:solidFill>
              <a:schemeClr val="tx1"/>
            </a:solidFill>
            <a:effectLst/>
            <a:latin typeface="Candara" panose="020E0502030303020204" pitchFamily="34" charset="0"/>
          </a:endParaRPr>
        </a:p>
      </dsp:txBody>
      <dsp:txXfrm>
        <a:off x="919513" y="4530338"/>
        <a:ext cx="7918057" cy="1538899"/>
      </dsp:txXfrm>
    </dsp:sp>
    <dsp:sp modelId="{EA0C7D63-3429-47C3-BC65-F3108FCB6F13}">
      <dsp:nvSpPr>
        <dsp:cNvPr id="0" name=""/>
        <dsp:cNvSpPr/>
      </dsp:nvSpPr>
      <dsp:spPr>
        <a:xfrm>
          <a:off x="91421" y="4471696"/>
          <a:ext cx="1656184" cy="1656184"/>
        </a:xfrm>
        <a:prstGeom prst="ellipse">
          <a:avLst/>
        </a:prstGeom>
        <a:blipFill rotWithShape="0">
          <a:blip xmlns:r="http://schemas.openxmlformats.org/officeDocument/2006/relationships" r:embed="rId3"/>
          <a:stretch>
            <a:fillRect/>
          </a:stretch>
        </a:blip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CA1A3-07CB-4A27-9CA7-2CD43C0F7297}">
      <dsp:nvSpPr>
        <dsp:cNvPr id="0" name=""/>
        <dsp:cNvSpPr/>
      </dsp:nvSpPr>
      <dsp:spPr>
        <a:xfrm rot="5400000">
          <a:off x="-394896" y="401934"/>
          <a:ext cx="2632643" cy="1842850"/>
        </a:xfrm>
        <a:prstGeom prst="chevron">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w="9525" cap="flat" cmpd="sng" algn="ctr">
          <a:solidFill>
            <a:schemeClr val="accent1">
              <a:shade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CR" sz="1600" b="1" i="1" kern="1200" dirty="0" smtClean="0">
            <a:effectLst>
              <a:outerShdw blurRad="38100" dist="38100" dir="2700000" algn="tl">
                <a:srgbClr val="000000">
                  <a:alpha val="43137"/>
                </a:srgbClr>
              </a:outerShdw>
            </a:effectLst>
            <a:latin typeface="Candara" panose="020E0502030303020204" pitchFamily="34" charset="0"/>
          </a:endParaRPr>
        </a:p>
        <a:p>
          <a:pPr lvl="0" algn="ctr" defTabSz="711200">
            <a:lnSpc>
              <a:spcPct val="90000"/>
            </a:lnSpc>
            <a:spcBef>
              <a:spcPct val="0"/>
            </a:spcBef>
            <a:spcAft>
              <a:spcPct val="35000"/>
            </a:spcAft>
          </a:pPr>
          <a:r>
            <a:rPr lang="en-US" sz="1800" b="1" i="1" kern="1200" noProof="0" dirty="0" smtClean="0">
              <a:effectLst>
                <a:outerShdw blurRad="38100" dist="38100" dir="2700000" algn="tl">
                  <a:srgbClr val="000000">
                    <a:alpha val="43137"/>
                  </a:srgbClr>
                </a:outerShdw>
              </a:effectLst>
              <a:latin typeface="Candara" panose="020E0502030303020204" pitchFamily="34" charset="0"/>
            </a:rPr>
            <a:t>Voluntary annual contribution for observer organizations </a:t>
          </a:r>
          <a:endParaRPr lang="en-US" sz="1800" b="1" i="1" kern="1200" noProof="0" dirty="0" smtClean="0">
            <a:effectLst>
              <a:outerShdw blurRad="38100" dist="38100" dir="2700000" algn="tl">
                <a:srgbClr val="000000">
                  <a:alpha val="43137"/>
                </a:srgbClr>
              </a:outerShdw>
            </a:effectLst>
          </a:endParaRPr>
        </a:p>
      </dsp:txBody>
      <dsp:txXfrm rot="-5400000">
        <a:off x="1" y="928462"/>
        <a:ext cx="1842850" cy="789793"/>
      </dsp:txXfrm>
    </dsp:sp>
    <dsp:sp modelId="{600B2367-FC83-4B0E-88D0-D17A2217814E}">
      <dsp:nvSpPr>
        <dsp:cNvPr id="0" name=""/>
        <dsp:cNvSpPr/>
      </dsp:nvSpPr>
      <dsp:spPr>
        <a:xfrm rot="5400000">
          <a:off x="4247002" y="-2397113"/>
          <a:ext cx="1712118" cy="6520421"/>
        </a:xfrm>
        <a:prstGeom prst="round2Same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100000"/>
            </a:lnSpc>
            <a:spcBef>
              <a:spcPct val="0"/>
            </a:spcBef>
            <a:spcAft>
              <a:spcPct val="15000"/>
            </a:spcAft>
            <a:buChar char="••"/>
          </a:pPr>
          <a:r>
            <a:rPr lang="en-US" sz="1500" kern="1200" noProof="0" dirty="0" smtClean="0">
              <a:latin typeface="Candara" panose="020E0502030303020204" pitchFamily="34" charset="0"/>
            </a:rPr>
            <a:t>Cover the costs arising from participation in the RCGM, the RCM and other events and seminars.</a:t>
          </a:r>
          <a:endParaRPr lang="en-US" sz="1500" kern="1200" noProof="0" dirty="0">
            <a:latin typeface="Candara" panose="020E0502030303020204" pitchFamily="34" charset="0"/>
          </a:endParaRPr>
        </a:p>
        <a:p>
          <a:pPr marL="114300" lvl="1" indent="-114300" algn="l" defTabSz="666750">
            <a:lnSpc>
              <a:spcPct val="90000"/>
            </a:lnSpc>
            <a:spcBef>
              <a:spcPct val="0"/>
            </a:spcBef>
            <a:spcAft>
              <a:spcPct val="15000"/>
            </a:spcAft>
            <a:buChar char="••"/>
          </a:pPr>
          <a:r>
            <a:rPr lang="en-US" sz="1500" kern="1200" noProof="0" smtClean="0">
              <a:latin typeface="Candara" panose="020E0502030303020204" pitchFamily="34" charset="0"/>
            </a:rPr>
            <a:t>Contribute to the costs involved in the participation of the TS in the events promoted by the organizations themselves within the framework of RCM.</a:t>
          </a:r>
          <a:endParaRPr lang="en-US" sz="1500" kern="1200" noProof="0">
            <a:effectLst/>
            <a:latin typeface="Candara" panose="020E0502030303020204" pitchFamily="34" charset="0"/>
          </a:endParaRPr>
        </a:p>
        <a:p>
          <a:pPr marL="114300" lvl="1" indent="-114300" algn="l" defTabSz="666750">
            <a:lnSpc>
              <a:spcPct val="90000"/>
            </a:lnSpc>
            <a:spcBef>
              <a:spcPct val="0"/>
            </a:spcBef>
            <a:spcAft>
              <a:spcPct val="15000"/>
            </a:spcAft>
            <a:buChar char="••"/>
          </a:pPr>
          <a:r>
            <a:rPr lang="en-US" sz="1500" kern="1200" noProof="0" smtClean="0">
              <a:latin typeface="Candara" panose="020E0502030303020204" pitchFamily="34" charset="0"/>
            </a:rPr>
            <a:t>This voluntary contribution, in the amount of around $ 5,000 a year,would allow agencies that cannot do it, could do so without being removed from the work of the RCM</a:t>
          </a:r>
          <a:endParaRPr lang="en-US" sz="1500" kern="1200" noProof="0">
            <a:latin typeface="Candara" panose="020E0502030303020204" pitchFamily="34" charset="0"/>
          </a:endParaRPr>
        </a:p>
      </dsp:txBody>
      <dsp:txXfrm rot="-5400000">
        <a:off x="1842851" y="90617"/>
        <a:ext cx="6436842" cy="1544960"/>
      </dsp:txXfrm>
    </dsp:sp>
    <dsp:sp modelId="{C888DE1B-22E2-416D-ADFF-57BD6144E958}">
      <dsp:nvSpPr>
        <dsp:cNvPr id="0" name=""/>
        <dsp:cNvSpPr/>
      </dsp:nvSpPr>
      <dsp:spPr>
        <a:xfrm rot="5400000">
          <a:off x="-394896" y="2752366"/>
          <a:ext cx="2632643" cy="1842850"/>
        </a:xfrm>
        <a:prstGeom prst="chevron">
          <a:avLst/>
        </a:prstGeom>
        <a:gradFill rotWithShape="0">
          <a:gsLst>
            <a:gs pos="0">
              <a:schemeClr val="accent1">
                <a:shade val="50000"/>
                <a:hueOff val="209480"/>
                <a:satOff val="-3997"/>
                <a:lumOff val="40816"/>
                <a:alphaOff val="0"/>
                <a:tint val="50000"/>
                <a:satMod val="300000"/>
              </a:schemeClr>
            </a:gs>
            <a:gs pos="35000">
              <a:schemeClr val="accent1">
                <a:shade val="50000"/>
                <a:hueOff val="209480"/>
                <a:satOff val="-3997"/>
                <a:lumOff val="40816"/>
                <a:alphaOff val="0"/>
                <a:tint val="37000"/>
                <a:satMod val="300000"/>
              </a:schemeClr>
            </a:gs>
            <a:gs pos="100000">
              <a:schemeClr val="accent1">
                <a:shade val="50000"/>
                <a:hueOff val="209480"/>
                <a:satOff val="-3997"/>
                <a:lumOff val="40816"/>
                <a:alphaOff val="0"/>
                <a:tint val="15000"/>
                <a:satMod val="350000"/>
              </a:schemeClr>
            </a:gs>
          </a:gsLst>
          <a:lin ang="16200000" scaled="1"/>
        </a:gradFill>
        <a:ln w="9525" cap="flat" cmpd="sng" algn="ctr">
          <a:solidFill>
            <a:schemeClr val="accent1">
              <a:shade val="50000"/>
              <a:hueOff val="209480"/>
              <a:satOff val="-3997"/>
              <a:lumOff val="4081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CR" sz="2000" kern="1200" dirty="0" smtClean="0">
            <a:latin typeface="Candara" panose="020E0502030303020204" pitchFamily="34" charset="0"/>
          </a:endParaRPr>
        </a:p>
        <a:p>
          <a:pPr lvl="0" algn="ctr" defTabSz="889000">
            <a:lnSpc>
              <a:spcPct val="90000"/>
            </a:lnSpc>
            <a:spcBef>
              <a:spcPct val="0"/>
            </a:spcBef>
            <a:spcAft>
              <a:spcPct val="35000"/>
            </a:spcAft>
          </a:pPr>
          <a:r>
            <a:rPr lang="en-US" sz="1800" b="1" i="1" kern="1200" dirty="0" smtClean="0">
              <a:effectLst>
                <a:outerShdw blurRad="38100" dist="38100" dir="2700000" algn="tl">
                  <a:srgbClr val="000000">
                    <a:alpha val="43137"/>
                  </a:srgbClr>
                </a:outerShdw>
              </a:effectLst>
              <a:latin typeface="Candara" panose="020E0502030303020204" pitchFamily="34" charset="0"/>
            </a:rPr>
            <a:t>Annual contribution for new observer organizations</a:t>
          </a:r>
          <a:endParaRPr lang="es-CR" sz="1800" b="1" i="1" kern="1200" dirty="0" smtClean="0">
            <a:effectLst>
              <a:outerShdw blurRad="38100" dist="38100" dir="2700000" algn="tl">
                <a:srgbClr val="000000">
                  <a:alpha val="43137"/>
                </a:srgbClr>
              </a:outerShdw>
            </a:effectLst>
            <a:latin typeface="Candara" panose="020E0502030303020204" pitchFamily="34" charset="0"/>
          </a:endParaRPr>
        </a:p>
      </dsp:txBody>
      <dsp:txXfrm rot="-5400000">
        <a:off x="1" y="3278894"/>
        <a:ext cx="1842850" cy="789793"/>
      </dsp:txXfrm>
    </dsp:sp>
    <dsp:sp modelId="{F2415CC0-B24B-4FB5-89F9-958825C8FABD}">
      <dsp:nvSpPr>
        <dsp:cNvPr id="0" name=""/>
        <dsp:cNvSpPr/>
      </dsp:nvSpPr>
      <dsp:spPr>
        <a:xfrm rot="5400000">
          <a:off x="4247452" y="-47131"/>
          <a:ext cx="1711218" cy="6520421"/>
        </a:xfrm>
        <a:prstGeom prst="round2SameRect">
          <a:avLst/>
        </a:prstGeom>
        <a:solidFill>
          <a:schemeClr val="lt1">
            <a:alpha val="90000"/>
            <a:hueOff val="0"/>
            <a:satOff val="0"/>
            <a:lumOff val="0"/>
            <a:alphaOff val="0"/>
          </a:schemeClr>
        </a:solidFill>
        <a:ln w="9525" cap="flat" cmpd="sng" algn="ctr">
          <a:solidFill>
            <a:schemeClr val="accent1">
              <a:shade val="50000"/>
              <a:hueOff val="209480"/>
              <a:satOff val="-3997"/>
              <a:lumOff val="4081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100000"/>
            </a:lnSpc>
            <a:spcBef>
              <a:spcPct val="0"/>
            </a:spcBef>
            <a:spcAft>
              <a:spcPct val="15000"/>
            </a:spcAft>
            <a:buChar char="••"/>
          </a:pPr>
          <a:r>
            <a:rPr lang="en-US" sz="1600" b="0" i="0" kern="1200" noProof="0" dirty="0" smtClean="0">
              <a:latin typeface="Candara" panose="020E0502030303020204" pitchFamily="34" charset="0"/>
            </a:rPr>
            <a:t>A fixed annual contribution for the new observer organizations,  would simply reiterate its commitment to the RCM and would, in part, provide support to meet the costs of their participation in the work and meetings of the RCM that implies to the Conference. </a:t>
          </a:r>
          <a:endParaRPr lang="en-US" sz="1600" b="0" i="0" kern="1200" noProof="0" dirty="0">
            <a:latin typeface="Candara" panose="020E0502030303020204" pitchFamily="34" charset="0"/>
          </a:endParaRPr>
        </a:p>
        <a:p>
          <a:pPr marL="171450" lvl="1" indent="-171450" algn="just" defTabSz="711200">
            <a:lnSpc>
              <a:spcPct val="100000"/>
            </a:lnSpc>
            <a:spcBef>
              <a:spcPct val="0"/>
            </a:spcBef>
            <a:spcAft>
              <a:spcPct val="15000"/>
            </a:spcAft>
            <a:buChar char="••"/>
          </a:pPr>
          <a:r>
            <a:rPr lang="en-US" sz="1600" b="0" i="0" kern="1200" noProof="0" dirty="0" smtClean="0">
              <a:latin typeface="Candara" panose="020E0502030303020204" pitchFamily="34" charset="0"/>
            </a:rPr>
            <a:t>This annual contribution could be around $ 5,000 per year.</a:t>
          </a:r>
          <a:endParaRPr lang="en-US" sz="1600" b="0" i="0" kern="1200" noProof="0" dirty="0">
            <a:latin typeface="Candara" panose="020E0502030303020204" pitchFamily="34" charset="0"/>
          </a:endParaRPr>
        </a:p>
      </dsp:txBody>
      <dsp:txXfrm rot="-5400000">
        <a:off x="1842851" y="2441005"/>
        <a:ext cx="6436886" cy="15441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70D10-3994-4309-A9F6-E6F1C0BC00FD}">
      <dsp:nvSpPr>
        <dsp:cNvPr id="0" name=""/>
        <dsp:cNvSpPr/>
      </dsp:nvSpPr>
      <dsp:spPr>
        <a:xfrm rot="5400000">
          <a:off x="-435733" y="443525"/>
          <a:ext cx="2904886" cy="2033420"/>
        </a:xfrm>
        <a:prstGeom prst="chevron">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w="9525" cap="flat" cmpd="sng" algn="ctr">
          <a:solidFill>
            <a:schemeClr val="accent1">
              <a:alpha val="9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b="1" i="1" kern="1200" noProof="0" dirty="0" smtClean="0">
            <a:effectLst>
              <a:outerShdw blurRad="38100" dist="38100" dir="2700000" algn="tl">
                <a:srgbClr val="000000">
                  <a:alpha val="43137"/>
                </a:srgbClr>
              </a:outerShdw>
            </a:effectLst>
            <a:latin typeface="Candara" panose="020E0502030303020204" pitchFamily="34" charset="0"/>
          </a:endParaRPr>
        </a:p>
        <a:p>
          <a:pPr lvl="0" algn="ctr" defTabSz="800100">
            <a:lnSpc>
              <a:spcPct val="90000"/>
            </a:lnSpc>
            <a:spcBef>
              <a:spcPct val="0"/>
            </a:spcBef>
            <a:spcAft>
              <a:spcPct val="35000"/>
            </a:spcAft>
          </a:pPr>
          <a:r>
            <a:rPr lang="en-US" sz="1800" b="1" i="1" kern="1200" noProof="0" dirty="0" smtClean="0">
              <a:effectLst>
                <a:outerShdw blurRad="38100" dist="38100" dir="2700000" algn="tl">
                  <a:srgbClr val="000000">
                    <a:alpha val="43137"/>
                  </a:srgbClr>
                </a:outerShdw>
              </a:effectLst>
              <a:latin typeface="Candara" panose="020E0502030303020204" pitchFamily="34" charset="0"/>
            </a:rPr>
            <a:t>Registration fee for some of the participants in the RCM workshops and seminars</a:t>
          </a:r>
          <a:endParaRPr lang="en-US" sz="1800" b="1" i="1" kern="1200" noProof="0" dirty="0" smtClean="0">
            <a:effectLst>
              <a:outerShdw blurRad="38100" dist="38100" dir="2700000" algn="tl">
                <a:srgbClr val="000000">
                  <a:alpha val="43137"/>
                </a:srgbClr>
              </a:outerShdw>
            </a:effectLst>
            <a:latin typeface="Candara" panose="020E0502030303020204" pitchFamily="34" charset="0"/>
          </a:endParaRPr>
        </a:p>
      </dsp:txBody>
      <dsp:txXfrm rot="-5400000">
        <a:off x="0" y="1024502"/>
        <a:ext cx="2033420" cy="871466"/>
      </dsp:txXfrm>
    </dsp:sp>
    <dsp:sp modelId="{29D9666F-83B3-42AD-8D35-E983AF47D637}">
      <dsp:nvSpPr>
        <dsp:cNvPr id="0" name=""/>
        <dsp:cNvSpPr/>
      </dsp:nvSpPr>
      <dsp:spPr>
        <a:xfrm rot="5400000">
          <a:off x="4253761" y="-2212548"/>
          <a:ext cx="1889169" cy="6329851"/>
        </a:xfrm>
        <a:prstGeom prst="round2Same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kern="1200" noProof="0" dirty="0" smtClean="0">
              <a:latin typeface="Candara" panose="020E0502030303020204" pitchFamily="34" charset="0"/>
            </a:rPr>
            <a:t>Would apply only to those who wish to attend the event but have not originally been included in the participants of the event and to those who  are not members of the RCM Member Countries or their observer organizations, but wish to participate in a particular RCM event as participants or speakers, provided that the organizers of the event agree to that  participation.</a:t>
          </a:r>
          <a:endParaRPr lang="en-US" sz="1400" kern="1200" noProof="0" dirty="0">
            <a:latin typeface="Candara" panose="020E0502030303020204"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Candara" panose="020E0502030303020204" pitchFamily="34" charset="0"/>
            </a:rPr>
            <a:t>Through this quota, food and other costs related to the participation can be pay for. </a:t>
          </a:r>
          <a:endParaRPr lang="en-US" sz="1400" kern="1200" noProof="0" dirty="0">
            <a:latin typeface="Candara" panose="020E0502030303020204"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Candara" panose="020E0502030303020204" pitchFamily="34" charset="0"/>
            </a:rPr>
            <a:t>Accreditation and management of this contribution could be guided by the guidelines of IOM's self-payer programs.</a:t>
          </a:r>
          <a:endParaRPr lang="en-US" sz="1400" kern="1200" noProof="0" dirty="0">
            <a:latin typeface="Candara" panose="020E0502030303020204" pitchFamily="34" charset="0"/>
          </a:endParaRPr>
        </a:p>
      </dsp:txBody>
      <dsp:txXfrm rot="-5400000">
        <a:off x="2033420" y="100015"/>
        <a:ext cx="6237629" cy="1704725"/>
      </dsp:txXfrm>
    </dsp:sp>
    <dsp:sp modelId="{571C3F9A-60D7-4EEF-92FD-E64130AF72FC}">
      <dsp:nvSpPr>
        <dsp:cNvPr id="0" name=""/>
        <dsp:cNvSpPr/>
      </dsp:nvSpPr>
      <dsp:spPr>
        <a:xfrm rot="5400000">
          <a:off x="-435733" y="3067768"/>
          <a:ext cx="2904886" cy="2033420"/>
        </a:xfrm>
        <a:prstGeom prst="chevron">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w="9525" cap="flat" cmpd="sng" algn="ctr">
          <a:solidFill>
            <a:schemeClr val="accent1">
              <a:alpha val="90000"/>
              <a:hueOff val="0"/>
              <a:satOff val="0"/>
              <a:lumOff val="0"/>
              <a:alphaOff val="-4000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CR" sz="1400" b="1" i="1" kern="1200" dirty="0" smtClean="0">
            <a:effectLst>
              <a:outerShdw blurRad="38100" dist="38100" dir="2700000" algn="tl">
                <a:srgbClr val="000000">
                  <a:alpha val="43137"/>
                </a:srgbClr>
              </a:outerShdw>
            </a:effectLst>
            <a:latin typeface="Candara" panose="020E0502030303020204" pitchFamily="34" charset="0"/>
          </a:endParaRPr>
        </a:p>
        <a:p>
          <a:pPr lvl="0" algn="ctr" defTabSz="622300">
            <a:lnSpc>
              <a:spcPct val="90000"/>
            </a:lnSpc>
            <a:spcBef>
              <a:spcPct val="0"/>
            </a:spcBef>
            <a:spcAft>
              <a:spcPct val="35000"/>
            </a:spcAft>
          </a:pPr>
          <a:r>
            <a:rPr lang="en-US" sz="1400" b="1" i="1" kern="1200" noProof="0" dirty="0" smtClean="0">
              <a:effectLst>
                <a:outerShdw blurRad="38100" dist="38100" dir="2700000" algn="tl">
                  <a:srgbClr val="000000">
                    <a:alpha val="43137"/>
                  </a:srgbClr>
                </a:outerShdw>
              </a:effectLst>
              <a:latin typeface="Candara" panose="020E0502030303020204" pitchFamily="34" charset="0"/>
            </a:rPr>
            <a:t>Contributions by some suppliers of goods or services that wish to offer said goods or services in the margins of the workshops and seminars of the CRM</a:t>
          </a:r>
          <a:endParaRPr lang="en-US" sz="1400" b="1" i="1" kern="1200" noProof="0" dirty="0">
            <a:effectLst>
              <a:outerShdw blurRad="38100" dist="38100" dir="2700000" algn="tl">
                <a:srgbClr val="000000">
                  <a:alpha val="43137"/>
                </a:srgbClr>
              </a:outerShdw>
            </a:effectLst>
            <a:latin typeface="Candara" panose="020E0502030303020204" pitchFamily="34" charset="0"/>
          </a:endParaRPr>
        </a:p>
      </dsp:txBody>
      <dsp:txXfrm rot="-5400000">
        <a:off x="0" y="3648745"/>
        <a:ext cx="2033420" cy="871466"/>
      </dsp:txXfrm>
    </dsp:sp>
    <dsp:sp modelId="{64ABBEB1-58CB-457B-A5BE-AF8E8CA8FE61}">
      <dsp:nvSpPr>
        <dsp:cNvPr id="0" name=""/>
        <dsp:cNvSpPr/>
      </dsp:nvSpPr>
      <dsp:spPr>
        <a:xfrm rot="5400000">
          <a:off x="4254258" y="411198"/>
          <a:ext cx="1888176" cy="6329851"/>
        </a:xfrm>
        <a:prstGeom prst="round2Same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kern="1200" noProof="0" dirty="0" smtClean="0">
              <a:latin typeface="Candara" panose="020E0502030303020204" pitchFamily="34" charset="0"/>
            </a:rPr>
            <a:t>Through the collection of quotas for the installation of stands or the opening of spaces, in the framework of the RCM events. These spaces would be allocated to offer goods or services to participants of the CRM events.</a:t>
          </a:r>
          <a:endParaRPr lang="en-US" sz="1600" kern="1200" noProof="0" dirty="0">
            <a:latin typeface="Candara" panose="020E0502030303020204" pitchFamily="34" charset="0"/>
          </a:endParaRPr>
        </a:p>
        <a:p>
          <a:pPr marL="171450" lvl="1" indent="-171450" algn="just" defTabSz="711200">
            <a:lnSpc>
              <a:spcPct val="90000"/>
            </a:lnSpc>
            <a:spcBef>
              <a:spcPct val="0"/>
            </a:spcBef>
            <a:spcAft>
              <a:spcPct val="15000"/>
            </a:spcAft>
            <a:buChar char="••"/>
          </a:pPr>
          <a:r>
            <a:rPr lang="en-US" sz="1600" kern="1200" noProof="0" dirty="0" smtClean="0">
              <a:latin typeface="Candara" panose="020E0502030303020204" pitchFamily="34" charset="0"/>
            </a:rPr>
            <a:t>Funds from these contributions would be allocated to the strengthening of the TS and their accreditation and utilization could be governed by the same guidelines as the IOM self-payer programs.</a:t>
          </a:r>
          <a:endParaRPr lang="en-US" sz="1600" kern="1200" noProof="0" dirty="0">
            <a:latin typeface="Candara" panose="020E0502030303020204" pitchFamily="34" charset="0"/>
          </a:endParaRPr>
        </a:p>
      </dsp:txBody>
      <dsp:txXfrm rot="-5400000">
        <a:off x="2033421" y="2724209"/>
        <a:ext cx="6237678" cy="1703830"/>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0F5C9B-794A-400E-ABF0-DC81F91BA3FD}" type="datetimeFigureOut">
              <a:rPr lang="es-CR" smtClean="0"/>
              <a:t>15/11/2016</a:t>
            </a:fld>
            <a:endParaRPr lang="es-C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C9A693-C9F6-4CF6-88FB-202A59908EA0}" type="slidenum">
              <a:rPr lang="es-CR" smtClean="0"/>
              <a:t>‹#›</a:t>
            </a:fld>
            <a:endParaRPr lang="es-CR"/>
          </a:p>
        </p:txBody>
      </p:sp>
    </p:spTree>
    <p:extLst>
      <p:ext uri="{BB962C8B-B14F-4D97-AF65-F5344CB8AC3E}">
        <p14:creationId xmlns:p14="http://schemas.microsoft.com/office/powerpoint/2010/main" val="193648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10"/>
          </p:nvPr>
        </p:nvSpPr>
        <p:spPr/>
        <p:txBody>
          <a:bodyPr/>
          <a:lstStyle/>
          <a:p>
            <a:fld id="{07C9A693-C9F6-4CF6-88FB-202A59908EA0}" type="slidenum">
              <a:rPr lang="es-CR" smtClean="0"/>
              <a:t>10</a:t>
            </a:fld>
            <a:endParaRPr lang="es-CR"/>
          </a:p>
        </p:txBody>
      </p:sp>
    </p:spTree>
    <p:extLst>
      <p:ext uri="{BB962C8B-B14F-4D97-AF65-F5344CB8AC3E}">
        <p14:creationId xmlns:p14="http://schemas.microsoft.com/office/powerpoint/2010/main" val="66308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2343EED-E594-4BD5-B352-B76E6DC2546E}" type="datetimeFigureOut">
              <a:rPr lang="es-CR" smtClean="0"/>
              <a:t>15/11/2016</a:t>
            </a:fld>
            <a:endParaRPr lang="es-CR"/>
          </a:p>
        </p:txBody>
      </p:sp>
      <p:sp>
        <p:nvSpPr>
          <p:cNvPr id="8" name="Slide Number Placeholder 7"/>
          <p:cNvSpPr>
            <a:spLocks noGrp="1"/>
          </p:cNvSpPr>
          <p:nvPr>
            <p:ph type="sldNum" sz="quarter" idx="11"/>
          </p:nvPr>
        </p:nvSpPr>
        <p:spPr/>
        <p:txBody>
          <a:bodyPr/>
          <a:lstStyle/>
          <a:p>
            <a:fld id="{C79CE240-71B2-4A77-92CF-783FA1FFA8BE}" type="slidenum">
              <a:rPr lang="es-CR" smtClean="0"/>
              <a:t>‹#›</a:t>
            </a:fld>
            <a:endParaRPr lang="es-CR"/>
          </a:p>
        </p:txBody>
      </p:sp>
      <p:sp>
        <p:nvSpPr>
          <p:cNvPr id="9" name="Footer Placeholder 8"/>
          <p:cNvSpPr>
            <a:spLocks noGrp="1"/>
          </p:cNvSpPr>
          <p:nvPr>
            <p:ph type="ftr" sz="quarter" idx="12"/>
          </p:nvPr>
        </p:nvSpPr>
        <p:spPr/>
        <p:txBody>
          <a:bodyPr/>
          <a:lstStyle/>
          <a:p>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43EED-E594-4BD5-B352-B76E6DC2546E}" type="datetimeFigureOut">
              <a:rPr lang="es-CR" smtClean="0"/>
              <a:t>15/11/2016</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C79CE240-71B2-4A77-92CF-783FA1FFA8BE}" type="slidenum">
              <a:rPr lang="es-CR" smtClean="0"/>
              <a:t>‹#›</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43EED-E594-4BD5-B352-B76E6DC2546E}" type="datetimeFigureOut">
              <a:rPr lang="es-CR" smtClean="0"/>
              <a:t>15/11/2016</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C79CE240-71B2-4A77-92CF-783FA1FFA8BE}" type="slidenum">
              <a:rPr lang="es-CR" smtClean="0"/>
              <a:t>‹#›</a:t>
            </a:fld>
            <a:endParaRPr lang="es-C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92343EED-E594-4BD5-B352-B76E6DC2546E}" type="datetimeFigureOut">
              <a:rPr lang="es-CR" smtClean="0"/>
              <a:t>15/11/2016</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C79CE240-71B2-4A77-92CF-783FA1FFA8BE}" type="slidenum">
              <a:rPr lang="es-CR" smtClean="0"/>
              <a:t>‹#›</a:t>
            </a:fld>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343EED-E594-4BD5-B352-B76E6DC2546E}" type="datetimeFigureOut">
              <a:rPr lang="es-CR" smtClean="0"/>
              <a:t>15/11/2016</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C79CE240-71B2-4A77-92CF-783FA1FFA8BE}" type="slidenum">
              <a:rPr lang="es-CR" smtClean="0"/>
              <a:t>‹#›</a:t>
            </a:fld>
            <a:endParaRPr lang="es-C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2343EED-E594-4BD5-B352-B76E6DC2546E}" type="datetimeFigureOut">
              <a:rPr lang="es-CR" smtClean="0"/>
              <a:t>15/11/2016</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C79CE240-71B2-4A77-92CF-783FA1FFA8BE}" type="slidenum">
              <a:rPr lang="es-CR" smtClean="0"/>
              <a:t>‹#›</a:t>
            </a:fld>
            <a:endParaRPr lang="es-C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2343EED-E594-4BD5-B352-B76E6DC2546E}" type="datetimeFigureOut">
              <a:rPr lang="es-CR" smtClean="0"/>
              <a:t>15/11/2016</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C79CE240-71B2-4A77-92CF-783FA1FFA8BE}" type="slidenum">
              <a:rPr lang="es-CR" smtClean="0"/>
              <a:t>‹#›</a:t>
            </a:fld>
            <a:endParaRPr lang="es-C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343EED-E594-4BD5-B352-B76E6DC2546E}" type="datetimeFigureOut">
              <a:rPr lang="es-CR" smtClean="0"/>
              <a:t>15/11/2016</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C79CE240-71B2-4A77-92CF-783FA1FFA8BE}" type="slidenum">
              <a:rPr lang="es-CR" smtClean="0"/>
              <a:t>‹#›</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43EED-E594-4BD5-B352-B76E6DC2546E}" type="datetimeFigureOut">
              <a:rPr lang="es-CR" smtClean="0"/>
              <a:t>15/11/2016</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C79CE240-71B2-4A77-92CF-783FA1FFA8BE}" type="slidenum">
              <a:rPr lang="es-CR" smtClean="0"/>
              <a:t>‹#›</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43EED-E594-4BD5-B352-B76E6DC2546E}" type="datetimeFigureOut">
              <a:rPr lang="es-CR" smtClean="0"/>
              <a:t>15/11/2016</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C79CE240-71B2-4A77-92CF-783FA1FFA8BE}" type="slidenum">
              <a:rPr lang="es-CR" smtClean="0"/>
              <a:t>‹#›</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43EED-E594-4BD5-B352-B76E6DC2546E}" type="datetimeFigureOut">
              <a:rPr lang="es-CR" smtClean="0"/>
              <a:t>15/11/2016</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C79CE240-71B2-4A77-92CF-783FA1FFA8BE}" type="slidenum">
              <a:rPr lang="es-CR" smtClean="0"/>
              <a:t>‹#›</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2343EED-E594-4BD5-B352-B76E6DC2546E}" type="datetimeFigureOut">
              <a:rPr lang="es-CR" smtClean="0"/>
              <a:t>15/11/2016</a:t>
            </a:fld>
            <a:endParaRPr lang="es-C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C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79CE240-71B2-4A77-92CF-783FA1FFA8BE}" type="slidenum">
              <a:rPr lang="es-CR" smtClean="0"/>
              <a:t>‹#›</a:t>
            </a:fld>
            <a:endParaRPr lang="es-C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microsoft.com/office/2007/relationships/hdphoto" Target="../media/hdphoto2.wdp"/><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870" y="2874458"/>
            <a:ext cx="7772400" cy="1470025"/>
          </a:xfrm>
        </p:spPr>
        <p:txBody>
          <a:bodyPr>
            <a:noAutofit/>
          </a:bodyPr>
          <a:lstStyle/>
          <a:p>
            <a:r>
              <a:rPr lang="en-US" sz="4400" b="1" dirty="0" smtClean="0">
                <a:latin typeface="Candara" panose="020E0502030303020204" pitchFamily="34" charset="0"/>
              </a:rPr>
              <a:t>Financial and activity </a:t>
            </a:r>
            <a:r>
              <a:rPr lang="en-US" sz="4400" b="1" dirty="0">
                <a:latin typeface="Candara" panose="020E0502030303020204" pitchFamily="34" charset="0"/>
              </a:rPr>
              <a:t>r</a:t>
            </a:r>
            <a:r>
              <a:rPr lang="en-US" sz="4400" b="1" dirty="0" smtClean="0">
                <a:latin typeface="Candara" panose="020E0502030303020204" pitchFamily="34" charset="0"/>
              </a:rPr>
              <a:t>eport </a:t>
            </a:r>
            <a:r>
              <a:rPr lang="en-US" sz="2800" b="1" dirty="0" smtClean="0">
                <a:latin typeface="Candara" panose="020E0502030303020204" pitchFamily="34" charset="0"/>
              </a:rPr>
              <a:t>Technical Secretariat of the RCM</a:t>
            </a:r>
            <a:endParaRPr lang="en-US" sz="2800" b="1" dirty="0">
              <a:latin typeface="Candara" panose="020E0502030303020204" pitchFamily="34" charset="0"/>
            </a:endParaRPr>
          </a:p>
        </p:txBody>
      </p:sp>
      <p:sp>
        <p:nvSpPr>
          <p:cNvPr id="3" name="Subtitle 2"/>
          <p:cNvSpPr>
            <a:spLocks noGrp="1"/>
          </p:cNvSpPr>
          <p:nvPr>
            <p:ph type="subTitle" idx="1"/>
          </p:nvPr>
        </p:nvSpPr>
        <p:spPr>
          <a:xfrm>
            <a:off x="1355470" y="4581128"/>
            <a:ext cx="6400800" cy="1219200"/>
          </a:xfrm>
        </p:spPr>
        <p:txBody>
          <a:bodyPr>
            <a:normAutofit/>
          </a:bodyPr>
          <a:lstStyle/>
          <a:p>
            <a:r>
              <a:rPr lang="es-CR" sz="2800" i="1" dirty="0" smtClean="0">
                <a:solidFill>
                  <a:schemeClr val="tx2"/>
                </a:solidFill>
                <a:effectLst>
                  <a:outerShdw blurRad="38100" dist="38100" dir="2700000" algn="tl">
                    <a:srgbClr val="000000">
                      <a:alpha val="43137"/>
                    </a:srgbClr>
                  </a:outerShdw>
                </a:effectLst>
                <a:latin typeface="Candara" panose="020E0502030303020204" pitchFamily="34" charset="0"/>
              </a:rPr>
              <a:t>2015-2016</a:t>
            </a:r>
            <a:endParaRPr lang="es-CR" sz="2800" i="1" dirty="0">
              <a:solidFill>
                <a:schemeClr val="tx2"/>
              </a:solidFill>
              <a:effectLst>
                <a:outerShdw blurRad="38100" dist="38100" dir="2700000" algn="tl">
                  <a:srgbClr val="000000">
                    <a:alpha val="43137"/>
                  </a:srgbClr>
                </a:outerShdw>
              </a:effectLst>
              <a:latin typeface="Candara" panose="020E0502030303020204" pitchFamily="34" charset="0"/>
            </a:endParaRPr>
          </a:p>
        </p:txBody>
      </p:sp>
      <p:pic>
        <p:nvPicPr>
          <p:cNvPr id="7" name="Picture 6" descr="O:\Archivo Electrónico\Secretaría Técnica\ST - Formatos\Logo 20 años\Redibujo Logo CRM Ingl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749"/>
            <a:ext cx="6912768" cy="2639661"/>
          </a:xfrm>
          <a:prstGeom prst="rect">
            <a:avLst/>
          </a:prstGeom>
          <a:noFill/>
          <a:ln>
            <a:noFill/>
          </a:ln>
        </p:spPr>
      </p:pic>
    </p:spTree>
    <p:extLst>
      <p:ext uri="{BB962C8B-B14F-4D97-AF65-F5344CB8AC3E}">
        <p14:creationId xmlns:p14="http://schemas.microsoft.com/office/powerpoint/2010/main" val="2494706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945" y="532246"/>
            <a:ext cx="8229600" cy="5361459"/>
          </a:xfrm>
        </p:spPr>
        <p:txBody>
          <a:bodyPr/>
          <a:lstStyle/>
          <a:p>
            <a:pPr marL="0" lvl="1" indent="0">
              <a:buNone/>
            </a:pPr>
            <a:r>
              <a:rPr lang="es-CR" sz="2400" b="1" dirty="0" smtClean="0">
                <a:solidFill>
                  <a:schemeClr val="accent1">
                    <a:lumMod val="75000"/>
                  </a:schemeClr>
                </a:solidFill>
                <a:latin typeface="Candara" panose="020E0502030303020204" pitchFamily="34" charset="0"/>
              </a:rPr>
              <a:t>2.2 </a:t>
            </a:r>
            <a:r>
              <a:rPr lang="en-US" sz="2400" b="1" dirty="0" smtClean="0">
                <a:solidFill>
                  <a:schemeClr val="tx2"/>
                </a:solidFill>
                <a:latin typeface="Candara" panose="020E0502030303020204" pitchFamily="34" charset="0"/>
              </a:rPr>
              <a:t>Amounts </a:t>
            </a:r>
            <a:r>
              <a:rPr lang="en-US" sz="2400" b="1" dirty="0">
                <a:solidFill>
                  <a:schemeClr val="tx2"/>
                </a:solidFill>
                <a:latin typeface="Candara" panose="020E0502030303020204" pitchFamily="34" charset="0"/>
              </a:rPr>
              <a:t>per item approved in the ST budget are not sufficient to cover the fixed costs of ST</a:t>
            </a:r>
            <a:endParaRPr lang="es-CR" sz="2400" b="1" dirty="0">
              <a:solidFill>
                <a:schemeClr val="tx2"/>
              </a:solidFill>
              <a:latin typeface="Candara" panose="020E0502030303020204" pitchFamily="34" charset="0"/>
            </a:endParaRPr>
          </a:p>
          <a:p>
            <a:pPr marL="0" indent="0">
              <a:buNone/>
            </a:pPr>
            <a:r>
              <a:rPr lang="en-US" dirty="0" smtClean="0">
                <a:solidFill>
                  <a:schemeClr val="tx1"/>
                </a:solidFill>
                <a:latin typeface="Candara" panose="020E0502030303020204" pitchFamily="34" charset="0"/>
              </a:rPr>
              <a:t>The TS has fixed expenses, which are not adequately reflected in the categories of the budget approved annually for the operation of the TS. </a:t>
            </a:r>
            <a:r>
              <a:rPr lang="en-US" b="1" dirty="0" smtClean="0">
                <a:solidFill>
                  <a:schemeClr val="tx1"/>
                </a:solidFill>
                <a:latin typeface="Candara" panose="020E0502030303020204" pitchFamily="34" charset="0"/>
              </a:rPr>
              <a:t>The clearest example is the personnel costs.</a:t>
            </a:r>
            <a:endParaRPr lang="en-US" b="1" dirty="0">
              <a:solidFill>
                <a:schemeClr val="tx1"/>
              </a:solidFill>
              <a:latin typeface="Candara" panose="020E0502030303020204" pitchFamily="34" charset="0"/>
            </a:endParaRPr>
          </a:p>
        </p:txBody>
      </p:sp>
      <p:sp>
        <p:nvSpPr>
          <p:cNvPr id="6" name="TextBox 5"/>
          <p:cNvSpPr txBox="1"/>
          <p:nvPr/>
        </p:nvSpPr>
        <p:spPr>
          <a:xfrm>
            <a:off x="1331640" y="2615526"/>
            <a:ext cx="6552728" cy="461665"/>
          </a:xfrm>
          <a:prstGeom prst="rect">
            <a:avLst/>
          </a:prstGeom>
          <a:noFill/>
        </p:spPr>
        <p:txBody>
          <a:bodyPr wrap="square" rtlCol="0">
            <a:spAutoFit/>
          </a:bodyPr>
          <a:lstStyle/>
          <a:p>
            <a:pPr algn="ctr"/>
            <a:r>
              <a:rPr lang="en-US" sz="2400" b="1" dirty="0" smtClean="0">
                <a:latin typeface="Candara" panose="020E0502030303020204" pitchFamily="34" charset="0"/>
              </a:rPr>
              <a:t>Personnel Category</a:t>
            </a:r>
            <a:endParaRPr lang="en-US" sz="2400" b="1" dirty="0">
              <a:latin typeface="Candara" panose="020E0502030303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54270445"/>
              </p:ext>
            </p:extLst>
          </p:nvPr>
        </p:nvGraphicFramePr>
        <p:xfrm>
          <a:off x="904645" y="3284984"/>
          <a:ext cx="7632848" cy="3420000"/>
        </p:xfrm>
        <a:graphic>
          <a:graphicData uri="http://schemas.openxmlformats.org/drawingml/2006/table">
            <a:tbl>
              <a:tblPr firstRow="1" firstCol="1" bandRow="1"/>
              <a:tblGrid>
                <a:gridCol w="1708747"/>
                <a:gridCol w="2008775"/>
                <a:gridCol w="2116819"/>
                <a:gridCol w="1798507"/>
              </a:tblGrid>
              <a:tr h="706230">
                <a:tc>
                  <a:txBody>
                    <a:bodyPr/>
                    <a:lstStyle/>
                    <a:p>
                      <a:pPr algn="ctr">
                        <a:lnSpc>
                          <a:spcPct val="115000"/>
                        </a:lnSpc>
                        <a:spcAft>
                          <a:spcPts val="0"/>
                        </a:spcAft>
                      </a:pPr>
                      <a:r>
                        <a:rPr lang="en-US" sz="2400" b="1" noProof="0" dirty="0" smtClean="0">
                          <a:effectLst/>
                          <a:latin typeface="Candara"/>
                          <a:ea typeface="HGPMinchoE"/>
                          <a:cs typeface="Times New Roman"/>
                        </a:rPr>
                        <a:t>Year</a:t>
                      </a:r>
                      <a:endParaRPr lang="en-US" sz="2400" noProof="0" dirty="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noProof="0" dirty="0" smtClean="0">
                          <a:effectLst/>
                          <a:latin typeface="Candara"/>
                          <a:ea typeface="HGPMinchoE"/>
                          <a:cs typeface="Times New Roman"/>
                        </a:rPr>
                        <a:t>Approved budget</a:t>
                      </a:r>
                      <a:endParaRPr lang="en-US" sz="2400" noProof="0" dirty="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2400" b="1">
                          <a:effectLst/>
                          <a:latin typeface="Candara"/>
                          <a:ea typeface="HGPMinchoE"/>
                          <a:cs typeface="Times New Roman"/>
                        </a:rPr>
                        <a:t>Actual expenditure</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2400" b="1">
                          <a:effectLst/>
                          <a:latin typeface="Candara"/>
                          <a:ea typeface="HGPMinchoE"/>
                          <a:cs typeface="Times New Roman"/>
                        </a:rPr>
                        <a:t>Difference</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792">
                <a:tc>
                  <a:txBody>
                    <a:bodyPr/>
                    <a:lstStyle/>
                    <a:p>
                      <a:pPr algn="ctr">
                        <a:lnSpc>
                          <a:spcPct val="115000"/>
                        </a:lnSpc>
                        <a:spcAft>
                          <a:spcPts val="0"/>
                        </a:spcAft>
                      </a:pPr>
                      <a:r>
                        <a:rPr lang="es-CR" sz="2400">
                          <a:effectLst/>
                          <a:latin typeface="Candara"/>
                          <a:ea typeface="HGPMinchoE"/>
                          <a:cs typeface="Times New Roman"/>
                        </a:rPr>
                        <a:t>2012</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$173,779</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$165,319.97</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$8,459.03</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792">
                <a:tc>
                  <a:txBody>
                    <a:bodyPr/>
                    <a:lstStyle/>
                    <a:p>
                      <a:pPr algn="ctr">
                        <a:lnSpc>
                          <a:spcPct val="115000"/>
                        </a:lnSpc>
                        <a:spcAft>
                          <a:spcPts val="0"/>
                        </a:spcAft>
                      </a:pPr>
                      <a:r>
                        <a:rPr lang="es-CR" sz="2400">
                          <a:effectLst/>
                          <a:latin typeface="Candara"/>
                          <a:ea typeface="HGPMinchoE"/>
                          <a:cs typeface="Times New Roman"/>
                        </a:rPr>
                        <a:t>2013</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$183,379</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$196,577.78</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-$13,198.78</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792">
                <a:tc>
                  <a:txBody>
                    <a:bodyPr/>
                    <a:lstStyle/>
                    <a:p>
                      <a:pPr algn="ctr">
                        <a:lnSpc>
                          <a:spcPct val="115000"/>
                        </a:lnSpc>
                        <a:spcAft>
                          <a:spcPts val="0"/>
                        </a:spcAft>
                      </a:pPr>
                      <a:r>
                        <a:rPr lang="es-CR" sz="2400">
                          <a:effectLst/>
                          <a:latin typeface="Candara"/>
                          <a:ea typeface="HGPMinchoE"/>
                          <a:cs typeface="Times New Roman"/>
                        </a:rPr>
                        <a:t>2014</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$183,379</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$192,261.51</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-$8,882.51</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792">
                <a:tc>
                  <a:txBody>
                    <a:bodyPr/>
                    <a:lstStyle/>
                    <a:p>
                      <a:pPr algn="ctr">
                        <a:lnSpc>
                          <a:spcPct val="115000"/>
                        </a:lnSpc>
                        <a:spcAft>
                          <a:spcPts val="0"/>
                        </a:spcAft>
                      </a:pPr>
                      <a:r>
                        <a:rPr lang="es-CR" sz="2400">
                          <a:effectLst/>
                          <a:latin typeface="Candara"/>
                          <a:ea typeface="HGPMinchoE"/>
                          <a:cs typeface="Times New Roman"/>
                        </a:rPr>
                        <a:t>2015</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$183,379</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$197,778.19</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-$14,399.19</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9584">
                <a:tc>
                  <a:txBody>
                    <a:bodyPr/>
                    <a:lstStyle/>
                    <a:p>
                      <a:pPr algn="ctr">
                        <a:lnSpc>
                          <a:spcPct val="115000"/>
                        </a:lnSpc>
                        <a:spcAft>
                          <a:spcPts val="0"/>
                        </a:spcAft>
                      </a:pPr>
                      <a:r>
                        <a:rPr lang="es-CR" sz="2400" dirty="0">
                          <a:effectLst/>
                          <a:latin typeface="Candara"/>
                          <a:ea typeface="HGPMinchoE"/>
                          <a:cs typeface="Times New Roman"/>
                        </a:rPr>
                        <a:t>2016</a:t>
                      </a:r>
                      <a:endParaRPr lang="es-CR" sz="2400" dirty="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$183,379</a:t>
                      </a:r>
                      <a:endParaRPr lang="es-CR" sz="240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i="1" dirty="0">
                          <a:effectLst/>
                          <a:latin typeface="Candara"/>
                          <a:ea typeface="MS Mincho"/>
                          <a:cs typeface="Times New Roman"/>
                        </a:rPr>
                        <a:t>$204,040.57</a:t>
                      </a:r>
                      <a:endParaRPr lang="es-CR" sz="2400" dirty="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dirty="0">
                          <a:effectLst/>
                          <a:latin typeface="Candara"/>
                          <a:ea typeface="HGPMinchoE"/>
                          <a:cs typeface="Times New Roman"/>
                        </a:rPr>
                        <a:t>-$-20,661.57</a:t>
                      </a:r>
                      <a:endParaRPr lang="es-CR" sz="2400" dirty="0">
                        <a:effectLst/>
                        <a:latin typeface="Palatino Linotype"/>
                        <a:ea typeface="HGSMinchoE"/>
                        <a:cs typeface="Times New Roman"/>
                      </a:endParaRPr>
                    </a:p>
                    <a:p>
                      <a:pPr algn="ctr">
                        <a:lnSpc>
                          <a:spcPct val="115000"/>
                        </a:lnSpc>
                        <a:spcAft>
                          <a:spcPts val="0"/>
                        </a:spcAft>
                      </a:pPr>
                      <a:r>
                        <a:rPr lang="es-CR" sz="2400" dirty="0">
                          <a:effectLst/>
                          <a:latin typeface="Candara"/>
                          <a:ea typeface="HGPMinchoE"/>
                          <a:cs typeface="Times New Roman"/>
                        </a:rPr>
                        <a:t> </a:t>
                      </a:r>
                      <a:endParaRPr lang="es-CR" sz="2400" dirty="0">
                        <a:effectLst/>
                        <a:latin typeface="Palatino Linotype"/>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57120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63272" cy="5793507"/>
          </a:xfrm>
        </p:spPr>
        <p:txBody>
          <a:bodyPr>
            <a:normAutofit/>
          </a:bodyPr>
          <a:lstStyle/>
          <a:p>
            <a:pPr marL="0" indent="0" algn="just">
              <a:buNone/>
            </a:pPr>
            <a:r>
              <a:rPr lang="en-US" sz="2000" dirty="0" smtClean="0">
                <a:solidFill>
                  <a:schemeClr val="tx1"/>
                </a:solidFill>
                <a:latin typeface="Candara" panose="020E0502030303020204" pitchFamily="34" charset="0"/>
              </a:rPr>
              <a:t>The situation repeats in the travel category and travel expenses category.</a:t>
            </a:r>
            <a:endParaRPr lang="en-US" sz="2000" dirty="0" smtClean="0">
              <a:solidFill>
                <a:schemeClr val="tx1"/>
              </a:solidFill>
              <a:latin typeface="Candara" panose="020E0502030303020204" pitchFamily="34" charset="0"/>
            </a:endParaRPr>
          </a:p>
          <a:p>
            <a:pPr marL="0" indent="0">
              <a:buNone/>
            </a:pPr>
            <a:endParaRPr lang="en-US" sz="1400" dirty="0" smtClean="0">
              <a:solidFill>
                <a:schemeClr val="tx1"/>
              </a:solidFill>
              <a:latin typeface="Candara" panose="020E0502030303020204" pitchFamily="34" charset="0"/>
            </a:endParaRPr>
          </a:p>
          <a:p>
            <a:pPr marL="0" indent="0" algn="ctr">
              <a:buNone/>
            </a:pPr>
            <a:r>
              <a:rPr lang="en-US" b="1" dirty="0" smtClean="0">
                <a:solidFill>
                  <a:schemeClr val="tx1"/>
                </a:solidFill>
                <a:latin typeface="Candara" panose="020E0502030303020204" pitchFamily="34" charset="0"/>
              </a:rPr>
              <a:t>Differential between the budget approved for travel and travel expenses executed in this category - period 2012-2016</a:t>
            </a:r>
            <a:endParaRPr lang="en-US" dirty="0" smtClean="0">
              <a:solidFill>
                <a:schemeClr val="tx1"/>
              </a:solidFill>
              <a:latin typeface="Candara" panose="020E0502030303020204" pitchFamily="34" charset="0"/>
            </a:endParaRPr>
          </a:p>
          <a:p>
            <a:pPr marL="0" indent="0">
              <a:buNone/>
            </a:pPr>
            <a:endParaRPr lang="en-US" sz="1600" dirty="0" smtClean="0">
              <a:solidFill>
                <a:schemeClr val="tx1"/>
              </a:solidFill>
              <a:latin typeface="Candara" panose="020E0502030303020204" pitchFamily="34" charset="0"/>
            </a:endParaRPr>
          </a:p>
          <a:p>
            <a:pPr marL="0" indent="0">
              <a:buNone/>
            </a:pPr>
            <a:endParaRPr lang="es-CR" sz="1600" dirty="0">
              <a:solidFill>
                <a:schemeClr val="tx1"/>
              </a:solidFill>
              <a:latin typeface="Candara" panose="020E0502030303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76496462"/>
              </p:ext>
            </p:extLst>
          </p:nvPr>
        </p:nvGraphicFramePr>
        <p:xfrm>
          <a:off x="683568" y="1900776"/>
          <a:ext cx="7704856" cy="3812902"/>
        </p:xfrm>
        <a:graphic>
          <a:graphicData uri="http://schemas.openxmlformats.org/drawingml/2006/table">
            <a:tbl>
              <a:tblPr firstRow="1" firstCol="1" bandRow="1"/>
              <a:tblGrid>
                <a:gridCol w="2065072"/>
                <a:gridCol w="1926609"/>
                <a:gridCol w="1991489"/>
                <a:gridCol w="1721686"/>
              </a:tblGrid>
              <a:tr h="825194">
                <a:tc>
                  <a:txBody>
                    <a:bodyPr/>
                    <a:lstStyle/>
                    <a:p>
                      <a:pPr algn="ctr">
                        <a:lnSpc>
                          <a:spcPct val="115000"/>
                        </a:lnSpc>
                        <a:spcAft>
                          <a:spcPts val="0"/>
                        </a:spcAft>
                      </a:pPr>
                      <a:r>
                        <a:rPr lang="es-ES_tradnl" sz="2400" dirty="0">
                          <a:effectLst/>
                          <a:latin typeface="Candara"/>
                          <a:ea typeface="HGPMinchoE"/>
                          <a:cs typeface="Times New Roman"/>
                        </a:rPr>
                        <a:t>Año</a:t>
                      </a:r>
                      <a:endParaRPr lang="es-CR" sz="2400" dirty="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2400" dirty="0">
                          <a:effectLst/>
                          <a:latin typeface="Candara"/>
                          <a:ea typeface="HGPMinchoE"/>
                          <a:cs typeface="Times New Roman"/>
                        </a:rPr>
                        <a:t>Presupuesto aprobado</a:t>
                      </a:r>
                      <a:endParaRPr lang="es-CR" sz="2400" dirty="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2400" dirty="0">
                          <a:effectLst/>
                          <a:latin typeface="Candara"/>
                          <a:ea typeface="HGPMinchoE"/>
                          <a:cs typeface="Times New Roman"/>
                        </a:rPr>
                        <a:t>Gasto real</a:t>
                      </a:r>
                      <a:endParaRPr lang="es-CR" sz="2400" dirty="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2400">
                          <a:effectLst/>
                          <a:latin typeface="Candara"/>
                          <a:ea typeface="HGPMinchoE"/>
                          <a:cs typeface="Times New Roman"/>
                        </a:rPr>
                        <a:t>Diferencia</a:t>
                      </a:r>
                      <a:endParaRPr lang="es-CR" sz="240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22">
                <a:tc>
                  <a:txBody>
                    <a:bodyPr/>
                    <a:lstStyle/>
                    <a:p>
                      <a:pPr algn="ctr">
                        <a:lnSpc>
                          <a:spcPct val="115000"/>
                        </a:lnSpc>
                        <a:spcAft>
                          <a:spcPts val="0"/>
                        </a:spcAft>
                      </a:pPr>
                      <a:r>
                        <a:rPr lang="es-CR" sz="2400">
                          <a:effectLst/>
                          <a:latin typeface="Candara"/>
                          <a:ea typeface="HGPMinchoE"/>
                          <a:cs typeface="Times New Roman"/>
                        </a:rPr>
                        <a:t>2010</a:t>
                      </a:r>
                      <a:endParaRPr lang="es-CR" sz="240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$13,945</a:t>
                      </a:r>
                      <a:endParaRPr lang="es-CR" sz="240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dirty="0">
                          <a:effectLst/>
                          <a:latin typeface="Candara"/>
                          <a:ea typeface="HGPMinchoE"/>
                          <a:cs typeface="Times New Roman"/>
                        </a:rPr>
                        <a:t>$18,017.64</a:t>
                      </a:r>
                      <a:endParaRPr lang="es-CR" sz="2400" dirty="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-$4,072.64</a:t>
                      </a:r>
                      <a:endParaRPr lang="es-CR" sz="240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22">
                <a:tc>
                  <a:txBody>
                    <a:bodyPr/>
                    <a:lstStyle/>
                    <a:p>
                      <a:pPr algn="ctr">
                        <a:lnSpc>
                          <a:spcPct val="115000"/>
                        </a:lnSpc>
                        <a:spcAft>
                          <a:spcPts val="0"/>
                        </a:spcAft>
                      </a:pPr>
                      <a:r>
                        <a:rPr lang="es-CR" sz="2400">
                          <a:effectLst/>
                          <a:latin typeface="Candara"/>
                          <a:ea typeface="HGPMinchoE"/>
                          <a:cs typeface="Times New Roman"/>
                        </a:rPr>
                        <a:t>2011</a:t>
                      </a:r>
                      <a:endParaRPr lang="es-CR" sz="240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dirty="0">
                          <a:effectLst/>
                          <a:latin typeface="Candara"/>
                          <a:ea typeface="HGPMinchoE"/>
                          <a:cs typeface="Times New Roman"/>
                        </a:rPr>
                        <a:t>$13,945</a:t>
                      </a:r>
                      <a:endParaRPr lang="es-CR" sz="2400" dirty="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$14,251.92</a:t>
                      </a:r>
                      <a:endParaRPr lang="es-CR" sz="240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dirty="0">
                          <a:effectLst/>
                          <a:latin typeface="Candara"/>
                          <a:ea typeface="HGPMinchoE"/>
                          <a:cs typeface="Times New Roman"/>
                        </a:rPr>
                        <a:t>-$305.92</a:t>
                      </a:r>
                      <a:endParaRPr lang="es-CR" sz="2400" dirty="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22">
                <a:tc>
                  <a:txBody>
                    <a:bodyPr/>
                    <a:lstStyle/>
                    <a:p>
                      <a:pPr algn="ctr">
                        <a:lnSpc>
                          <a:spcPct val="115000"/>
                        </a:lnSpc>
                        <a:spcAft>
                          <a:spcPts val="0"/>
                        </a:spcAft>
                      </a:pPr>
                      <a:r>
                        <a:rPr lang="es-CR" sz="2400">
                          <a:effectLst/>
                          <a:latin typeface="Candara"/>
                          <a:ea typeface="HGPMinchoE"/>
                          <a:cs typeface="Times New Roman"/>
                        </a:rPr>
                        <a:t>2012</a:t>
                      </a:r>
                      <a:endParaRPr lang="es-CR" sz="240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$13,945</a:t>
                      </a:r>
                      <a:endParaRPr lang="es-CR" sz="240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$12.663.70</a:t>
                      </a:r>
                      <a:endParaRPr lang="es-CR" sz="240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dirty="0">
                          <a:effectLst/>
                          <a:latin typeface="Candara"/>
                          <a:ea typeface="HGPMinchoE"/>
                          <a:cs typeface="Times New Roman"/>
                        </a:rPr>
                        <a:t>$1,281.3</a:t>
                      </a:r>
                      <a:endParaRPr lang="es-CR" sz="2400" dirty="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22">
                <a:tc>
                  <a:txBody>
                    <a:bodyPr/>
                    <a:lstStyle/>
                    <a:p>
                      <a:pPr algn="ctr">
                        <a:lnSpc>
                          <a:spcPct val="115000"/>
                        </a:lnSpc>
                        <a:spcAft>
                          <a:spcPts val="0"/>
                        </a:spcAft>
                      </a:pPr>
                      <a:r>
                        <a:rPr lang="es-CR" sz="2400">
                          <a:effectLst/>
                          <a:latin typeface="Candara"/>
                          <a:ea typeface="HGPMinchoE"/>
                          <a:cs typeface="Times New Roman"/>
                        </a:rPr>
                        <a:t>2013</a:t>
                      </a:r>
                      <a:endParaRPr lang="es-CR" sz="240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$13,945</a:t>
                      </a:r>
                      <a:endParaRPr lang="es-CR" sz="240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$15,187.62</a:t>
                      </a:r>
                      <a:endParaRPr lang="es-CR" sz="240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dirty="0">
                          <a:solidFill>
                            <a:srgbClr val="FF0000"/>
                          </a:solidFill>
                          <a:effectLst/>
                          <a:latin typeface="Candara"/>
                          <a:ea typeface="HGPMinchoE"/>
                          <a:cs typeface="Times New Roman"/>
                        </a:rPr>
                        <a:t>-$1,242.62</a:t>
                      </a:r>
                      <a:endParaRPr lang="es-CR" sz="2400" dirty="0">
                        <a:solidFill>
                          <a:srgbClr val="FF0000"/>
                        </a:solidFill>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22">
                <a:tc>
                  <a:txBody>
                    <a:bodyPr/>
                    <a:lstStyle/>
                    <a:p>
                      <a:pPr algn="ctr">
                        <a:lnSpc>
                          <a:spcPct val="115000"/>
                        </a:lnSpc>
                        <a:spcAft>
                          <a:spcPts val="0"/>
                        </a:spcAft>
                      </a:pPr>
                      <a:r>
                        <a:rPr lang="es-CR" sz="2400">
                          <a:effectLst/>
                          <a:latin typeface="Candara"/>
                          <a:ea typeface="HGPMinchoE"/>
                          <a:cs typeface="Times New Roman"/>
                        </a:rPr>
                        <a:t>2014</a:t>
                      </a:r>
                      <a:endParaRPr lang="es-CR" sz="240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dirty="0">
                          <a:effectLst/>
                          <a:latin typeface="Candara"/>
                          <a:ea typeface="HGPMinchoE"/>
                          <a:cs typeface="Times New Roman"/>
                        </a:rPr>
                        <a:t>$13,945</a:t>
                      </a:r>
                      <a:endParaRPr lang="es-CR" sz="2400" dirty="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$32,430.46</a:t>
                      </a:r>
                      <a:endParaRPr lang="es-CR" sz="240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dirty="0">
                          <a:solidFill>
                            <a:srgbClr val="FF0000"/>
                          </a:solidFill>
                          <a:effectLst/>
                          <a:latin typeface="Candara"/>
                          <a:ea typeface="HGPMinchoE"/>
                          <a:cs typeface="Times New Roman"/>
                        </a:rPr>
                        <a:t>-$18,485.46</a:t>
                      </a:r>
                      <a:endParaRPr lang="es-CR" sz="2400" dirty="0">
                        <a:solidFill>
                          <a:srgbClr val="FF0000"/>
                        </a:solidFill>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22">
                <a:tc>
                  <a:txBody>
                    <a:bodyPr/>
                    <a:lstStyle/>
                    <a:p>
                      <a:pPr algn="ctr">
                        <a:lnSpc>
                          <a:spcPct val="115000"/>
                        </a:lnSpc>
                        <a:spcAft>
                          <a:spcPts val="0"/>
                        </a:spcAft>
                      </a:pPr>
                      <a:r>
                        <a:rPr lang="es-CR" sz="2400">
                          <a:effectLst/>
                          <a:latin typeface="Candara"/>
                          <a:ea typeface="HGPMinchoE"/>
                          <a:cs typeface="Times New Roman"/>
                        </a:rPr>
                        <a:t>2015</a:t>
                      </a:r>
                      <a:endParaRPr lang="es-CR" sz="240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$13,945</a:t>
                      </a:r>
                      <a:endParaRPr lang="es-CR" sz="240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a:effectLst/>
                          <a:latin typeface="Candara"/>
                          <a:ea typeface="HGPMinchoE"/>
                          <a:cs typeface="Times New Roman"/>
                        </a:rPr>
                        <a:t>$39,502.93</a:t>
                      </a:r>
                      <a:endParaRPr lang="es-CR" sz="240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dirty="0">
                          <a:solidFill>
                            <a:srgbClr val="FF0000"/>
                          </a:solidFill>
                          <a:effectLst/>
                          <a:latin typeface="Candara"/>
                          <a:ea typeface="HGPMinchoE"/>
                          <a:cs typeface="Times New Roman"/>
                        </a:rPr>
                        <a:t>-$25,557.93</a:t>
                      </a:r>
                      <a:endParaRPr lang="es-CR" sz="2400" dirty="0">
                        <a:solidFill>
                          <a:srgbClr val="FF0000"/>
                        </a:solidFill>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22">
                <a:tc>
                  <a:txBody>
                    <a:bodyPr/>
                    <a:lstStyle/>
                    <a:p>
                      <a:pPr algn="ctr">
                        <a:lnSpc>
                          <a:spcPct val="115000"/>
                        </a:lnSpc>
                        <a:spcAft>
                          <a:spcPts val="0"/>
                        </a:spcAft>
                      </a:pPr>
                      <a:r>
                        <a:rPr lang="es-CR" sz="2400" dirty="0">
                          <a:effectLst/>
                          <a:latin typeface="Candara"/>
                          <a:ea typeface="HGPMinchoE"/>
                          <a:cs typeface="Times New Roman"/>
                        </a:rPr>
                        <a:t>2016</a:t>
                      </a:r>
                      <a:endParaRPr lang="es-CR" sz="2400" dirty="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dirty="0">
                          <a:effectLst/>
                          <a:latin typeface="Candara"/>
                          <a:ea typeface="HGPMinchoE"/>
                          <a:cs typeface="Times New Roman"/>
                        </a:rPr>
                        <a:t>$13,945</a:t>
                      </a:r>
                      <a:endParaRPr lang="es-CR" sz="2400" dirty="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dirty="0">
                          <a:effectLst/>
                          <a:latin typeface="Candara"/>
                          <a:ea typeface="HGPMinchoE"/>
                          <a:cs typeface="Times New Roman"/>
                        </a:rPr>
                        <a:t>$36,147.43</a:t>
                      </a:r>
                      <a:endParaRPr lang="es-CR" sz="2400" dirty="0">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400" dirty="0">
                          <a:solidFill>
                            <a:srgbClr val="FF0000"/>
                          </a:solidFill>
                          <a:effectLst/>
                          <a:latin typeface="Candara"/>
                          <a:ea typeface="HGPMinchoE"/>
                          <a:cs typeface="Times New Roman"/>
                        </a:rPr>
                        <a:t>-$22,202.43</a:t>
                      </a:r>
                      <a:endParaRPr lang="es-CR" sz="2400" dirty="0">
                        <a:solidFill>
                          <a:srgbClr val="FF0000"/>
                        </a:solidFill>
                        <a:effectLst/>
                        <a:latin typeface="Constantia"/>
                        <a:ea typeface="HGPMinchoE"/>
                        <a:cs typeface="Majalla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683568" y="5713678"/>
            <a:ext cx="7704856" cy="1107996"/>
          </a:xfrm>
          <a:prstGeom prst="rect">
            <a:avLst/>
          </a:prstGeom>
          <a:noFill/>
        </p:spPr>
        <p:txBody>
          <a:bodyPr wrap="square" rtlCol="0">
            <a:spAutoFit/>
          </a:bodyPr>
          <a:lstStyle/>
          <a:p>
            <a:pPr algn="just"/>
            <a:r>
              <a:rPr lang="en-US" sz="2200" dirty="0" smtClean="0">
                <a:latin typeface="Candara" panose="020E0502030303020204" pitchFamily="34" charset="0"/>
              </a:rPr>
              <a:t>If the approved budget categories are not reviewed, for items such as personnel costs and travel and travel expenses, it is foreseeable that these items will be permanently overdrawn.</a:t>
            </a:r>
            <a:endParaRPr lang="en-US" sz="2200" dirty="0">
              <a:latin typeface="Candara" panose="020E0502030303020204" pitchFamily="34" charset="0"/>
            </a:endParaRPr>
          </a:p>
        </p:txBody>
      </p:sp>
    </p:spTree>
    <p:extLst>
      <p:ext uri="{BB962C8B-B14F-4D97-AF65-F5344CB8AC3E}">
        <p14:creationId xmlns:p14="http://schemas.microsoft.com/office/powerpoint/2010/main" val="1549101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435280" cy="5937523"/>
          </a:xfrm>
        </p:spPr>
        <p:txBody>
          <a:bodyPr/>
          <a:lstStyle/>
          <a:p>
            <a:pPr marL="0" indent="0">
              <a:buNone/>
            </a:pPr>
            <a:r>
              <a:rPr lang="es-CR" b="1" i="1" dirty="0">
                <a:solidFill>
                  <a:schemeClr val="tx2"/>
                </a:solidFill>
                <a:latin typeface="Candara" panose="020E0502030303020204" pitchFamily="34" charset="0"/>
              </a:rPr>
              <a:t>2.4 </a:t>
            </a:r>
            <a:r>
              <a:rPr lang="es-CR" b="1" i="1" dirty="0" err="1">
                <a:solidFill>
                  <a:schemeClr val="tx2"/>
                </a:solidFill>
                <a:latin typeface="Candara" panose="020E0502030303020204" pitchFamily="34" charset="0"/>
              </a:rPr>
              <a:t>Contributions</a:t>
            </a:r>
            <a:r>
              <a:rPr lang="es-CR" b="1" i="1" dirty="0">
                <a:solidFill>
                  <a:schemeClr val="tx2"/>
                </a:solidFill>
                <a:latin typeface="Candara" panose="020E0502030303020204" pitchFamily="34" charset="0"/>
              </a:rPr>
              <a:t> to </a:t>
            </a:r>
            <a:r>
              <a:rPr lang="es-CR" b="1" i="1" dirty="0" err="1">
                <a:solidFill>
                  <a:schemeClr val="tx2"/>
                </a:solidFill>
                <a:latin typeface="Candara" panose="020E0502030303020204" pitchFamily="34" charset="0"/>
              </a:rPr>
              <a:t>the</a:t>
            </a:r>
            <a:r>
              <a:rPr lang="es-CR" b="1" i="1" dirty="0">
                <a:solidFill>
                  <a:schemeClr val="tx2"/>
                </a:solidFill>
                <a:latin typeface="Candara" panose="020E0502030303020204" pitchFamily="34" charset="0"/>
              </a:rPr>
              <a:t> </a:t>
            </a:r>
            <a:r>
              <a:rPr lang="es-CR" b="1" i="1" dirty="0" err="1">
                <a:solidFill>
                  <a:schemeClr val="tx2"/>
                </a:solidFill>
                <a:latin typeface="Candara" panose="020E0502030303020204" pitchFamily="34" charset="0"/>
              </a:rPr>
              <a:t>budget</a:t>
            </a:r>
            <a:r>
              <a:rPr lang="es-CR" b="1" i="1" dirty="0">
                <a:solidFill>
                  <a:schemeClr val="tx2"/>
                </a:solidFill>
                <a:latin typeface="Candara" panose="020E0502030303020204" pitchFamily="34" charset="0"/>
              </a:rPr>
              <a:t> of </a:t>
            </a:r>
            <a:r>
              <a:rPr lang="es-CR" b="1" i="1" dirty="0" err="1">
                <a:solidFill>
                  <a:schemeClr val="tx2"/>
                </a:solidFill>
                <a:latin typeface="Candara" panose="020E0502030303020204" pitchFamily="34" charset="0"/>
              </a:rPr>
              <a:t>the</a:t>
            </a:r>
            <a:r>
              <a:rPr lang="es-CR" b="1" i="1" dirty="0">
                <a:solidFill>
                  <a:schemeClr val="tx2"/>
                </a:solidFill>
                <a:latin typeface="Candara" panose="020E0502030303020204" pitchFamily="34" charset="0"/>
              </a:rPr>
              <a:t> TS</a:t>
            </a:r>
            <a:endParaRPr lang="es-CR" b="1" dirty="0">
              <a:solidFill>
                <a:schemeClr val="tx2"/>
              </a:solidFill>
              <a:latin typeface="Candara" panose="020E0502030303020204" pitchFamily="34" charset="0"/>
            </a:endParaRPr>
          </a:p>
          <a:p>
            <a:pPr marL="0" indent="0">
              <a:buNone/>
            </a:pPr>
            <a:endParaRPr lang="es-CR" sz="1800" b="1" dirty="0">
              <a:solidFill>
                <a:schemeClr val="tx1"/>
              </a:solidFill>
              <a:effectLst>
                <a:outerShdw blurRad="38100" dist="38100" dir="2700000" algn="tl">
                  <a:srgbClr val="000000">
                    <a:alpha val="43137"/>
                  </a:srgbClr>
                </a:outerShdw>
              </a:effectLst>
              <a:latin typeface="Candara" panose="020E050203030302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688"/>
            <a:ext cx="9144000" cy="6237312"/>
          </a:xfrm>
          <a:prstGeom prst="rect">
            <a:avLst/>
          </a:prstGeom>
          <a:noFill/>
        </p:spPr>
      </p:pic>
    </p:spTree>
    <p:extLst>
      <p:ext uri="{BB962C8B-B14F-4D97-AF65-F5344CB8AC3E}">
        <p14:creationId xmlns:p14="http://schemas.microsoft.com/office/powerpoint/2010/main" val="666653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29600" cy="4525963"/>
          </a:xfrm>
        </p:spPr>
        <p:txBody>
          <a:bodyPr/>
          <a:lstStyle/>
          <a:p>
            <a:pPr marL="0" indent="0">
              <a:buNone/>
            </a:pPr>
            <a:r>
              <a:rPr lang="en-US" b="1" i="1" dirty="0" smtClean="0">
                <a:solidFill>
                  <a:schemeClr val="tx1"/>
                </a:solidFill>
                <a:latin typeface="Candara" panose="020E0502030303020204" pitchFamily="34" charset="0"/>
              </a:rPr>
              <a:t>Contributions received from the Member Countries to the budget of the TS </a:t>
            </a:r>
            <a:r>
              <a:rPr lang="en-US" dirty="0" smtClean="0">
                <a:solidFill>
                  <a:schemeClr val="tx1"/>
                </a:solidFill>
                <a:latin typeface="Candara" panose="020E0502030303020204" pitchFamily="34" charset="0"/>
              </a:rPr>
              <a:t>during the period of 2009-2012</a:t>
            </a:r>
            <a:endParaRPr lang="en-US" dirty="0" smtClean="0">
              <a:solidFill>
                <a:schemeClr val="tx1"/>
              </a:solidFill>
              <a:latin typeface="Candara" panose="020E0502030303020204" pitchFamily="34" charset="0"/>
            </a:endParaRPr>
          </a:p>
          <a:p>
            <a:endParaRPr lang="es-CR" dirty="0"/>
          </a:p>
        </p:txBody>
      </p:sp>
      <p:graphicFrame>
        <p:nvGraphicFramePr>
          <p:cNvPr id="4" name="Chart 3"/>
          <p:cNvGraphicFramePr/>
          <p:nvPr>
            <p:extLst>
              <p:ext uri="{D42A27DB-BD31-4B8C-83A1-F6EECF244321}">
                <p14:modId xmlns:p14="http://schemas.microsoft.com/office/powerpoint/2010/main" val="645763073"/>
              </p:ext>
            </p:extLst>
          </p:nvPr>
        </p:nvGraphicFramePr>
        <p:xfrm>
          <a:off x="-396552" y="1124744"/>
          <a:ext cx="9540552" cy="57332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0475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4525963"/>
          </a:xfrm>
        </p:spPr>
        <p:txBody>
          <a:bodyPr>
            <a:normAutofit/>
          </a:bodyPr>
          <a:lstStyle/>
          <a:p>
            <a:pPr marL="0" indent="0">
              <a:lnSpc>
                <a:spcPct val="115000"/>
              </a:lnSpc>
              <a:spcAft>
                <a:spcPts val="0"/>
              </a:spcAft>
              <a:buNone/>
            </a:pPr>
            <a:r>
              <a:rPr lang="es-CR" sz="2000" dirty="0" err="1">
                <a:solidFill>
                  <a:schemeClr val="tx1"/>
                </a:solidFill>
                <a:latin typeface="Candara" panose="020E0502030303020204" pitchFamily="34" charset="0"/>
                <a:ea typeface="Times New Roman"/>
              </a:rPr>
              <a:t>Amount</a:t>
            </a:r>
            <a:r>
              <a:rPr lang="es-CR" sz="2000" dirty="0">
                <a:solidFill>
                  <a:schemeClr val="tx1"/>
                </a:solidFill>
                <a:latin typeface="Candara" panose="020E0502030303020204" pitchFamily="34" charset="0"/>
                <a:ea typeface="Times New Roman"/>
              </a:rPr>
              <a:t> </a:t>
            </a:r>
            <a:r>
              <a:rPr lang="es-CR" sz="2000" dirty="0" err="1" smtClean="0">
                <a:solidFill>
                  <a:schemeClr val="tx1"/>
                </a:solidFill>
                <a:latin typeface="Candara" panose="020E0502030303020204" pitchFamily="34" charset="0"/>
                <a:ea typeface="Times New Roman"/>
              </a:rPr>
              <a:t>owed</a:t>
            </a:r>
            <a:r>
              <a:rPr lang="es-CR" sz="2000" dirty="0" smtClean="0">
                <a:solidFill>
                  <a:schemeClr val="tx1"/>
                </a:solidFill>
                <a:latin typeface="Candara" panose="020E0502030303020204" pitchFamily="34" charset="0"/>
                <a:ea typeface="Times New Roman"/>
              </a:rPr>
              <a:t> up to </a:t>
            </a:r>
            <a:r>
              <a:rPr lang="es-CR" sz="2000" dirty="0" err="1" smtClean="0">
                <a:solidFill>
                  <a:schemeClr val="tx1"/>
                </a:solidFill>
                <a:latin typeface="Candara" panose="020E0502030303020204" pitchFamily="34" charset="0"/>
                <a:ea typeface="Times New Roman"/>
              </a:rPr>
              <a:t>september</a:t>
            </a:r>
            <a:r>
              <a:rPr lang="es-CR" sz="2000" dirty="0" smtClean="0">
                <a:solidFill>
                  <a:schemeClr val="tx1"/>
                </a:solidFill>
                <a:latin typeface="Candara" panose="020E0502030303020204" pitchFamily="34" charset="0"/>
                <a:ea typeface="Times New Roman"/>
              </a:rPr>
              <a:t> 2016, per </a:t>
            </a:r>
            <a:r>
              <a:rPr lang="es-CR" sz="2000" dirty="0" err="1" smtClean="0">
                <a:solidFill>
                  <a:schemeClr val="tx1"/>
                </a:solidFill>
                <a:latin typeface="Candara" panose="020E0502030303020204" pitchFamily="34" charset="0"/>
                <a:ea typeface="Times New Roman"/>
              </a:rPr>
              <a:t>Member</a:t>
            </a:r>
            <a:r>
              <a:rPr lang="es-CR" sz="2000" dirty="0" smtClean="0">
                <a:solidFill>
                  <a:schemeClr val="tx1"/>
                </a:solidFill>
                <a:latin typeface="Candara" panose="020E0502030303020204" pitchFamily="34" charset="0"/>
                <a:ea typeface="Times New Roman"/>
              </a:rPr>
              <a:t> Country, </a:t>
            </a:r>
            <a:r>
              <a:rPr lang="es-CR" sz="2000" dirty="0" err="1" smtClean="0">
                <a:solidFill>
                  <a:schemeClr val="tx1"/>
                </a:solidFill>
                <a:latin typeface="Candara" panose="020E0502030303020204" pitchFamily="34" charset="0"/>
                <a:ea typeface="Times New Roman"/>
              </a:rPr>
              <a:t>from</a:t>
            </a:r>
            <a:r>
              <a:rPr lang="es-CR" sz="2000" dirty="0" smtClean="0">
                <a:solidFill>
                  <a:schemeClr val="tx1"/>
                </a:solidFill>
                <a:latin typeface="Candara" panose="020E0502030303020204" pitchFamily="34" charset="0"/>
                <a:ea typeface="Times New Roman"/>
              </a:rPr>
              <a:t> 2009 </a:t>
            </a:r>
            <a:r>
              <a:rPr lang="es-CR" sz="2000" dirty="0">
                <a:solidFill>
                  <a:schemeClr val="tx1"/>
                </a:solidFill>
                <a:latin typeface="Candara" panose="020E0502030303020204" pitchFamily="34" charset="0"/>
                <a:ea typeface="Times New Roman"/>
              </a:rPr>
              <a:t>to </a:t>
            </a:r>
            <a:r>
              <a:rPr lang="es-CR" sz="2000" dirty="0" err="1">
                <a:solidFill>
                  <a:schemeClr val="tx1"/>
                </a:solidFill>
                <a:latin typeface="Candara" panose="020E0502030303020204" pitchFamily="34" charset="0"/>
                <a:ea typeface="Times New Roman"/>
              </a:rPr>
              <a:t>September</a:t>
            </a:r>
            <a:r>
              <a:rPr lang="es-CR" sz="2000" dirty="0">
                <a:solidFill>
                  <a:schemeClr val="tx1"/>
                </a:solidFill>
                <a:latin typeface="Candara" panose="020E0502030303020204" pitchFamily="34" charset="0"/>
                <a:ea typeface="Times New Roman"/>
              </a:rPr>
              <a:t> 2016</a:t>
            </a:r>
          </a:p>
          <a:p>
            <a:pPr marL="0" indent="0" algn="just">
              <a:lnSpc>
                <a:spcPct val="115000"/>
              </a:lnSpc>
              <a:spcAft>
                <a:spcPts val="0"/>
              </a:spcAft>
              <a:buNone/>
            </a:pPr>
            <a:endParaRPr lang="es-CR" sz="1600" dirty="0">
              <a:solidFill>
                <a:schemeClr val="tx1"/>
              </a:solidFill>
              <a:effectLst/>
              <a:latin typeface="Candara" panose="020E0502030303020204" pitchFamily="34" charset="0"/>
              <a:ea typeface="HGPMinchoE"/>
              <a:cs typeface="Majalla UI"/>
            </a:endParaRPr>
          </a:p>
          <a:p>
            <a:pPr marL="0" indent="0" algn="just">
              <a:lnSpc>
                <a:spcPct val="115000"/>
              </a:lnSpc>
              <a:spcAft>
                <a:spcPts val="0"/>
              </a:spcAft>
              <a:buNone/>
            </a:pPr>
            <a:endParaRPr lang="es-CR" sz="1600" dirty="0">
              <a:solidFill>
                <a:schemeClr val="tx1"/>
              </a:solidFill>
              <a:effectLst/>
              <a:latin typeface="Candara" panose="020E0502030303020204" pitchFamily="34" charset="0"/>
              <a:ea typeface="HGPMinchoE"/>
              <a:cs typeface="Majalla UI"/>
            </a:endParaRPr>
          </a:p>
        </p:txBody>
      </p:sp>
      <p:graphicFrame>
        <p:nvGraphicFramePr>
          <p:cNvPr id="4" name="Chart 3"/>
          <p:cNvGraphicFramePr/>
          <p:nvPr>
            <p:extLst>
              <p:ext uri="{D42A27DB-BD31-4B8C-83A1-F6EECF244321}">
                <p14:modId xmlns:p14="http://schemas.microsoft.com/office/powerpoint/2010/main" val="973548290"/>
              </p:ext>
            </p:extLst>
          </p:nvPr>
        </p:nvGraphicFramePr>
        <p:xfrm>
          <a:off x="-180528" y="980728"/>
          <a:ext cx="9865096"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5066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408"/>
            <a:ext cx="8229600" cy="1600200"/>
          </a:xfrm>
        </p:spPr>
        <p:txBody>
          <a:bodyPr/>
          <a:lstStyle/>
          <a:p>
            <a:pPr algn="l"/>
            <a:r>
              <a:rPr lang="es-CR" sz="1800" b="1" i="1" dirty="0" smtClean="0">
                <a:effectLst>
                  <a:outerShdw blurRad="38100" dist="38100" dir="2700000" algn="tl">
                    <a:srgbClr val="000000">
                      <a:alpha val="43137"/>
                    </a:srgbClr>
                  </a:outerShdw>
                </a:effectLst>
                <a:ea typeface="HGPMinchoE"/>
                <a:cs typeface="Majalla UI"/>
              </a:rPr>
              <a:t/>
            </a:r>
            <a:br>
              <a:rPr lang="es-CR" sz="1800" b="1" i="1" dirty="0" smtClean="0">
                <a:effectLst>
                  <a:outerShdw blurRad="38100" dist="38100" dir="2700000" algn="tl">
                    <a:srgbClr val="000000">
                      <a:alpha val="43137"/>
                    </a:srgbClr>
                  </a:outerShdw>
                </a:effectLst>
                <a:ea typeface="HGPMinchoE"/>
                <a:cs typeface="Majalla UI"/>
              </a:rPr>
            </a:br>
            <a:r>
              <a:rPr lang="es-CR" sz="1800" b="1" i="1" dirty="0">
                <a:effectLst>
                  <a:outerShdw blurRad="38100" dist="38100" dir="2700000" algn="tl">
                    <a:srgbClr val="000000">
                      <a:alpha val="43137"/>
                    </a:srgbClr>
                  </a:outerShdw>
                </a:effectLst>
                <a:ea typeface="HGPMinchoE"/>
                <a:cs typeface="Majalla UI"/>
              </a:rPr>
              <a:t/>
            </a:r>
            <a:br>
              <a:rPr lang="es-CR" sz="1800" b="1" i="1" dirty="0">
                <a:effectLst>
                  <a:outerShdw blurRad="38100" dist="38100" dir="2700000" algn="tl">
                    <a:srgbClr val="000000">
                      <a:alpha val="43137"/>
                    </a:srgbClr>
                  </a:outerShdw>
                </a:effectLst>
                <a:ea typeface="HGPMinchoE"/>
                <a:cs typeface="Majalla UI"/>
              </a:rPr>
            </a:br>
            <a:r>
              <a:rPr lang="es-CR" sz="1800" b="1" i="1" dirty="0" smtClean="0">
                <a:effectLst>
                  <a:outerShdw blurRad="38100" dist="38100" dir="2700000" algn="tl">
                    <a:srgbClr val="000000">
                      <a:alpha val="43137"/>
                    </a:srgbClr>
                  </a:outerShdw>
                </a:effectLst>
                <a:ea typeface="HGPMinchoE"/>
                <a:cs typeface="Majalla UI"/>
              </a:rPr>
              <a:t/>
            </a:r>
            <a:br>
              <a:rPr lang="es-CR" sz="1800" b="1" i="1" dirty="0" smtClean="0">
                <a:effectLst>
                  <a:outerShdw blurRad="38100" dist="38100" dir="2700000" algn="tl">
                    <a:srgbClr val="000000">
                      <a:alpha val="43137"/>
                    </a:srgbClr>
                  </a:outerShdw>
                </a:effectLst>
                <a:ea typeface="HGPMinchoE"/>
                <a:cs typeface="Majalla UI"/>
              </a:rPr>
            </a:br>
            <a:r>
              <a:rPr lang="en-US" sz="2400" b="1" dirty="0" smtClean="0">
                <a:effectLst/>
                <a:latin typeface="Candara" panose="020E0502030303020204" pitchFamily="34" charset="0"/>
                <a:ea typeface="HGPMinchoE"/>
                <a:cs typeface="Majalla UI"/>
              </a:rPr>
              <a:t>2.5 </a:t>
            </a:r>
            <a:r>
              <a:rPr lang="en-US" sz="2400" b="1" dirty="0" smtClean="0">
                <a:effectLst/>
                <a:latin typeface="Candara" panose="020E0502030303020204" pitchFamily="34" charset="0"/>
              </a:rPr>
              <a:t> Alternative means of financing the ST of CRM</a:t>
            </a:r>
            <a:r>
              <a:rPr lang="es-CR" sz="1800" b="1" dirty="0">
                <a:effectLst/>
              </a:rPr>
              <a:t/>
            </a:r>
            <a:br>
              <a:rPr lang="es-CR" sz="1800" b="1" dirty="0">
                <a:effectLst/>
              </a:rPr>
            </a:br>
            <a:endParaRPr lang="es-CR" sz="1800"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7325959"/>
              </p:ext>
            </p:extLst>
          </p:nvPr>
        </p:nvGraphicFramePr>
        <p:xfrm>
          <a:off x="395536" y="1340768"/>
          <a:ext cx="8363272"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9911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20083043"/>
              </p:ext>
            </p:extLst>
          </p:nvPr>
        </p:nvGraphicFramePr>
        <p:xfrm>
          <a:off x="323529" y="836612"/>
          <a:ext cx="8363272" cy="5544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2333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s-CR" sz="4400" b="1" i="1" dirty="0" smtClean="0">
              <a:solidFill>
                <a:srgbClr val="2F5897"/>
              </a:solidFill>
              <a:effectLst>
                <a:outerShdw blurRad="63500" dist="38100" dir="5400000" algn="t" rotWithShape="0">
                  <a:prstClr val="black">
                    <a:alpha val="25000"/>
                  </a:prstClr>
                </a:outerShdw>
              </a:effectLst>
              <a:latin typeface="Palatino Linotype"/>
              <a:ea typeface="+mj-ea"/>
              <a:cs typeface="+mj-cs"/>
            </a:endParaRPr>
          </a:p>
          <a:p>
            <a:pPr marL="0" indent="0" algn="ctr">
              <a:buNone/>
            </a:pPr>
            <a:r>
              <a:rPr lang="en-US" sz="5400" b="1" dirty="0" smtClean="0">
                <a:solidFill>
                  <a:srgbClr val="2F5897"/>
                </a:solidFill>
                <a:effectLst>
                  <a:outerShdw blurRad="38100" dist="38100" dir="2700000" algn="tl">
                    <a:srgbClr val="000000">
                      <a:alpha val="43137"/>
                    </a:srgbClr>
                  </a:outerShdw>
                </a:effectLst>
                <a:latin typeface="Candara" panose="020E0502030303020204" pitchFamily="34" charset="0"/>
                <a:ea typeface="+mj-ea"/>
                <a:cs typeface="+mj-cs"/>
              </a:rPr>
              <a:t>Tha</a:t>
            </a:r>
            <a:r>
              <a:rPr lang="en-US" sz="5400" b="1" dirty="0" smtClean="0">
                <a:solidFill>
                  <a:srgbClr val="2F5897"/>
                </a:solidFill>
                <a:effectLst>
                  <a:outerShdw blurRad="38100" dist="38100" dir="2700000" algn="tl">
                    <a:srgbClr val="000000">
                      <a:alpha val="43137"/>
                    </a:srgbClr>
                  </a:outerShdw>
                </a:effectLst>
                <a:latin typeface="Candara" panose="020E0502030303020204" pitchFamily="34" charset="0"/>
                <a:ea typeface="+mj-ea"/>
                <a:cs typeface="+mj-cs"/>
              </a:rPr>
              <a:t>nk you!</a:t>
            </a:r>
            <a:endParaRPr lang="en-US" sz="5400" b="1" dirty="0">
              <a:solidFill>
                <a:srgbClr val="2F5897"/>
              </a:solidFill>
              <a:effectLst>
                <a:outerShdw blurRad="38100" dist="38100" dir="2700000" algn="tl">
                  <a:srgbClr val="000000">
                    <a:alpha val="43137"/>
                  </a:srgbClr>
                </a:outerShdw>
              </a:effectLst>
              <a:latin typeface="Candara" panose="020E0502030303020204" pitchFamily="34" charset="0"/>
              <a:ea typeface="+mj-ea"/>
              <a:cs typeface="+mj-cs"/>
            </a:endParaRPr>
          </a:p>
        </p:txBody>
      </p:sp>
    </p:spTree>
    <p:extLst>
      <p:ext uri="{BB962C8B-B14F-4D97-AF65-F5344CB8AC3E}">
        <p14:creationId xmlns:p14="http://schemas.microsoft.com/office/powerpoint/2010/main" val="414906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800100"/>
            <a:ext cx="8229600" cy="1600200"/>
          </a:xfrm>
        </p:spPr>
        <p:txBody>
          <a:bodyPr/>
          <a:lstStyle/>
          <a:p>
            <a:r>
              <a:rPr lang="en-US" sz="4400" b="1" dirty="0" smtClean="0">
                <a:solidFill>
                  <a:srgbClr val="2F5897"/>
                </a:solidFill>
                <a:latin typeface="Candara" panose="020E0502030303020204" pitchFamily="34" charset="0"/>
              </a:rPr>
              <a:t>1.1 Activities</a:t>
            </a:r>
            <a:endParaRPr lang="en-US" dirty="0">
              <a:latin typeface="Candara" panose="020E0502030303020204" pitchFamily="34" charset="0"/>
            </a:endParaRPr>
          </a:p>
        </p:txBody>
      </p:sp>
      <p:graphicFrame>
        <p:nvGraphicFramePr>
          <p:cNvPr id="6" name="Diagram 5"/>
          <p:cNvGraphicFramePr/>
          <p:nvPr>
            <p:extLst>
              <p:ext uri="{D42A27DB-BD31-4B8C-83A1-F6EECF244321}">
                <p14:modId xmlns:p14="http://schemas.microsoft.com/office/powerpoint/2010/main" val="3669184783"/>
              </p:ext>
            </p:extLst>
          </p:nvPr>
        </p:nvGraphicFramePr>
        <p:xfrm>
          <a:off x="110750" y="692696"/>
          <a:ext cx="9789842"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O:\Archivo Electrónico\Eventos\CRM\2015 - XX CRM México\Fotos_XXCRM\20151111_171408.jpg"/>
          <p:cNvPicPr/>
          <p:nvPr/>
        </p:nvPicPr>
        <p:blipFill>
          <a:blip r:embed="rId7" cstate="email">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467544" y="3562918"/>
            <a:ext cx="1296144" cy="1212196"/>
          </a:xfrm>
          <a:prstGeom prst="ellipse">
            <a:avLst/>
          </a:prstGeom>
          <a:ln>
            <a:noFill/>
          </a:ln>
          <a:effectLst>
            <a:softEdge rad="112500"/>
          </a:effectLst>
        </p:spPr>
      </p:pic>
      <p:pic>
        <p:nvPicPr>
          <p:cNvPr id="9" name="Picture 8"/>
          <p:cNvPicPr/>
          <p:nvPr/>
        </p:nvPicPr>
        <p:blipFill rotWithShape="1">
          <a:blip r:embed="rId9" cstate="email">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a:ext>
            </a:extLst>
          </a:blip>
          <a:srcRect t="9524"/>
          <a:stretch/>
        </p:blipFill>
        <p:spPr bwMode="auto">
          <a:xfrm>
            <a:off x="4964816" y="3535482"/>
            <a:ext cx="1152128" cy="1239631"/>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04075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06700051"/>
              </p:ext>
            </p:extLst>
          </p:nvPr>
        </p:nvGraphicFramePr>
        <p:xfrm>
          <a:off x="0" y="-154220"/>
          <a:ext cx="9036496"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73680" y="548680"/>
            <a:ext cx="1872208" cy="2215991"/>
          </a:xfrm>
          <a:prstGeom prst="rect">
            <a:avLst/>
          </a:prstGeom>
          <a:noFill/>
        </p:spPr>
        <p:txBody>
          <a:bodyPr wrap="square" rtlCol="0">
            <a:spAutoFit/>
          </a:bodyPr>
          <a:lstStyle/>
          <a:p>
            <a:pPr algn="just"/>
            <a:r>
              <a:rPr lang="en-GB" sz="2000" dirty="0" smtClean="0">
                <a:latin typeface="Candara" panose="020E0502030303020204" pitchFamily="34" charset="0"/>
              </a:rPr>
              <a:t>Training on  </a:t>
            </a:r>
            <a:r>
              <a:rPr lang="en-GB" sz="2000" dirty="0">
                <a:latin typeface="Candara" panose="020E0502030303020204" pitchFamily="34" charset="0"/>
              </a:rPr>
              <a:t>protection </a:t>
            </a:r>
            <a:r>
              <a:rPr lang="en-GB" sz="2000" dirty="0" smtClean="0">
                <a:latin typeface="Candara" panose="020E0502030303020204" pitchFamily="34" charset="0"/>
              </a:rPr>
              <a:t>of </a:t>
            </a:r>
            <a:r>
              <a:rPr lang="en-GB" sz="2000" b="1" dirty="0" smtClean="0">
                <a:latin typeface="Candara" panose="020E0502030303020204" pitchFamily="34" charset="0"/>
              </a:rPr>
              <a:t>children</a:t>
            </a:r>
            <a:r>
              <a:rPr lang="en-GB" sz="2000" dirty="0" smtClean="0">
                <a:latin typeface="Candara" panose="020E0502030303020204" pitchFamily="34" charset="0"/>
              </a:rPr>
              <a:t> </a:t>
            </a:r>
            <a:r>
              <a:rPr lang="en-GB" sz="2000" dirty="0">
                <a:latin typeface="Candara" panose="020E0502030303020204" pitchFamily="34" charset="0"/>
              </a:rPr>
              <a:t>and </a:t>
            </a:r>
            <a:r>
              <a:rPr lang="en-GB" sz="2000" b="1" dirty="0" smtClean="0">
                <a:latin typeface="Candara" panose="020E0502030303020204" pitchFamily="34" charset="0"/>
              </a:rPr>
              <a:t>adolescents</a:t>
            </a:r>
            <a:r>
              <a:rPr lang="en-GB" sz="2000" dirty="0" smtClean="0">
                <a:latin typeface="Candara" panose="020E0502030303020204" pitchFamily="34" charset="0"/>
              </a:rPr>
              <a:t>. </a:t>
            </a:r>
            <a:r>
              <a:rPr lang="en-GB" sz="2000" dirty="0" smtClean="0">
                <a:latin typeface="Candara" panose="020E0502030303020204" pitchFamily="34" charset="0"/>
              </a:rPr>
              <a:t>Guatemala August </a:t>
            </a:r>
            <a:r>
              <a:rPr lang="en-GB" sz="2000" dirty="0">
                <a:latin typeface="Candara" panose="020E0502030303020204" pitchFamily="34" charset="0"/>
              </a:rPr>
              <a:t>17</a:t>
            </a:r>
            <a:r>
              <a:rPr lang="en-GB" sz="2000" baseline="30000" dirty="0">
                <a:latin typeface="Candara" panose="020E0502030303020204" pitchFamily="34" charset="0"/>
              </a:rPr>
              <a:t>th</a:t>
            </a:r>
            <a:r>
              <a:rPr lang="en-GB" sz="2000" dirty="0">
                <a:latin typeface="Candara" panose="020E0502030303020204" pitchFamily="34" charset="0"/>
              </a:rPr>
              <a:t> -16</a:t>
            </a:r>
            <a:r>
              <a:rPr lang="en-GB" sz="2000" baseline="30000" dirty="0">
                <a:latin typeface="Candara" panose="020E0502030303020204" pitchFamily="34" charset="0"/>
              </a:rPr>
              <a:t>th</a:t>
            </a:r>
            <a:r>
              <a:rPr lang="en-GB" sz="2000" dirty="0">
                <a:latin typeface="Candara" panose="020E0502030303020204" pitchFamily="34" charset="0"/>
              </a:rPr>
              <a:t>  </a:t>
            </a:r>
            <a:endParaRPr lang="es-CR" sz="2000" dirty="0">
              <a:latin typeface="Candara" panose="020E0502030303020204" pitchFamily="34" charset="0"/>
            </a:endParaRPr>
          </a:p>
          <a:p>
            <a:endParaRPr lang="es-CR" dirty="0"/>
          </a:p>
        </p:txBody>
      </p:sp>
      <p:sp>
        <p:nvSpPr>
          <p:cNvPr id="7" name="TextBox 6"/>
          <p:cNvSpPr txBox="1"/>
          <p:nvPr/>
        </p:nvSpPr>
        <p:spPr>
          <a:xfrm>
            <a:off x="6372200" y="332656"/>
            <a:ext cx="1800200" cy="2215991"/>
          </a:xfrm>
          <a:prstGeom prst="rect">
            <a:avLst/>
          </a:prstGeom>
          <a:noFill/>
        </p:spPr>
        <p:txBody>
          <a:bodyPr wrap="square" rtlCol="0">
            <a:spAutoFit/>
          </a:bodyPr>
          <a:lstStyle/>
          <a:p>
            <a:pPr algn="just"/>
            <a:r>
              <a:rPr lang="en-US" sz="2000" b="1" dirty="0">
                <a:latin typeface="Candara" panose="020E0502030303020204" pitchFamily="34" charset="0"/>
              </a:rPr>
              <a:t>International Dialogue on Migration </a:t>
            </a:r>
            <a:r>
              <a:rPr lang="en-US" sz="2000" dirty="0" smtClean="0">
                <a:latin typeface="Candara" panose="020E0502030303020204" pitchFamily="34" charset="0"/>
              </a:rPr>
              <a:t>Switzerland</a:t>
            </a:r>
            <a:r>
              <a:rPr lang="en-US" sz="2000" dirty="0">
                <a:latin typeface="Candara" panose="020E0502030303020204" pitchFamily="34" charset="0"/>
              </a:rPr>
              <a:t>, October 11</a:t>
            </a:r>
            <a:r>
              <a:rPr lang="en-US" sz="2000" baseline="30000" dirty="0">
                <a:latin typeface="Candara" panose="020E0502030303020204" pitchFamily="34" charset="0"/>
              </a:rPr>
              <a:t>th</a:t>
            </a:r>
            <a:r>
              <a:rPr lang="en-US" sz="2000" dirty="0">
                <a:latin typeface="Candara" panose="020E0502030303020204" pitchFamily="34" charset="0"/>
              </a:rPr>
              <a:t> – 12</a:t>
            </a:r>
            <a:r>
              <a:rPr lang="en-US" sz="2000" baseline="30000" dirty="0">
                <a:latin typeface="Candara" panose="020E0502030303020204" pitchFamily="34" charset="0"/>
              </a:rPr>
              <a:t>th</a:t>
            </a:r>
            <a:r>
              <a:rPr lang="en-US" sz="2000" dirty="0">
                <a:latin typeface="Candara" panose="020E0502030303020204" pitchFamily="34" charset="0"/>
              </a:rPr>
              <a:t> </a:t>
            </a:r>
            <a:endParaRPr lang="es-CR" sz="2000" dirty="0">
              <a:latin typeface="Candara" panose="020E0502030303020204" pitchFamily="34" charset="0"/>
            </a:endParaRPr>
          </a:p>
          <a:p>
            <a:endParaRPr lang="es-CR" dirty="0"/>
          </a:p>
        </p:txBody>
      </p:sp>
    </p:spTree>
    <p:extLst>
      <p:ext uri="{BB962C8B-B14F-4D97-AF65-F5344CB8AC3E}">
        <p14:creationId xmlns:p14="http://schemas.microsoft.com/office/powerpoint/2010/main" val="459607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205382067"/>
              </p:ext>
            </p:extLst>
          </p:nvPr>
        </p:nvGraphicFramePr>
        <p:xfrm>
          <a:off x="178756" y="116632"/>
          <a:ext cx="903649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1" y="3187741"/>
            <a:ext cx="1221958" cy="1224136"/>
          </a:xfrm>
          <a:prstGeom prst="ellipse">
            <a:avLst/>
          </a:prstGeom>
          <a:ln>
            <a:noFill/>
          </a:ln>
          <a:effectLst>
            <a:softEdge rad="112500"/>
          </a:effectLst>
        </p:spPr>
      </p:pic>
      <p:pic>
        <p:nvPicPr>
          <p:cNvPr id="4" name="Picture 3"/>
          <p:cNvPicPr/>
          <p:nvPr/>
        </p:nvPicPr>
        <p:blipFill rotWithShape="1">
          <a:blip r:embed="rId8">
            <a:extLst>
              <a:ext uri="{28A0092B-C50C-407E-A947-70E740481C1C}">
                <a14:useLocalDpi xmlns:a14="http://schemas.microsoft.com/office/drawing/2010/main" val="0"/>
              </a:ext>
            </a:extLst>
          </a:blip>
          <a:srcRect b="15642"/>
          <a:stretch/>
        </p:blipFill>
        <p:spPr bwMode="auto">
          <a:xfrm>
            <a:off x="5361128" y="3238211"/>
            <a:ext cx="1224136" cy="1173666"/>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25421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32587334"/>
              </p:ext>
            </p:extLst>
          </p:nvPr>
        </p:nvGraphicFramePr>
        <p:xfrm>
          <a:off x="395536" y="260648"/>
          <a:ext cx="8352928"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803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2964658189"/>
              </p:ext>
            </p:extLst>
          </p:nvPr>
        </p:nvGraphicFramePr>
        <p:xfrm>
          <a:off x="107504" y="188641"/>
          <a:ext cx="8892480"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401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792088"/>
          </a:xfrm>
        </p:spPr>
        <p:txBody>
          <a:bodyPr>
            <a:normAutofit fontScale="90000"/>
          </a:bodyPr>
          <a:lstStyle/>
          <a:p>
            <a:pPr algn="l"/>
            <a:r>
              <a:rPr lang="en-US" sz="3400" b="1" dirty="0" smtClean="0">
                <a:latin typeface="Candara" panose="020E0502030303020204" pitchFamily="34" charset="0"/>
              </a:rPr>
              <a:t>1.2 Additional tasks of the Technical Secretariat</a:t>
            </a:r>
            <a:r>
              <a:rPr lang="en-US" dirty="0" smtClean="0"/>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5062172"/>
              </p:ext>
            </p:extLst>
          </p:nvPr>
        </p:nvGraphicFramePr>
        <p:xfrm>
          <a:off x="-27401" y="404664"/>
          <a:ext cx="8928992"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8627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696" y="-800100"/>
            <a:ext cx="8229600" cy="1600200"/>
          </a:xfrm>
        </p:spPr>
        <p:txBody>
          <a:bodyPr/>
          <a:lstStyle/>
          <a:p>
            <a:r>
              <a:rPr lang="en-US" sz="4000" b="1" dirty="0" smtClean="0">
                <a:effectLst/>
                <a:latin typeface="Candara" panose="020E0502030303020204" pitchFamily="34" charset="0"/>
              </a:rPr>
              <a:t>Financial Report</a:t>
            </a:r>
            <a:endParaRPr lang="en-US" sz="4000" b="1" dirty="0">
              <a:effectLst/>
              <a:latin typeface="Candara" panose="020E0502030303020204" pitchFamily="34" charset="0"/>
            </a:endParaRPr>
          </a:p>
        </p:txBody>
      </p:sp>
      <p:sp>
        <p:nvSpPr>
          <p:cNvPr id="4" name="TextBox 3"/>
          <p:cNvSpPr txBox="1"/>
          <p:nvPr/>
        </p:nvSpPr>
        <p:spPr>
          <a:xfrm>
            <a:off x="533500" y="692696"/>
            <a:ext cx="7992888" cy="1169551"/>
          </a:xfrm>
          <a:prstGeom prst="rect">
            <a:avLst/>
          </a:prstGeom>
          <a:noFill/>
        </p:spPr>
        <p:txBody>
          <a:bodyPr wrap="square" rtlCol="0">
            <a:spAutoFit/>
          </a:bodyPr>
          <a:lstStyle/>
          <a:p>
            <a:pPr marL="0" lvl="1"/>
            <a:r>
              <a:rPr lang="en-US" sz="2000" b="1" i="1" dirty="0">
                <a:solidFill>
                  <a:schemeClr val="tx2"/>
                </a:solidFill>
                <a:latin typeface="Candara" panose="020E0502030303020204" pitchFamily="34" charset="0"/>
              </a:rPr>
              <a:t>2.1 Annual revenues have not been sufficient to cover the actual annual costs of ST</a:t>
            </a:r>
            <a:endParaRPr lang="es-CR" sz="2000" b="1" dirty="0">
              <a:solidFill>
                <a:schemeClr val="tx2"/>
              </a:solidFill>
              <a:latin typeface="Candara" panose="020E0502030303020204" pitchFamily="34" charset="0"/>
            </a:endParaRPr>
          </a:p>
          <a:p>
            <a:pPr marL="0" lvl="1"/>
            <a:endParaRPr lang="es-CR" sz="1600" dirty="0">
              <a:solidFill>
                <a:schemeClr val="tx2"/>
              </a:solidFill>
              <a:latin typeface="Candara" panose="020E0502030303020204" pitchFamily="34" charset="0"/>
            </a:endParaRPr>
          </a:p>
          <a:p>
            <a:endParaRPr lang="es-CR" sz="1400" dirty="0">
              <a:latin typeface="Candara" panose="020E0502030303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66490069"/>
              </p:ext>
            </p:extLst>
          </p:nvPr>
        </p:nvGraphicFramePr>
        <p:xfrm>
          <a:off x="143727" y="1412776"/>
          <a:ext cx="8964489" cy="5408463"/>
        </p:xfrm>
        <a:graphic>
          <a:graphicData uri="http://schemas.openxmlformats.org/drawingml/2006/table">
            <a:tbl>
              <a:tblPr firstRow="1" firstCol="1" lastRow="1" lastCol="1" bandRow="1" bandCol="1"/>
              <a:tblGrid>
                <a:gridCol w="928280"/>
                <a:gridCol w="1962333"/>
                <a:gridCol w="2025342"/>
                <a:gridCol w="3879654"/>
                <a:gridCol w="168880"/>
              </a:tblGrid>
              <a:tr h="933517">
                <a:tc>
                  <a:txBody>
                    <a:bodyPr/>
                    <a:lstStyle/>
                    <a:p>
                      <a:pPr algn="ctr">
                        <a:lnSpc>
                          <a:spcPct val="115000"/>
                        </a:lnSpc>
                        <a:spcAft>
                          <a:spcPts val="0"/>
                        </a:spcAft>
                      </a:pPr>
                      <a:r>
                        <a:rPr lang="en-US" sz="2000" b="1" dirty="0">
                          <a:effectLst/>
                          <a:latin typeface="Calibri" panose="020F0502020204030204" pitchFamily="34" charset="0"/>
                          <a:ea typeface="HGSMinchoE"/>
                          <a:cs typeface="Arial"/>
                        </a:rPr>
                        <a:t> </a:t>
                      </a:r>
                      <a:endParaRPr lang="es-CR" sz="2000" b="1" dirty="0">
                        <a:effectLst/>
                        <a:latin typeface="Calibri" panose="020F0502020204030204" pitchFamily="34" charset="0"/>
                        <a:ea typeface="HGSMinchoE"/>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noProof="0" dirty="0" smtClean="0">
                          <a:effectLst/>
                          <a:latin typeface="Calibri" panose="020F0502020204030204" pitchFamily="34" charset="0"/>
                          <a:ea typeface="HGSMinchoE"/>
                          <a:cs typeface="Arial"/>
                        </a:rPr>
                        <a:t>Contributions received during the year</a:t>
                      </a:r>
                      <a:endParaRPr lang="en-US" sz="2000" noProof="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noProof="0" dirty="0" smtClean="0">
                          <a:effectLst/>
                          <a:latin typeface="Calibri" panose="020F0502020204030204" pitchFamily="34" charset="0"/>
                          <a:ea typeface="HGSMinchoE"/>
                          <a:cs typeface="Arial"/>
                        </a:rPr>
                        <a:t>Actual operating expenses in the year</a:t>
                      </a:r>
                      <a:endParaRPr lang="en-US" sz="2000" noProof="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noProof="0" dirty="0" smtClean="0">
                          <a:effectLst/>
                          <a:latin typeface="Calibri" panose="020F0502020204030204" pitchFamily="34" charset="0"/>
                          <a:ea typeface="HGSMinchoE"/>
                          <a:cs typeface="Arial"/>
                        </a:rPr>
                        <a:t>Difference between contributions received and actual operating expenses in the year</a:t>
                      </a:r>
                      <a:endParaRPr lang="en-US" sz="2000" noProof="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R" sz="1100">
                          <a:effectLst/>
                          <a:latin typeface="Palatino Linotype"/>
                          <a:ea typeface="HGSMinchoE"/>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37472">
                <a:tc>
                  <a:txBody>
                    <a:bodyPr/>
                    <a:lstStyle/>
                    <a:p>
                      <a:pPr algn="ctr">
                        <a:lnSpc>
                          <a:spcPct val="115000"/>
                        </a:lnSpc>
                        <a:spcAft>
                          <a:spcPts val="0"/>
                        </a:spcAft>
                      </a:pPr>
                      <a:r>
                        <a:rPr lang="es-CR" sz="2000" dirty="0">
                          <a:effectLst/>
                          <a:latin typeface="Calibri" panose="020F0502020204030204" pitchFamily="34" charset="0"/>
                          <a:ea typeface="HGSMinchoE"/>
                          <a:cs typeface="Arial"/>
                        </a:rPr>
                        <a:t>2009</a:t>
                      </a:r>
                      <a:endParaRPr lang="es-CR" sz="2000" dirty="0">
                        <a:effectLst/>
                        <a:latin typeface="Calibri" panose="020F0502020204030204" pitchFamily="34" charset="0"/>
                        <a:ea typeface="HGSMinchoE"/>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dirty="0">
                          <a:effectLst/>
                          <a:latin typeface="Calibri" panose="020F0502020204030204" pitchFamily="34" charset="0"/>
                          <a:ea typeface="HGSMinchoE"/>
                          <a:cs typeface="Arial"/>
                        </a:rPr>
                        <a:t>$277,639</a:t>
                      </a:r>
                      <a:endParaRPr lang="es-CR" sz="200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dirty="0">
                          <a:effectLst/>
                          <a:latin typeface="Calibri" panose="020F0502020204030204" pitchFamily="34" charset="0"/>
                          <a:ea typeface="HGSMinchoE"/>
                          <a:cs typeface="Arial"/>
                        </a:rPr>
                        <a:t>$232,762</a:t>
                      </a:r>
                      <a:endParaRPr lang="es-CR" sz="200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dirty="0">
                          <a:effectLst/>
                          <a:latin typeface="Calibri" panose="020F0502020204030204" pitchFamily="34" charset="0"/>
                          <a:ea typeface="HGSMinchoE"/>
                          <a:cs typeface="Arial"/>
                        </a:rPr>
                        <a:t>$44,877</a:t>
                      </a:r>
                      <a:endParaRPr lang="es-CR" sz="200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R" sz="1100">
                          <a:effectLst/>
                          <a:latin typeface="Palatino Linotype"/>
                          <a:ea typeface="HGSMinchoE"/>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37472">
                <a:tc>
                  <a:txBody>
                    <a:bodyPr/>
                    <a:lstStyle/>
                    <a:p>
                      <a:pPr algn="ctr">
                        <a:lnSpc>
                          <a:spcPct val="115000"/>
                        </a:lnSpc>
                        <a:spcAft>
                          <a:spcPts val="0"/>
                        </a:spcAft>
                      </a:pPr>
                      <a:r>
                        <a:rPr lang="es-CR" sz="2000">
                          <a:effectLst/>
                          <a:latin typeface="Calibri" panose="020F0502020204030204" pitchFamily="34" charset="0"/>
                          <a:ea typeface="HGSMinchoE"/>
                          <a:cs typeface="Arial"/>
                        </a:rPr>
                        <a:t>2010</a:t>
                      </a:r>
                      <a:endParaRPr lang="es-CR" sz="2000">
                        <a:effectLst/>
                        <a:latin typeface="Calibri" panose="020F0502020204030204" pitchFamily="34" charset="0"/>
                        <a:ea typeface="HGSMinchoE"/>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dirty="0">
                          <a:effectLst/>
                          <a:latin typeface="Calibri" panose="020F0502020204030204" pitchFamily="34" charset="0"/>
                          <a:ea typeface="HGSMinchoE"/>
                          <a:cs typeface="Arial"/>
                        </a:rPr>
                        <a:t>$278,144</a:t>
                      </a:r>
                      <a:endParaRPr lang="es-CR" sz="200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dirty="0">
                          <a:effectLst/>
                          <a:latin typeface="Calibri" panose="020F0502020204030204" pitchFamily="34" charset="0"/>
                          <a:ea typeface="HGSMinchoE"/>
                          <a:cs typeface="Arial"/>
                        </a:rPr>
                        <a:t>$276,759</a:t>
                      </a:r>
                      <a:endParaRPr lang="es-CR" sz="200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dirty="0">
                          <a:effectLst/>
                          <a:latin typeface="Calibri" panose="020F0502020204030204" pitchFamily="34" charset="0"/>
                          <a:ea typeface="HGSMinchoE"/>
                          <a:cs typeface="Arial"/>
                        </a:rPr>
                        <a:t>$1,385</a:t>
                      </a:r>
                      <a:endParaRPr lang="es-CR" sz="200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R" sz="1100">
                          <a:effectLst/>
                          <a:latin typeface="Palatino Linotype"/>
                          <a:ea typeface="HGSMinchoE"/>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37472">
                <a:tc>
                  <a:txBody>
                    <a:bodyPr/>
                    <a:lstStyle/>
                    <a:p>
                      <a:pPr algn="ctr">
                        <a:lnSpc>
                          <a:spcPct val="115000"/>
                        </a:lnSpc>
                        <a:spcAft>
                          <a:spcPts val="0"/>
                        </a:spcAft>
                      </a:pPr>
                      <a:r>
                        <a:rPr lang="es-CR" sz="2000">
                          <a:effectLst/>
                          <a:latin typeface="Calibri" panose="020F0502020204030204" pitchFamily="34" charset="0"/>
                          <a:ea typeface="HGSMinchoE"/>
                          <a:cs typeface="Arial"/>
                        </a:rPr>
                        <a:t>2011</a:t>
                      </a:r>
                      <a:endParaRPr lang="es-CR" sz="2000">
                        <a:effectLst/>
                        <a:latin typeface="Calibri" panose="020F0502020204030204" pitchFamily="34" charset="0"/>
                        <a:ea typeface="HGSMinchoE"/>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a:effectLst/>
                          <a:latin typeface="Calibri" panose="020F0502020204030204" pitchFamily="34" charset="0"/>
                          <a:ea typeface="HGSMinchoE"/>
                          <a:cs typeface="Arial"/>
                        </a:rPr>
                        <a:t>$277,744</a:t>
                      </a:r>
                      <a:endParaRPr lang="es-CR" sz="200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dirty="0">
                          <a:effectLst/>
                          <a:latin typeface="Calibri" panose="020F0502020204030204" pitchFamily="34" charset="0"/>
                          <a:ea typeface="HGSMinchoE"/>
                          <a:cs typeface="Arial"/>
                        </a:rPr>
                        <a:t>$292,106</a:t>
                      </a:r>
                      <a:endParaRPr lang="es-CR" sz="200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dirty="0">
                          <a:solidFill>
                            <a:srgbClr val="FF0000"/>
                          </a:solidFill>
                          <a:effectLst/>
                          <a:latin typeface="Calibri" panose="020F0502020204030204" pitchFamily="34" charset="0"/>
                          <a:ea typeface="HGSMinchoE"/>
                          <a:cs typeface="Arial"/>
                        </a:rPr>
                        <a:t>-$14,362</a:t>
                      </a:r>
                      <a:endParaRPr lang="es-CR" sz="200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R" sz="1100">
                          <a:effectLst/>
                          <a:latin typeface="Palatino Linotype"/>
                          <a:ea typeface="HGSMinchoE"/>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37472">
                <a:tc>
                  <a:txBody>
                    <a:bodyPr/>
                    <a:lstStyle/>
                    <a:p>
                      <a:pPr algn="ctr">
                        <a:lnSpc>
                          <a:spcPct val="115000"/>
                        </a:lnSpc>
                        <a:spcAft>
                          <a:spcPts val="0"/>
                        </a:spcAft>
                      </a:pPr>
                      <a:r>
                        <a:rPr lang="es-CR" sz="2000">
                          <a:effectLst/>
                          <a:latin typeface="Calibri" panose="020F0502020204030204" pitchFamily="34" charset="0"/>
                          <a:ea typeface="HGSMinchoE"/>
                          <a:cs typeface="Arial"/>
                        </a:rPr>
                        <a:t>2012</a:t>
                      </a:r>
                      <a:endParaRPr lang="es-CR" sz="2000">
                        <a:effectLst/>
                        <a:latin typeface="Calibri" panose="020F0502020204030204" pitchFamily="34" charset="0"/>
                        <a:ea typeface="HGSMinchoE"/>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a:effectLst/>
                          <a:latin typeface="Calibri" panose="020F0502020204030204" pitchFamily="34" charset="0"/>
                          <a:ea typeface="HGSMinchoE"/>
                          <a:cs typeface="Arial"/>
                        </a:rPr>
                        <a:t>$273,042</a:t>
                      </a:r>
                      <a:endParaRPr lang="es-CR" sz="200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dirty="0">
                          <a:effectLst/>
                          <a:latin typeface="Calibri" panose="020F0502020204030204" pitchFamily="34" charset="0"/>
                          <a:ea typeface="HGSMinchoE"/>
                          <a:cs typeface="Arial"/>
                        </a:rPr>
                        <a:t>$273,868</a:t>
                      </a:r>
                      <a:endParaRPr lang="es-CR" sz="200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dirty="0">
                          <a:solidFill>
                            <a:srgbClr val="FF0000"/>
                          </a:solidFill>
                          <a:effectLst/>
                          <a:latin typeface="Calibri" panose="020F0502020204030204" pitchFamily="34" charset="0"/>
                          <a:ea typeface="HGSMinchoE"/>
                          <a:cs typeface="Arial"/>
                        </a:rPr>
                        <a:t>-$826</a:t>
                      </a:r>
                      <a:endParaRPr lang="es-CR" sz="200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R" sz="1100">
                          <a:effectLst/>
                          <a:latin typeface="Palatino Linotype"/>
                          <a:ea typeface="HGSMinchoE"/>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37472">
                <a:tc>
                  <a:txBody>
                    <a:bodyPr/>
                    <a:lstStyle/>
                    <a:p>
                      <a:pPr algn="ctr">
                        <a:lnSpc>
                          <a:spcPct val="115000"/>
                        </a:lnSpc>
                        <a:spcAft>
                          <a:spcPts val="0"/>
                        </a:spcAft>
                      </a:pPr>
                      <a:r>
                        <a:rPr lang="es-CR" sz="2000">
                          <a:effectLst/>
                          <a:latin typeface="Calibri" panose="020F0502020204030204" pitchFamily="34" charset="0"/>
                          <a:ea typeface="HGSMinchoE"/>
                          <a:cs typeface="Arial"/>
                        </a:rPr>
                        <a:t>2013</a:t>
                      </a:r>
                      <a:endParaRPr lang="es-CR" sz="2000">
                        <a:effectLst/>
                        <a:latin typeface="Calibri" panose="020F0502020204030204" pitchFamily="34" charset="0"/>
                        <a:ea typeface="HGSMinchoE"/>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dirty="0">
                          <a:effectLst/>
                          <a:latin typeface="Calibri" panose="020F0502020204030204" pitchFamily="34" charset="0"/>
                          <a:ea typeface="HGSMinchoE"/>
                          <a:cs typeface="Arial"/>
                        </a:rPr>
                        <a:t>$272,688</a:t>
                      </a:r>
                      <a:endParaRPr lang="es-CR" sz="200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a:effectLst/>
                          <a:latin typeface="Calibri" panose="020F0502020204030204" pitchFamily="34" charset="0"/>
                          <a:ea typeface="HGSMinchoE"/>
                          <a:cs typeface="Arial"/>
                        </a:rPr>
                        <a:t>$294,400</a:t>
                      </a:r>
                      <a:endParaRPr lang="es-CR" sz="200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dirty="0">
                          <a:solidFill>
                            <a:srgbClr val="FF0000"/>
                          </a:solidFill>
                          <a:effectLst/>
                          <a:latin typeface="Calibri" panose="020F0502020204030204" pitchFamily="34" charset="0"/>
                          <a:ea typeface="HGSMinchoE"/>
                          <a:cs typeface="Arial"/>
                        </a:rPr>
                        <a:t>-$21,712</a:t>
                      </a:r>
                      <a:endParaRPr lang="es-CR" sz="200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R" sz="1100">
                          <a:effectLst/>
                          <a:latin typeface="Palatino Linotype"/>
                          <a:ea typeface="HGSMinchoE"/>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64594">
                <a:tc>
                  <a:txBody>
                    <a:bodyPr/>
                    <a:lstStyle/>
                    <a:p>
                      <a:pPr algn="ctr">
                        <a:lnSpc>
                          <a:spcPct val="115000"/>
                        </a:lnSpc>
                        <a:spcAft>
                          <a:spcPts val="0"/>
                        </a:spcAft>
                      </a:pPr>
                      <a:r>
                        <a:rPr lang="es-CR" sz="2000">
                          <a:effectLst/>
                          <a:latin typeface="Calibri" panose="020F0502020204030204" pitchFamily="34" charset="0"/>
                          <a:ea typeface="HGSMinchoE"/>
                          <a:cs typeface="Arial"/>
                        </a:rPr>
                        <a:t>2014</a:t>
                      </a:r>
                      <a:endParaRPr lang="es-CR" sz="2000">
                        <a:effectLst/>
                        <a:latin typeface="Calibri" panose="020F0502020204030204" pitchFamily="34" charset="0"/>
                        <a:ea typeface="HGSMinchoE"/>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a:effectLst/>
                          <a:latin typeface="Calibri" panose="020F0502020204030204" pitchFamily="34" charset="0"/>
                          <a:ea typeface="HGSMinchoE"/>
                          <a:cs typeface="Arial"/>
                        </a:rPr>
                        <a:t>$272,662</a:t>
                      </a:r>
                      <a:endParaRPr lang="es-CR" sz="200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a:effectLst/>
                          <a:latin typeface="Calibri" panose="020F0502020204030204" pitchFamily="34" charset="0"/>
                          <a:ea typeface="HGSMinchoE"/>
                          <a:cs typeface="Arial"/>
                        </a:rPr>
                        <a:t>$308,394</a:t>
                      </a:r>
                      <a:endParaRPr lang="es-CR" sz="200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dirty="0">
                          <a:solidFill>
                            <a:srgbClr val="FF0000"/>
                          </a:solidFill>
                          <a:effectLst/>
                          <a:latin typeface="Calibri" panose="020F0502020204030204" pitchFamily="34" charset="0"/>
                          <a:ea typeface="HGSMinchoE"/>
                          <a:cs typeface="Arial"/>
                        </a:rPr>
                        <a:t>-$35,732</a:t>
                      </a:r>
                      <a:endParaRPr lang="es-CR" sz="200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R" sz="1100">
                          <a:effectLst/>
                          <a:latin typeface="Palatino Linotype"/>
                          <a:ea typeface="HGSMinchoE"/>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37472">
                <a:tc>
                  <a:txBody>
                    <a:bodyPr/>
                    <a:lstStyle/>
                    <a:p>
                      <a:pPr algn="ctr">
                        <a:lnSpc>
                          <a:spcPct val="115000"/>
                        </a:lnSpc>
                        <a:spcAft>
                          <a:spcPts val="0"/>
                        </a:spcAft>
                      </a:pPr>
                      <a:r>
                        <a:rPr lang="es-CR" sz="2000">
                          <a:effectLst/>
                          <a:latin typeface="Calibri" panose="020F0502020204030204" pitchFamily="34" charset="0"/>
                          <a:ea typeface="HGSMinchoE"/>
                          <a:cs typeface="Arial"/>
                        </a:rPr>
                        <a:t>2015</a:t>
                      </a:r>
                      <a:endParaRPr lang="es-CR" sz="2000">
                        <a:effectLst/>
                        <a:latin typeface="Calibri" panose="020F0502020204030204" pitchFamily="34" charset="0"/>
                        <a:ea typeface="HGSMinchoE"/>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a:effectLst/>
                          <a:latin typeface="Calibri" panose="020F0502020204030204" pitchFamily="34" charset="0"/>
                          <a:ea typeface="HGSMinchoE"/>
                          <a:cs typeface="Arial"/>
                        </a:rPr>
                        <a:t>$270,771</a:t>
                      </a:r>
                      <a:endParaRPr lang="es-CR" sz="200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a:effectLst/>
                          <a:latin typeface="Calibri" panose="020F0502020204030204" pitchFamily="34" charset="0"/>
                          <a:ea typeface="HGSMinchoE"/>
                          <a:cs typeface="Arial"/>
                        </a:rPr>
                        <a:t>$305,843.33</a:t>
                      </a:r>
                      <a:endParaRPr lang="es-CR" sz="200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dirty="0">
                          <a:solidFill>
                            <a:srgbClr val="FF0000"/>
                          </a:solidFill>
                          <a:effectLst/>
                          <a:latin typeface="Calibri" panose="020F0502020204030204" pitchFamily="34" charset="0"/>
                          <a:ea typeface="HGSMinchoE"/>
                          <a:cs typeface="Arial"/>
                        </a:rPr>
                        <a:t>-$35,072.33</a:t>
                      </a:r>
                      <a:endParaRPr lang="es-CR" sz="200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R" sz="1100">
                          <a:effectLst/>
                          <a:latin typeface="Palatino Linotype"/>
                          <a:ea typeface="HGSMinchoE"/>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37472">
                <a:tc>
                  <a:txBody>
                    <a:bodyPr/>
                    <a:lstStyle/>
                    <a:p>
                      <a:pPr algn="ctr">
                        <a:lnSpc>
                          <a:spcPct val="115000"/>
                        </a:lnSpc>
                        <a:spcAft>
                          <a:spcPts val="0"/>
                        </a:spcAft>
                      </a:pPr>
                      <a:r>
                        <a:rPr lang="es-CR" sz="2000">
                          <a:effectLst/>
                          <a:latin typeface="Calibri" panose="020F0502020204030204" pitchFamily="34" charset="0"/>
                          <a:ea typeface="HGSMinchoE"/>
                          <a:cs typeface="Arial"/>
                        </a:rPr>
                        <a:t>2016</a:t>
                      </a:r>
                      <a:endParaRPr lang="es-CR" sz="2000">
                        <a:effectLst/>
                        <a:latin typeface="Calibri" panose="020F0502020204030204" pitchFamily="34" charset="0"/>
                        <a:ea typeface="HGSMinchoE"/>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a:effectLst/>
                          <a:latin typeface="Calibri" panose="020F0502020204030204" pitchFamily="34" charset="0"/>
                          <a:ea typeface="HGSMinchoE"/>
                          <a:cs typeface="Arial"/>
                        </a:rPr>
                        <a:t>$260,874</a:t>
                      </a:r>
                      <a:endParaRPr lang="es-CR" sz="200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a:effectLst/>
                          <a:latin typeface="Calibri" panose="020F0502020204030204" pitchFamily="34" charset="0"/>
                          <a:ea typeface="HGSMinchoE"/>
                          <a:cs typeface="Arial"/>
                        </a:rPr>
                        <a:t>$323,205.07*</a:t>
                      </a:r>
                      <a:endParaRPr lang="es-CR" sz="200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000" b="1" dirty="0">
                          <a:solidFill>
                            <a:srgbClr val="FF0000"/>
                          </a:solidFill>
                          <a:effectLst/>
                          <a:latin typeface="Calibri" panose="020F0502020204030204" pitchFamily="34" charset="0"/>
                          <a:ea typeface="HGSMinchoE"/>
                          <a:cs typeface="Arial"/>
                        </a:rPr>
                        <a:t>-$62,331.07**</a:t>
                      </a:r>
                      <a:endParaRPr lang="es-CR" sz="2000" dirty="0">
                        <a:effectLst/>
                        <a:latin typeface="Calibri" panose="020F0502020204030204" pitchFamily="34" charset="0"/>
                        <a:ea typeface="HGSMinchoE"/>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R" sz="1100">
                          <a:effectLst/>
                          <a:latin typeface="Palatino Linotype"/>
                          <a:ea typeface="HGSMinchoE"/>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555862">
                <a:tc gridSpan="5">
                  <a:txBody>
                    <a:bodyPr/>
                    <a:lstStyle/>
                    <a:p>
                      <a:pPr algn="just">
                        <a:lnSpc>
                          <a:spcPct val="115000"/>
                        </a:lnSpc>
                        <a:spcAft>
                          <a:spcPts val="0"/>
                        </a:spcAft>
                      </a:pPr>
                      <a:r>
                        <a:rPr lang="en-US" sz="1800" dirty="0">
                          <a:effectLst/>
                          <a:latin typeface="Calibri"/>
                          <a:ea typeface="HGPMinchoE"/>
                          <a:cs typeface="Arial"/>
                        </a:rPr>
                        <a:t> </a:t>
                      </a:r>
                      <a:endParaRPr lang="es-CR" sz="1800" dirty="0">
                        <a:effectLst/>
                        <a:latin typeface="Palatino Linotype"/>
                        <a:ea typeface="HGSMinchoE"/>
                        <a:cs typeface="Times New Roman"/>
                      </a:endParaRPr>
                    </a:p>
                    <a:p>
                      <a:pPr algn="just">
                        <a:lnSpc>
                          <a:spcPct val="115000"/>
                        </a:lnSpc>
                        <a:spcAft>
                          <a:spcPts val="0"/>
                        </a:spcAft>
                      </a:pPr>
                      <a:r>
                        <a:rPr lang="en-US" sz="1800" noProof="0" dirty="0" smtClean="0">
                          <a:effectLst/>
                          <a:latin typeface="Calibri"/>
                          <a:ea typeface="HGPMinchoE"/>
                          <a:cs typeface="Arial"/>
                        </a:rPr>
                        <a:t>Source: Own elaboration based on information from IOM financial systems.</a:t>
                      </a:r>
                      <a:br>
                        <a:rPr lang="en-US" sz="1800" noProof="0" dirty="0" smtClean="0">
                          <a:effectLst/>
                          <a:latin typeface="Calibri"/>
                          <a:ea typeface="HGPMinchoE"/>
                          <a:cs typeface="Arial"/>
                        </a:rPr>
                      </a:br>
                      <a:r>
                        <a:rPr lang="en-US" sz="1800" noProof="0" dirty="0" smtClean="0">
                          <a:effectLst/>
                          <a:latin typeface="Calibri"/>
                          <a:ea typeface="HGPMinchoE"/>
                          <a:cs typeface="Arial"/>
                        </a:rPr>
                        <a:t>*Projected expenditure for the end of 2016.</a:t>
                      </a:r>
                      <a:br>
                        <a:rPr lang="en-US" sz="1800" noProof="0" dirty="0" smtClean="0">
                          <a:effectLst/>
                          <a:latin typeface="Calibri"/>
                          <a:ea typeface="HGPMinchoE"/>
                          <a:cs typeface="Arial"/>
                        </a:rPr>
                      </a:br>
                      <a:r>
                        <a:rPr lang="en-US" sz="1800" noProof="0" dirty="0" smtClean="0">
                          <a:effectLst/>
                          <a:latin typeface="Calibri"/>
                          <a:ea typeface="HGPMinchoE"/>
                          <a:cs typeface="Arial"/>
                        </a:rPr>
                        <a:t>** Projected difference for the end of 2016. This amount includes the expenses of moving round trip of the previous Coordinator of the TS.</a:t>
                      </a:r>
                      <a:endParaRPr lang="en-US" sz="1800" noProof="0" dirty="0">
                        <a:effectLst/>
                        <a:latin typeface="Palatino Linotype"/>
                        <a:ea typeface="HGSMinchoE"/>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r>
            </a:tbl>
          </a:graphicData>
        </a:graphic>
      </p:graphicFrame>
    </p:spTree>
    <p:extLst>
      <p:ext uri="{BB962C8B-B14F-4D97-AF65-F5344CB8AC3E}">
        <p14:creationId xmlns:p14="http://schemas.microsoft.com/office/powerpoint/2010/main" val="3474749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032" y="3533534"/>
            <a:ext cx="7992888" cy="3524042"/>
          </a:xfrm>
          <a:prstGeom prst="rect">
            <a:avLst/>
          </a:prstGeom>
          <a:noFill/>
        </p:spPr>
        <p:txBody>
          <a:bodyPr wrap="square" rtlCol="0">
            <a:spAutoFit/>
          </a:bodyPr>
          <a:lstStyle/>
          <a:p>
            <a:pPr algn="just"/>
            <a:r>
              <a:rPr lang="en-US" sz="1900" dirty="0" smtClean="0">
                <a:latin typeface="Candara" panose="020E0502030303020204" pitchFamily="34" charset="0"/>
              </a:rPr>
              <a:t>The negative tendency has deepen over the years. Until now, this deficit was being fought through the reserves left from previous years.  </a:t>
            </a:r>
            <a:r>
              <a:rPr lang="en-US" sz="1900" b="1" dirty="0" smtClean="0">
                <a:latin typeface="Candara" panose="020E0502030303020204" pitchFamily="34" charset="0"/>
              </a:rPr>
              <a:t>This </a:t>
            </a:r>
            <a:r>
              <a:rPr lang="en-US" sz="1900" b="1" dirty="0" smtClean="0">
                <a:latin typeface="Candara" panose="020E0502030303020204" pitchFamily="34" charset="0"/>
              </a:rPr>
              <a:t>reserve </a:t>
            </a:r>
            <a:r>
              <a:rPr lang="en-US" sz="1900" b="1" dirty="0" smtClean="0">
                <a:latin typeface="Candara" panose="020E0502030303020204" pitchFamily="34" charset="0"/>
              </a:rPr>
              <a:t>finished </a:t>
            </a:r>
            <a:r>
              <a:rPr lang="en-US" sz="1900" b="1" dirty="0" smtClean="0">
                <a:latin typeface="Candara" panose="020E0502030303020204" pitchFamily="34" charset="0"/>
              </a:rPr>
              <a:t>in </a:t>
            </a:r>
            <a:r>
              <a:rPr lang="en-US" sz="1900" b="1" dirty="0" smtClean="0">
                <a:latin typeface="Candara" panose="020E0502030303020204" pitchFamily="34" charset="0"/>
              </a:rPr>
              <a:t>September </a:t>
            </a:r>
            <a:r>
              <a:rPr lang="en-US" sz="1900" b="1" dirty="0" smtClean="0">
                <a:latin typeface="Candara" panose="020E0502030303020204" pitchFamily="34" charset="0"/>
              </a:rPr>
              <a:t>2016.</a:t>
            </a:r>
          </a:p>
          <a:p>
            <a:pPr algn="just"/>
            <a:endParaRPr lang="en-US" sz="1900" dirty="0" smtClean="0">
              <a:latin typeface="Candara" panose="020E0502030303020204" pitchFamily="34" charset="0"/>
            </a:endParaRPr>
          </a:p>
          <a:p>
            <a:pPr algn="just"/>
            <a:r>
              <a:rPr lang="en-US" sz="1900" dirty="0" smtClean="0">
                <a:latin typeface="Candara" panose="020E0502030303020204" pitchFamily="34" charset="0"/>
              </a:rPr>
              <a:t>If the trend continues the TS will </a:t>
            </a:r>
            <a:r>
              <a:rPr lang="en-US" sz="1900" b="1" i="1" dirty="0" smtClean="0">
                <a:latin typeface="Candara" panose="020E0502030303020204" pitchFamily="34" charset="0"/>
              </a:rPr>
              <a:t>operate in deficit </a:t>
            </a:r>
            <a:r>
              <a:rPr lang="en-US" sz="1900" dirty="0" smtClean="0">
                <a:latin typeface="Candara" panose="020E0502030303020204" pitchFamily="34" charset="0"/>
              </a:rPr>
              <a:t>for long periods of time during the year, filling those deficits with resources "borrowed" from the next or the subsequent years.</a:t>
            </a:r>
          </a:p>
          <a:p>
            <a:endParaRPr lang="en-US" sz="1900" dirty="0" smtClean="0">
              <a:latin typeface="Candara" panose="020E0502030303020204" pitchFamily="34" charset="0"/>
            </a:endParaRPr>
          </a:p>
          <a:p>
            <a:r>
              <a:rPr lang="en-US" sz="1900" dirty="0" smtClean="0">
                <a:latin typeface="Candara" panose="020E0502030303020204" pitchFamily="34" charset="0"/>
              </a:rPr>
              <a:t> Under present conditions, in order to resolve the current financial situation, it is necessary to increase the budget by an estimated 20%.</a:t>
            </a:r>
          </a:p>
          <a:p>
            <a:r>
              <a:rPr lang="en-US" sz="1900" dirty="0">
                <a:latin typeface="Candara" panose="020E0502030303020204" pitchFamily="34" charset="0"/>
              </a:rPr>
              <a:t> </a:t>
            </a:r>
            <a:endParaRPr lang="es-CR" sz="1900" dirty="0">
              <a:latin typeface="Candara" panose="020E0502030303020204" pitchFamily="34" charset="0"/>
            </a:endParaRPr>
          </a:p>
          <a:p>
            <a:endParaRPr lang="es-CR" sz="1400" dirty="0">
              <a:latin typeface="Candara" panose="020E0502030303020204" pitchFamily="34" charset="0"/>
            </a:endParaRPr>
          </a:p>
        </p:txBody>
      </p:sp>
      <p:sp>
        <p:nvSpPr>
          <p:cNvPr id="2" name="Rectangle 1"/>
          <p:cNvSpPr/>
          <p:nvPr/>
        </p:nvSpPr>
        <p:spPr>
          <a:xfrm>
            <a:off x="1403648" y="3269869"/>
            <a:ext cx="4572000" cy="518347"/>
          </a:xfrm>
          <a:prstGeom prst="rect">
            <a:avLst/>
          </a:prstGeom>
        </p:spPr>
        <p:txBody>
          <a:bodyPr>
            <a:spAutoFit/>
          </a:bodyPr>
          <a:lstStyle/>
          <a:p>
            <a:pPr>
              <a:lnSpc>
                <a:spcPct val="115000"/>
              </a:lnSpc>
              <a:spcAft>
                <a:spcPts val="1000"/>
              </a:spcAft>
              <a:tabLst>
                <a:tab pos="733425" algn="l"/>
              </a:tabLst>
            </a:pPr>
            <a:r>
              <a:rPr lang="en-US" sz="900" u="sng" dirty="0" smtClean="0">
                <a:latin typeface="Calibri"/>
                <a:ea typeface="HGPMinchoE"/>
                <a:cs typeface="Arial"/>
              </a:rPr>
              <a:t>Source:</a:t>
            </a:r>
            <a:r>
              <a:rPr lang="en-US" sz="900" dirty="0" smtClean="0">
                <a:latin typeface="Calibri"/>
                <a:ea typeface="HGPMinchoE"/>
                <a:cs typeface="Arial"/>
              </a:rPr>
              <a:t> Own elaboration based on information from IOM financial systems</a:t>
            </a:r>
            <a:endParaRPr lang="en-US" sz="900" dirty="0" smtClean="0">
              <a:ea typeface="HGSMinchoE"/>
              <a:cs typeface="Times New Roman"/>
            </a:endParaRPr>
          </a:p>
          <a:p>
            <a:pPr algn="ctr"/>
            <a:endParaRPr lang="es-CR" sz="900" dirty="0">
              <a:latin typeface="Candara" panose="020E0502030303020204" pitchFamily="34" charset="0"/>
            </a:endParaRPr>
          </a:p>
        </p:txBody>
      </p:sp>
      <p:graphicFrame>
        <p:nvGraphicFramePr>
          <p:cNvPr id="8" name="Chart 7"/>
          <p:cNvGraphicFramePr/>
          <p:nvPr>
            <p:extLst>
              <p:ext uri="{D42A27DB-BD31-4B8C-83A1-F6EECF244321}">
                <p14:modId xmlns:p14="http://schemas.microsoft.com/office/powerpoint/2010/main" val="959424050"/>
              </p:ext>
            </p:extLst>
          </p:nvPr>
        </p:nvGraphicFramePr>
        <p:xfrm>
          <a:off x="594032" y="116632"/>
          <a:ext cx="7650376"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32741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2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24.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Executive</Template>
  <TotalTime>865</TotalTime>
  <Words>1168</Words>
  <Application>Microsoft Office PowerPoint</Application>
  <PresentationFormat>On-screen Show (4:3)</PresentationFormat>
  <Paragraphs>194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Executive</vt:lpstr>
      <vt:lpstr>Financial and activity report Technical Secretariat of the RCM</vt:lpstr>
      <vt:lpstr>1.1 Activities</vt:lpstr>
      <vt:lpstr>PowerPoint Presentation</vt:lpstr>
      <vt:lpstr>PowerPoint Presentation</vt:lpstr>
      <vt:lpstr>PowerPoint Presentation</vt:lpstr>
      <vt:lpstr>PowerPoint Presentation</vt:lpstr>
      <vt:lpstr>1.2 Additional tasks of the Technical Secretariat </vt:lpstr>
      <vt:lpstr>Financial Report</vt:lpstr>
      <vt:lpstr>PowerPoint Presentation</vt:lpstr>
      <vt:lpstr>PowerPoint Presentation</vt:lpstr>
      <vt:lpstr>PowerPoint Presentation</vt:lpstr>
      <vt:lpstr>PowerPoint Presentation</vt:lpstr>
      <vt:lpstr>PowerPoint Presentation</vt:lpstr>
      <vt:lpstr>PowerPoint Presentation</vt:lpstr>
      <vt:lpstr>   2.5  Alternative means of financing the ST of CRM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Operativo y Financiero la Secretaría Técnica de la CRM</dc:title>
  <dc:creator>CHAVES Mariana</dc:creator>
  <cp:lastModifiedBy>CHAVES Mariana</cp:lastModifiedBy>
  <cp:revision>69</cp:revision>
  <dcterms:created xsi:type="dcterms:W3CDTF">2016-11-11T15:08:40Z</dcterms:created>
  <dcterms:modified xsi:type="dcterms:W3CDTF">2016-11-15T15:39:36Z</dcterms:modified>
</cp:coreProperties>
</file>