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2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88" autoAdjust="0"/>
  </p:normalViewPr>
  <p:slideViewPr>
    <p:cSldViewPr>
      <p:cViewPr>
        <p:scale>
          <a:sx n="60" d="100"/>
          <a:sy n="60" d="100"/>
        </p:scale>
        <p:origin x="-165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50318-3C5F-42A7-A4EA-62F6FEEFC06D}" type="datetimeFigureOut">
              <a:rPr lang="es-MX" smtClean="0"/>
              <a:pPr/>
              <a:t>28/12/2016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25009-7C44-4BC8-8CB2-E022DBD9CF63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6251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67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10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79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71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49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48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67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42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2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51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7053-8EFC-4A4C-95CD-D727FF2F1738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D51F-AD65-4DAC-9732-D60F1E238B7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51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7053-8EFC-4A4C-95CD-D727FF2F1738}" type="datetimeFigureOut">
              <a:rPr lang="es-ES" smtClean="0"/>
              <a:pPr/>
              <a:t>28/12/2016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CD51F-AD65-4DAC-9732-D60F1E238B7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62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imeo.com/13802106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meo.com/13823860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meo.com/13814535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8" t="19643" r="20240" b="21797"/>
          <a:stretch/>
        </p:blipFill>
        <p:spPr bwMode="auto">
          <a:xfrm>
            <a:off x="0" y="2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8734" y="1317165"/>
            <a:ext cx="7164288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sz="2800" b="1" u="sng" dirty="0" smtClean="0">
                <a:solidFill>
                  <a:schemeClr val="bg1"/>
                </a:solidFill>
              </a:rPr>
              <a:t>Communication Strategy: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Migrant Smuggling: A deadly business that strengthens organized crime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"/>
            <a:ext cx="916305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7704" y="3140968"/>
            <a:ext cx="6336704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 err="1" smtClean="0">
                <a:solidFill>
                  <a:schemeClr val="bg1"/>
                </a:solidFill>
                <a:latin typeface="AR BLANCA" panose="02000000000000000000" pitchFamily="2" charset="0"/>
              </a:rPr>
              <a:t>Thank</a:t>
            </a:r>
            <a:r>
              <a:rPr lang="es-CR" sz="2400" b="1" dirty="0" smtClean="0">
                <a:solidFill>
                  <a:schemeClr val="bg1"/>
                </a:solidFill>
                <a:latin typeface="AR BLANCA" panose="02000000000000000000" pitchFamily="2" charset="0"/>
              </a:rPr>
              <a:t> </a:t>
            </a:r>
            <a:r>
              <a:rPr lang="es-CR" sz="2400" b="1" dirty="0" err="1" smtClean="0">
                <a:solidFill>
                  <a:schemeClr val="bg1"/>
                </a:solidFill>
                <a:latin typeface="AR BLANCA" panose="02000000000000000000" pitchFamily="2" charset="0"/>
              </a:rPr>
              <a:t>you</a:t>
            </a:r>
            <a:r>
              <a:rPr lang="es-CR" sz="2400" b="1" dirty="0" smtClean="0">
                <a:solidFill>
                  <a:schemeClr val="bg1"/>
                </a:solidFill>
                <a:latin typeface="AR BLANCA" panose="02000000000000000000" pitchFamily="2" charset="0"/>
              </a:rPr>
              <a:t>!</a:t>
            </a:r>
          </a:p>
          <a:p>
            <a:pPr algn="ctr"/>
            <a:r>
              <a:rPr lang="es-CR" sz="2400" b="1" dirty="0" smtClean="0">
                <a:solidFill>
                  <a:srgbClr val="FFC000"/>
                </a:solidFill>
              </a:rPr>
              <a:t>Liaison and </a:t>
            </a:r>
            <a:r>
              <a:rPr lang="es-CR" sz="2400" b="1" dirty="0" err="1" smtClean="0">
                <a:solidFill>
                  <a:srgbClr val="FFC000"/>
                </a:solidFill>
              </a:rPr>
              <a:t>Partnership</a:t>
            </a:r>
            <a:r>
              <a:rPr lang="es-CR" sz="2400" b="1" dirty="0" smtClean="0">
                <a:solidFill>
                  <a:srgbClr val="FFC000"/>
                </a:solidFill>
              </a:rPr>
              <a:t> Office in </a:t>
            </a:r>
            <a:r>
              <a:rPr lang="es-CR" sz="2400" b="1" dirty="0" err="1" smtClean="0">
                <a:solidFill>
                  <a:srgbClr val="FFC000"/>
                </a:solidFill>
              </a:rPr>
              <a:t>Mexico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" y="0"/>
            <a:ext cx="9104321" cy="6858000"/>
          </a:xfrm>
        </p:spPr>
      </p:pic>
      <p:sp>
        <p:nvSpPr>
          <p:cNvPr id="3" name="TextBox 2"/>
          <p:cNvSpPr txBox="1"/>
          <p:nvPr/>
        </p:nvSpPr>
        <p:spPr>
          <a:xfrm>
            <a:off x="1259632" y="1196752"/>
            <a:ext cx="6768752" cy="20005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6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Campaign</a:t>
            </a:r>
            <a:r>
              <a:rPr lang="es-CR" sz="6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CR" sz="62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Products</a:t>
            </a:r>
            <a:endParaRPr lang="es-CR" sz="62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CR" sz="6200" b="1" dirty="0" smtClean="0">
                <a:solidFill>
                  <a:srgbClr val="FFC000"/>
                </a:solidFill>
              </a:rPr>
              <a:t>-Posters and videos</a:t>
            </a:r>
            <a:endParaRPr lang="en-US" sz="6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6" y="0"/>
            <a:ext cx="9152326" cy="6858000"/>
          </a:xfrm>
        </p:spPr>
      </p:pic>
      <p:sp>
        <p:nvSpPr>
          <p:cNvPr id="3" name="TextBox 2"/>
          <p:cNvSpPr txBox="1"/>
          <p:nvPr/>
        </p:nvSpPr>
        <p:spPr>
          <a:xfrm>
            <a:off x="1835696" y="621294"/>
            <a:ext cx="5904656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prstDash val="lgDash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R" sz="3200" b="1" dirty="0" smtClean="0"/>
              <a:t>A </a:t>
            </a:r>
            <a:r>
              <a:rPr lang="es-CR" sz="3200" b="1" dirty="0" err="1" smtClean="0"/>
              <a:t>smuggler</a:t>
            </a:r>
            <a:r>
              <a:rPr lang="es-CR" sz="3200" b="1" dirty="0" smtClean="0"/>
              <a:t> </a:t>
            </a:r>
            <a:r>
              <a:rPr lang="es-CR" sz="3200" b="1" dirty="0" err="1" smtClean="0"/>
              <a:t>will</a:t>
            </a:r>
            <a:r>
              <a:rPr lang="es-CR" sz="3200" b="1" dirty="0" smtClean="0"/>
              <a:t> </a:t>
            </a:r>
            <a:r>
              <a:rPr lang="es-CR" sz="3200" b="1" dirty="0" err="1" smtClean="0"/>
              <a:t>not</a:t>
            </a:r>
            <a:r>
              <a:rPr lang="es-CR" sz="3200" b="1" dirty="0" smtClean="0"/>
              <a:t> stop </a:t>
            </a:r>
            <a:r>
              <a:rPr lang="es-CR" sz="3200" b="1" dirty="0" err="1" smtClean="0"/>
              <a:t>for</a:t>
            </a:r>
            <a:r>
              <a:rPr lang="es-CR" sz="3200" b="1" dirty="0" smtClean="0"/>
              <a:t> </a:t>
            </a:r>
            <a:r>
              <a:rPr lang="es-CR" sz="3200" b="1" dirty="0" err="1" smtClean="0"/>
              <a:t>anybody</a:t>
            </a:r>
            <a:r>
              <a:rPr lang="es-CR" sz="3200" b="1" dirty="0" smtClean="0"/>
              <a:t> </a:t>
            </a:r>
            <a:r>
              <a:rPr lang="es-CR" sz="3200" b="1" dirty="0" err="1" smtClean="0"/>
              <a:t>on</a:t>
            </a:r>
            <a:r>
              <a:rPr lang="es-CR" sz="3200" b="1" dirty="0" smtClean="0"/>
              <a:t> </a:t>
            </a:r>
            <a:r>
              <a:rPr lang="es-CR" sz="3200" b="1" dirty="0" err="1" smtClean="0"/>
              <a:t>the</a:t>
            </a:r>
            <a:r>
              <a:rPr lang="es-CR" sz="3200" b="1" dirty="0" smtClean="0"/>
              <a:t> </a:t>
            </a:r>
            <a:r>
              <a:rPr lang="es-CR" sz="3200" b="1" dirty="0" err="1" smtClean="0"/>
              <a:t>way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27609" y="3501008"/>
            <a:ext cx="6264696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 err="1">
                <a:solidFill>
                  <a:schemeClr val="lt1"/>
                </a:solidFill>
              </a:rPr>
              <a:t>Migrant</a:t>
            </a:r>
            <a:r>
              <a:rPr lang="es-CR" sz="2000" b="1" dirty="0">
                <a:solidFill>
                  <a:schemeClr val="lt1"/>
                </a:solidFill>
              </a:rPr>
              <a:t> </a:t>
            </a:r>
            <a:r>
              <a:rPr lang="es-CR" sz="2000" b="1" dirty="0" err="1">
                <a:solidFill>
                  <a:schemeClr val="lt1"/>
                </a:solidFill>
              </a:rPr>
              <a:t>Smuggling</a:t>
            </a:r>
            <a:r>
              <a:rPr lang="es-CR" sz="2000" b="1" dirty="0">
                <a:solidFill>
                  <a:schemeClr val="lt1"/>
                </a:solidFill>
              </a:rPr>
              <a:t> </a:t>
            </a:r>
            <a:r>
              <a:rPr lang="es-CR" sz="2000" b="1" dirty="0" err="1">
                <a:solidFill>
                  <a:schemeClr val="lt1"/>
                </a:solidFill>
              </a:rPr>
              <a:t>is</a:t>
            </a:r>
            <a:r>
              <a:rPr lang="es-CR" sz="2000" b="1" dirty="0">
                <a:solidFill>
                  <a:schemeClr val="lt1"/>
                </a:solidFill>
              </a:rPr>
              <a:t> a </a:t>
            </a:r>
            <a:r>
              <a:rPr lang="es-CR" sz="2000" b="1" dirty="0" err="1">
                <a:solidFill>
                  <a:schemeClr val="lt1"/>
                </a:solidFill>
              </a:rPr>
              <a:t>deadly</a:t>
            </a:r>
            <a:r>
              <a:rPr lang="es-CR" sz="2000" b="1" dirty="0">
                <a:solidFill>
                  <a:schemeClr val="lt1"/>
                </a:solidFill>
              </a:rPr>
              <a:t> </a:t>
            </a:r>
            <a:r>
              <a:rPr lang="es-CR" sz="2000" b="1" dirty="0" err="1">
                <a:solidFill>
                  <a:schemeClr val="lt1"/>
                </a:solidFill>
              </a:rPr>
              <a:t>business</a:t>
            </a:r>
            <a:r>
              <a:rPr lang="es-CR" sz="2000" b="1" dirty="0">
                <a:solidFill>
                  <a:schemeClr val="lt1"/>
                </a:solidFill>
              </a:rPr>
              <a:t> </a:t>
            </a:r>
            <a:r>
              <a:rPr lang="es-CR" sz="2000" b="1" dirty="0" err="1">
                <a:solidFill>
                  <a:schemeClr val="lt1"/>
                </a:solidFill>
              </a:rPr>
              <a:t>that</a:t>
            </a:r>
            <a:r>
              <a:rPr lang="es-CR" sz="2000" b="1" dirty="0">
                <a:solidFill>
                  <a:schemeClr val="lt1"/>
                </a:solidFill>
              </a:rPr>
              <a:t> </a:t>
            </a:r>
            <a:r>
              <a:rPr lang="es-CR" sz="2000" b="1" dirty="0" err="1">
                <a:solidFill>
                  <a:schemeClr val="lt1"/>
                </a:solidFill>
              </a:rPr>
              <a:t>strengthens</a:t>
            </a:r>
            <a:r>
              <a:rPr lang="es-CR" sz="2000" b="1" dirty="0">
                <a:solidFill>
                  <a:schemeClr val="lt1"/>
                </a:solidFill>
              </a:rPr>
              <a:t> </a:t>
            </a:r>
            <a:r>
              <a:rPr lang="es-CR" sz="2000" b="1" dirty="0" err="1">
                <a:solidFill>
                  <a:schemeClr val="lt1"/>
                </a:solidFill>
              </a:rPr>
              <a:t>organized</a:t>
            </a:r>
            <a:r>
              <a:rPr lang="es-CR" sz="2000" b="1" dirty="0">
                <a:solidFill>
                  <a:schemeClr val="lt1"/>
                </a:solidFill>
              </a:rPr>
              <a:t> </a:t>
            </a:r>
            <a:r>
              <a:rPr lang="es-CR" sz="2000" b="1" dirty="0" err="1">
                <a:solidFill>
                  <a:schemeClr val="lt1"/>
                </a:solidFill>
              </a:rPr>
              <a:t>crime</a:t>
            </a:r>
            <a:r>
              <a:rPr lang="es-CR" sz="2000" b="1" dirty="0">
                <a:solidFill>
                  <a:schemeClr val="lt1"/>
                </a:solidFill>
              </a:rPr>
              <a:t>. </a:t>
            </a:r>
            <a:r>
              <a:rPr lang="es-CR" sz="2000" b="1" dirty="0" err="1">
                <a:solidFill>
                  <a:schemeClr val="lt1"/>
                </a:solidFill>
              </a:rPr>
              <a:t>For</a:t>
            </a:r>
            <a:r>
              <a:rPr lang="es-CR" sz="2000" b="1" dirty="0">
                <a:solidFill>
                  <a:schemeClr val="lt1"/>
                </a:solidFill>
              </a:rPr>
              <a:t> </a:t>
            </a:r>
            <a:r>
              <a:rPr lang="es-CR" sz="2000" b="1" dirty="0" err="1">
                <a:solidFill>
                  <a:schemeClr val="lt1"/>
                </a:solidFill>
              </a:rPr>
              <a:t>the</a:t>
            </a:r>
            <a:r>
              <a:rPr lang="es-CR" sz="2000" b="1" dirty="0">
                <a:solidFill>
                  <a:schemeClr val="lt1"/>
                </a:solidFill>
              </a:rPr>
              <a:t> </a:t>
            </a:r>
            <a:r>
              <a:rPr lang="es-CR" sz="2000" b="1" dirty="0" err="1">
                <a:solidFill>
                  <a:schemeClr val="lt1"/>
                </a:solidFill>
              </a:rPr>
              <a:t>smuggler</a:t>
            </a:r>
            <a:r>
              <a:rPr lang="es-CR" sz="2000" b="1" dirty="0">
                <a:solidFill>
                  <a:schemeClr val="lt1"/>
                </a:solidFill>
              </a:rPr>
              <a:t> </a:t>
            </a:r>
            <a:r>
              <a:rPr lang="es-CR" sz="2000" b="1" dirty="0" err="1">
                <a:solidFill>
                  <a:schemeClr val="lt1"/>
                </a:solidFill>
              </a:rPr>
              <a:t>you</a:t>
            </a:r>
            <a:r>
              <a:rPr lang="es-CR" sz="2000" b="1" dirty="0">
                <a:solidFill>
                  <a:schemeClr val="lt1"/>
                </a:solidFill>
              </a:rPr>
              <a:t> are </a:t>
            </a:r>
            <a:r>
              <a:rPr lang="es-CR" sz="2000" b="1" dirty="0" err="1">
                <a:solidFill>
                  <a:schemeClr val="lt1"/>
                </a:solidFill>
              </a:rPr>
              <a:t>just</a:t>
            </a:r>
            <a:r>
              <a:rPr lang="es-CR" sz="2000" b="1" dirty="0">
                <a:solidFill>
                  <a:schemeClr val="lt1"/>
                </a:solidFill>
              </a:rPr>
              <a:t> </a:t>
            </a:r>
            <a:r>
              <a:rPr lang="es-CR" sz="2000" b="1" dirty="0" err="1">
                <a:solidFill>
                  <a:schemeClr val="lt1"/>
                </a:solidFill>
              </a:rPr>
              <a:t>money</a:t>
            </a:r>
            <a:r>
              <a:rPr lang="es-CR" sz="2000" b="1" dirty="0">
                <a:solidFill>
                  <a:schemeClr val="lt1"/>
                </a:solidFill>
              </a:rPr>
              <a:t>! </a:t>
            </a:r>
            <a:endParaRPr lang="en-US" sz="20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44" y="0"/>
            <a:ext cx="9143999" cy="6858000"/>
          </a:xfrm>
        </p:spPr>
      </p:pic>
      <p:sp>
        <p:nvSpPr>
          <p:cNvPr id="3" name="TextBox 2"/>
          <p:cNvSpPr txBox="1"/>
          <p:nvPr/>
        </p:nvSpPr>
        <p:spPr>
          <a:xfrm>
            <a:off x="2339752" y="1052736"/>
            <a:ext cx="5472608" cy="1569660"/>
          </a:xfrm>
          <a:prstGeom prst="rect">
            <a:avLst/>
          </a:prstGeom>
          <a:gradFill flip="none" rotWithShape="1">
            <a:gsLst>
              <a:gs pos="0">
                <a:srgbClr val="336699">
                  <a:tint val="66000"/>
                  <a:satMod val="160000"/>
                </a:srgbClr>
              </a:gs>
              <a:gs pos="50000">
                <a:srgbClr val="336699">
                  <a:tint val="44500"/>
                  <a:satMod val="160000"/>
                </a:srgbClr>
              </a:gs>
              <a:gs pos="100000">
                <a:srgbClr val="3366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s-CR" sz="3200" b="1" dirty="0" err="1" smtClean="0">
                <a:solidFill>
                  <a:schemeClr val="accent6">
                    <a:lumMod val="75000"/>
                  </a:schemeClr>
                </a:solidFill>
              </a:rPr>
              <a:t>smuggler</a:t>
            </a:r>
            <a:r>
              <a:rPr lang="es-C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R" sz="3200" b="1" dirty="0" err="1" smtClean="0">
                <a:solidFill>
                  <a:schemeClr val="accent6">
                    <a:lumMod val="75000"/>
                  </a:schemeClr>
                </a:solidFill>
              </a:rPr>
              <a:t>will</a:t>
            </a:r>
            <a:r>
              <a:rPr lang="es-C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R" sz="3200" b="1" dirty="0" err="1" smtClean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s-C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R" sz="3200" b="1" dirty="0" err="1" smtClean="0">
                <a:solidFill>
                  <a:schemeClr val="accent6">
                    <a:lumMod val="75000"/>
                  </a:schemeClr>
                </a:solidFill>
              </a:rPr>
              <a:t>throw</a:t>
            </a:r>
            <a:r>
              <a:rPr lang="es-C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himself</a:t>
            </a:r>
            <a:r>
              <a:rPr lang="es-C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R" sz="3200" b="1" dirty="0" err="1" smtClean="0">
                <a:solidFill>
                  <a:schemeClr val="accent6">
                    <a:lumMod val="75000"/>
                  </a:schemeClr>
                </a:solidFill>
              </a:rPr>
              <a:t>into</a:t>
            </a:r>
            <a:r>
              <a:rPr lang="es-C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R" sz="3200" b="1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C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R" sz="3200" b="1" dirty="0" err="1" smtClean="0">
                <a:solidFill>
                  <a:schemeClr val="accent6">
                    <a:lumMod val="75000"/>
                  </a:schemeClr>
                </a:solidFill>
              </a:rPr>
              <a:t>water</a:t>
            </a:r>
            <a:r>
              <a:rPr lang="es-CR" sz="3200" b="1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es-CR" sz="3200" b="1" dirty="0" err="1" smtClean="0">
                <a:solidFill>
                  <a:schemeClr val="accent6">
                    <a:lumMod val="75000"/>
                  </a:schemeClr>
                </a:solidFill>
              </a:rPr>
              <a:t>save</a:t>
            </a:r>
            <a:r>
              <a:rPr lang="es-CR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CR" sz="3200" b="1" dirty="0" err="1" smtClean="0">
                <a:solidFill>
                  <a:schemeClr val="accent6">
                    <a:lumMod val="75000"/>
                  </a:schemeClr>
                </a:solidFill>
              </a:rPr>
              <a:t>you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5301208"/>
            <a:ext cx="6264696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 err="1"/>
              <a:t>Migrant</a:t>
            </a:r>
            <a:r>
              <a:rPr lang="es-CR" sz="2000" b="1" dirty="0"/>
              <a:t> </a:t>
            </a:r>
            <a:r>
              <a:rPr lang="es-CR" sz="2000" b="1" dirty="0" err="1"/>
              <a:t>Smuggling</a:t>
            </a:r>
            <a:r>
              <a:rPr lang="es-CR" sz="2000" b="1" dirty="0"/>
              <a:t> </a:t>
            </a:r>
            <a:r>
              <a:rPr lang="es-CR" sz="2000" b="1" dirty="0" err="1"/>
              <a:t>is</a:t>
            </a:r>
            <a:r>
              <a:rPr lang="es-CR" sz="2000" b="1" dirty="0"/>
              <a:t> a </a:t>
            </a:r>
            <a:r>
              <a:rPr lang="es-CR" sz="2000" b="1" dirty="0" err="1"/>
              <a:t>deadly</a:t>
            </a:r>
            <a:r>
              <a:rPr lang="es-CR" sz="2000" b="1" dirty="0"/>
              <a:t> </a:t>
            </a:r>
            <a:r>
              <a:rPr lang="es-CR" sz="2000" b="1" dirty="0" err="1"/>
              <a:t>business</a:t>
            </a:r>
            <a:r>
              <a:rPr lang="es-CR" sz="2000" b="1" dirty="0"/>
              <a:t> </a:t>
            </a:r>
            <a:r>
              <a:rPr lang="es-CR" sz="2000" b="1" dirty="0" err="1"/>
              <a:t>that</a:t>
            </a:r>
            <a:r>
              <a:rPr lang="es-CR" sz="2000" b="1" dirty="0"/>
              <a:t> </a:t>
            </a:r>
            <a:r>
              <a:rPr lang="es-CR" sz="2000" b="1" dirty="0" err="1"/>
              <a:t>strengthens</a:t>
            </a:r>
            <a:r>
              <a:rPr lang="es-CR" sz="2000" b="1" dirty="0"/>
              <a:t> </a:t>
            </a:r>
            <a:r>
              <a:rPr lang="es-CR" sz="2000" b="1" dirty="0" err="1"/>
              <a:t>organized</a:t>
            </a:r>
            <a:r>
              <a:rPr lang="es-CR" sz="2000" b="1" dirty="0"/>
              <a:t> </a:t>
            </a:r>
            <a:r>
              <a:rPr lang="es-CR" sz="2000" b="1" dirty="0" err="1"/>
              <a:t>crime</a:t>
            </a:r>
            <a:r>
              <a:rPr lang="es-CR" sz="2000" b="1" dirty="0"/>
              <a:t>. </a:t>
            </a:r>
            <a:r>
              <a:rPr lang="es-CR" sz="2000" b="1" dirty="0" err="1"/>
              <a:t>For</a:t>
            </a:r>
            <a:r>
              <a:rPr lang="es-CR" sz="2000" b="1" dirty="0"/>
              <a:t> </a:t>
            </a:r>
            <a:r>
              <a:rPr lang="es-CR" sz="2000" b="1" dirty="0" err="1"/>
              <a:t>the</a:t>
            </a:r>
            <a:r>
              <a:rPr lang="es-CR" sz="2000" b="1" dirty="0"/>
              <a:t> </a:t>
            </a:r>
            <a:r>
              <a:rPr lang="es-CR" sz="2000" b="1" dirty="0" err="1"/>
              <a:t>smuggler</a:t>
            </a:r>
            <a:r>
              <a:rPr lang="es-CR" sz="2000" b="1" dirty="0"/>
              <a:t> </a:t>
            </a:r>
            <a:r>
              <a:rPr lang="es-CR" sz="2000" b="1" dirty="0" err="1"/>
              <a:t>you</a:t>
            </a:r>
            <a:r>
              <a:rPr lang="es-CR" sz="2000" b="1" dirty="0"/>
              <a:t> are </a:t>
            </a:r>
            <a:r>
              <a:rPr lang="es-CR" sz="2000" b="1" dirty="0" err="1"/>
              <a:t>just</a:t>
            </a:r>
            <a:r>
              <a:rPr lang="es-CR" sz="2000" b="1" dirty="0"/>
              <a:t> </a:t>
            </a:r>
            <a:r>
              <a:rPr lang="es-CR" sz="2000" b="1" dirty="0" err="1"/>
              <a:t>money</a:t>
            </a:r>
            <a:r>
              <a:rPr lang="es-CR" sz="2000" b="1" dirty="0"/>
              <a:t>!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808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</p:spPr>
      </p:pic>
      <p:sp>
        <p:nvSpPr>
          <p:cNvPr id="3" name="TextBox 2"/>
          <p:cNvSpPr txBox="1"/>
          <p:nvPr/>
        </p:nvSpPr>
        <p:spPr>
          <a:xfrm>
            <a:off x="2051720" y="628832"/>
            <a:ext cx="5616624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 smtClean="0"/>
              <a:t>A </a:t>
            </a:r>
            <a:r>
              <a:rPr lang="es-CR" sz="2800" b="1" dirty="0" err="1" smtClean="0"/>
              <a:t>smuggler</a:t>
            </a:r>
            <a:r>
              <a:rPr lang="es-CR" sz="2800" b="1" dirty="0" smtClean="0"/>
              <a:t> can </a:t>
            </a:r>
            <a:r>
              <a:rPr lang="es-CR" sz="2800" b="1" dirty="0" err="1" smtClean="0"/>
              <a:t>sell</a:t>
            </a:r>
            <a:r>
              <a:rPr lang="es-CR" sz="2800" b="1" dirty="0" smtClean="0"/>
              <a:t> </a:t>
            </a:r>
            <a:r>
              <a:rPr lang="es-CR" sz="2800" b="1" dirty="0" err="1" smtClean="0"/>
              <a:t>you</a:t>
            </a:r>
            <a:r>
              <a:rPr lang="es-CR" sz="2800" b="1" dirty="0" smtClean="0"/>
              <a:t> a false </a:t>
            </a:r>
            <a:r>
              <a:rPr lang="es-CR" sz="2800" b="1" dirty="0" err="1" smtClean="0"/>
              <a:t>identity</a:t>
            </a:r>
            <a:r>
              <a:rPr lang="es-CR" sz="2800" b="1" dirty="0" smtClean="0"/>
              <a:t>, </a:t>
            </a:r>
            <a:r>
              <a:rPr lang="es-CR" sz="2800" b="1" dirty="0" err="1" smtClean="0"/>
              <a:t>but</a:t>
            </a:r>
            <a:r>
              <a:rPr lang="es-CR" sz="2800" b="1" dirty="0" smtClean="0"/>
              <a:t> </a:t>
            </a:r>
            <a:r>
              <a:rPr lang="es-CR" sz="2800" b="1" dirty="0" err="1" smtClean="0"/>
              <a:t>not</a:t>
            </a:r>
            <a:r>
              <a:rPr lang="es-CR" sz="2800" b="1" dirty="0" smtClean="0"/>
              <a:t> </a:t>
            </a:r>
            <a:r>
              <a:rPr lang="es-CR" sz="2800" b="1" dirty="0" err="1" smtClean="0"/>
              <a:t>the</a:t>
            </a:r>
            <a:r>
              <a:rPr lang="es-CR" sz="2800" b="1" dirty="0" smtClean="0"/>
              <a:t> </a:t>
            </a:r>
            <a:r>
              <a:rPr lang="es-CR" sz="2800" b="1" dirty="0" err="1" smtClean="0"/>
              <a:t>assurance</a:t>
            </a:r>
            <a:r>
              <a:rPr lang="es-CR" sz="2800" b="1" dirty="0"/>
              <a:t> </a:t>
            </a:r>
            <a:r>
              <a:rPr lang="es-CR" sz="2800" b="1" dirty="0" smtClean="0"/>
              <a:t>of </a:t>
            </a:r>
            <a:r>
              <a:rPr lang="es-CR" sz="2800" b="1" dirty="0" err="1" smtClean="0"/>
              <a:t>reaching</a:t>
            </a:r>
            <a:r>
              <a:rPr lang="es-CR" sz="2800" b="1" dirty="0" smtClean="0"/>
              <a:t> </a:t>
            </a:r>
            <a:r>
              <a:rPr lang="es-CR" sz="2800" b="1" dirty="0" err="1" smtClean="0"/>
              <a:t>your</a:t>
            </a:r>
            <a:r>
              <a:rPr lang="es-CR" sz="2800" b="1" dirty="0" smtClean="0"/>
              <a:t> </a:t>
            </a:r>
            <a:r>
              <a:rPr lang="es-CR" sz="2800" b="1" dirty="0" err="1" smtClean="0"/>
              <a:t>destiny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3933056"/>
            <a:ext cx="626469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 err="1"/>
              <a:t>Migrant</a:t>
            </a:r>
            <a:r>
              <a:rPr lang="es-CR" sz="2000" b="1" dirty="0"/>
              <a:t> </a:t>
            </a:r>
            <a:r>
              <a:rPr lang="es-CR" sz="2000" b="1" dirty="0" err="1"/>
              <a:t>Smuggling</a:t>
            </a:r>
            <a:r>
              <a:rPr lang="es-CR" sz="2000" b="1" dirty="0"/>
              <a:t> </a:t>
            </a:r>
            <a:r>
              <a:rPr lang="es-CR" sz="2000" b="1" dirty="0" err="1"/>
              <a:t>is</a:t>
            </a:r>
            <a:r>
              <a:rPr lang="es-CR" sz="2000" b="1" dirty="0"/>
              <a:t> a </a:t>
            </a:r>
            <a:r>
              <a:rPr lang="es-CR" sz="2000" b="1" dirty="0" err="1"/>
              <a:t>deadly</a:t>
            </a:r>
            <a:r>
              <a:rPr lang="es-CR" sz="2000" b="1" dirty="0"/>
              <a:t> </a:t>
            </a:r>
            <a:r>
              <a:rPr lang="es-CR" sz="2000" b="1" dirty="0" err="1"/>
              <a:t>business</a:t>
            </a:r>
            <a:r>
              <a:rPr lang="es-CR" sz="2000" b="1" dirty="0"/>
              <a:t> </a:t>
            </a:r>
            <a:r>
              <a:rPr lang="es-CR" sz="2000" b="1" dirty="0" err="1"/>
              <a:t>that</a:t>
            </a:r>
            <a:r>
              <a:rPr lang="es-CR" sz="2000" b="1" dirty="0"/>
              <a:t> </a:t>
            </a:r>
            <a:r>
              <a:rPr lang="es-CR" sz="2000" b="1" dirty="0" err="1"/>
              <a:t>strengthens</a:t>
            </a:r>
            <a:r>
              <a:rPr lang="es-CR" sz="2000" b="1" dirty="0"/>
              <a:t> </a:t>
            </a:r>
            <a:r>
              <a:rPr lang="es-CR" sz="2000" b="1" dirty="0" err="1"/>
              <a:t>organized</a:t>
            </a:r>
            <a:r>
              <a:rPr lang="es-CR" sz="2000" b="1" dirty="0"/>
              <a:t> </a:t>
            </a:r>
            <a:r>
              <a:rPr lang="es-CR" sz="2000" b="1" dirty="0" err="1"/>
              <a:t>crime</a:t>
            </a:r>
            <a:r>
              <a:rPr lang="es-CR" sz="2000" b="1" dirty="0"/>
              <a:t>. </a:t>
            </a:r>
            <a:r>
              <a:rPr lang="es-CR" sz="2000" b="1" dirty="0" err="1"/>
              <a:t>For</a:t>
            </a:r>
            <a:r>
              <a:rPr lang="es-CR" sz="2000" b="1" dirty="0"/>
              <a:t> </a:t>
            </a:r>
            <a:r>
              <a:rPr lang="es-CR" sz="2000" b="1" dirty="0" err="1"/>
              <a:t>the</a:t>
            </a:r>
            <a:r>
              <a:rPr lang="es-CR" sz="2000" b="1" dirty="0"/>
              <a:t> </a:t>
            </a:r>
            <a:r>
              <a:rPr lang="es-CR" sz="2000" b="1" dirty="0" err="1"/>
              <a:t>smuggler</a:t>
            </a:r>
            <a:r>
              <a:rPr lang="es-CR" sz="2000" b="1" dirty="0"/>
              <a:t> </a:t>
            </a:r>
            <a:r>
              <a:rPr lang="es-CR" sz="2000" b="1" dirty="0" err="1"/>
              <a:t>you</a:t>
            </a:r>
            <a:r>
              <a:rPr lang="es-CR" sz="2000" b="1" dirty="0"/>
              <a:t> are </a:t>
            </a:r>
            <a:r>
              <a:rPr lang="es-CR" sz="2000" b="1" dirty="0" err="1"/>
              <a:t>just</a:t>
            </a:r>
            <a:r>
              <a:rPr lang="es-CR" sz="2000" b="1" dirty="0"/>
              <a:t> </a:t>
            </a:r>
            <a:r>
              <a:rPr lang="es-CR" sz="2000" b="1" dirty="0" err="1"/>
              <a:t>money</a:t>
            </a:r>
            <a:r>
              <a:rPr lang="es-CR" sz="2000" b="1" dirty="0"/>
              <a:t>!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748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CR" b="1" dirty="0">
                <a:solidFill>
                  <a:schemeClr val="bg1"/>
                </a:solidFill>
              </a:rPr>
              <a:t>-</a:t>
            </a:r>
            <a:r>
              <a:rPr lang="es-CR" b="1" dirty="0" err="1">
                <a:solidFill>
                  <a:schemeClr val="bg1"/>
                </a:solidFill>
              </a:rPr>
              <a:t>Information</a:t>
            </a:r>
            <a:r>
              <a:rPr lang="es-CR" b="1" dirty="0">
                <a:solidFill>
                  <a:schemeClr val="bg1"/>
                </a:solidFill>
              </a:rPr>
              <a:t> </a:t>
            </a:r>
            <a:r>
              <a:rPr lang="es-CR" b="1" dirty="0" smtClean="0">
                <a:solidFill>
                  <a:schemeClr val="bg1"/>
                </a:solidFill>
              </a:rPr>
              <a:t>Set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72991"/>
            <a:ext cx="7598443" cy="5452353"/>
          </a:xfrm>
        </p:spPr>
      </p:pic>
      <p:sp>
        <p:nvSpPr>
          <p:cNvPr id="4" name="TextBox 3"/>
          <p:cNvSpPr txBox="1"/>
          <p:nvPr/>
        </p:nvSpPr>
        <p:spPr>
          <a:xfrm>
            <a:off x="1691680" y="623731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dirty="0" err="1" smtClean="0"/>
              <a:t>What</a:t>
            </a:r>
            <a:r>
              <a:rPr lang="es-CR" sz="2800" dirty="0" smtClean="0"/>
              <a:t> </a:t>
            </a:r>
            <a:r>
              <a:rPr lang="es-CR" sz="2800" dirty="0" err="1" smtClean="0"/>
              <a:t>is</a:t>
            </a:r>
            <a:r>
              <a:rPr lang="es-CR" sz="2800" dirty="0" smtClean="0"/>
              <a:t> </a:t>
            </a:r>
            <a:r>
              <a:rPr lang="es-CR" sz="2800" dirty="0" err="1" smtClean="0"/>
              <a:t>migrant</a:t>
            </a:r>
            <a:r>
              <a:rPr lang="es-CR" sz="2800" dirty="0" smtClean="0"/>
              <a:t> </a:t>
            </a:r>
            <a:r>
              <a:rPr lang="es-CR" sz="2800" dirty="0" err="1" smtClean="0"/>
              <a:t>smuggling</a:t>
            </a:r>
            <a:r>
              <a:rPr lang="es-CR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62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3779912" cy="1292662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R" sz="5200" b="1" dirty="0" smtClean="0">
                <a:solidFill>
                  <a:schemeClr val="bg1"/>
                </a:solidFill>
              </a:rPr>
              <a:t>-</a:t>
            </a:r>
            <a:r>
              <a:rPr lang="es-CR" sz="5200" b="1" dirty="0" err="1" smtClean="0">
                <a:solidFill>
                  <a:schemeClr val="bg1"/>
                </a:solidFill>
              </a:rPr>
              <a:t>Infographics</a:t>
            </a:r>
            <a:endParaRPr lang="en-US" sz="5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</p:spPr>
      </p:pic>
      <p:sp>
        <p:nvSpPr>
          <p:cNvPr id="5" name="TextBox 4"/>
          <p:cNvSpPr txBox="1"/>
          <p:nvPr/>
        </p:nvSpPr>
        <p:spPr>
          <a:xfrm>
            <a:off x="-6379" y="109266"/>
            <a:ext cx="9144000" cy="1168653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R" sz="5200" b="1" dirty="0" smtClean="0">
                <a:solidFill>
                  <a:schemeClr val="bg1"/>
                </a:solidFill>
              </a:rPr>
              <a:t>-</a:t>
            </a:r>
            <a:r>
              <a:rPr lang="es-CR" sz="5200" b="1" dirty="0" err="1" smtClean="0">
                <a:solidFill>
                  <a:schemeClr val="bg1"/>
                </a:solidFill>
              </a:rPr>
              <a:t>Infographics</a:t>
            </a:r>
            <a:endParaRPr lang="en-US" sz="5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08" y="0"/>
            <a:ext cx="9156508" cy="6858000"/>
          </a:xfrm>
        </p:spPr>
      </p:pic>
      <p:sp>
        <p:nvSpPr>
          <p:cNvPr id="3" name="TextBox 2"/>
          <p:cNvSpPr txBox="1"/>
          <p:nvPr/>
        </p:nvSpPr>
        <p:spPr>
          <a:xfrm>
            <a:off x="5399584" y="0"/>
            <a:ext cx="3744416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R" sz="2800" b="1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PHASES OF THE STRATEGY</a:t>
            </a:r>
            <a:endParaRPr lang="en-US" sz="2800" b="1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919238"/>
            <a:ext cx="330658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sz="2000" dirty="0" smtClean="0">
                <a:latin typeface="Candara" panose="020E0502030303020204" pitchFamily="34" charset="0"/>
              </a:rPr>
              <a:t>Media</a:t>
            </a:r>
          </a:p>
          <a:p>
            <a:pPr algn="ctr"/>
            <a:r>
              <a:rPr lang="es-CR" sz="2000" b="1" dirty="0" smtClean="0">
                <a:latin typeface="Candara" panose="020E0502030303020204" pitchFamily="34" charset="0"/>
              </a:rPr>
              <a:t>Regional Workshop </a:t>
            </a:r>
            <a:r>
              <a:rPr lang="es-CR" sz="2000" b="1" dirty="0" err="1" smtClean="0">
                <a:latin typeface="Candara" panose="020E0502030303020204" pitchFamily="34" charset="0"/>
              </a:rPr>
              <a:t>for</a:t>
            </a:r>
            <a:r>
              <a:rPr lang="es-CR" sz="2000" b="1" dirty="0" smtClean="0">
                <a:latin typeface="Candara" panose="020E0502030303020204" pitchFamily="34" charset="0"/>
              </a:rPr>
              <a:t> Media</a:t>
            </a:r>
            <a:endParaRPr lang="en-US" sz="2000" b="1" dirty="0"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5958" y="3962673"/>
            <a:ext cx="330658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dirty="0" err="1" smtClean="0">
                <a:latin typeface="Candara" panose="020E0502030303020204" pitchFamily="34" charset="0"/>
              </a:rPr>
              <a:t>Authorities</a:t>
            </a:r>
            <a:endParaRPr lang="es-CR" dirty="0" smtClean="0">
              <a:latin typeface="Candara" panose="020E0502030303020204" pitchFamily="34" charset="0"/>
            </a:endParaRPr>
          </a:p>
          <a:p>
            <a:pPr algn="ctr"/>
            <a:r>
              <a:rPr lang="es-CR" b="1" dirty="0" smtClean="0">
                <a:latin typeface="Candara" panose="020E0502030303020204" pitchFamily="34" charset="0"/>
              </a:rPr>
              <a:t>Material </a:t>
            </a:r>
            <a:r>
              <a:rPr lang="es-CR" b="1" dirty="0" err="1" smtClean="0">
                <a:latin typeface="Candara" panose="020E0502030303020204" pitchFamily="34" charset="0"/>
              </a:rPr>
              <a:t>distribution</a:t>
            </a:r>
            <a:r>
              <a:rPr lang="es-CR" b="1" dirty="0" smtClean="0">
                <a:latin typeface="Candara" panose="020E0502030303020204" pitchFamily="34" charset="0"/>
              </a:rPr>
              <a:t> </a:t>
            </a:r>
            <a:r>
              <a:rPr lang="es-CR" b="1" dirty="0" err="1" smtClean="0">
                <a:latin typeface="Candara" panose="020E0502030303020204" pitchFamily="34" charset="0"/>
              </a:rPr>
              <a:t>between</a:t>
            </a:r>
            <a:r>
              <a:rPr lang="es-CR" b="1" dirty="0" smtClean="0">
                <a:latin typeface="Candara" panose="020E0502030303020204" pitchFamily="34" charset="0"/>
              </a:rPr>
              <a:t> </a:t>
            </a:r>
            <a:r>
              <a:rPr lang="es-CR" b="1" dirty="0" err="1" smtClean="0">
                <a:latin typeface="Candara" panose="020E0502030303020204" pitchFamily="34" charset="0"/>
              </a:rPr>
              <a:t>the</a:t>
            </a:r>
            <a:r>
              <a:rPr lang="es-CR" b="1" dirty="0" smtClean="0">
                <a:latin typeface="Candara" panose="020E0502030303020204" pitchFamily="34" charset="0"/>
              </a:rPr>
              <a:t> </a:t>
            </a:r>
            <a:r>
              <a:rPr lang="es-CR" b="1" dirty="0" err="1" smtClean="0">
                <a:latin typeface="Candara" panose="020E0502030303020204" pitchFamily="34" charset="0"/>
              </a:rPr>
              <a:t>counterparts</a:t>
            </a:r>
            <a:r>
              <a:rPr lang="es-CR" b="1" dirty="0" smtClean="0">
                <a:latin typeface="Candara" panose="020E0502030303020204" pitchFamily="34" charset="0"/>
              </a:rPr>
              <a:t> of </a:t>
            </a:r>
            <a:r>
              <a:rPr lang="es-CR" b="1" dirty="0" err="1" smtClean="0">
                <a:latin typeface="Candara" panose="020E0502030303020204" pitchFamily="34" charset="0"/>
              </a:rPr>
              <a:t>Mexico</a:t>
            </a:r>
            <a:r>
              <a:rPr lang="es-CR" b="1" dirty="0" smtClean="0">
                <a:latin typeface="Candara" panose="020E0502030303020204" pitchFamily="34" charset="0"/>
              </a:rPr>
              <a:t> and Central </a:t>
            </a:r>
            <a:r>
              <a:rPr lang="es-CR" b="1" dirty="0" err="1" smtClean="0">
                <a:latin typeface="Candara" panose="020E0502030303020204" pitchFamily="34" charset="0"/>
              </a:rPr>
              <a:t>America</a:t>
            </a:r>
            <a:endParaRPr lang="es-CR" b="1" dirty="0" smtClean="0">
              <a:latin typeface="Candara" panose="020E05020303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5958" y="3501008"/>
            <a:ext cx="253619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 err="1" smtClean="0">
                <a:latin typeface="Candara" panose="020E0502030303020204" pitchFamily="34" charset="0"/>
              </a:rPr>
              <a:t>Awareness</a:t>
            </a:r>
            <a:endParaRPr lang="es-CR" sz="2400" b="1" dirty="0" smtClean="0"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104" y="1330166"/>
            <a:ext cx="2536198" cy="589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R" sz="2400" b="1" dirty="0" err="1" smtClean="0">
                <a:latin typeface="Candara" panose="020E0502030303020204" pitchFamily="34" charset="0"/>
              </a:rPr>
              <a:t>Capacity</a:t>
            </a:r>
            <a:r>
              <a:rPr lang="es-CR" sz="2400" b="1" dirty="0" smtClean="0">
                <a:latin typeface="Candara" panose="020E0502030303020204" pitchFamily="34" charset="0"/>
              </a:rPr>
              <a:t> </a:t>
            </a:r>
            <a:r>
              <a:rPr lang="es-CR" sz="2400" b="1" dirty="0" err="1" smtClean="0">
                <a:latin typeface="Candara" panose="020E0502030303020204" pitchFamily="34" charset="0"/>
              </a:rPr>
              <a:t>building</a:t>
            </a:r>
            <a:endParaRPr lang="en-US" sz="2400" b="1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6435" y="4971985"/>
            <a:ext cx="295232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 err="1" smtClean="0">
                <a:latin typeface="Candara" panose="020E0502030303020204" pitchFamily="34" charset="0"/>
              </a:rPr>
              <a:t>Awareness</a:t>
            </a:r>
            <a:endParaRPr lang="es-CR" sz="2400" b="1" dirty="0" smtClean="0"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896" y="5433650"/>
            <a:ext cx="330658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R" dirty="0" err="1" smtClean="0">
                <a:latin typeface="Candara" panose="020E0502030303020204" pitchFamily="34" charset="0"/>
              </a:rPr>
              <a:t>Migrants</a:t>
            </a:r>
            <a:r>
              <a:rPr lang="es-CR" dirty="0" smtClean="0">
                <a:latin typeface="Candara" panose="020E0502030303020204" pitchFamily="34" charset="0"/>
              </a:rPr>
              <a:t> and </a:t>
            </a:r>
            <a:r>
              <a:rPr lang="es-CR" dirty="0" err="1" smtClean="0">
                <a:latin typeface="Candara" panose="020E0502030303020204" pitchFamily="34" charset="0"/>
              </a:rPr>
              <a:t>their</a:t>
            </a:r>
            <a:r>
              <a:rPr lang="es-CR" dirty="0" smtClean="0">
                <a:latin typeface="Candara" panose="020E0502030303020204" pitchFamily="34" charset="0"/>
              </a:rPr>
              <a:t> </a:t>
            </a:r>
            <a:r>
              <a:rPr lang="es-CR" dirty="0" err="1" smtClean="0">
                <a:latin typeface="Candara" panose="020E0502030303020204" pitchFamily="34" charset="0"/>
              </a:rPr>
              <a:t>families</a:t>
            </a:r>
            <a:endParaRPr lang="es-CR" dirty="0" smtClean="0">
              <a:latin typeface="Candara" panose="020E0502030303020204" pitchFamily="34" charset="0"/>
            </a:endParaRPr>
          </a:p>
          <a:p>
            <a:pPr algn="ctr"/>
            <a:r>
              <a:rPr lang="es-CR" b="1" dirty="0" smtClean="0">
                <a:latin typeface="Candara" panose="020E0502030303020204" pitchFamily="34" charset="0"/>
              </a:rPr>
              <a:t>Material </a:t>
            </a:r>
            <a:r>
              <a:rPr lang="es-CR" b="1" dirty="0" err="1" smtClean="0">
                <a:latin typeface="Candara" panose="020E0502030303020204" pitchFamily="34" charset="0"/>
              </a:rPr>
              <a:t>distribution</a:t>
            </a:r>
            <a:r>
              <a:rPr lang="es-CR" b="1" dirty="0" smtClean="0">
                <a:latin typeface="Candara" panose="020E0502030303020204" pitchFamily="34" charset="0"/>
              </a:rPr>
              <a:t> </a:t>
            </a:r>
            <a:r>
              <a:rPr lang="es-CR" b="1" dirty="0" err="1" smtClean="0">
                <a:latin typeface="Candara" panose="020E0502030303020204" pitchFamily="34" charset="0"/>
              </a:rPr>
              <a:t>trough</a:t>
            </a:r>
            <a:r>
              <a:rPr lang="es-CR" b="1" dirty="0" smtClean="0">
                <a:latin typeface="Candara" panose="020E0502030303020204" pitchFamily="34" charset="0"/>
              </a:rPr>
              <a:t> </a:t>
            </a:r>
            <a:r>
              <a:rPr lang="es-CR" b="1" dirty="0" err="1" smtClean="0">
                <a:latin typeface="Candara" panose="020E0502030303020204" pitchFamily="34" charset="0"/>
              </a:rPr>
              <a:t>migrant</a:t>
            </a:r>
            <a:r>
              <a:rPr lang="es-CR" b="1" dirty="0" smtClean="0">
                <a:latin typeface="Candara" panose="020E0502030303020204" pitchFamily="34" charset="0"/>
              </a:rPr>
              <a:t> </a:t>
            </a:r>
            <a:r>
              <a:rPr lang="es-CR" b="1" dirty="0" err="1" smtClean="0">
                <a:latin typeface="Candara" panose="020E0502030303020204" pitchFamily="34" charset="0"/>
              </a:rPr>
              <a:t>shelters</a:t>
            </a:r>
            <a:r>
              <a:rPr lang="es-CR" b="1" dirty="0" smtClean="0">
                <a:latin typeface="Candara" panose="020E0502030303020204" pitchFamily="34" charset="0"/>
              </a:rPr>
              <a:t>, consular </a:t>
            </a:r>
            <a:r>
              <a:rPr lang="es-CR" b="1" dirty="0" err="1" smtClean="0">
                <a:latin typeface="Candara" panose="020E0502030303020204" pitchFamily="34" charset="0"/>
              </a:rPr>
              <a:t>networks</a:t>
            </a:r>
            <a:endParaRPr lang="es-CR" b="1" dirty="0" smtClean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172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-Information Set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Consultor</dc:creator>
  <cp:lastModifiedBy>CHAVES Mariana</cp:lastModifiedBy>
  <cp:revision>14</cp:revision>
  <dcterms:created xsi:type="dcterms:W3CDTF">2015-11-06T20:55:25Z</dcterms:created>
  <dcterms:modified xsi:type="dcterms:W3CDTF">2016-12-28T21:17:52Z</dcterms:modified>
</cp:coreProperties>
</file>