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D5CC8-F838-4FB4-9052-B218FEB49862}" type="datetimeFigureOut">
              <a:rPr lang="es-GT" smtClean="0"/>
              <a:t>28/08/2013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146C5-0BDA-4BF4-8B69-E9B21344AA6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072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44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5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465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58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38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32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20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50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57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5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85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7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93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51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3FF9-424E-43F7-8A2F-790C2B2D5E68}" type="datetimeFigureOut">
              <a:rPr lang="es-ES" smtClean="0"/>
              <a:t>28/08/2013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7C5C1C-52BD-4D5F-B632-95AE096CD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5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96214"/>
            <a:ext cx="7766936" cy="2768958"/>
          </a:xfrm>
        </p:spPr>
        <p:txBody>
          <a:bodyPr/>
          <a:lstStyle/>
          <a:p>
            <a:r>
              <a:rPr lang="es-ES" dirty="0" smtClean="0"/>
              <a:t>Seminario en Materia de Niñez y Adolescencia Migrante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404575"/>
            <a:ext cx="7766936" cy="194471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3800" dirty="0" smtClean="0">
                <a:solidFill>
                  <a:schemeClr val="accent1">
                    <a:lumMod val="75000"/>
                  </a:schemeClr>
                </a:solidFill>
              </a:rPr>
              <a:t>Panel: Estrategias de Protección Consular, Procedimientos y Acuerdos de Repatriación </a:t>
            </a:r>
          </a:p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Guatemala, 27 y 28 de agosto de 2013</a:t>
            </a:r>
          </a:p>
        </p:txBody>
      </p:sp>
    </p:spTree>
    <p:extLst>
      <p:ext uri="{BB962C8B-B14F-4D97-AF65-F5344CB8AC3E}">
        <p14:creationId xmlns:p14="http://schemas.microsoft.com/office/powerpoint/2010/main" val="21237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1729"/>
            <a:ext cx="8596668" cy="958645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Estrategias de Protección Consular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66850"/>
            <a:ext cx="9419166" cy="50672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 smtClean="0"/>
              <a:t>Aplicación del principio de Determinación del Interés Superior del Niño: en todas las medidas concernientes a los niños y niñas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" dirty="0" smtClean="0"/>
              <a:t>Buenas prácticas:  Estados Unidos aplica el DIS y evita las deportaciones automáticas de NNA migrantes no acompañados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 smtClean="0"/>
              <a:t>Las representaciones consulares tienen que coadyuvar con las instituciones de los Estados para identificar la mejor protección para el NNA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 smtClean="0"/>
              <a:t>Representación legal independiente, efectiva y accesible para todos los NNA migrantes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" dirty="0" smtClean="0"/>
              <a:t>Actualmente en todos los Estados existe el acceso de los abogados a los centros de detención y albergues para brindar representación legal gratuita?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" dirty="0" smtClean="0"/>
              <a:t>El cónsul es el representante legal del niño/a?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 smtClean="0"/>
              <a:t>Dotar a los consulados de personal especializado, presupuesto acorde a la circunscripción, procedimientos de atención y detección de casos, entre otros</a:t>
            </a:r>
          </a:p>
        </p:txBody>
      </p:sp>
    </p:spTree>
    <p:extLst>
      <p:ext uri="{BB962C8B-B14F-4D97-AF65-F5344CB8AC3E}">
        <p14:creationId xmlns:p14="http://schemas.microsoft.com/office/powerpoint/2010/main" val="40252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6645"/>
            <a:ext cx="8596668" cy="85049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Protección Consular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68361"/>
            <a:ext cx="9912008" cy="538316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Coordinación interinstitucional de los Ministerios y Secretarías de Relaciones Exteriores para la documentación de sus connacionales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Coordinación </a:t>
            </a:r>
            <a:r>
              <a:rPr lang="es-ES" sz="2400" dirty="0" err="1" smtClean="0"/>
              <a:t>interconsular</a:t>
            </a:r>
            <a:r>
              <a:rPr lang="es-ES" sz="2400" dirty="0" smtClean="0"/>
              <a:t> puede ser una buena práctica para elevar los niveles de atención y protección consular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El principio de la minoría de edad debe realizarse bajo estándares de respeto a la dignidad del niño y la niña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Notificación consular inmediata en los puntos de detención de los NNA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Implementación de procesos de monitoreo y acompañamiento a poblaciones móviles como: niños trabajadores agrícolas, niños de la calle, otros.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Velar por la unidad familiar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75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Procedimientos de repatriación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0699"/>
            <a:ext cx="10000498" cy="464820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La repatriación ocurre cuando así lo determina el Interés Superior del Niño</a:t>
            </a:r>
          </a:p>
          <a:p>
            <a:r>
              <a:rPr lang="es-ES" dirty="0" smtClean="0"/>
              <a:t>Los procedimientos y Acuerdos de Repatriación no deben ser concebidos simplemente como mecanismos operativos sino como procedimientos que garantizan la protección de los NNA con enfoque de derechos humanos</a:t>
            </a:r>
          </a:p>
          <a:p>
            <a:r>
              <a:rPr lang="es-ES" dirty="0" smtClean="0"/>
              <a:t>La repatriación no debería iniciar si previamente no se ha garantizado el debido proceso</a:t>
            </a:r>
          </a:p>
          <a:p>
            <a:r>
              <a:rPr lang="es-ES" dirty="0" smtClean="0"/>
              <a:t>Los procesos de repatriación deben realizarse a la luz del respeto a la dignidad y seguridad del NNA</a:t>
            </a:r>
          </a:p>
          <a:p>
            <a:r>
              <a:rPr lang="es-ES" dirty="0" smtClean="0"/>
              <a:t>Los Lineamientos Regionales deberían ser actualizados sobre la base de la protección de los NNA Migrantes No Acompañados? </a:t>
            </a:r>
          </a:p>
          <a:p>
            <a:pPr lvl="1"/>
            <a:r>
              <a:rPr lang="es-ES" dirty="0" smtClean="0"/>
              <a:t>Introducción/actualización de definiciones</a:t>
            </a:r>
          </a:p>
          <a:p>
            <a:pPr lvl="1"/>
            <a:r>
              <a:rPr lang="es-ES" dirty="0" smtClean="0"/>
              <a:t>Superar enfoque de atención por el enfoque de protección y derechos</a:t>
            </a:r>
          </a:p>
          <a:p>
            <a:pPr lvl="1"/>
            <a:r>
              <a:rPr lang="es-ES" dirty="0" smtClean="0"/>
              <a:t>El desarrollo del entramado institucional de </a:t>
            </a:r>
            <a:r>
              <a:rPr lang="es-ES" dirty="0" err="1" smtClean="0"/>
              <a:t>referenica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La atención y protección consular</a:t>
            </a:r>
          </a:p>
          <a:p>
            <a:pPr lvl="1"/>
            <a:r>
              <a:rPr lang="es-ES" dirty="0" smtClean="0"/>
              <a:t>Los casos de NNA en condición de alta vulnerabilidad </a:t>
            </a:r>
          </a:p>
          <a:p>
            <a:pPr marL="457200" lvl="1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385</Words>
  <Application>Microsoft Office PowerPoint</Application>
  <PresentationFormat>Personalizado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Faceta</vt:lpstr>
      <vt:lpstr>Seminario en Materia de Niñez y Adolescencia Migrante</vt:lpstr>
      <vt:lpstr>Estrategias de Protección Consular </vt:lpstr>
      <vt:lpstr>Protección Consular </vt:lpstr>
      <vt:lpstr>Procedimientos de repatriación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en Materia de Niñez y Adolescencia Migrante</dc:title>
  <dc:creator>Carol Girón Solórzano</dc:creator>
  <cp:lastModifiedBy>adm</cp:lastModifiedBy>
  <cp:revision>9</cp:revision>
  <cp:lastPrinted>2013-08-28T14:38:28Z</cp:lastPrinted>
  <dcterms:created xsi:type="dcterms:W3CDTF">2013-08-27T05:06:55Z</dcterms:created>
  <dcterms:modified xsi:type="dcterms:W3CDTF">2013-08-28T14:39:04Z</dcterms:modified>
</cp:coreProperties>
</file>