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1860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8610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52354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75423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0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6872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191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7949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84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0774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5163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176F0-FB27-4079-AAAD-6ECE104FC075}" type="datetimeFigureOut">
              <a:rPr lang="es-HN" smtClean="0"/>
              <a:t>27/10/2016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96D5E-0910-4576-8C97-E39F31B2ED9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4018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64197" y="1196752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Reinserción y Reintegración de Víctimas de Trata de Personas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573016"/>
            <a:ext cx="2693099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7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>
                <a:latin typeface="Times New Roman" pitchFamily="18" charset="0"/>
                <a:cs typeface="Times New Roman" pitchFamily="18" charset="0"/>
              </a:rPr>
              <a:t>Lineamientos del proceso de reinserción y reintegración de víctimas de Trata de Personas.</a:t>
            </a:r>
            <a:endParaRPr lang="es-H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HN" dirty="0" smtClean="0">
                <a:latin typeface="Times New Roman" pitchFamily="18" charset="0"/>
                <a:cs typeface="Times New Roman" pitchFamily="18" charset="0"/>
              </a:rPr>
              <a:t>Política </a:t>
            </a:r>
            <a:r>
              <a:rPr lang="es-HN" dirty="0">
                <a:latin typeface="Times New Roman" pitchFamily="18" charset="0"/>
                <a:cs typeface="Times New Roman" pitchFamily="18" charset="0"/>
              </a:rPr>
              <a:t>pública 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integral </a:t>
            </a:r>
            <a:r>
              <a:rPr lang="es-HN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HN" dirty="0">
                <a:latin typeface="Times New Roman" pitchFamily="18" charset="0"/>
                <a:cs typeface="Times New Roman" pitchFamily="18" charset="0"/>
              </a:rPr>
              <a:t>materia de trata de personas; es decir, que exista </a:t>
            </a:r>
            <a:r>
              <a:rPr lang="es-HN" dirty="0" smtClean="0">
                <a:latin typeface="Times New Roman" pitchFamily="18" charset="0"/>
                <a:cs typeface="Times New Roman" pitchFamily="18" charset="0"/>
              </a:rPr>
              <a:t>intervención de todas las institucionales </a:t>
            </a:r>
            <a:r>
              <a:rPr lang="es-HN" dirty="0">
                <a:latin typeface="Times New Roman" pitchFamily="18" charset="0"/>
                <a:cs typeface="Times New Roman" pitchFamily="18" charset="0"/>
              </a:rPr>
              <a:t>encaminadas a conformar un sistema de atención integral que garantice a las personas víctimas de Trata su pronta y adecuada recuperación física, psicológica, asistencia legal y apoyo para su efectiva reintegración social. </a:t>
            </a:r>
          </a:p>
          <a:p>
            <a:pPr algn="just"/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Existencia de un protocolo de atención a víctimas de Trata que responda a los tres momentos de la reinserción de la víctima y sus familiares.</a:t>
            </a:r>
            <a:endParaRPr lang="es-H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MX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1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Vacíos y desafíos 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Inexistencia de albergues de atención especializada para víctimas de Trata de Personas y sus familiares, en los tres momentos de la reinserción. 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Ausencia de programas de reinserción para víctimas y sus familiares.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Falta de conocimiento de los operadores de justicia sobre las modalidades de la Trata de Personas.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6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85395"/>
          </a:xfrm>
        </p:spPr>
        <p:txBody>
          <a:bodyPr/>
          <a:lstStyle/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Falta de conocimiento para la detección de víctimas de Trata de Personas e identificación de sus necesidades especificas.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Falta de una atención integral con enfoque diferenciado. 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Ausencia de hegemonización de legislaciones regionales con estándares internacionales en materia de Trata de Personas y Derechos Humanos. 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4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Rol de la sociedad civil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Seguir participando activamente en las comisiones interinstitucionales que trabajan el tema Trata de Personas.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Ejercer la veeduría social.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Apoyo en sensibilización y capacitación en materia de Trata de Personas desde un enfoque en Derechos Humanos.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80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Estrategia regional CRM-OSC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La existencia de mecanismo de comunicación regional, de las organizaciones de la sociedad civil que trabaja el tema de Trata de Personas.</a:t>
            </a:r>
          </a:p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Mecanismo de empoderamiento sobre el tema Trata de Personas a organizaciones de sociedad civil de la región: Procesos de formación con un enfoque en Derechos Humanos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4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algn="just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Estrategia regional de incidencia sobre los gobiernos de la región para la reinserción y reintegración de la víctima</a:t>
            </a:r>
            <a:endParaRPr lang="es-H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0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321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Reinserción y Reintegración de Víctimas de Trata de Personas</vt:lpstr>
      <vt:lpstr>Lineamientos del proceso de reinserción y reintegración de víctimas de Trata de Personas.</vt:lpstr>
      <vt:lpstr>Vacíos y desafíos </vt:lpstr>
      <vt:lpstr>Presentación de PowerPoint</vt:lpstr>
      <vt:lpstr>Rol de la sociedad civil</vt:lpstr>
      <vt:lpstr>Estrategia regional CRM-OSC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Reinserción y Reintegración de Víctimas de Trata de Personas</dc:title>
  <dc:creator>MIROSLAVA</dc:creator>
  <cp:lastModifiedBy>QUIROZ</cp:lastModifiedBy>
  <cp:revision>11</cp:revision>
  <dcterms:created xsi:type="dcterms:W3CDTF">2016-10-27T14:43:46Z</dcterms:created>
  <dcterms:modified xsi:type="dcterms:W3CDTF">2016-10-27T16:58:42Z</dcterms:modified>
</cp:coreProperties>
</file>