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59" r:id="rId1"/>
  </p:sldMasterIdLst>
  <p:notesMasterIdLst>
    <p:notesMasterId r:id="rId3"/>
  </p:notesMasterIdLst>
  <p:sldIdLst>
    <p:sldId id="259" r:id="rId2"/>
  </p:sldIdLst>
  <p:sldSz cx="9144000" cy="5143500" type="screen16x9"/>
  <p:notesSz cx="6858000" cy="9144000"/>
  <p:embeddedFontLst>
    <p:embeddedFont>
      <p:font typeface="Montserrat" panose="020B0604020202020204" charset="0"/>
      <p:regular r:id="rId4"/>
      <p:bold r:id="rId5"/>
    </p:embeddedFont>
    <p:embeddedFont>
      <p:font typeface="Roboto" panose="020B0604020202020204" charset="0"/>
      <p:regular r:id="rId6"/>
      <p:bold r:id="rId7"/>
      <p:italic r:id="rId8"/>
      <p:boldItalic r:id="rId9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FCF6DAA4-82EF-4C44-ACB4-578AE88642A1}">
  <a:tblStyle styleId="{FCF6DAA4-82EF-4C44-ACB4-578AE88642A1}" styleName="Table_0">
    <a:wholeTbl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98" d="100"/>
          <a:sy n="98" d="100"/>
        </p:scale>
        <p:origin x="576" y="1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5.fntdata"/><Relationship Id="rId13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viewProps" Target="viewProps.xml"/><Relationship Id="rId5" Type="http://schemas.openxmlformats.org/officeDocument/2006/relationships/font" Target="fonts/font2.fntdata"/><Relationship Id="rId10" Type="http://schemas.openxmlformats.org/officeDocument/2006/relationships/presProps" Target="presProps.xml"/><Relationship Id="rId4" Type="http://schemas.openxmlformats.org/officeDocument/2006/relationships/font" Target="fonts/font1.fntdata"/><Relationship Id="rId9" Type="http://schemas.openxmlformats.org/officeDocument/2006/relationships/font" Target="fonts/font6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165661493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Shape 8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398156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ubtitle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Shape 13"/>
          <p:cNvPicPr preferRelativeResize="0"/>
          <p:nvPr/>
        </p:nvPicPr>
        <p:blipFill rotWithShape="1">
          <a:blip r:embed="rId2">
            <a:alphaModFix amt="20000"/>
          </a:blip>
          <a:srcRect t="30860" b="30860"/>
          <a:stretch/>
        </p:blipFill>
        <p:spPr>
          <a:xfrm>
            <a:off x="0" y="-1"/>
            <a:ext cx="9144000" cy="1968874"/>
          </a:xfrm>
          <a:prstGeom prst="rect">
            <a:avLst/>
          </a:prstGeom>
          <a:noFill/>
          <a:ln>
            <a:noFill/>
          </a:ln>
        </p:spPr>
      </p:pic>
      <p:sp>
        <p:nvSpPr>
          <p:cNvPr id="14" name="Shape 14"/>
          <p:cNvSpPr txBox="1">
            <a:spLocks noGrp="1"/>
          </p:cNvSpPr>
          <p:nvPr>
            <p:ph type="ctrTitle"/>
          </p:nvPr>
        </p:nvSpPr>
        <p:spPr>
          <a:xfrm>
            <a:off x="2970175" y="3107350"/>
            <a:ext cx="5792699" cy="11597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r" rtl="0">
              <a:spcBef>
                <a:spcPts val="0"/>
              </a:spcBef>
              <a:buClr>
                <a:srgbClr val="073763"/>
              </a:buClr>
              <a:buSzPct val="100000"/>
              <a:defRPr sz="4800">
                <a:solidFill>
                  <a:srgbClr val="073763"/>
                </a:solidFill>
              </a:defRPr>
            </a:lvl1pPr>
            <a:lvl2pPr lvl="1" algn="r" rtl="0">
              <a:spcBef>
                <a:spcPts val="0"/>
              </a:spcBef>
              <a:buClr>
                <a:srgbClr val="073763"/>
              </a:buClr>
              <a:buSzPct val="100000"/>
              <a:defRPr sz="4800">
                <a:solidFill>
                  <a:srgbClr val="073763"/>
                </a:solidFill>
              </a:defRPr>
            </a:lvl2pPr>
            <a:lvl3pPr lvl="2" algn="r" rtl="0">
              <a:spcBef>
                <a:spcPts val="0"/>
              </a:spcBef>
              <a:buClr>
                <a:srgbClr val="073763"/>
              </a:buClr>
              <a:buSzPct val="100000"/>
              <a:defRPr sz="4800">
                <a:solidFill>
                  <a:srgbClr val="073763"/>
                </a:solidFill>
              </a:defRPr>
            </a:lvl3pPr>
            <a:lvl4pPr lvl="3" algn="r" rtl="0">
              <a:spcBef>
                <a:spcPts val="0"/>
              </a:spcBef>
              <a:buClr>
                <a:srgbClr val="073763"/>
              </a:buClr>
              <a:buSzPct val="100000"/>
              <a:defRPr sz="4800">
                <a:solidFill>
                  <a:srgbClr val="073763"/>
                </a:solidFill>
              </a:defRPr>
            </a:lvl4pPr>
            <a:lvl5pPr lvl="4" algn="r" rtl="0">
              <a:spcBef>
                <a:spcPts val="0"/>
              </a:spcBef>
              <a:buClr>
                <a:srgbClr val="073763"/>
              </a:buClr>
              <a:buSzPct val="100000"/>
              <a:defRPr sz="4800">
                <a:solidFill>
                  <a:srgbClr val="073763"/>
                </a:solidFill>
              </a:defRPr>
            </a:lvl5pPr>
            <a:lvl6pPr lvl="5" algn="r" rtl="0">
              <a:spcBef>
                <a:spcPts val="0"/>
              </a:spcBef>
              <a:buClr>
                <a:srgbClr val="073763"/>
              </a:buClr>
              <a:buSzPct val="100000"/>
              <a:defRPr sz="4800">
                <a:solidFill>
                  <a:srgbClr val="073763"/>
                </a:solidFill>
              </a:defRPr>
            </a:lvl6pPr>
            <a:lvl7pPr lvl="6" algn="r" rtl="0">
              <a:spcBef>
                <a:spcPts val="0"/>
              </a:spcBef>
              <a:buClr>
                <a:srgbClr val="073763"/>
              </a:buClr>
              <a:buSzPct val="100000"/>
              <a:defRPr sz="4800">
                <a:solidFill>
                  <a:srgbClr val="073763"/>
                </a:solidFill>
              </a:defRPr>
            </a:lvl7pPr>
            <a:lvl8pPr lvl="7" algn="r" rtl="0">
              <a:spcBef>
                <a:spcPts val="0"/>
              </a:spcBef>
              <a:buClr>
                <a:srgbClr val="073763"/>
              </a:buClr>
              <a:buSzPct val="100000"/>
              <a:defRPr sz="4800">
                <a:solidFill>
                  <a:srgbClr val="073763"/>
                </a:solidFill>
              </a:defRPr>
            </a:lvl8pPr>
            <a:lvl9pPr lvl="8" algn="r" rtl="0">
              <a:spcBef>
                <a:spcPts val="0"/>
              </a:spcBef>
              <a:buClr>
                <a:srgbClr val="073763"/>
              </a:buClr>
              <a:buSzPct val="100000"/>
              <a:defRPr sz="4800">
                <a:solidFill>
                  <a:srgbClr val="073763"/>
                </a:solidFill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ubTitle" idx="1"/>
          </p:nvPr>
        </p:nvSpPr>
        <p:spPr>
          <a:xfrm>
            <a:off x="2970175" y="3906852"/>
            <a:ext cx="5792699" cy="7847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r" rtl="0">
              <a:spcBef>
                <a:spcPts val="0"/>
              </a:spcBef>
              <a:buSzPct val="100000"/>
              <a:buNone/>
              <a:defRPr sz="2400">
                <a:solidFill>
                  <a:srgbClr val="6FA8DC"/>
                </a:solidFill>
              </a:defRPr>
            </a:lvl1pPr>
            <a:lvl2pPr lvl="1" algn="r" rtl="0">
              <a:spcBef>
                <a:spcPts val="0"/>
              </a:spcBef>
              <a:buNone/>
              <a:defRPr>
                <a:solidFill>
                  <a:srgbClr val="6FA8DC"/>
                </a:solidFill>
              </a:defRPr>
            </a:lvl2pPr>
            <a:lvl3pPr lvl="2" algn="r" rtl="0">
              <a:spcBef>
                <a:spcPts val="0"/>
              </a:spcBef>
              <a:buNone/>
              <a:defRPr>
                <a:solidFill>
                  <a:srgbClr val="6FA8DC"/>
                </a:solidFill>
              </a:defRPr>
            </a:lvl3pPr>
            <a:lvl4pPr lvl="3" algn="r" rtl="0">
              <a:spcBef>
                <a:spcPts val="0"/>
              </a:spcBef>
              <a:buSzPct val="100000"/>
              <a:buNone/>
              <a:defRPr sz="2400">
                <a:solidFill>
                  <a:srgbClr val="6FA8DC"/>
                </a:solidFill>
              </a:defRPr>
            </a:lvl4pPr>
            <a:lvl5pPr lvl="4" algn="r" rtl="0">
              <a:spcBef>
                <a:spcPts val="0"/>
              </a:spcBef>
              <a:buClr>
                <a:srgbClr val="6FA8DC"/>
              </a:buClr>
              <a:buSzPct val="100000"/>
              <a:buNone/>
              <a:defRPr sz="2400">
                <a:solidFill>
                  <a:srgbClr val="6FA8DC"/>
                </a:solidFill>
              </a:defRPr>
            </a:lvl5pPr>
            <a:lvl6pPr lvl="5" algn="r" rtl="0">
              <a:spcBef>
                <a:spcPts val="0"/>
              </a:spcBef>
              <a:buClr>
                <a:srgbClr val="6FA8DC"/>
              </a:buClr>
              <a:buSzPct val="100000"/>
              <a:buNone/>
              <a:defRPr sz="2400">
                <a:solidFill>
                  <a:srgbClr val="6FA8DC"/>
                </a:solidFill>
              </a:defRPr>
            </a:lvl6pPr>
            <a:lvl7pPr lvl="6" algn="r" rtl="0">
              <a:spcBef>
                <a:spcPts val="0"/>
              </a:spcBef>
              <a:buClr>
                <a:srgbClr val="6FA8DC"/>
              </a:buClr>
              <a:buSzPct val="100000"/>
              <a:buNone/>
              <a:defRPr sz="2400">
                <a:solidFill>
                  <a:srgbClr val="6FA8DC"/>
                </a:solidFill>
              </a:defRPr>
            </a:lvl7pPr>
            <a:lvl8pPr lvl="7" algn="r" rtl="0">
              <a:spcBef>
                <a:spcPts val="0"/>
              </a:spcBef>
              <a:buClr>
                <a:srgbClr val="6FA8DC"/>
              </a:buClr>
              <a:buSzPct val="100000"/>
              <a:buNone/>
              <a:defRPr sz="2400">
                <a:solidFill>
                  <a:srgbClr val="6FA8DC"/>
                </a:solidFill>
              </a:defRPr>
            </a:lvl8pPr>
            <a:lvl9pPr lvl="8" algn="r" rtl="0">
              <a:spcBef>
                <a:spcPts val="0"/>
              </a:spcBef>
              <a:buClr>
                <a:srgbClr val="6FA8DC"/>
              </a:buClr>
              <a:buSzPct val="100000"/>
              <a:buNone/>
              <a:defRPr sz="2400">
                <a:solidFill>
                  <a:srgbClr val="6FA8DC"/>
                </a:solidFill>
              </a:defRPr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sldNum" idx="12"/>
          </p:nvPr>
        </p:nvSpPr>
        <p:spPr>
          <a:xfrm>
            <a:off x="109075" y="146024"/>
            <a:ext cx="1807200" cy="1252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rgbClr val="9FC5E8"/>
                </a:solidFill>
              </a:rPr>
              <a:t>‹Nº›</a:t>
            </a:fld>
            <a:endParaRPr lang="en">
              <a:solidFill>
                <a:srgbClr val="9FC5E8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2874625" y="484600"/>
            <a:ext cx="5561999" cy="4207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600"/>
              </a:spcBef>
              <a:buClr>
                <a:srgbClr val="6FA8DC"/>
              </a:buClr>
              <a:buSzPct val="100000"/>
              <a:buFont typeface="Roboto"/>
              <a:buChar char="▸"/>
              <a:defRPr sz="3000">
                <a:solidFill>
                  <a:srgbClr val="073763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spcBef>
                <a:spcPts val="480"/>
              </a:spcBef>
              <a:buClr>
                <a:srgbClr val="6FA8DC"/>
              </a:buClr>
              <a:buSzPct val="100000"/>
              <a:buFont typeface="Roboto"/>
              <a:buChar char="▹"/>
              <a:defRPr sz="2400">
                <a:solidFill>
                  <a:srgbClr val="073763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>
              <a:spcBef>
                <a:spcPts val="480"/>
              </a:spcBef>
              <a:buClr>
                <a:srgbClr val="6FA8DC"/>
              </a:buClr>
              <a:buSzPct val="100000"/>
              <a:buFont typeface="Roboto"/>
              <a:defRPr sz="2400">
                <a:solidFill>
                  <a:srgbClr val="073763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>
              <a:spcBef>
                <a:spcPts val="360"/>
              </a:spcBef>
              <a:buClr>
                <a:srgbClr val="6FA8DC"/>
              </a:buClr>
              <a:buSzPct val="100000"/>
              <a:buFont typeface="Roboto"/>
              <a:defRPr sz="1800">
                <a:solidFill>
                  <a:srgbClr val="073763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>
              <a:spcBef>
                <a:spcPts val="360"/>
              </a:spcBef>
              <a:buClr>
                <a:srgbClr val="073763"/>
              </a:buClr>
              <a:buSzPct val="100000"/>
              <a:buFont typeface="Roboto"/>
              <a:defRPr sz="1800">
                <a:solidFill>
                  <a:srgbClr val="073763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>
              <a:spcBef>
                <a:spcPts val="360"/>
              </a:spcBef>
              <a:buClr>
                <a:srgbClr val="073763"/>
              </a:buClr>
              <a:buSzPct val="100000"/>
              <a:buFont typeface="Roboto"/>
              <a:defRPr sz="1800">
                <a:solidFill>
                  <a:srgbClr val="073763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>
              <a:spcBef>
                <a:spcPts val="360"/>
              </a:spcBef>
              <a:buClr>
                <a:srgbClr val="073763"/>
              </a:buClr>
              <a:buSzPct val="100000"/>
              <a:buFont typeface="Roboto"/>
              <a:defRPr sz="1800">
                <a:solidFill>
                  <a:srgbClr val="073763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>
              <a:spcBef>
                <a:spcPts val="360"/>
              </a:spcBef>
              <a:buClr>
                <a:srgbClr val="073763"/>
              </a:buClr>
              <a:buSzPct val="100000"/>
              <a:buFont typeface="Roboto"/>
              <a:defRPr sz="1800">
                <a:solidFill>
                  <a:srgbClr val="073763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>
              <a:spcBef>
                <a:spcPts val="360"/>
              </a:spcBef>
              <a:buClr>
                <a:srgbClr val="073763"/>
              </a:buClr>
              <a:buSzPct val="100000"/>
              <a:buFont typeface="Roboto"/>
              <a:defRPr sz="1800">
                <a:solidFill>
                  <a:srgbClr val="073763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sldNum" idx="12"/>
          </p:nvPr>
        </p:nvSpPr>
        <p:spPr>
          <a:xfrm>
            <a:off x="109075" y="146024"/>
            <a:ext cx="1807200" cy="1252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 sz="9600" b="1">
                <a:solidFill>
                  <a:srgbClr val="0B5394"/>
                </a:solidFill>
                <a:latin typeface="Montserrat"/>
                <a:ea typeface="Montserrat"/>
                <a:cs typeface="Montserrat"/>
                <a:sym typeface="Montserrat"/>
              </a:rPr>
              <a:t>‹Nº›</a:t>
            </a:fld>
            <a:endParaRPr lang="en" sz="9600" b="1">
              <a:solidFill>
                <a:srgbClr val="0B5394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8" name="Shape 8"/>
          <p:cNvSpPr txBox="1">
            <a:spLocks noGrp="1"/>
          </p:cNvSpPr>
          <p:nvPr>
            <p:ph type="title"/>
          </p:nvPr>
        </p:nvSpPr>
        <p:spPr>
          <a:xfrm>
            <a:off x="203875" y="1626750"/>
            <a:ext cx="1712400" cy="8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Clr>
                <a:srgbClr val="FFFFFF"/>
              </a:buClr>
              <a:buSzPct val="100000"/>
              <a:buFont typeface="Montserrat"/>
              <a:buNone/>
              <a:defRPr sz="1800" b="1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buClr>
                <a:srgbClr val="FFFFFF"/>
              </a:buClr>
              <a:buSzPct val="100000"/>
              <a:buFont typeface="Montserrat"/>
              <a:buNone/>
              <a:defRPr sz="1800" b="1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>
              <a:spcBef>
                <a:spcPts val="0"/>
              </a:spcBef>
              <a:buClr>
                <a:srgbClr val="FFFFFF"/>
              </a:buClr>
              <a:buSzPct val="100000"/>
              <a:buFont typeface="Montserrat"/>
              <a:buNone/>
              <a:defRPr sz="1800" b="1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>
              <a:spcBef>
                <a:spcPts val="0"/>
              </a:spcBef>
              <a:buClr>
                <a:srgbClr val="FFFFFF"/>
              </a:buClr>
              <a:buSzPct val="100000"/>
              <a:buFont typeface="Montserrat"/>
              <a:buNone/>
              <a:defRPr sz="1800" b="1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>
              <a:spcBef>
                <a:spcPts val="0"/>
              </a:spcBef>
              <a:buClr>
                <a:srgbClr val="FFFFFF"/>
              </a:buClr>
              <a:buSzPct val="100000"/>
              <a:buFont typeface="Montserrat"/>
              <a:buNone/>
              <a:defRPr sz="1800" b="1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>
              <a:spcBef>
                <a:spcPts val="0"/>
              </a:spcBef>
              <a:buClr>
                <a:srgbClr val="FFFFFF"/>
              </a:buClr>
              <a:buSzPct val="100000"/>
              <a:buFont typeface="Montserrat"/>
              <a:buNone/>
              <a:defRPr sz="1800" b="1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>
              <a:spcBef>
                <a:spcPts val="0"/>
              </a:spcBef>
              <a:buClr>
                <a:srgbClr val="FFFFFF"/>
              </a:buClr>
              <a:buSzPct val="100000"/>
              <a:buFont typeface="Montserrat"/>
              <a:buNone/>
              <a:defRPr sz="1800" b="1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>
              <a:spcBef>
                <a:spcPts val="0"/>
              </a:spcBef>
              <a:buClr>
                <a:srgbClr val="FFFFFF"/>
              </a:buClr>
              <a:buSzPct val="100000"/>
              <a:buFont typeface="Montserrat"/>
              <a:buNone/>
              <a:defRPr sz="1800" b="1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>
              <a:spcBef>
                <a:spcPts val="0"/>
              </a:spcBef>
              <a:buClr>
                <a:srgbClr val="FFFFFF"/>
              </a:buClr>
              <a:buSzPct val="100000"/>
              <a:buFont typeface="Montserrat"/>
              <a:buNone/>
              <a:defRPr sz="1800" b="1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>
            <a:spLocks noGrp="1"/>
          </p:cNvSpPr>
          <p:nvPr>
            <p:ph type="sldNum" idx="12"/>
          </p:nvPr>
        </p:nvSpPr>
        <p:spPr>
          <a:xfrm>
            <a:off x="109075" y="146024"/>
            <a:ext cx="1807200" cy="1252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1</a:t>
            </a:fld>
            <a:endParaRPr lang="en"/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1939717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25342" y="41372"/>
            <a:ext cx="3246658" cy="503709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" name="Imagen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29717" y="41372"/>
            <a:ext cx="3246657" cy="503709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emelia template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212</TotalTime>
  <Words>1</Words>
  <Application>Microsoft Office PowerPoint</Application>
  <PresentationFormat>Presentación en pantalla (16:9)</PresentationFormat>
  <Paragraphs>1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Montserrat</vt:lpstr>
      <vt:lpstr>Roboto</vt:lpstr>
      <vt:lpstr>Aemelia template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THIS IS YOUR PRESENTATION TITLE</dc:title>
  <dc:creator>Juan Carlos Méndez Barquero</dc:creator>
  <cp:lastModifiedBy>Juan Carlos Méndez Barquero</cp:lastModifiedBy>
  <cp:revision>26</cp:revision>
  <dcterms:modified xsi:type="dcterms:W3CDTF">2016-11-08T16:08:46Z</dcterms:modified>
</cp:coreProperties>
</file>