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9" r:id="rId2"/>
  </p:sldIdLst>
  <p:sldSz cx="9144000" cy="5143500" type="screen16x9"/>
  <p:notesSz cx="6858000" cy="9144000"/>
  <p:embeddedFontLst>
    <p:embeddedFont>
      <p:font typeface="Montserrat" panose="020B0604020202020204" charset="0"/>
      <p:regular r:id="rId4"/>
      <p:bold r:id="rId5"/>
    </p:embeddedFont>
    <p:embeddedFont>
      <p:font typeface="Roboto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F6DAA4-82EF-4C44-ACB4-578AE88642A1}">
  <a:tblStyle styleId="{FCF6DAA4-82EF-4C44-ACB4-578AE88642A1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57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56614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815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2">
            <a:alphaModFix amt="20000"/>
          </a:blip>
          <a:srcRect t="30860" b="30860"/>
          <a:stretch/>
        </p:blipFill>
        <p:spPr>
          <a:xfrm>
            <a:off x="0" y="-1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699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1pPr>
            <a:lvl2pPr lvl="1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2pPr>
            <a:lvl3pPr lvl="2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3pPr>
            <a:lvl4pPr lvl="3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4pPr>
            <a:lvl5pPr lvl="4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5pPr>
            <a:lvl6pPr lvl="5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6pPr>
            <a:lvl7pPr lvl="6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7pPr>
            <a:lvl8pPr lvl="7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8pPr>
            <a:lvl9pPr lvl="8" algn="r" rtl="0">
              <a:spcBef>
                <a:spcPts val="0"/>
              </a:spcBef>
              <a:buClr>
                <a:srgbClr val="073763"/>
              </a:buClr>
              <a:buSzPct val="100000"/>
              <a:defRPr sz="4800">
                <a:solidFill>
                  <a:srgbClr val="073763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699" cy="784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SzPct val="100000"/>
              <a:buNone/>
              <a:defRPr sz="2400">
                <a:solidFill>
                  <a:srgbClr val="6FA8DC"/>
                </a:solidFill>
              </a:defRPr>
            </a:lvl1pPr>
            <a:lvl2pPr lvl="1" algn="r" rtl="0">
              <a:spcBef>
                <a:spcPts val="0"/>
              </a:spcBef>
              <a:buNone/>
              <a:defRPr>
                <a:solidFill>
                  <a:srgbClr val="6FA8DC"/>
                </a:solidFill>
              </a:defRPr>
            </a:lvl2pPr>
            <a:lvl3pPr lvl="2" algn="r" rtl="0">
              <a:spcBef>
                <a:spcPts val="0"/>
              </a:spcBef>
              <a:buNone/>
              <a:defRPr>
                <a:solidFill>
                  <a:srgbClr val="6FA8DC"/>
                </a:solidFill>
              </a:defRPr>
            </a:lvl3pPr>
            <a:lvl4pPr lvl="3" algn="r" rtl="0">
              <a:spcBef>
                <a:spcPts val="0"/>
              </a:spcBef>
              <a:buSzPct val="100000"/>
              <a:buNone/>
              <a:defRPr sz="2400">
                <a:solidFill>
                  <a:srgbClr val="6FA8DC"/>
                </a:solidFill>
              </a:defRPr>
            </a:lvl4pPr>
            <a:lvl5pPr lvl="4" algn="r" rtl="0">
              <a:spcBef>
                <a:spcPts val="0"/>
              </a:spcBef>
              <a:buClr>
                <a:srgbClr val="6FA8DC"/>
              </a:buClr>
              <a:buSzPct val="100000"/>
              <a:buNone/>
              <a:defRPr sz="2400">
                <a:solidFill>
                  <a:srgbClr val="6FA8DC"/>
                </a:solidFill>
              </a:defRPr>
            </a:lvl5pPr>
            <a:lvl6pPr lvl="5" algn="r" rtl="0">
              <a:spcBef>
                <a:spcPts val="0"/>
              </a:spcBef>
              <a:buClr>
                <a:srgbClr val="6FA8DC"/>
              </a:buClr>
              <a:buSzPct val="100000"/>
              <a:buNone/>
              <a:defRPr sz="2400">
                <a:solidFill>
                  <a:srgbClr val="6FA8DC"/>
                </a:solidFill>
              </a:defRPr>
            </a:lvl6pPr>
            <a:lvl7pPr lvl="6" algn="r" rtl="0">
              <a:spcBef>
                <a:spcPts val="0"/>
              </a:spcBef>
              <a:buClr>
                <a:srgbClr val="6FA8DC"/>
              </a:buClr>
              <a:buSzPct val="100000"/>
              <a:buNone/>
              <a:defRPr sz="2400">
                <a:solidFill>
                  <a:srgbClr val="6FA8DC"/>
                </a:solidFill>
              </a:defRPr>
            </a:lvl7pPr>
            <a:lvl8pPr lvl="7" algn="r" rtl="0">
              <a:spcBef>
                <a:spcPts val="0"/>
              </a:spcBef>
              <a:buClr>
                <a:srgbClr val="6FA8DC"/>
              </a:buClr>
              <a:buSzPct val="100000"/>
              <a:buNone/>
              <a:defRPr sz="2400">
                <a:solidFill>
                  <a:srgbClr val="6FA8DC"/>
                </a:solidFill>
              </a:defRPr>
            </a:lvl8pPr>
            <a:lvl9pPr lvl="8" algn="r" rtl="0">
              <a:spcBef>
                <a:spcPts val="0"/>
              </a:spcBef>
              <a:buClr>
                <a:srgbClr val="6FA8DC"/>
              </a:buClr>
              <a:buSzPct val="100000"/>
              <a:buNone/>
              <a:defRPr sz="2400">
                <a:solidFill>
                  <a:srgbClr val="6FA8DC"/>
                </a:solidFill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9FC5E8"/>
                </a:solidFill>
              </a:rPr>
              <a:t>‹Nº›</a:t>
            </a:fld>
            <a:endParaRPr lang="en">
              <a:solidFill>
                <a:srgbClr val="9FC5E8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2874625" y="484600"/>
            <a:ext cx="5561999" cy="420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FA8DC"/>
              </a:buClr>
              <a:buSzPct val="100000"/>
              <a:buFont typeface="Roboto"/>
              <a:buChar char="▸"/>
              <a:defRPr sz="3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480"/>
              </a:spcBef>
              <a:buClr>
                <a:srgbClr val="6FA8DC"/>
              </a:buClr>
              <a:buSzPct val="100000"/>
              <a:buFont typeface="Roboto"/>
              <a:buChar char="▹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480"/>
              </a:spcBef>
              <a:buClr>
                <a:srgbClr val="6FA8DC"/>
              </a:buClr>
              <a:buSzPct val="100000"/>
              <a:buFont typeface="Roboto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360"/>
              </a:spcBef>
              <a:buClr>
                <a:srgbClr val="6FA8DC"/>
              </a:buClr>
              <a:buSzPct val="100000"/>
              <a:buFont typeface="Roboto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360"/>
              </a:spcBef>
              <a:buClr>
                <a:srgbClr val="073763"/>
              </a:buClr>
              <a:buSzPct val="100000"/>
              <a:buFont typeface="Roboto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360"/>
              </a:spcBef>
              <a:buClr>
                <a:srgbClr val="073763"/>
              </a:buClr>
              <a:buSzPct val="100000"/>
              <a:buFont typeface="Roboto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360"/>
              </a:spcBef>
              <a:buClr>
                <a:srgbClr val="073763"/>
              </a:buClr>
              <a:buSzPct val="100000"/>
              <a:buFont typeface="Roboto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360"/>
              </a:spcBef>
              <a:buClr>
                <a:srgbClr val="073763"/>
              </a:buClr>
              <a:buSzPct val="100000"/>
              <a:buFont typeface="Roboto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360"/>
              </a:spcBef>
              <a:buClr>
                <a:srgbClr val="073763"/>
              </a:buClr>
              <a:buSzPct val="100000"/>
              <a:buFont typeface="Roboto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rPr>
              <a:t>‹Nº›</a:t>
            </a:fld>
            <a:endParaRPr lang="en" sz="9600" b="1">
              <a:solidFill>
                <a:srgbClr val="0B539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</a:t>
            </a:fld>
            <a:endParaRPr lang="en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93971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42" y="41372"/>
            <a:ext cx="3246658" cy="5037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9717" y="41372"/>
            <a:ext cx="3246657" cy="5037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m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</Words>
  <Application>Microsoft Office PowerPoint</Application>
  <PresentationFormat>Presentación en pantalla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Montserrat</vt:lpstr>
      <vt:lpstr>Roboto</vt:lpstr>
      <vt:lpstr>Aemelia template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Juan Carlos Méndez Barquero</dc:creator>
  <cp:lastModifiedBy>Juan Carlos Méndez Barquero</cp:lastModifiedBy>
  <cp:revision>26</cp:revision>
  <dcterms:modified xsi:type="dcterms:W3CDTF">2016-11-08T16:08:46Z</dcterms:modified>
</cp:coreProperties>
</file>