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90" r:id="rId2"/>
    <p:sldId id="291" r:id="rId3"/>
    <p:sldId id="292" r:id="rId4"/>
    <p:sldId id="293" r:id="rId5"/>
    <p:sldId id="289" r:id="rId6"/>
    <p:sldId id="294" r:id="rId7"/>
    <p:sldId id="295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F6DAA4-82EF-4C44-ACB4-578AE88642A1}">
  <a:tblStyle styleId="{FCF6DAA4-82EF-4C44-ACB4-578AE88642A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661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3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37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82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97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65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‹Nº›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‹Nº›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‹Nº›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004709" y="2970617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2000" dirty="0" smtClean="0"/>
              <a:t>A GUIDE TO EFFECTIVE PRACTICES FOR RCM MEMBER COUNTRIES</a:t>
            </a:r>
            <a:endParaRPr lang="en" sz="2000" dirty="0"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004708" y="3834285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1600" b="1" dirty="0" smtClean="0"/>
              <a:t>Protection </a:t>
            </a:r>
            <a:r>
              <a:rPr lang="es-CR" sz="1600" b="1" dirty="0" err="1" smtClean="0"/>
              <a:t>for</a:t>
            </a:r>
            <a:r>
              <a:rPr lang="es-CR" sz="1600" b="1" dirty="0" smtClean="0"/>
              <a:t> </a:t>
            </a:r>
            <a:r>
              <a:rPr lang="es-CR" sz="1600" b="1" dirty="0" err="1" smtClean="0"/>
              <a:t>persons</a:t>
            </a:r>
            <a:r>
              <a:rPr lang="es-CR" sz="1600" b="1" dirty="0" smtClean="0"/>
              <a:t> moving </a:t>
            </a:r>
            <a:r>
              <a:rPr lang="es-CR" sz="1600" b="1" dirty="0" err="1" smtClean="0"/>
              <a:t>across</a:t>
            </a:r>
            <a:r>
              <a:rPr lang="es-CR" sz="1600" b="1" dirty="0" smtClean="0"/>
              <a:t> </a:t>
            </a:r>
            <a:r>
              <a:rPr lang="es-CR" sz="1600" b="1" dirty="0" err="1" smtClean="0"/>
              <a:t>borders</a:t>
            </a:r>
            <a:r>
              <a:rPr lang="es-CR" sz="1600" b="1" dirty="0" smtClean="0"/>
              <a:t> in </a:t>
            </a:r>
            <a:r>
              <a:rPr lang="es-CR" sz="1600" b="1" dirty="0" err="1" smtClean="0"/>
              <a:t>the</a:t>
            </a:r>
            <a:r>
              <a:rPr lang="es-CR" sz="1600" b="1" dirty="0" smtClean="0"/>
              <a:t> </a:t>
            </a:r>
            <a:r>
              <a:rPr lang="es-CR" sz="1600" b="1" dirty="0" err="1" smtClean="0"/>
              <a:t>context</a:t>
            </a:r>
            <a:r>
              <a:rPr lang="es-CR" sz="1600" b="1" dirty="0" smtClean="0"/>
              <a:t> of </a:t>
            </a:r>
            <a:r>
              <a:rPr lang="es-CR" sz="1600" b="1" dirty="0" err="1" smtClean="0"/>
              <a:t>disasters</a:t>
            </a:r>
            <a:endParaRPr lang="en" sz="1600" b="1"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1619" r="1"/>
          <a:stretch/>
        </p:blipFill>
        <p:spPr>
          <a:xfrm>
            <a:off x="4656286" y="2043466"/>
            <a:ext cx="2252188" cy="9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2505" r="6227"/>
          <a:stretch/>
        </p:blipFill>
        <p:spPr>
          <a:xfrm>
            <a:off x="6908474" y="2040986"/>
            <a:ext cx="1650676" cy="9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39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9665">
            <a:off x="223034" y="351790"/>
            <a:ext cx="2702962" cy="419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268" name="Shape 268"/>
          <p:cNvSpPr txBox="1">
            <a:spLocks noGrp="1"/>
          </p:cNvSpPr>
          <p:nvPr>
            <p:ph type="title" idx="4294967295"/>
          </p:nvPr>
        </p:nvSpPr>
        <p:spPr>
          <a:xfrm>
            <a:off x="-16239" y="2173028"/>
            <a:ext cx="1712913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LÍNEA DE TIEMPO</a:t>
            </a:r>
            <a:endParaRPr lang="en" dirty="0"/>
          </a:p>
        </p:txBody>
      </p:sp>
      <p:sp>
        <p:nvSpPr>
          <p:cNvPr id="270" name="Shape 270"/>
          <p:cNvSpPr/>
          <p:nvPr/>
        </p:nvSpPr>
        <p:spPr>
          <a:xfrm>
            <a:off x="2105248" y="2284799"/>
            <a:ext cx="7038752" cy="745479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381693" y="1846648"/>
            <a:ext cx="2052084" cy="2098627"/>
          </a:xfrm>
          <a:prstGeom prst="ellipse">
            <a:avLst/>
          </a:prstGeom>
          <a:solidFill>
            <a:srgbClr val="6FA8DC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RCM XIX Vice-Ministerial Meeting on 26-27 June </a:t>
            </a:r>
            <a:r>
              <a:rPr lang="en-US" sz="1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2014, Managua</a:t>
            </a:r>
            <a:endParaRPr lang="en" sz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Roboto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540103" y="1846650"/>
            <a:ext cx="1983987" cy="2098625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1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Regional Workshop on Temporary Protection Status and/or Humanitarian Visas in Situations of </a:t>
            </a:r>
            <a:r>
              <a:rPr lang="en-US" sz="11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Disaster, 10-11 February</a:t>
            </a:r>
          </a:p>
          <a:p>
            <a:pPr lvl="0" algn="ctr"/>
            <a:r>
              <a:rPr lang="en-US" sz="11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San José </a:t>
            </a:r>
            <a:endParaRPr lang="en" sz="1100" dirty="0">
              <a:solidFill>
                <a:schemeClr val="bg1"/>
              </a:solidFill>
              <a:latin typeface="Montserrat"/>
              <a:ea typeface="Montserrat"/>
              <a:cs typeface="Montserrat"/>
              <a:sym typeface="Roboto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609868" y="1932306"/>
            <a:ext cx="1956391" cy="2012969"/>
          </a:xfrm>
          <a:prstGeom prst="ellipse">
            <a:avLst/>
          </a:prstGeom>
          <a:solidFill>
            <a:srgbClr val="0B5394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2015-2016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Comments and observations by RCM member countries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Roboto"/>
              </a:rPr>
              <a:t>Drafted by the Nansen Initiative</a:t>
            </a:r>
            <a:endParaRPr lang="en" sz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Robo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1065165"/>
            <a:ext cx="2105248" cy="332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6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109075" y="2019174"/>
            <a:ext cx="1909199" cy="155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/>
            <a:r>
              <a:rPr lang="en-US" sz="1100" b="0" dirty="0"/>
              <a:t>Regional Workshop on Temporary Protection Status and/or Humanitarian Visas in Situations of Disaster, 10-11 February</a:t>
            </a:r>
            <a:br>
              <a:rPr lang="en-US" sz="1100" b="0" dirty="0"/>
            </a:br>
            <a:r>
              <a:rPr lang="en-US" sz="1100" b="0" dirty="0"/>
              <a:t>San José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49" y="14108"/>
            <a:ext cx="7049106" cy="512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FC5E8"/>
                </a:solidFill>
              </a:rPr>
              <a:t>4</a:t>
            </a:fld>
            <a:endParaRPr lang="en">
              <a:solidFill>
                <a:srgbClr val="9FC5E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5" y="772423"/>
            <a:ext cx="5869994" cy="387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33" y="772423"/>
            <a:ext cx="2896251" cy="187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33" y="2764725"/>
            <a:ext cx="2883287" cy="188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49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5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3" y="586309"/>
            <a:ext cx="2802050" cy="434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511" y="586308"/>
            <a:ext cx="2767500" cy="428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88" y="586308"/>
            <a:ext cx="2891589" cy="428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1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9717"/>
          </a:xfrm>
          <a:prstGeom prst="rect">
            <a:avLst/>
          </a:prstGeom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832550" y="3458136"/>
            <a:ext cx="4887977" cy="10868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s-CR" sz="1600" b="0" dirty="0" smtClean="0"/>
              <a:t>PART I</a:t>
            </a:r>
            <a:br>
              <a:rPr lang="es-CR" sz="1600" b="0" dirty="0" smtClean="0"/>
            </a:br>
            <a:r>
              <a:rPr lang="es-CR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  <a:t>General </a:t>
            </a:r>
            <a:r>
              <a:rPr lang="es-CR" sz="1600" dirty="0" err="1" smtClean="0">
                <a:solidFill>
                  <a:srgbClr val="6FA8DC"/>
                </a:solidFill>
                <a:latin typeface="Roboto"/>
                <a:ea typeface="Roboto"/>
                <a:cs typeface="Roboto"/>
                <a:sym typeface="Roboto"/>
              </a:rPr>
              <a:t>provisions</a:t>
            </a:r>
            <a:r>
              <a:rPr lang="es-CR" sz="1600" b="0" dirty="0" smtClean="0"/>
              <a:t>	</a:t>
            </a:r>
            <a:br>
              <a:rPr lang="es-CR" sz="1600" b="0" dirty="0" smtClean="0"/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 smtClean="0"/>
              <a:t>PART II </a:t>
            </a:r>
            <a:br>
              <a:rPr lang="es-CR" sz="1600" b="0" dirty="0" smtClean="0"/>
            </a:br>
            <a:r>
              <a:rPr lang="en-US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Protection of foreigners from disaster-affected countries on humanitarian grounds</a:t>
            </a: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 smtClean="0"/>
              <a:t>PART III</a:t>
            </a:r>
            <a:br>
              <a:rPr lang="es-CR" sz="1600" b="0" dirty="0" smtClean="0"/>
            </a:br>
            <a:r>
              <a:rPr lang="en-US" sz="160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P</a:t>
            </a:r>
            <a:r>
              <a:rPr lang="en-US" sz="160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rotection of foreign migrants living in or transiting through a disaster-affected country</a:t>
            </a:r>
            <a: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/>
            </a:r>
            <a:br>
              <a:rPr lang="es-CR" sz="1600" b="0" dirty="0">
                <a:solidFill>
                  <a:srgbClr val="6FA8DC"/>
                </a:solidFill>
                <a:latin typeface="Roboto"/>
                <a:ea typeface="Roboto"/>
                <a:cs typeface="Roboto"/>
              </a:rPr>
            </a:br>
            <a:r>
              <a:rPr lang="es-CR" sz="1600" b="0" dirty="0"/>
              <a:t/>
            </a:r>
            <a:br>
              <a:rPr lang="es-CR" sz="1600" b="0" dirty="0"/>
            </a:br>
            <a:r>
              <a:rPr lang="es-CR" sz="1600" b="0" dirty="0" smtClean="0"/>
              <a:t/>
            </a:r>
            <a:br>
              <a:rPr lang="es-CR" sz="1600" b="0" dirty="0" smtClean="0"/>
            </a:br>
            <a:r>
              <a:rPr lang="es-CR" sz="1600" b="0" dirty="0" smtClean="0"/>
              <a:t>PART IV</a:t>
            </a:r>
            <a:br>
              <a:rPr lang="es-CR" sz="1600" b="0" dirty="0" smtClean="0"/>
            </a:br>
            <a:r>
              <a:rPr lang="es-CR" sz="1600" dirty="0" err="1">
                <a:solidFill>
                  <a:srgbClr val="6FA8DC"/>
                </a:solidFill>
                <a:latin typeface="Roboto"/>
                <a:ea typeface="Roboto"/>
                <a:cs typeface="Roboto"/>
              </a:rPr>
              <a:t>C</a:t>
            </a:r>
            <a:r>
              <a:rPr lang="es-CR" sz="1600" dirty="0" err="1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ooperation</a:t>
            </a:r>
            <a:r>
              <a:rPr lang="es-CR" sz="1600" b="0" dirty="0" smtClean="0">
                <a:solidFill>
                  <a:srgbClr val="6FA8D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s-CR" sz="1600" b="0" dirty="0" smtClean="0"/>
              <a:t>   </a:t>
            </a:r>
            <a:endParaRPr lang="en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9665">
            <a:off x="451114" y="175370"/>
            <a:ext cx="3148470" cy="488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7</a:t>
            </a:fld>
            <a:endParaRPr lang="en">
              <a:solidFill>
                <a:srgbClr val="073763"/>
              </a:solidFill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ctrTitle" idx="4294967295"/>
          </p:nvPr>
        </p:nvSpPr>
        <p:spPr>
          <a:xfrm>
            <a:off x="3071794" y="2073941"/>
            <a:ext cx="55713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600" dirty="0" smtClean="0">
                <a:solidFill>
                  <a:srgbClr val="9FC5E8"/>
                </a:solidFill>
              </a:rPr>
              <a:t>THANK YOU!</a:t>
            </a:r>
            <a:endParaRPr lang="en" sz="6600" dirty="0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92</Words>
  <Application>Microsoft Office PowerPoint</Application>
  <PresentationFormat>Presentación en pantalla (16:9)</PresentationFormat>
  <Paragraphs>19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Montserrat</vt:lpstr>
      <vt:lpstr>Roboto</vt:lpstr>
      <vt:lpstr>Arial</vt:lpstr>
      <vt:lpstr>Aemelia template</vt:lpstr>
      <vt:lpstr>A GUIDE TO EFFECTIVE PRACTICES FOR RCM MEMBER COUNTRIES</vt:lpstr>
      <vt:lpstr>LÍNEA DE TIEMPO</vt:lpstr>
      <vt:lpstr>Regional Workshop on Temporary Protection Status and/or Humanitarian Visas in Situations of Disaster, 10-11 February San José </vt:lpstr>
      <vt:lpstr>Presentación de PowerPoint</vt:lpstr>
      <vt:lpstr>Presentación de PowerPoint</vt:lpstr>
      <vt:lpstr>PART I General provisions   PART II  Protection of foreigners from disaster-affected countries on humanitarian grounds   PART III Protection of foreign migrants living in or transiting through a disaster-affected country   PART IV Cooperation   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Juan Carlos Méndez Barquero</dc:creator>
  <cp:lastModifiedBy>Juan Carlos Méndez Barquero</cp:lastModifiedBy>
  <cp:revision>23</cp:revision>
  <dcterms:modified xsi:type="dcterms:W3CDTF">2016-06-09T00:47:50Z</dcterms:modified>
</cp:coreProperties>
</file>