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embeddings/oleObject1.bin" ContentType="application/vnd.openxmlformats-officedocument.oleObject"/>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2" r:id="rId2"/>
    <p:sldId id="263" r:id="rId3"/>
    <p:sldId id="270" r:id="rId4"/>
    <p:sldId id="264" r:id="rId5"/>
    <p:sldId id="266" r:id="rId6"/>
    <p:sldId id="267" r:id="rId7"/>
    <p:sldId id="268" r:id="rId8"/>
    <p:sldId id="269" r:id="rId9"/>
    <p:sldId id="272" r:id="rId10"/>
    <p:sldId id="273" r:id="rId11"/>
    <p:sldId id="274" r:id="rId12"/>
    <p:sldId id="275" r:id="rId13"/>
    <p:sldId id="27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2" d="100"/>
          <a:sy n="142" d="100"/>
        </p:scale>
        <p:origin x="-156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GT" b="1" dirty="0" smtClean="0">
                <a:solidFill>
                  <a:schemeClr val="tx1"/>
                </a:solidFill>
              </a:rPr>
              <a:t>Purposes</a:t>
            </a:r>
            <a:r>
              <a:rPr lang="es-GT" b="1" baseline="0" dirty="0" smtClean="0">
                <a:solidFill>
                  <a:schemeClr val="tx1"/>
                </a:solidFill>
              </a:rPr>
              <a:t> of the Calls </a:t>
            </a:r>
            <a:endParaRPr lang="es-GT" b="1" dirty="0">
              <a:solidFill>
                <a:schemeClr val="tx1"/>
              </a:solidFill>
            </a:endParaRPr>
          </a:p>
        </c:rich>
      </c:tx>
      <c:layout/>
      <c:overlay val="0"/>
      <c:spPr>
        <a:noFill/>
        <a:ln>
          <a:noFill/>
        </a:ln>
        <a:effectLst/>
      </c:spPr>
    </c:title>
    <c:autoTitleDeleted val="0"/>
    <c:plotArea>
      <c:layout>
        <c:manualLayout>
          <c:layoutTarget val="inner"/>
          <c:xMode val="edge"/>
          <c:yMode val="edge"/>
          <c:x val="0.343007217847769"/>
          <c:y val="0.231898148148148"/>
          <c:w val="0.366763560804899"/>
          <c:h val="0.611272601341499"/>
        </c:manualLayout>
      </c:layout>
      <c:pieChart>
        <c:varyColors val="1"/>
        <c:ser>
          <c:idx val="0"/>
          <c:order val="0"/>
          <c:tx>
            <c:strRef>
              <c:f>'[Plantilla METRICAS MINEX al 31 de Octubre 2016 (2).xlsx]Idioma'!$B$20</c:f>
              <c:strCache>
                <c:ptCount val="1"/>
                <c:pt idx="0">
                  <c:v>Tipificaciones</c:v>
                </c:pt>
              </c:strCache>
            </c:strRef>
          </c:tx>
          <c:spPr>
            <a:scene3d>
              <a:camera prst="orthographicFront"/>
              <a:lightRig rig="threePt" dir="t"/>
            </a:scene3d>
            <a:sp3d>
              <a:bevelT/>
            </a:sp3d>
          </c:spPr>
          <c:dPt>
            <c:idx val="0"/>
            <c:bubble3D val="0"/>
            <c:spPr>
              <a:solidFill>
                <a:srgbClr val="008080"/>
              </a:solidFill>
              <a:ln w="19050">
                <a:solidFill>
                  <a:schemeClr val="lt1"/>
                </a:solid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0BB8-4DA4-ADC1-B4FDA454B054}"/>
              </c:ext>
            </c:extLst>
          </c:dPt>
          <c:dPt>
            <c:idx val="1"/>
            <c:bubble3D val="0"/>
            <c:spPr>
              <a:solidFill>
                <a:srgbClr val="00B050"/>
              </a:solidFill>
              <a:ln w="19050">
                <a:solidFill>
                  <a:schemeClr val="lt1"/>
                </a:solid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3-0BB8-4DA4-ADC1-B4FDA454B054}"/>
              </c:ext>
            </c:extLst>
          </c:dPt>
          <c:dPt>
            <c:idx val="2"/>
            <c:bubble3D val="0"/>
            <c:spPr>
              <a:solidFill>
                <a:srgbClr val="FFC000"/>
              </a:solidFill>
              <a:ln w="19050">
                <a:solidFill>
                  <a:schemeClr val="lt1"/>
                </a:solid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5-0BB8-4DA4-ADC1-B4FDA454B054}"/>
              </c:ext>
            </c:extLst>
          </c:dPt>
          <c:dPt>
            <c:idx val="3"/>
            <c:bubble3D val="0"/>
            <c:spPr>
              <a:solidFill>
                <a:srgbClr val="FF0000"/>
              </a:solidFill>
              <a:ln w="19050">
                <a:solidFill>
                  <a:schemeClr val="lt1"/>
                </a:solid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7-0BB8-4DA4-ADC1-B4FDA454B054}"/>
              </c:ext>
            </c:extLst>
          </c:dPt>
          <c:dLbls>
            <c:dLbl>
              <c:idx val="0"/>
              <c:layout>
                <c:manualLayout>
                  <c:x val="0.00604943132108476"/>
                  <c:y val="-0.0408103674540683"/>
                </c:manualLayout>
              </c:layout>
              <c:showLegendKey val="0"/>
              <c:showVal val="1"/>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BB8-4DA4-ADC1-B4FDA454B054}"/>
                </c:ext>
              </c:extLst>
            </c:dLbl>
            <c:dLbl>
              <c:idx val="1"/>
              <c:layout>
                <c:manualLayout>
                  <c:x val="0.0135021872265967"/>
                  <c:y val="-0.0206969962088072"/>
                </c:manualLayout>
              </c:layout>
              <c:showLegendKey val="0"/>
              <c:showVal val="1"/>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BB8-4DA4-ADC1-B4FDA454B054}"/>
                </c:ext>
              </c:extLst>
            </c:dLbl>
            <c:dLbl>
              <c:idx val="2"/>
              <c:layout>
                <c:manualLayout>
                  <c:x val="-0.0136480752405949"/>
                  <c:y val="0.0258672353455818"/>
                </c:manualLayout>
              </c:layout>
              <c:showLegendKey val="0"/>
              <c:showVal val="1"/>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BB8-4DA4-ADC1-B4FDA454B054}"/>
                </c:ext>
              </c:extLst>
            </c:dLbl>
            <c:dLbl>
              <c:idx val="3"/>
              <c:layout>
                <c:manualLayout>
                  <c:x val="0.122282370953631"/>
                  <c:y val="0.010362715077282"/>
                </c:manualLayout>
              </c:layout>
              <c:showLegendKey val="0"/>
              <c:showVal val="1"/>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BB8-4DA4-ADC1-B4FDA454B05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E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'[Plantilla METRICAS MINEX al 31 de Octubre 2016 (2).xlsx]Idioma'!$A$21:$A$24</c:f>
              <c:strCache>
                <c:ptCount val="4"/>
                <c:pt idx="0">
                  <c:v>DOCUMENTACIÓN</c:v>
                </c:pt>
                <c:pt idx="1">
                  <c:v>OTROS</c:v>
                </c:pt>
                <c:pt idx="2">
                  <c:v>CITAS</c:v>
                </c:pt>
                <c:pt idx="3">
                  <c:v>ASISTENCIA Y PROTECCIÓN CONSULAR</c:v>
                </c:pt>
              </c:strCache>
            </c:strRef>
          </c:cat>
          <c:val>
            <c:numRef>
              <c:f>'[Plantilla METRICAS MINEX al 31 de Octubre 2016 (2).xlsx]Idioma'!$B$21:$B$24</c:f>
              <c:numCache>
                <c:formatCode>General</c:formatCode>
                <c:ptCount val="4"/>
                <c:pt idx="0">
                  <c:v>21265.0</c:v>
                </c:pt>
                <c:pt idx="1">
                  <c:v>11968.0</c:v>
                </c:pt>
                <c:pt idx="2">
                  <c:v>6146.0</c:v>
                </c:pt>
                <c:pt idx="3">
                  <c:v>3407.0</c:v>
                </c:pt>
              </c:numCache>
            </c:numRef>
          </c:val>
          <c:extLst xmlns:c16r2="http://schemas.microsoft.com/office/drawing/2015/06/chart">
            <c:ext xmlns:c16="http://schemas.microsoft.com/office/drawing/2014/chart" uri="{C3380CC4-5D6E-409C-BE32-E72D297353CC}">
              <c16:uniqueId val="{00000008-0BB8-4DA4-ADC1-B4FDA454B05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S"/>
        </a:p>
      </c:txPr>
    </c:legend>
    <c:plotVisOnly val="1"/>
    <c:dispBlanksAs val="gap"/>
    <c:showDLblsOverMax val="0"/>
  </c:chart>
  <c:spPr>
    <a:noFill/>
    <a:ln w="9525" cap="flat" cmpd="sng" algn="ctr">
      <a:noFill/>
      <a:round/>
    </a:ln>
    <a:effectLst/>
  </c:spPr>
  <c:txPr>
    <a:bodyPr/>
    <a:lstStyle/>
    <a:p>
      <a:pPr>
        <a:defRPr/>
      </a:pPr>
      <a:endParaRPr lang="es-ES"/>
    </a:p>
  </c:txPr>
  <c:externalData r:id="rId1">
    <c:autoUpdate val="0"/>
  </c:externalData>
</c:chartSpace>
</file>

<file path=ppt/diagrams/_rels/data4.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EE8C4F-0753-4500-8D6D-B6F984AB0A6C}"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GT"/>
        </a:p>
      </dgm:t>
    </dgm:pt>
    <dgm:pt modelId="{A535D79F-AC13-4513-A1EF-271A0F1791BB}">
      <dgm:prSet phldrT="[Texto]"/>
      <dgm:spPr/>
      <dgm:t>
        <a:bodyPr/>
        <a:lstStyle/>
        <a:p>
          <a:r>
            <a:rPr lang="en-GB" b="1" noProof="0" dirty="0" smtClean="0"/>
            <a:t>Public Prosecutor’s Office</a:t>
          </a:r>
          <a:endParaRPr lang="en-GB" b="1" noProof="0" dirty="0"/>
        </a:p>
      </dgm:t>
    </dgm:pt>
    <dgm:pt modelId="{3E074322-F866-4A5C-A619-3B20BCA6C2C4}" type="parTrans" cxnId="{3C803F27-0A0F-44E0-9552-B97299D942D0}">
      <dgm:prSet/>
      <dgm:spPr/>
      <dgm:t>
        <a:bodyPr/>
        <a:lstStyle/>
        <a:p>
          <a:endParaRPr lang="es-GT" b="1"/>
        </a:p>
      </dgm:t>
    </dgm:pt>
    <dgm:pt modelId="{E15E1BF3-43F0-4707-BDB6-A5FDF09CA5B4}" type="sibTrans" cxnId="{3C803F27-0A0F-44E0-9552-B97299D942D0}">
      <dgm:prSet/>
      <dgm:spPr/>
      <dgm:t>
        <a:bodyPr/>
        <a:lstStyle/>
        <a:p>
          <a:endParaRPr lang="es-GT" b="1"/>
        </a:p>
      </dgm:t>
    </dgm:pt>
    <dgm:pt modelId="{73E6D740-FA2C-4515-99EE-0AE5D3E75CDB}">
      <dgm:prSet phldrT="[Texto]"/>
      <dgm:spPr/>
      <dgm:t>
        <a:bodyPr/>
        <a:lstStyle/>
        <a:p>
          <a:r>
            <a:rPr lang="en-GB" b="1" noProof="0" dirty="0" smtClean="0"/>
            <a:t>Forensic Anthropology Foundation of Guatemala</a:t>
          </a:r>
          <a:endParaRPr lang="en-GB" b="1" noProof="0" dirty="0"/>
        </a:p>
      </dgm:t>
    </dgm:pt>
    <dgm:pt modelId="{829D2CBC-9513-4981-BBB3-83752078132E}" type="parTrans" cxnId="{19C20E86-B4B1-4663-BE3E-BFC4FE274471}">
      <dgm:prSet/>
      <dgm:spPr/>
      <dgm:t>
        <a:bodyPr/>
        <a:lstStyle/>
        <a:p>
          <a:endParaRPr lang="es-GT" b="1"/>
        </a:p>
      </dgm:t>
    </dgm:pt>
    <dgm:pt modelId="{3895B94B-A8BD-41B9-93F7-3B00F6BCA287}" type="sibTrans" cxnId="{19C20E86-B4B1-4663-BE3E-BFC4FE274471}">
      <dgm:prSet/>
      <dgm:spPr/>
      <dgm:t>
        <a:bodyPr/>
        <a:lstStyle/>
        <a:p>
          <a:endParaRPr lang="es-GT" b="1"/>
        </a:p>
      </dgm:t>
    </dgm:pt>
    <dgm:pt modelId="{68799601-D947-4C1A-A94B-828A9CD5DF96}">
      <dgm:prSet phldrT="[Texto]"/>
      <dgm:spPr/>
      <dgm:t>
        <a:bodyPr/>
        <a:lstStyle/>
        <a:p>
          <a:r>
            <a:rPr lang="en-GB" b="1" noProof="0" dirty="0" smtClean="0"/>
            <a:t>Mariano Gálvez University of Guatemala</a:t>
          </a:r>
          <a:endParaRPr lang="en-GB" b="1" noProof="0" dirty="0"/>
        </a:p>
      </dgm:t>
    </dgm:pt>
    <dgm:pt modelId="{A68F3D29-0F64-4083-BECD-9C3973DA6D3A}" type="parTrans" cxnId="{929168C8-50C7-43DC-B60C-9299CEAE57A3}">
      <dgm:prSet/>
      <dgm:spPr/>
      <dgm:t>
        <a:bodyPr/>
        <a:lstStyle/>
        <a:p>
          <a:endParaRPr lang="es-GT" b="1"/>
        </a:p>
      </dgm:t>
    </dgm:pt>
    <dgm:pt modelId="{8EEC099D-FC90-4DDE-8DE7-85796B45CEA8}" type="sibTrans" cxnId="{929168C8-50C7-43DC-B60C-9299CEAE57A3}">
      <dgm:prSet/>
      <dgm:spPr/>
      <dgm:t>
        <a:bodyPr/>
        <a:lstStyle/>
        <a:p>
          <a:endParaRPr lang="es-GT" b="1"/>
        </a:p>
      </dgm:t>
    </dgm:pt>
    <dgm:pt modelId="{365670FF-BBA8-40F8-8634-3EAEB17CC809}">
      <dgm:prSet/>
      <dgm:spPr/>
      <dgm:t>
        <a:bodyPr/>
        <a:lstStyle/>
        <a:p>
          <a:r>
            <a:rPr lang="en-GB" b="1" noProof="0" dirty="0" smtClean="0"/>
            <a:t>National Institute of Forensic Science of Guatemala -INACIF</a:t>
          </a:r>
          <a:endParaRPr lang="en-GB" b="1" noProof="0" dirty="0"/>
        </a:p>
      </dgm:t>
    </dgm:pt>
    <dgm:pt modelId="{EC5F9A43-AE67-42CB-B183-122DD9B5C3B6}" type="parTrans" cxnId="{2867ECDB-28A0-413A-AF4A-39B5F707E5D8}">
      <dgm:prSet/>
      <dgm:spPr/>
      <dgm:t>
        <a:bodyPr/>
        <a:lstStyle/>
        <a:p>
          <a:endParaRPr lang="es-GT" b="1"/>
        </a:p>
      </dgm:t>
    </dgm:pt>
    <dgm:pt modelId="{1A4942AB-242A-49BC-B7B3-AFCAFCE3194E}" type="sibTrans" cxnId="{2867ECDB-28A0-413A-AF4A-39B5F707E5D8}">
      <dgm:prSet/>
      <dgm:spPr/>
      <dgm:t>
        <a:bodyPr/>
        <a:lstStyle/>
        <a:p>
          <a:endParaRPr lang="es-GT" b="1"/>
        </a:p>
      </dgm:t>
    </dgm:pt>
    <dgm:pt modelId="{3D674C40-2010-4166-9125-66B83D8EDC7E}">
      <dgm:prSet phldrT="[Texto]"/>
      <dgm:spPr/>
      <dgm:t>
        <a:bodyPr/>
        <a:lstStyle/>
        <a:p>
          <a:r>
            <a:rPr lang="en-GB" b="1" noProof="0" dirty="0" smtClean="0"/>
            <a:t>Ministry of Foreign Affairs</a:t>
          </a:r>
          <a:endParaRPr lang="en-GB" b="1" noProof="0" dirty="0"/>
        </a:p>
      </dgm:t>
    </dgm:pt>
    <dgm:pt modelId="{776C9B9D-E1B8-4883-9F66-6ED01E1F149A}" type="parTrans" cxnId="{961AFF6A-E799-4DAB-BD7A-06283DC51459}">
      <dgm:prSet/>
      <dgm:spPr/>
      <dgm:t>
        <a:bodyPr/>
        <a:lstStyle/>
        <a:p>
          <a:endParaRPr lang="es-GT" b="1"/>
        </a:p>
      </dgm:t>
    </dgm:pt>
    <dgm:pt modelId="{BF352A50-0119-4D65-A301-3A029F9320E3}" type="sibTrans" cxnId="{961AFF6A-E799-4DAB-BD7A-06283DC51459}">
      <dgm:prSet/>
      <dgm:spPr/>
      <dgm:t>
        <a:bodyPr/>
        <a:lstStyle/>
        <a:p>
          <a:endParaRPr lang="es-GT" b="1"/>
        </a:p>
      </dgm:t>
    </dgm:pt>
    <dgm:pt modelId="{C80CB9BB-3265-49A0-A96F-9C909E3049D3}" type="pres">
      <dgm:prSet presAssocID="{5CEE8C4F-0753-4500-8D6D-B6F984AB0A6C}" presName="Name0" presStyleCnt="0">
        <dgm:presLayoutVars>
          <dgm:dir/>
          <dgm:resizeHandles val="exact"/>
        </dgm:presLayoutVars>
      </dgm:prSet>
      <dgm:spPr/>
      <dgm:t>
        <a:bodyPr/>
        <a:lstStyle/>
        <a:p>
          <a:endParaRPr lang="es-GT"/>
        </a:p>
      </dgm:t>
    </dgm:pt>
    <dgm:pt modelId="{62475EF4-193F-43B7-9CF4-49805DEFCB66}" type="pres">
      <dgm:prSet presAssocID="{3D674C40-2010-4166-9125-66B83D8EDC7E}" presName="Name5" presStyleLbl="vennNode1" presStyleIdx="0" presStyleCnt="5">
        <dgm:presLayoutVars>
          <dgm:bulletEnabled val="1"/>
        </dgm:presLayoutVars>
      </dgm:prSet>
      <dgm:spPr/>
      <dgm:t>
        <a:bodyPr/>
        <a:lstStyle/>
        <a:p>
          <a:endParaRPr lang="es-GT"/>
        </a:p>
      </dgm:t>
    </dgm:pt>
    <dgm:pt modelId="{76A863AB-0601-4A65-8963-6FCCB3F839C0}" type="pres">
      <dgm:prSet presAssocID="{BF352A50-0119-4D65-A301-3A029F9320E3}" presName="space" presStyleCnt="0"/>
      <dgm:spPr/>
    </dgm:pt>
    <dgm:pt modelId="{25860BB4-61FD-49D8-A9DC-CCE9D0451F61}" type="pres">
      <dgm:prSet presAssocID="{A535D79F-AC13-4513-A1EF-271A0F1791BB}" presName="Name5" presStyleLbl="vennNode1" presStyleIdx="1" presStyleCnt="5">
        <dgm:presLayoutVars>
          <dgm:bulletEnabled val="1"/>
        </dgm:presLayoutVars>
      </dgm:prSet>
      <dgm:spPr/>
      <dgm:t>
        <a:bodyPr/>
        <a:lstStyle/>
        <a:p>
          <a:endParaRPr lang="es-GT"/>
        </a:p>
      </dgm:t>
    </dgm:pt>
    <dgm:pt modelId="{3260434E-63B5-4550-98A7-4B00464ED979}" type="pres">
      <dgm:prSet presAssocID="{E15E1BF3-43F0-4707-BDB6-A5FDF09CA5B4}" presName="space" presStyleCnt="0"/>
      <dgm:spPr/>
    </dgm:pt>
    <dgm:pt modelId="{1C279A62-58D2-48F8-8FA6-0BE997ED3A5B}" type="pres">
      <dgm:prSet presAssocID="{73E6D740-FA2C-4515-99EE-0AE5D3E75CDB}" presName="Name5" presStyleLbl="vennNode1" presStyleIdx="2" presStyleCnt="5">
        <dgm:presLayoutVars>
          <dgm:bulletEnabled val="1"/>
        </dgm:presLayoutVars>
      </dgm:prSet>
      <dgm:spPr/>
      <dgm:t>
        <a:bodyPr/>
        <a:lstStyle/>
        <a:p>
          <a:endParaRPr lang="es-GT"/>
        </a:p>
      </dgm:t>
    </dgm:pt>
    <dgm:pt modelId="{0AE2A349-7E5C-4AAE-AA9D-690ECB29F528}" type="pres">
      <dgm:prSet presAssocID="{3895B94B-A8BD-41B9-93F7-3B00F6BCA287}" presName="space" presStyleCnt="0"/>
      <dgm:spPr/>
    </dgm:pt>
    <dgm:pt modelId="{AC3A24C2-D167-4E04-B5CF-30DA17DF0874}" type="pres">
      <dgm:prSet presAssocID="{68799601-D947-4C1A-A94B-828A9CD5DF96}" presName="Name5" presStyleLbl="vennNode1" presStyleIdx="3" presStyleCnt="5">
        <dgm:presLayoutVars>
          <dgm:bulletEnabled val="1"/>
        </dgm:presLayoutVars>
      </dgm:prSet>
      <dgm:spPr/>
      <dgm:t>
        <a:bodyPr/>
        <a:lstStyle/>
        <a:p>
          <a:endParaRPr lang="es-GT"/>
        </a:p>
      </dgm:t>
    </dgm:pt>
    <dgm:pt modelId="{095F7F02-B535-4EB2-93F3-C623888CE96E}" type="pres">
      <dgm:prSet presAssocID="{8EEC099D-FC90-4DDE-8DE7-85796B45CEA8}" presName="space" presStyleCnt="0"/>
      <dgm:spPr/>
    </dgm:pt>
    <dgm:pt modelId="{ADEA2C99-CC69-4EAC-9F55-439C10ACCE3E}" type="pres">
      <dgm:prSet presAssocID="{365670FF-BBA8-40F8-8634-3EAEB17CC809}" presName="Name5" presStyleLbl="vennNode1" presStyleIdx="4" presStyleCnt="5">
        <dgm:presLayoutVars>
          <dgm:bulletEnabled val="1"/>
        </dgm:presLayoutVars>
      </dgm:prSet>
      <dgm:spPr/>
      <dgm:t>
        <a:bodyPr/>
        <a:lstStyle/>
        <a:p>
          <a:endParaRPr lang="es-GT"/>
        </a:p>
      </dgm:t>
    </dgm:pt>
  </dgm:ptLst>
  <dgm:cxnLst>
    <dgm:cxn modelId="{3C803F27-0A0F-44E0-9552-B97299D942D0}" srcId="{5CEE8C4F-0753-4500-8D6D-B6F984AB0A6C}" destId="{A535D79F-AC13-4513-A1EF-271A0F1791BB}" srcOrd="1" destOrd="0" parTransId="{3E074322-F866-4A5C-A619-3B20BCA6C2C4}" sibTransId="{E15E1BF3-43F0-4707-BDB6-A5FDF09CA5B4}"/>
    <dgm:cxn modelId="{2867ECDB-28A0-413A-AF4A-39B5F707E5D8}" srcId="{5CEE8C4F-0753-4500-8D6D-B6F984AB0A6C}" destId="{365670FF-BBA8-40F8-8634-3EAEB17CC809}" srcOrd="4" destOrd="0" parTransId="{EC5F9A43-AE67-42CB-B183-122DD9B5C3B6}" sibTransId="{1A4942AB-242A-49BC-B7B3-AFCAFCE3194E}"/>
    <dgm:cxn modelId="{9F707E70-B5A0-47A9-AC10-FE6214727186}" type="presOf" srcId="{5CEE8C4F-0753-4500-8D6D-B6F984AB0A6C}" destId="{C80CB9BB-3265-49A0-A96F-9C909E3049D3}" srcOrd="0" destOrd="0" presId="urn:microsoft.com/office/officeart/2005/8/layout/venn3"/>
    <dgm:cxn modelId="{FB18B638-5E6F-4BEA-A869-05B883B81B29}" type="presOf" srcId="{A535D79F-AC13-4513-A1EF-271A0F1791BB}" destId="{25860BB4-61FD-49D8-A9DC-CCE9D0451F61}" srcOrd="0" destOrd="0" presId="urn:microsoft.com/office/officeart/2005/8/layout/venn3"/>
    <dgm:cxn modelId="{B827D99A-5D35-4AED-92D1-E845590F46EE}" type="presOf" srcId="{3D674C40-2010-4166-9125-66B83D8EDC7E}" destId="{62475EF4-193F-43B7-9CF4-49805DEFCB66}" srcOrd="0" destOrd="0" presId="urn:microsoft.com/office/officeart/2005/8/layout/venn3"/>
    <dgm:cxn modelId="{DD4F3043-92C8-437A-82ED-8C069A175817}" type="presOf" srcId="{68799601-D947-4C1A-A94B-828A9CD5DF96}" destId="{AC3A24C2-D167-4E04-B5CF-30DA17DF0874}" srcOrd="0" destOrd="0" presId="urn:microsoft.com/office/officeart/2005/8/layout/venn3"/>
    <dgm:cxn modelId="{961AFF6A-E799-4DAB-BD7A-06283DC51459}" srcId="{5CEE8C4F-0753-4500-8D6D-B6F984AB0A6C}" destId="{3D674C40-2010-4166-9125-66B83D8EDC7E}" srcOrd="0" destOrd="0" parTransId="{776C9B9D-E1B8-4883-9F66-6ED01E1F149A}" sibTransId="{BF352A50-0119-4D65-A301-3A029F9320E3}"/>
    <dgm:cxn modelId="{ED932F82-F884-4A08-B7CE-99963DE03715}" type="presOf" srcId="{73E6D740-FA2C-4515-99EE-0AE5D3E75CDB}" destId="{1C279A62-58D2-48F8-8FA6-0BE997ED3A5B}" srcOrd="0" destOrd="0" presId="urn:microsoft.com/office/officeart/2005/8/layout/venn3"/>
    <dgm:cxn modelId="{929168C8-50C7-43DC-B60C-9299CEAE57A3}" srcId="{5CEE8C4F-0753-4500-8D6D-B6F984AB0A6C}" destId="{68799601-D947-4C1A-A94B-828A9CD5DF96}" srcOrd="3" destOrd="0" parTransId="{A68F3D29-0F64-4083-BECD-9C3973DA6D3A}" sibTransId="{8EEC099D-FC90-4DDE-8DE7-85796B45CEA8}"/>
    <dgm:cxn modelId="{05E1D4C6-A456-4DC8-9DF8-668C05C54650}" type="presOf" srcId="{365670FF-BBA8-40F8-8634-3EAEB17CC809}" destId="{ADEA2C99-CC69-4EAC-9F55-439C10ACCE3E}" srcOrd="0" destOrd="0" presId="urn:microsoft.com/office/officeart/2005/8/layout/venn3"/>
    <dgm:cxn modelId="{19C20E86-B4B1-4663-BE3E-BFC4FE274471}" srcId="{5CEE8C4F-0753-4500-8D6D-B6F984AB0A6C}" destId="{73E6D740-FA2C-4515-99EE-0AE5D3E75CDB}" srcOrd="2" destOrd="0" parTransId="{829D2CBC-9513-4981-BBB3-83752078132E}" sibTransId="{3895B94B-A8BD-41B9-93F7-3B00F6BCA287}"/>
    <dgm:cxn modelId="{7111AA01-6B43-484F-AB5F-610A6A50BE8D}" type="presParOf" srcId="{C80CB9BB-3265-49A0-A96F-9C909E3049D3}" destId="{62475EF4-193F-43B7-9CF4-49805DEFCB66}" srcOrd="0" destOrd="0" presId="urn:microsoft.com/office/officeart/2005/8/layout/venn3"/>
    <dgm:cxn modelId="{D9896CB7-6A4E-44D8-845E-400A53575055}" type="presParOf" srcId="{C80CB9BB-3265-49A0-A96F-9C909E3049D3}" destId="{76A863AB-0601-4A65-8963-6FCCB3F839C0}" srcOrd="1" destOrd="0" presId="urn:microsoft.com/office/officeart/2005/8/layout/venn3"/>
    <dgm:cxn modelId="{FBE5E572-A5E7-4A5A-B8E7-BDB6CDA92BAA}" type="presParOf" srcId="{C80CB9BB-3265-49A0-A96F-9C909E3049D3}" destId="{25860BB4-61FD-49D8-A9DC-CCE9D0451F61}" srcOrd="2" destOrd="0" presId="urn:microsoft.com/office/officeart/2005/8/layout/venn3"/>
    <dgm:cxn modelId="{99A66E51-24E1-416E-B565-3227E3542C0F}" type="presParOf" srcId="{C80CB9BB-3265-49A0-A96F-9C909E3049D3}" destId="{3260434E-63B5-4550-98A7-4B00464ED979}" srcOrd="3" destOrd="0" presId="urn:microsoft.com/office/officeart/2005/8/layout/venn3"/>
    <dgm:cxn modelId="{D9DF45C4-1E67-4C06-A3FE-AE633313E275}" type="presParOf" srcId="{C80CB9BB-3265-49A0-A96F-9C909E3049D3}" destId="{1C279A62-58D2-48F8-8FA6-0BE997ED3A5B}" srcOrd="4" destOrd="0" presId="urn:microsoft.com/office/officeart/2005/8/layout/venn3"/>
    <dgm:cxn modelId="{56627CEB-49D7-4299-88A3-D90E405DF904}" type="presParOf" srcId="{C80CB9BB-3265-49A0-A96F-9C909E3049D3}" destId="{0AE2A349-7E5C-4AAE-AA9D-690ECB29F528}" srcOrd="5" destOrd="0" presId="urn:microsoft.com/office/officeart/2005/8/layout/venn3"/>
    <dgm:cxn modelId="{4BC69F0E-3771-4333-9880-A3BEAC2A0580}" type="presParOf" srcId="{C80CB9BB-3265-49A0-A96F-9C909E3049D3}" destId="{AC3A24C2-D167-4E04-B5CF-30DA17DF0874}" srcOrd="6" destOrd="0" presId="urn:microsoft.com/office/officeart/2005/8/layout/venn3"/>
    <dgm:cxn modelId="{C910DA24-AE33-4627-AC5E-C1E133053ACD}" type="presParOf" srcId="{C80CB9BB-3265-49A0-A96F-9C909E3049D3}" destId="{095F7F02-B535-4EB2-93F3-C623888CE96E}" srcOrd="7" destOrd="0" presId="urn:microsoft.com/office/officeart/2005/8/layout/venn3"/>
    <dgm:cxn modelId="{3BD65671-BC88-41D7-B1D2-7C06C71979F9}" type="presParOf" srcId="{C80CB9BB-3265-49A0-A96F-9C909E3049D3}" destId="{ADEA2C99-CC69-4EAC-9F55-439C10ACCE3E}"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79F1A7-ECEB-47A0-B9B8-DF37FBB878E0}" type="doc">
      <dgm:prSet loTypeId="urn:microsoft.com/office/officeart/2005/8/layout/cycle2" loCatId="cycle" qsTypeId="urn:microsoft.com/office/officeart/2005/8/quickstyle/simple1" qsCatId="simple" csTypeId="urn:microsoft.com/office/officeart/2005/8/colors/accent1_3" csCatId="accent1" phldr="1"/>
      <dgm:spPr/>
      <dgm:t>
        <a:bodyPr/>
        <a:lstStyle/>
        <a:p>
          <a:endParaRPr lang="es-GT"/>
        </a:p>
      </dgm:t>
    </dgm:pt>
    <dgm:pt modelId="{EC4728ED-516C-48EC-A1CB-5369604C7DF7}">
      <dgm:prSet phldrT="[Texto]"/>
      <dgm:spPr/>
      <dgm:t>
        <a:bodyPr/>
        <a:lstStyle/>
        <a:p>
          <a:r>
            <a:rPr lang="en-GB" noProof="0" dirty="0" smtClean="0"/>
            <a:t> Interviewing Techniques</a:t>
          </a:r>
          <a:endParaRPr lang="en-GB" noProof="0" dirty="0"/>
        </a:p>
      </dgm:t>
    </dgm:pt>
    <dgm:pt modelId="{763A93A7-3580-49F1-98BB-7E52271817C4}" type="parTrans" cxnId="{4289E894-F6CC-4C57-90CE-50B1B39F95EF}">
      <dgm:prSet/>
      <dgm:spPr/>
      <dgm:t>
        <a:bodyPr/>
        <a:lstStyle/>
        <a:p>
          <a:endParaRPr lang="es-GT"/>
        </a:p>
      </dgm:t>
    </dgm:pt>
    <dgm:pt modelId="{CFC75C75-541C-4B10-834B-A2B2BD9653A7}" type="sibTrans" cxnId="{4289E894-F6CC-4C57-90CE-50B1B39F95EF}">
      <dgm:prSet/>
      <dgm:spPr/>
      <dgm:t>
        <a:bodyPr/>
        <a:lstStyle/>
        <a:p>
          <a:endParaRPr lang="es-GT"/>
        </a:p>
      </dgm:t>
    </dgm:pt>
    <dgm:pt modelId="{E728EEB9-120D-49EF-B67D-C171B92650E3}">
      <dgm:prSet phldrT="[Texto]"/>
      <dgm:spPr/>
      <dgm:t>
        <a:bodyPr/>
        <a:lstStyle/>
        <a:p>
          <a:r>
            <a:rPr lang="en-GB" noProof="0" dirty="0" smtClean="0"/>
            <a:t>Assistance to Victims</a:t>
          </a:r>
          <a:endParaRPr lang="en-GB" noProof="0" dirty="0"/>
        </a:p>
      </dgm:t>
    </dgm:pt>
    <dgm:pt modelId="{CA602E7B-D106-45DD-AD2D-6F5AB05F92F5}" type="parTrans" cxnId="{A87F84E1-F2C6-46FA-8FFF-28A4F5D3CED7}">
      <dgm:prSet/>
      <dgm:spPr/>
      <dgm:t>
        <a:bodyPr/>
        <a:lstStyle/>
        <a:p>
          <a:endParaRPr lang="es-GT"/>
        </a:p>
      </dgm:t>
    </dgm:pt>
    <dgm:pt modelId="{BEBCA718-F933-41B1-AF69-EF54FB812115}" type="sibTrans" cxnId="{A87F84E1-F2C6-46FA-8FFF-28A4F5D3CED7}">
      <dgm:prSet/>
      <dgm:spPr/>
      <dgm:t>
        <a:bodyPr/>
        <a:lstStyle/>
        <a:p>
          <a:endParaRPr lang="es-GT"/>
        </a:p>
      </dgm:t>
    </dgm:pt>
    <dgm:pt modelId="{6149FB57-08C3-4FD6-A26E-A34ED6425B24}">
      <dgm:prSet phldrT="[Texto]"/>
      <dgm:spPr/>
      <dgm:t>
        <a:bodyPr/>
        <a:lstStyle/>
        <a:p>
          <a:r>
            <a:rPr lang="en-GB" noProof="0" dirty="0" smtClean="0"/>
            <a:t>Database Management</a:t>
          </a:r>
          <a:endParaRPr lang="en-GB" noProof="0" dirty="0"/>
        </a:p>
      </dgm:t>
    </dgm:pt>
    <dgm:pt modelId="{BC92C599-2CD5-442A-B080-F0CFF6191B76}" type="parTrans" cxnId="{35E223E5-0DDB-43B0-B1B0-2982BECB1FB0}">
      <dgm:prSet/>
      <dgm:spPr/>
      <dgm:t>
        <a:bodyPr/>
        <a:lstStyle/>
        <a:p>
          <a:endParaRPr lang="es-GT"/>
        </a:p>
      </dgm:t>
    </dgm:pt>
    <dgm:pt modelId="{1010E3E9-387E-4EA5-AB60-032887C3D91C}" type="sibTrans" cxnId="{35E223E5-0DDB-43B0-B1B0-2982BECB1FB0}">
      <dgm:prSet/>
      <dgm:spPr/>
      <dgm:t>
        <a:bodyPr/>
        <a:lstStyle/>
        <a:p>
          <a:endParaRPr lang="es-GT"/>
        </a:p>
      </dgm:t>
    </dgm:pt>
    <dgm:pt modelId="{859BB51F-D6C0-478E-93A4-84EBE2498133}">
      <dgm:prSet phldrT="[Texto]"/>
      <dgm:spPr/>
      <dgm:t>
        <a:bodyPr/>
        <a:lstStyle/>
        <a:p>
          <a:r>
            <a:rPr lang="en-GB" noProof="0" dirty="0" smtClean="0"/>
            <a:t>Identifying Mortal Remains</a:t>
          </a:r>
          <a:endParaRPr lang="en-GB" noProof="0" dirty="0"/>
        </a:p>
      </dgm:t>
    </dgm:pt>
    <dgm:pt modelId="{9E17783E-E96A-42D8-938C-8D794D868E02}" type="parTrans" cxnId="{B08CDE60-4C2A-435D-B3C6-D62B7C373C46}">
      <dgm:prSet/>
      <dgm:spPr/>
      <dgm:t>
        <a:bodyPr/>
        <a:lstStyle/>
        <a:p>
          <a:endParaRPr lang="es-GT"/>
        </a:p>
      </dgm:t>
    </dgm:pt>
    <dgm:pt modelId="{1254B4A8-14B7-45D5-B5B9-0EA05EA8172F}" type="sibTrans" cxnId="{B08CDE60-4C2A-435D-B3C6-D62B7C373C46}">
      <dgm:prSet/>
      <dgm:spPr/>
      <dgm:t>
        <a:bodyPr/>
        <a:lstStyle/>
        <a:p>
          <a:endParaRPr lang="es-GT"/>
        </a:p>
      </dgm:t>
    </dgm:pt>
    <dgm:pt modelId="{459955CA-E967-4F5C-BDC2-FA9169B86845}">
      <dgm:prSet phldrT="[Texto]"/>
      <dgm:spPr/>
      <dgm:t>
        <a:bodyPr/>
        <a:lstStyle/>
        <a:p>
          <a:r>
            <a:rPr lang="en-GB" noProof="0" dirty="0" smtClean="0"/>
            <a:t>Self-care</a:t>
          </a:r>
          <a:endParaRPr lang="en-GB" noProof="0" dirty="0"/>
        </a:p>
      </dgm:t>
    </dgm:pt>
    <dgm:pt modelId="{C225F5BB-174A-4295-9236-0F8C54A687E0}" type="parTrans" cxnId="{A61FD648-9654-4638-AAA5-EE97CCC1EE40}">
      <dgm:prSet/>
      <dgm:spPr/>
      <dgm:t>
        <a:bodyPr/>
        <a:lstStyle/>
        <a:p>
          <a:endParaRPr lang="es-GT"/>
        </a:p>
      </dgm:t>
    </dgm:pt>
    <dgm:pt modelId="{F0C0A0A4-981A-49CD-89C4-87F219D56EB0}" type="sibTrans" cxnId="{A61FD648-9654-4638-AAA5-EE97CCC1EE40}">
      <dgm:prSet/>
      <dgm:spPr/>
      <dgm:t>
        <a:bodyPr/>
        <a:lstStyle/>
        <a:p>
          <a:endParaRPr lang="es-GT"/>
        </a:p>
      </dgm:t>
    </dgm:pt>
    <dgm:pt modelId="{8EA8FF49-C86A-4F04-B84E-5A1DB744819C}" type="pres">
      <dgm:prSet presAssocID="{B179F1A7-ECEB-47A0-B9B8-DF37FBB878E0}" presName="cycle" presStyleCnt="0">
        <dgm:presLayoutVars>
          <dgm:dir/>
          <dgm:resizeHandles val="exact"/>
        </dgm:presLayoutVars>
      </dgm:prSet>
      <dgm:spPr/>
      <dgm:t>
        <a:bodyPr/>
        <a:lstStyle/>
        <a:p>
          <a:endParaRPr lang="es-GT"/>
        </a:p>
      </dgm:t>
    </dgm:pt>
    <dgm:pt modelId="{664A968A-4A88-4647-BB0C-D346B3C89DD6}" type="pres">
      <dgm:prSet presAssocID="{EC4728ED-516C-48EC-A1CB-5369604C7DF7}" presName="node" presStyleLbl="node1" presStyleIdx="0" presStyleCnt="5">
        <dgm:presLayoutVars>
          <dgm:bulletEnabled val="1"/>
        </dgm:presLayoutVars>
      </dgm:prSet>
      <dgm:spPr/>
      <dgm:t>
        <a:bodyPr/>
        <a:lstStyle/>
        <a:p>
          <a:endParaRPr lang="es-GT"/>
        </a:p>
      </dgm:t>
    </dgm:pt>
    <dgm:pt modelId="{EFC48378-4081-4C5F-A5D1-46FFE7BF9D9B}" type="pres">
      <dgm:prSet presAssocID="{CFC75C75-541C-4B10-834B-A2B2BD9653A7}" presName="sibTrans" presStyleLbl="sibTrans2D1" presStyleIdx="0" presStyleCnt="5"/>
      <dgm:spPr/>
      <dgm:t>
        <a:bodyPr/>
        <a:lstStyle/>
        <a:p>
          <a:endParaRPr lang="es-GT"/>
        </a:p>
      </dgm:t>
    </dgm:pt>
    <dgm:pt modelId="{1250AAA4-0EF8-422A-8C80-4F6A31E969B4}" type="pres">
      <dgm:prSet presAssocID="{CFC75C75-541C-4B10-834B-A2B2BD9653A7}" presName="connectorText" presStyleLbl="sibTrans2D1" presStyleIdx="0" presStyleCnt="5"/>
      <dgm:spPr/>
      <dgm:t>
        <a:bodyPr/>
        <a:lstStyle/>
        <a:p>
          <a:endParaRPr lang="es-GT"/>
        </a:p>
      </dgm:t>
    </dgm:pt>
    <dgm:pt modelId="{28B5B9EC-81D0-4E9A-A597-D4CBB82CF65E}" type="pres">
      <dgm:prSet presAssocID="{E728EEB9-120D-49EF-B67D-C171B92650E3}" presName="node" presStyleLbl="node1" presStyleIdx="1" presStyleCnt="5">
        <dgm:presLayoutVars>
          <dgm:bulletEnabled val="1"/>
        </dgm:presLayoutVars>
      </dgm:prSet>
      <dgm:spPr/>
      <dgm:t>
        <a:bodyPr/>
        <a:lstStyle/>
        <a:p>
          <a:endParaRPr lang="es-GT"/>
        </a:p>
      </dgm:t>
    </dgm:pt>
    <dgm:pt modelId="{02FF9F94-7A96-4EDA-8BC0-0F311D51CFCC}" type="pres">
      <dgm:prSet presAssocID="{BEBCA718-F933-41B1-AF69-EF54FB812115}" presName="sibTrans" presStyleLbl="sibTrans2D1" presStyleIdx="1" presStyleCnt="5"/>
      <dgm:spPr/>
      <dgm:t>
        <a:bodyPr/>
        <a:lstStyle/>
        <a:p>
          <a:endParaRPr lang="es-GT"/>
        </a:p>
      </dgm:t>
    </dgm:pt>
    <dgm:pt modelId="{AA22D494-9913-4145-BB0E-DFF6D79A37D2}" type="pres">
      <dgm:prSet presAssocID="{BEBCA718-F933-41B1-AF69-EF54FB812115}" presName="connectorText" presStyleLbl="sibTrans2D1" presStyleIdx="1" presStyleCnt="5"/>
      <dgm:spPr/>
      <dgm:t>
        <a:bodyPr/>
        <a:lstStyle/>
        <a:p>
          <a:endParaRPr lang="es-GT"/>
        </a:p>
      </dgm:t>
    </dgm:pt>
    <dgm:pt modelId="{2468F3C8-B321-4D41-8531-FE02FF716086}" type="pres">
      <dgm:prSet presAssocID="{6149FB57-08C3-4FD6-A26E-A34ED6425B24}" presName="node" presStyleLbl="node1" presStyleIdx="2" presStyleCnt="5">
        <dgm:presLayoutVars>
          <dgm:bulletEnabled val="1"/>
        </dgm:presLayoutVars>
      </dgm:prSet>
      <dgm:spPr/>
      <dgm:t>
        <a:bodyPr/>
        <a:lstStyle/>
        <a:p>
          <a:endParaRPr lang="es-GT"/>
        </a:p>
      </dgm:t>
    </dgm:pt>
    <dgm:pt modelId="{DB99BADD-30A6-47ED-9CA8-ACE3D308ECF9}" type="pres">
      <dgm:prSet presAssocID="{1010E3E9-387E-4EA5-AB60-032887C3D91C}" presName="sibTrans" presStyleLbl="sibTrans2D1" presStyleIdx="2" presStyleCnt="5"/>
      <dgm:spPr/>
      <dgm:t>
        <a:bodyPr/>
        <a:lstStyle/>
        <a:p>
          <a:endParaRPr lang="es-GT"/>
        </a:p>
      </dgm:t>
    </dgm:pt>
    <dgm:pt modelId="{7C4B79B7-A403-4188-B1E7-6C3A82FB4A09}" type="pres">
      <dgm:prSet presAssocID="{1010E3E9-387E-4EA5-AB60-032887C3D91C}" presName="connectorText" presStyleLbl="sibTrans2D1" presStyleIdx="2" presStyleCnt="5"/>
      <dgm:spPr/>
      <dgm:t>
        <a:bodyPr/>
        <a:lstStyle/>
        <a:p>
          <a:endParaRPr lang="es-GT"/>
        </a:p>
      </dgm:t>
    </dgm:pt>
    <dgm:pt modelId="{ED976E18-82BD-4CEC-8DA8-8D67135269B1}" type="pres">
      <dgm:prSet presAssocID="{859BB51F-D6C0-478E-93A4-84EBE2498133}" presName="node" presStyleLbl="node1" presStyleIdx="3" presStyleCnt="5">
        <dgm:presLayoutVars>
          <dgm:bulletEnabled val="1"/>
        </dgm:presLayoutVars>
      </dgm:prSet>
      <dgm:spPr/>
      <dgm:t>
        <a:bodyPr/>
        <a:lstStyle/>
        <a:p>
          <a:endParaRPr lang="es-GT"/>
        </a:p>
      </dgm:t>
    </dgm:pt>
    <dgm:pt modelId="{6EC4E31C-B884-44EF-A144-ED898D414AF8}" type="pres">
      <dgm:prSet presAssocID="{1254B4A8-14B7-45D5-B5B9-0EA05EA8172F}" presName="sibTrans" presStyleLbl="sibTrans2D1" presStyleIdx="3" presStyleCnt="5"/>
      <dgm:spPr/>
      <dgm:t>
        <a:bodyPr/>
        <a:lstStyle/>
        <a:p>
          <a:endParaRPr lang="es-GT"/>
        </a:p>
      </dgm:t>
    </dgm:pt>
    <dgm:pt modelId="{E0FFB479-F549-4B5D-82D1-853A79942B7E}" type="pres">
      <dgm:prSet presAssocID="{1254B4A8-14B7-45D5-B5B9-0EA05EA8172F}" presName="connectorText" presStyleLbl="sibTrans2D1" presStyleIdx="3" presStyleCnt="5"/>
      <dgm:spPr/>
      <dgm:t>
        <a:bodyPr/>
        <a:lstStyle/>
        <a:p>
          <a:endParaRPr lang="es-GT"/>
        </a:p>
      </dgm:t>
    </dgm:pt>
    <dgm:pt modelId="{7E9C227C-E98D-43F2-907E-95E6D2D1FE63}" type="pres">
      <dgm:prSet presAssocID="{459955CA-E967-4F5C-BDC2-FA9169B86845}" presName="node" presStyleLbl="node1" presStyleIdx="4" presStyleCnt="5">
        <dgm:presLayoutVars>
          <dgm:bulletEnabled val="1"/>
        </dgm:presLayoutVars>
      </dgm:prSet>
      <dgm:spPr/>
      <dgm:t>
        <a:bodyPr/>
        <a:lstStyle/>
        <a:p>
          <a:endParaRPr lang="es-GT"/>
        </a:p>
      </dgm:t>
    </dgm:pt>
    <dgm:pt modelId="{B94BE719-5200-485F-8871-05E6B5D43861}" type="pres">
      <dgm:prSet presAssocID="{F0C0A0A4-981A-49CD-89C4-87F219D56EB0}" presName="sibTrans" presStyleLbl="sibTrans2D1" presStyleIdx="4" presStyleCnt="5"/>
      <dgm:spPr/>
      <dgm:t>
        <a:bodyPr/>
        <a:lstStyle/>
        <a:p>
          <a:endParaRPr lang="es-GT"/>
        </a:p>
      </dgm:t>
    </dgm:pt>
    <dgm:pt modelId="{ADF6F892-A580-499F-91EA-855D60DCF2E6}" type="pres">
      <dgm:prSet presAssocID="{F0C0A0A4-981A-49CD-89C4-87F219D56EB0}" presName="connectorText" presStyleLbl="sibTrans2D1" presStyleIdx="4" presStyleCnt="5"/>
      <dgm:spPr/>
      <dgm:t>
        <a:bodyPr/>
        <a:lstStyle/>
        <a:p>
          <a:endParaRPr lang="es-GT"/>
        </a:p>
      </dgm:t>
    </dgm:pt>
  </dgm:ptLst>
  <dgm:cxnLst>
    <dgm:cxn modelId="{9878965A-765B-46C4-BA9F-87C7E2C3F364}" type="presOf" srcId="{1010E3E9-387E-4EA5-AB60-032887C3D91C}" destId="{7C4B79B7-A403-4188-B1E7-6C3A82FB4A09}" srcOrd="1" destOrd="0" presId="urn:microsoft.com/office/officeart/2005/8/layout/cycle2"/>
    <dgm:cxn modelId="{A4296819-4DEE-4BD2-BC80-61406D13BB26}" type="presOf" srcId="{CFC75C75-541C-4B10-834B-A2B2BD9653A7}" destId="{EFC48378-4081-4C5F-A5D1-46FFE7BF9D9B}" srcOrd="0" destOrd="0" presId="urn:microsoft.com/office/officeart/2005/8/layout/cycle2"/>
    <dgm:cxn modelId="{EA5526BF-0C49-44AA-8DBA-1EF5BA313070}" type="presOf" srcId="{BEBCA718-F933-41B1-AF69-EF54FB812115}" destId="{02FF9F94-7A96-4EDA-8BC0-0F311D51CFCC}" srcOrd="0" destOrd="0" presId="urn:microsoft.com/office/officeart/2005/8/layout/cycle2"/>
    <dgm:cxn modelId="{4289E894-F6CC-4C57-90CE-50B1B39F95EF}" srcId="{B179F1A7-ECEB-47A0-B9B8-DF37FBB878E0}" destId="{EC4728ED-516C-48EC-A1CB-5369604C7DF7}" srcOrd="0" destOrd="0" parTransId="{763A93A7-3580-49F1-98BB-7E52271817C4}" sibTransId="{CFC75C75-541C-4B10-834B-A2B2BD9653A7}"/>
    <dgm:cxn modelId="{0AC1DAB3-A1CE-4C30-AD31-229189D33AB2}" type="presOf" srcId="{6149FB57-08C3-4FD6-A26E-A34ED6425B24}" destId="{2468F3C8-B321-4D41-8531-FE02FF716086}" srcOrd="0" destOrd="0" presId="urn:microsoft.com/office/officeart/2005/8/layout/cycle2"/>
    <dgm:cxn modelId="{1A910118-E574-4A2F-B2B0-15493DC3FE7E}" type="presOf" srcId="{B179F1A7-ECEB-47A0-B9B8-DF37FBB878E0}" destId="{8EA8FF49-C86A-4F04-B84E-5A1DB744819C}" srcOrd="0" destOrd="0" presId="urn:microsoft.com/office/officeart/2005/8/layout/cycle2"/>
    <dgm:cxn modelId="{025E004E-AB7D-490D-AC15-25CCC09603B3}" type="presOf" srcId="{459955CA-E967-4F5C-BDC2-FA9169B86845}" destId="{7E9C227C-E98D-43F2-907E-95E6D2D1FE63}" srcOrd="0" destOrd="0" presId="urn:microsoft.com/office/officeart/2005/8/layout/cycle2"/>
    <dgm:cxn modelId="{2B737F3C-2CF5-4738-AA29-DB0852A0AF8C}" type="presOf" srcId="{F0C0A0A4-981A-49CD-89C4-87F219D56EB0}" destId="{B94BE719-5200-485F-8871-05E6B5D43861}" srcOrd="0" destOrd="0" presId="urn:microsoft.com/office/officeart/2005/8/layout/cycle2"/>
    <dgm:cxn modelId="{B08CDE60-4C2A-435D-B3C6-D62B7C373C46}" srcId="{B179F1A7-ECEB-47A0-B9B8-DF37FBB878E0}" destId="{859BB51F-D6C0-478E-93A4-84EBE2498133}" srcOrd="3" destOrd="0" parTransId="{9E17783E-E96A-42D8-938C-8D794D868E02}" sibTransId="{1254B4A8-14B7-45D5-B5B9-0EA05EA8172F}"/>
    <dgm:cxn modelId="{815622FB-4306-421E-8376-E00487F14251}" type="presOf" srcId="{BEBCA718-F933-41B1-AF69-EF54FB812115}" destId="{AA22D494-9913-4145-BB0E-DFF6D79A37D2}" srcOrd="1" destOrd="0" presId="urn:microsoft.com/office/officeart/2005/8/layout/cycle2"/>
    <dgm:cxn modelId="{E6C6444E-0F78-43B7-BA85-DB68EF1B026C}" type="presOf" srcId="{F0C0A0A4-981A-49CD-89C4-87F219D56EB0}" destId="{ADF6F892-A580-499F-91EA-855D60DCF2E6}" srcOrd="1" destOrd="0" presId="urn:microsoft.com/office/officeart/2005/8/layout/cycle2"/>
    <dgm:cxn modelId="{07728CF0-D8AC-4D10-8426-D27592877568}" type="presOf" srcId="{1254B4A8-14B7-45D5-B5B9-0EA05EA8172F}" destId="{6EC4E31C-B884-44EF-A144-ED898D414AF8}" srcOrd="0" destOrd="0" presId="urn:microsoft.com/office/officeart/2005/8/layout/cycle2"/>
    <dgm:cxn modelId="{11DDD09D-FE6B-42B4-B762-990B7A526492}" type="presOf" srcId="{E728EEB9-120D-49EF-B67D-C171B92650E3}" destId="{28B5B9EC-81D0-4E9A-A597-D4CBB82CF65E}" srcOrd="0" destOrd="0" presId="urn:microsoft.com/office/officeart/2005/8/layout/cycle2"/>
    <dgm:cxn modelId="{215F1F34-D2E1-4728-A1CB-A069A816C58C}" type="presOf" srcId="{EC4728ED-516C-48EC-A1CB-5369604C7DF7}" destId="{664A968A-4A88-4647-BB0C-D346B3C89DD6}" srcOrd="0" destOrd="0" presId="urn:microsoft.com/office/officeart/2005/8/layout/cycle2"/>
    <dgm:cxn modelId="{C9114C26-3F9F-4682-A378-F79E927E7187}" type="presOf" srcId="{1254B4A8-14B7-45D5-B5B9-0EA05EA8172F}" destId="{E0FFB479-F549-4B5D-82D1-853A79942B7E}" srcOrd="1" destOrd="0" presId="urn:microsoft.com/office/officeart/2005/8/layout/cycle2"/>
    <dgm:cxn modelId="{A87F84E1-F2C6-46FA-8FFF-28A4F5D3CED7}" srcId="{B179F1A7-ECEB-47A0-B9B8-DF37FBB878E0}" destId="{E728EEB9-120D-49EF-B67D-C171B92650E3}" srcOrd="1" destOrd="0" parTransId="{CA602E7B-D106-45DD-AD2D-6F5AB05F92F5}" sibTransId="{BEBCA718-F933-41B1-AF69-EF54FB812115}"/>
    <dgm:cxn modelId="{A61FD648-9654-4638-AAA5-EE97CCC1EE40}" srcId="{B179F1A7-ECEB-47A0-B9B8-DF37FBB878E0}" destId="{459955CA-E967-4F5C-BDC2-FA9169B86845}" srcOrd="4" destOrd="0" parTransId="{C225F5BB-174A-4295-9236-0F8C54A687E0}" sibTransId="{F0C0A0A4-981A-49CD-89C4-87F219D56EB0}"/>
    <dgm:cxn modelId="{B760D6A4-7822-40C1-8FDC-D71FEC338E58}" type="presOf" srcId="{1010E3E9-387E-4EA5-AB60-032887C3D91C}" destId="{DB99BADD-30A6-47ED-9CA8-ACE3D308ECF9}" srcOrd="0" destOrd="0" presId="urn:microsoft.com/office/officeart/2005/8/layout/cycle2"/>
    <dgm:cxn modelId="{8EC89F81-F0D4-4741-BD29-C86FFD628C6A}" type="presOf" srcId="{CFC75C75-541C-4B10-834B-A2B2BD9653A7}" destId="{1250AAA4-0EF8-422A-8C80-4F6A31E969B4}" srcOrd="1" destOrd="0" presId="urn:microsoft.com/office/officeart/2005/8/layout/cycle2"/>
    <dgm:cxn modelId="{35E223E5-0DDB-43B0-B1B0-2982BECB1FB0}" srcId="{B179F1A7-ECEB-47A0-B9B8-DF37FBB878E0}" destId="{6149FB57-08C3-4FD6-A26E-A34ED6425B24}" srcOrd="2" destOrd="0" parTransId="{BC92C599-2CD5-442A-B080-F0CFF6191B76}" sibTransId="{1010E3E9-387E-4EA5-AB60-032887C3D91C}"/>
    <dgm:cxn modelId="{0A6FED96-05EF-43E8-9FE9-E9DEC269556A}" type="presOf" srcId="{859BB51F-D6C0-478E-93A4-84EBE2498133}" destId="{ED976E18-82BD-4CEC-8DA8-8D67135269B1}" srcOrd="0" destOrd="0" presId="urn:microsoft.com/office/officeart/2005/8/layout/cycle2"/>
    <dgm:cxn modelId="{DB79F116-403A-49DE-A44D-922E7FBCDFBF}" type="presParOf" srcId="{8EA8FF49-C86A-4F04-B84E-5A1DB744819C}" destId="{664A968A-4A88-4647-BB0C-D346B3C89DD6}" srcOrd="0" destOrd="0" presId="urn:microsoft.com/office/officeart/2005/8/layout/cycle2"/>
    <dgm:cxn modelId="{C1FBDEAA-745B-42FE-B016-7680D8B4D1A2}" type="presParOf" srcId="{8EA8FF49-C86A-4F04-B84E-5A1DB744819C}" destId="{EFC48378-4081-4C5F-A5D1-46FFE7BF9D9B}" srcOrd="1" destOrd="0" presId="urn:microsoft.com/office/officeart/2005/8/layout/cycle2"/>
    <dgm:cxn modelId="{E85FBEE8-601A-456B-811B-32877E85E2E8}" type="presParOf" srcId="{EFC48378-4081-4C5F-A5D1-46FFE7BF9D9B}" destId="{1250AAA4-0EF8-422A-8C80-4F6A31E969B4}" srcOrd="0" destOrd="0" presId="urn:microsoft.com/office/officeart/2005/8/layout/cycle2"/>
    <dgm:cxn modelId="{CBBC213B-D92B-4DED-B787-68F13F6460FC}" type="presParOf" srcId="{8EA8FF49-C86A-4F04-B84E-5A1DB744819C}" destId="{28B5B9EC-81D0-4E9A-A597-D4CBB82CF65E}" srcOrd="2" destOrd="0" presId="urn:microsoft.com/office/officeart/2005/8/layout/cycle2"/>
    <dgm:cxn modelId="{2BBC549A-A4A6-48F3-948C-58EAE586E2FF}" type="presParOf" srcId="{8EA8FF49-C86A-4F04-B84E-5A1DB744819C}" destId="{02FF9F94-7A96-4EDA-8BC0-0F311D51CFCC}" srcOrd="3" destOrd="0" presId="urn:microsoft.com/office/officeart/2005/8/layout/cycle2"/>
    <dgm:cxn modelId="{5B9ED367-B372-414C-9833-CCD9A27B0539}" type="presParOf" srcId="{02FF9F94-7A96-4EDA-8BC0-0F311D51CFCC}" destId="{AA22D494-9913-4145-BB0E-DFF6D79A37D2}" srcOrd="0" destOrd="0" presId="urn:microsoft.com/office/officeart/2005/8/layout/cycle2"/>
    <dgm:cxn modelId="{D0A6EB99-E85F-4105-A658-7B870CFE3222}" type="presParOf" srcId="{8EA8FF49-C86A-4F04-B84E-5A1DB744819C}" destId="{2468F3C8-B321-4D41-8531-FE02FF716086}" srcOrd="4" destOrd="0" presId="urn:microsoft.com/office/officeart/2005/8/layout/cycle2"/>
    <dgm:cxn modelId="{C6A4E246-B94C-48AF-9663-915A74314AD5}" type="presParOf" srcId="{8EA8FF49-C86A-4F04-B84E-5A1DB744819C}" destId="{DB99BADD-30A6-47ED-9CA8-ACE3D308ECF9}" srcOrd="5" destOrd="0" presId="urn:microsoft.com/office/officeart/2005/8/layout/cycle2"/>
    <dgm:cxn modelId="{847366BE-972B-46E4-8C51-4D8D5C38481E}" type="presParOf" srcId="{DB99BADD-30A6-47ED-9CA8-ACE3D308ECF9}" destId="{7C4B79B7-A403-4188-B1E7-6C3A82FB4A09}" srcOrd="0" destOrd="0" presId="urn:microsoft.com/office/officeart/2005/8/layout/cycle2"/>
    <dgm:cxn modelId="{7A8C710B-8717-4579-91EA-5D06DB0E56A7}" type="presParOf" srcId="{8EA8FF49-C86A-4F04-B84E-5A1DB744819C}" destId="{ED976E18-82BD-4CEC-8DA8-8D67135269B1}" srcOrd="6" destOrd="0" presId="urn:microsoft.com/office/officeart/2005/8/layout/cycle2"/>
    <dgm:cxn modelId="{6B0E4585-DC20-4AB2-9F30-FDA36DB9D1CD}" type="presParOf" srcId="{8EA8FF49-C86A-4F04-B84E-5A1DB744819C}" destId="{6EC4E31C-B884-44EF-A144-ED898D414AF8}" srcOrd="7" destOrd="0" presId="urn:microsoft.com/office/officeart/2005/8/layout/cycle2"/>
    <dgm:cxn modelId="{D9D4F063-A897-4BB1-818D-75DE643098F3}" type="presParOf" srcId="{6EC4E31C-B884-44EF-A144-ED898D414AF8}" destId="{E0FFB479-F549-4B5D-82D1-853A79942B7E}" srcOrd="0" destOrd="0" presId="urn:microsoft.com/office/officeart/2005/8/layout/cycle2"/>
    <dgm:cxn modelId="{DD0E7331-9533-4CA6-80DF-D5E47A4F39B4}" type="presParOf" srcId="{8EA8FF49-C86A-4F04-B84E-5A1DB744819C}" destId="{7E9C227C-E98D-43F2-907E-95E6D2D1FE63}" srcOrd="8" destOrd="0" presId="urn:microsoft.com/office/officeart/2005/8/layout/cycle2"/>
    <dgm:cxn modelId="{B5479E25-799E-47EB-8A98-7A2DE0701DA0}" type="presParOf" srcId="{8EA8FF49-C86A-4F04-B84E-5A1DB744819C}" destId="{B94BE719-5200-485F-8871-05E6B5D43861}" srcOrd="9" destOrd="0" presId="urn:microsoft.com/office/officeart/2005/8/layout/cycle2"/>
    <dgm:cxn modelId="{071E36B6-2E9C-4965-BF95-4AB326A202F6}" type="presParOf" srcId="{B94BE719-5200-485F-8871-05E6B5D43861}" destId="{ADF6F892-A580-499F-91EA-855D60DCF2E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6AAC8D-31DA-4CDC-B057-49744EC78504}" type="doc">
      <dgm:prSet loTypeId="urn:microsoft.com/office/officeart/2005/8/layout/vList5" loCatId="list" qsTypeId="urn:microsoft.com/office/officeart/2005/8/quickstyle/3d2" qsCatId="3D" csTypeId="urn:microsoft.com/office/officeart/2005/8/colors/accent1_4" csCatId="accent1" phldr="1"/>
      <dgm:spPr/>
      <dgm:t>
        <a:bodyPr/>
        <a:lstStyle/>
        <a:p>
          <a:endParaRPr lang="es-GT"/>
        </a:p>
      </dgm:t>
    </dgm:pt>
    <dgm:pt modelId="{19E2920A-8CAC-4D51-B97F-1B25CE480E7B}">
      <dgm:prSet phldrT="[Texto]" custT="1"/>
      <dgm:spPr>
        <a:solidFill>
          <a:schemeClr val="accent1">
            <a:lumMod val="75000"/>
          </a:schemeClr>
        </a:solidFill>
      </dgm:spPr>
      <dgm:t>
        <a:bodyPr/>
        <a:lstStyle/>
        <a:p>
          <a:r>
            <a:rPr lang="en-GB" sz="2000" b="1" noProof="0" dirty="0" smtClean="0">
              <a:latin typeface="Century Gothic" panose="020B0502020202020204" pitchFamily="34" charset="0"/>
            </a:rPr>
            <a:t>A single number of the call centre</a:t>
          </a:r>
          <a:endParaRPr lang="en-GB" sz="2000" b="1" noProof="0" dirty="0">
            <a:latin typeface="Century Gothic" panose="020B0502020202020204" pitchFamily="34" charset="0"/>
          </a:endParaRPr>
        </a:p>
      </dgm:t>
    </dgm:pt>
    <dgm:pt modelId="{00DB5B7F-C386-43D9-B82B-DE5F85D0EFE8}" type="parTrans" cxnId="{FC6957D7-0308-4746-9F2E-4B23C2F08A33}">
      <dgm:prSet/>
      <dgm:spPr/>
      <dgm:t>
        <a:bodyPr/>
        <a:lstStyle/>
        <a:p>
          <a:endParaRPr lang="es-GT" sz="1000">
            <a:latin typeface="Century Gothic" panose="020B0502020202020204" pitchFamily="34" charset="0"/>
          </a:endParaRPr>
        </a:p>
      </dgm:t>
    </dgm:pt>
    <dgm:pt modelId="{BE6DB54A-9F06-4141-8E5B-DB9846C1E062}" type="sibTrans" cxnId="{FC6957D7-0308-4746-9F2E-4B23C2F08A33}">
      <dgm:prSet/>
      <dgm:spPr/>
      <dgm:t>
        <a:bodyPr/>
        <a:lstStyle/>
        <a:p>
          <a:endParaRPr lang="es-GT" sz="1000">
            <a:latin typeface="Century Gothic" panose="020B0502020202020204" pitchFamily="34" charset="0"/>
          </a:endParaRPr>
        </a:p>
      </dgm:t>
    </dgm:pt>
    <dgm:pt modelId="{13C6A0B9-47E7-4110-B599-A294B20D8A39}">
      <dgm:prSet phldrT="[Texto]" custT="1"/>
      <dgm:spPr/>
      <dgm:t>
        <a:bodyPr/>
        <a:lstStyle/>
        <a:p>
          <a:pPr algn="ctr"/>
          <a:r>
            <a:rPr lang="en-GB" sz="1800" noProof="0" dirty="0" smtClean="0">
              <a:latin typeface="Century Gothic" panose="020B0502020202020204" pitchFamily="34" charset="0"/>
            </a:rPr>
            <a:t>A free telephone number to call from the United States</a:t>
          </a:r>
          <a:endParaRPr lang="en-GB" sz="1800" noProof="0" dirty="0">
            <a:latin typeface="Century Gothic" panose="020B0502020202020204" pitchFamily="34" charset="0"/>
          </a:endParaRPr>
        </a:p>
      </dgm:t>
    </dgm:pt>
    <dgm:pt modelId="{88D17607-F9E2-4E11-9C0F-76C8DCDA0796}" type="sibTrans" cxnId="{7344B6DE-5896-4FF7-8978-C644892F1576}">
      <dgm:prSet/>
      <dgm:spPr/>
      <dgm:t>
        <a:bodyPr/>
        <a:lstStyle/>
        <a:p>
          <a:endParaRPr lang="es-GT" sz="1000">
            <a:latin typeface="Century Gothic" panose="020B0502020202020204" pitchFamily="34" charset="0"/>
          </a:endParaRPr>
        </a:p>
      </dgm:t>
    </dgm:pt>
    <dgm:pt modelId="{CEBF053A-A236-4360-8CB1-6F5A3D1B640C}" type="parTrans" cxnId="{7344B6DE-5896-4FF7-8978-C644892F1576}">
      <dgm:prSet/>
      <dgm:spPr/>
      <dgm:t>
        <a:bodyPr/>
        <a:lstStyle/>
        <a:p>
          <a:endParaRPr lang="es-GT" sz="1000">
            <a:latin typeface="Century Gothic" panose="020B0502020202020204" pitchFamily="34" charset="0"/>
          </a:endParaRPr>
        </a:p>
      </dgm:t>
    </dgm:pt>
    <dgm:pt modelId="{6E27E61E-C5E8-4B86-96C2-F092849F1EBB}" type="pres">
      <dgm:prSet presAssocID="{CB6AAC8D-31DA-4CDC-B057-49744EC78504}" presName="Name0" presStyleCnt="0">
        <dgm:presLayoutVars>
          <dgm:dir/>
          <dgm:animLvl val="lvl"/>
          <dgm:resizeHandles val="exact"/>
        </dgm:presLayoutVars>
      </dgm:prSet>
      <dgm:spPr/>
      <dgm:t>
        <a:bodyPr/>
        <a:lstStyle/>
        <a:p>
          <a:endParaRPr lang="es-GT"/>
        </a:p>
      </dgm:t>
    </dgm:pt>
    <dgm:pt modelId="{4B393485-CAF3-4703-84EC-ED5CE328AD41}" type="pres">
      <dgm:prSet presAssocID="{19E2920A-8CAC-4D51-B97F-1B25CE480E7B}" presName="linNode" presStyleCnt="0"/>
      <dgm:spPr/>
      <dgm:t>
        <a:bodyPr/>
        <a:lstStyle/>
        <a:p>
          <a:endParaRPr lang="es-GT"/>
        </a:p>
      </dgm:t>
    </dgm:pt>
    <dgm:pt modelId="{F3537796-7977-4B0C-93C4-1ECB88A1CD90}" type="pres">
      <dgm:prSet presAssocID="{19E2920A-8CAC-4D51-B97F-1B25CE480E7B}" presName="parentText" presStyleLbl="node1" presStyleIdx="0" presStyleCnt="1" custScaleX="88290" custScaleY="75595">
        <dgm:presLayoutVars>
          <dgm:chMax val="1"/>
          <dgm:bulletEnabled val="1"/>
        </dgm:presLayoutVars>
      </dgm:prSet>
      <dgm:spPr/>
      <dgm:t>
        <a:bodyPr/>
        <a:lstStyle/>
        <a:p>
          <a:endParaRPr lang="es-GT"/>
        </a:p>
      </dgm:t>
    </dgm:pt>
    <dgm:pt modelId="{5B236212-991A-4F28-B2DC-BE7DBC6C67AB}" type="pres">
      <dgm:prSet presAssocID="{19E2920A-8CAC-4D51-B97F-1B25CE480E7B}" presName="descendantText" presStyleLbl="alignAccFollowNode1" presStyleIdx="0" presStyleCnt="1" custScaleX="101314" custLinFactNeighborX="128" custLinFactNeighborY="1054">
        <dgm:presLayoutVars>
          <dgm:bulletEnabled val="1"/>
        </dgm:presLayoutVars>
      </dgm:prSet>
      <dgm:spPr/>
      <dgm:t>
        <a:bodyPr/>
        <a:lstStyle/>
        <a:p>
          <a:endParaRPr lang="es-GT"/>
        </a:p>
      </dgm:t>
    </dgm:pt>
  </dgm:ptLst>
  <dgm:cxnLst>
    <dgm:cxn modelId="{FC6957D7-0308-4746-9F2E-4B23C2F08A33}" srcId="{CB6AAC8D-31DA-4CDC-B057-49744EC78504}" destId="{19E2920A-8CAC-4D51-B97F-1B25CE480E7B}" srcOrd="0" destOrd="0" parTransId="{00DB5B7F-C386-43D9-B82B-DE5F85D0EFE8}" sibTransId="{BE6DB54A-9F06-4141-8E5B-DB9846C1E062}"/>
    <dgm:cxn modelId="{7344B6DE-5896-4FF7-8978-C644892F1576}" srcId="{19E2920A-8CAC-4D51-B97F-1B25CE480E7B}" destId="{13C6A0B9-47E7-4110-B599-A294B20D8A39}" srcOrd="0" destOrd="0" parTransId="{CEBF053A-A236-4360-8CB1-6F5A3D1B640C}" sibTransId="{88D17607-F9E2-4E11-9C0F-76C8DCDA0796}"/>
    <dgm:cxn modelId="{E1F6B687-6CFE-43ED-AE59-590825B53D69}" type="presOf" srcId="{13C6A0B9-47E7-4110-B599-A294B20D8A39}" destId="{5B236212-991A-4F28-B2DC-BE7DBC6C67AB}" srcOrd="0" destOrd="0" presId="urn:microsoft.com/office/officeart/2005/8/layout/vList5"/>
    <dgm:cxn modelId="{474FD0FD-DE84-44F2-B93D-700DE69C7456}" type="presOf" srcId="{19E2920A-8CAC-4D51-B97F-1B25CE480E7B}" destId="{F3537796-7977-4B0C-93C4-1ECB88A1CD90}" srcOrd="0" destOrd="0" presId="urn:microsoft.com/office/officeart/2005/8/layout/vList5"/>
    <dgm:cxn modelId="{6C75C6DF-2582-4130-A2E2-E3F96A91EEBF}" type="presOf" srcId="{CB6AAC8D-31DA-4CDC-B057-49744EC78504}" destId="{6E27E61E-C5E8-4B86-96C2-F092849F1EBB}" srcOrd="0" destOrd="0" presId="urn:microsoft.com/office/officeart/2005/8/layout/vList5"/>
    <dgm:cxn modelId="{92EA60A0-D90D-470F-8E88-A55080F9F06A}" type="presParOf" srcId="{6E27E61E-C5E8-4B86-96C2-F092849F1EBB}" destId="{4B393485-CAF3-4703-84EC-ED5CE328AD41}" srcOrd="0" destOrd="0" presId="urn:microsoft.com/office/officeart/2005/8/layout/vList5"/>
    <dgm:cxn modelId="{FF251296-9B98-461B-B04C-6B1BB2772E6C}" type="presParOf" srcId="{4B393485-CAF3-4703-84EC-ED5CE328AD41}" destId="{F3537796-7977-4B0C-93C4-1ECB88A1CD90}" srcOrd="0" destOrd="0" presId="urn:microsoft.com/office/officeart/2005/8/layout/vList5"/>
    <dgm:cxn modelId="{C529B739-9035-4B65-A3AE-87FD09DD5D75}" type="presParOf" srcId="{4B393485-CAF3-4703-84EC-ED5CE328AD41}" destId="{5B236212-991A-4F28-B2DC-BE7DBC6C67A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02B7BE-FAEE-45E8-B2D2-876019EC9750}"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es-GT"/>
        </a:p>
      </dgm:t>
    </dgm:pt>
    <dgm:pt modelId="{C920175B-9F53-45D4-AC57-18BAF0B8065A}">
      <dgm:prSet phldrT="[Texto]" custT="1"/>
      <dgm:spPr/>
      <dgm:t>
        <a:bodyPr/>
        <a:lstStyle/>
        <a:p>
          <a:r>
            <a:rPr lang="en-GB" sz="2400" noProof="0" dirty="0" smtClean="0"/>
            <a:t>United States</a:t>
          </a:r>
          <a:endParaRPr lang="en-GB" sz="2400" noProof="0" dirty="0"/>
        </a:p>
      </dgm:t>
    </dgm:pt>
    <dgm:pt modelId="{AED89568-2995-490E-ADB4-971C02423A80}" type="parTrans" cxnId="{DFDD0471-EBC5-4B98-8335-40A0450481AE}">
      <dgm:prSet/>
      <dgm:spPr/>
      <dgm:t>
        <a:bodyPr/>
        <a:lstStyle/>
        <a:p>
          <a:endParaRPr lang="es-GT"/>
        </a:p>
      </dgm:t>
    </dgm:pt>
    <dgm:pt modelId="{FA4A0D6F-8625-41EA-B206-C4F0303F6D74}" type="sibTrans" cxnId="{DFDD0471-EBC5-4B98-8335-40A0450481AE}">
      <dgm:prSet/>
      <dgm:spPr/>
      <dgm:t>
        <a:bodyPr/>
        <a:lstStyle/>
        <a:p>
          <a:endParaRPr lang="es-GT"/>
        </a:p>
      </dgm:t>
    </dgm:pt>
    <dgm:pt modelId="{DD8FB622-441D-4FE6-848C-75469793FE62}">
      <dgm:prSet phldrT="[Texto]" custT="1"/>
      <dgm:spPr/>
      <dgm:t>
        <a:bodyPr/>
        <a:lstStyle/>
        <a:p>
          <a:r>
            <a:rPr lang="en-GB" sz="2400" noProof="0" dirty="0" smtClean="0"/>
            <a:t>Lake Worth, Florida</a:t>
          </a:r>
          <a:endParaRPr lang="en-GB" sz="2400" noProof="0" dirty="0"/>
        </a:p>
      </dgm:t>
    </dgm:pt>
    <dgm:pt modelId="{C7FE8E13-CA6D-4AFD-8D4D-5213BCB5482E}" type="parTrans" cxnId="{F1C9BA23-57DC-4A48-896E-67AE1FD892B5}">
      <dgm:prSet/>
      <dgm:spPr/>
      <dgm:t>
        <a:bodyPr/>
        <a:lstStyle/>
        <a:p>
          <a:endParaRPr lang="es-GT"/>
        </a:p>
      </dgm:t>
    </dgm:pt>
    <dgm:pt modelId="{4895B79A-F6BA-4A9B-806C-73D47C95B1BA}" type="sibTrans" cxnId="{F1C9BA23-57DC-4A48-896E-67AE1FD892B5}">
      <dgm:prSet/>
      <dgm:spPr/>
      <dgm:t>
        <a:bodyPr/>
        <a:lstStyle/>
        <a:p>
          <a:endParaRPr lang="es-GT"/>
        </a:p>
      </dgm:t>
    </dgm:pt>
    <dgm:pt modelId="{52411345-C943-4A6D-B9E3-38C224955D28}">
      <dgm:prSet phldrT="[Texto]" custT="1"/>
      <dgm:spPr/>
      <dgm:t>
        <a:bodyPr/>
        <a:lstStyle/>
        <a:p>
          <a:r>
            <a:rPr lang="en-GB" sz="2400" noProof="0" dirty="0" smtClean="0"/>
            <a:t>Mexico </a:t>
          </a:r>
          <a:endParaRPr lang="en-GB" sz="2400" noProof="0" dirty="0"/>
        </a:p>
      </dgm:t>
    </dgm:pt>
    <dgm:pt modelId="{7D3A8496-E06B-4DF7-BD7C-3FB18603659F}" type="parTrans" cxnId="{D3CF8373-4292-4D70-B60A-AFF44B13B1B2}">
      <dgm:prSet/>
      <dgm:spPr/>
      <dgm:t>
        <a:bodyPr/>
        <a:lstStyle/>
        <a:p>
          <a:endParaRPr lang="es-GT"/>
        </a:p>
      </dgm:t>
    </dgm:pt>
    <dgm:pt modelId="{18278BDC-A26E-4FF3-A716-7E0D40B75E05}" type="sibTrans" cxnId="{D3CF8373-4292-4D70-B60A-AFF44B13B1B2}">
      <dgm:prSet/>
      <dgm:spPr/>
      <dgm:t>
        <a:bodyPr/>
        <a:lstStyle/>
        <a:p>
          <a:endParaRPr lang="es-GT"/>
        </a:p>
      </dgm:t>
    </dgm:pt>
    <dgm:pt modelId="{3315FA5C-50EB-4F7D-97E9-881866C64740}">
      <dgm:prSet phldrT="[Texto]" custT="1"/>
      <dgm:spPr/>
      <dgm:t>
        <a:bodyPr/>
        <a:lstStyle/>
        <a:p>
          <a:r>
            <a:rPr lang="en-GB" sz="2400" noProof="0" dirty="0" smtClean="0"/>
            <a:t>Monterrey, Nuevo León</a:t>
          </a:r>
          <a:endParaRPr lang="en-GB" sz="2400" noProof="0" dirty="0"/>
        </a:p>
      </dgm:t>
    </dgm:pt>
    <dgm:pt modelId="{E10A260D-4E1E-4CDF-A331-6F8610A285A9}" type="parTrans" cxnId="{E3983B00-288B-433F-BBED-CCB3BC79AA65}">
      <dgm:prSet/>
      <dgm:spPr/>
      <dgm:t>
        <a:bodyPr/>
        <a:lstStyle/>
        <a:p>
          <a:endParaRPr lang="es-GT"/>
        </a:p>
      </dgm:t>
    </dgm:pt>
    <dgm:pt modelId="{47F226C2-D038-46DF-804E-6AE895150272}" type="sibTrans" cxnId="{E3983B00-288B-433F-BBED-CCB3BC79AA65}">
      <dgm:prSet/>
      <dgm:spPr/>
      <dgm:t>
        <a:bodyPr/>
        <a:lstStyle/>
        <a:p>
          <a:endParaRPr lang="es-GT"/>
        </a:p>
      </dgm:t>
    </dgm:pt>
    <dgm:pt modelId="{956A6A42-2742-4C52-9B55-F1F198977756}">
      <dgm:prSet custT="1"/>
      <dgm:spPr/>
      <dgm:t>
        <a:bodyPr/>
        <a:lstStyle/>
        <a:p>
          <a:r>
            <a:rPr lang="en-GB" sz="2400" noProof="0" dirty="0" smtClean="0"/>
            <a:t>Seattle, Washington</a:t>
          </a:r>
          <a:endParaRPr lang="en-GB" sz="2400" noProof="0" dirty="0"/>
        </a:p>
      </dgm:t>
    </dgm:pt>
    <dgm:pt modelId="{B4C3AC64-55F7-4055-8582-59ED945DC1B1}" type="parTrans" cxnId="{E11124AE-B3DB-41B2-BEA5-808375F59BD7}">
      <dgm:prSet/>
      <dgm:spPr/>
      <dgm:t>
        <a:bodyPr/>
        <a:lstStyle/>
        <a:p>
          <a:endParaRPr lang="es-GT"/>
        </a:p>
      </dgm:t>
    </dgm:pt>
    <dgm:pt modelId="{14D3ACE5-5BD0-418B-96E9-A08FA07DF84B}" type="sibTrans" cxnId="{E11124AE-B3DB-41B2-BEA5-808375F59BD7}">
      <dgm:prSet/>
      <dgm:spPr/>
      <dgm:t>
        <a:bodyPr/>
        <a:lstStyle/>
        <a:p>
          <a:endParaRPr lang="es-GT"/>
        </a:p>
      </dgm:t>
    </dgm:pt>
    <dgm:pt modelId="{A220AE0F-5DEF-4A42-B64F-7D77CAD2900F}">
      <dgm:prSet custT="1"/>
      <dgm:spPr/>
      <dgm:t>
        <a:bodyPr/>
        <a:lstStyle/>
        <a:p>
          <a:r>
            <a:rPr lang="en-GB" sz="2400" noProof="0" dirty="0" smtClean="0"/>
            <a:t>Oklahoma City, Oklahoma</a:t>
          </a:r>
          <a:endParaRPr lang="en-GB" sz="2400" noProof="0" dirty="0"/>
        </a:p>
      </dgm:t>
    </dgm:pt>
    <dgm:pt modelId="{A5080453-BBD7-4878-8AC5-49674EC6287E}" type="parTrans" cxnId="{1FD870F3-7C74-4526-A9FA-01C533697012}">
      <dgm:prSet/>
      <dgm:spPr/>
      <dgm:t>
        <a:bodyPr/>
        <a:lstStyle/>
        <a:p>
          <a:endParaRPr lang="es-GT"/>
        </a:p>
      </dgm:t>
    </dgm:pt>
    <dgm:pt modelId="{71B15B96-E02D-4FB2-A369-F6A7A557D54B}" type="sibTrans" cxnId="{1FD870F3-7C74-4526-A9FA-01C533697012}">
      <dgm:prSet/>
      <dgm:spPr/>
      <dgm:t>
        <a:bodyPr/>
        <a:lstStyle/>
        <a:p>
          <a:endParaRPr lang="es-GT"/>
        </a:p>
      </dgm:t>
    </dgm:pt>
    <dgm:pt modelId="{35BECE52-D478-434A-B164-5360418A4DA2}">
      <dgm:prSet custT="1"/>
      <dgm:spPr/>
      <dgm:t>
        <a:bodyPr/>
        <a:lstStyle/>
        <a:p>
          <a:r>
            <a:rPr lang="en-GB" sz="2400" noProof="0" dirty="0" smtClean="0"/>
            <a:t>Raleigh, North Carolina</a:t>
          </a:r>
          <a:endParaRPr lang="en-GB" sz="2400" noProof="0" dirty="0"/>
        </a:p>
      </dgm:t>
    </dgm:pt>
    <dgm:pt modelId="{D68102C4-DB70-46F3-AACE-35494561F9F1}" type="parTrans" cxnId="{66F5C1B1-AE9F-4315-BF2C-9A48C76F2971}">
      <dgm:prSet/>
      <dgm:spPr/>
      <dgm:t>
        <a:bodyPr/>
        <a:lstStyle/>
        <a:p>
          <a:endParaRPr lang="es-GT"/>
        </a:p>
      </dgm:t>
    </dgm:pt>
    <dgm:pt modelId="{CFBD87C6-6DF5-4BE6-841D-D7744C7FE6F5}" type="sibTrans" cxnId="{66F5C1B1-AE9F-4315-BF2C-9A48C76F2971}">
      <dgm:prSet/>
      <dgm:spPr/>
      <dgm:t>
        <a:bodyPr/>
        <a:lstStyle/>
        <a:p>
          <a:endParaRPr lang="es-GT"/>
        </a:p>
      </dgm:t>
    </dgm:pt>
    <dgm:pt modelId="{C2D5F929-14E0-46F1-8D72-83089093F312}" type="pres">
      <dgm:prSet presAssocID="{EF02B7BE-FAEE-45E8-B2D2-876019EC9750}" presName="linear" presStyleCnt="0">
        <dgm:presLayoutVars>
          <dgm:dir/>
          <dgm:resizeHandles val="exact"/>
        </dgm:presLayoutVars>
      </dgm:prSet>
      <dgm:spPr/>
      <dgm:t>
        <a:bodyPr/>
        <a:lstStyle/>
        <a:p>
          <a:endParaRPr lang="es-GT"/>
        </a:p>
      </dgm:t>
    </dgm:pt>
    <dgm:pt modelId="{631E745A-3384-4F40-9738-7D3A07D226A4}" type="pres">
      <dgm:prSet presAssocID="{C920175B-9F53-45D4-AC57-18BAF0B8065A}" presName="comp" presStyleCnt="0"/>
      <dgm:spPr/>
    </dgm:pt>
    <dgm:pt modelId="{D1D7747F-8463-4259-B788-4E87775EDBDD}" type="pres">
      <dgm:prSet presAssocID="{C920175B-9F53-45D4-AC57-18BAF0B8065A}" presName="box" presStyleLbl="node1" presStyleIdx="0" presStyleCnt="2" custScaleX="77670" custScaleY="49221"/>
      <dgm:spPr/>
      <dgm:t>
        <a:bodyPr/>
        <a:lstStyle/>
        <a:p>
          <a:endParaRPr lang="es-GT"/>
        </a:p>
      </dgm:t>
    </dgm:pt>
    <dgm:pt modelId="{496C0444-F34D-4B06-B256-FB99D6675E8D}" type="pres">
      <dgm:prSet presAssocID="{C920175B-9F53-45D4-AC57-18BAF0B8065A}" presName="img" presStyleLbl="fgImgPlace1" presStyleIdx="0" presStyleCnt="2" custScaleX="67402" custScaleY="22886" custLinFactNeighborX="26598" custLinFactNeighborY="-8922"/>
      <dgm:spPr>
        <a:blipFill rotWithShape="1">
          <a:blip xmlns:r="http://schemas.openxmlformats.org/officeDocument/2006/relationships" r:embed="rId1"/>
          <a:stretch>
            <a:fillRect/>
          </a:stretch>
        </a:blipFill>
      </dgm:spPr>
    </dgm:pt>
    <dgm:pt modelId="{9ABFB757-166E-4B16-8D5C-DA0F311EA444}" type="pres">
      <dgm:prSet presAssocID="{C920175B-9F53-45D4-AC57-18BAF0B8065A}" presName="text" presStyleLbl="node1" presStyleIdx="0" presStyleCnt="2">
        <dgm:presLayoutVars>
          <dgm:bulletEnabled val="1"/>
        </dgm:presLayoutVars>
      </dgm:prSet>
      <dgm:spPr/>
      <dgm:t>
        <a:bodyPr/>
        <a:lstStyle/>
        <a:p>
          <a:endParaRPr lang="es-GT"/>
        </a:p>
      </dgm:t>
    </dgm:pt>
    <dgm:pt modelId="{5656DAFC-B665-4CFB-8587-13E338632E27}" type="pres">
      <dgm:prSet presAssocID="{FA4A0D6F-8625-41EA-B206-C4F0303F6D74}" presName="spacer" presStyleCnt="0"/>
      <dgm:spPr/>
    </dgm:pt>
    <dgm:pt modelId="{82B39BDA-AD46-4B73-868D-02568D479E54}" type="pres">
      <dgm:prSet presAssocID="{52411345-C943-4A6D-B9E3-38C224955D28}" presName="comp" presStyleCnt="0"/>
      <dgm:spPr/>
    </dgm:pt>
    <dgm:pt modelId="{08D08491-0AF0-4830-816D-E3D8429027FE}" type="pres">
      <dgm:prSet presAssocID="{52411345-C943-4A6D-B9E3-38C224955D28}" presName="box" presStyleLbl="node1" presStyleIdx="1" presStyleCnt="2" custScaleX="77595" custScaleY="30413" custLinFactNeighborX="323" custLinFactNeighborY="-5688"/>
      <dgm:spPr/>
      <dgm:t>
        <a:bodyPr/>
        <a:lstStyle/>
        <a:p>
          <a:endParaRPr lang="es-GT"/>
        </a:p>
      </dgm:t>
    </dgm:pt>
    <dgm:pt modelId="{09520087-C99B-4042-83FE-2D5FAE73DDD1}" type="pres">
      <dgm:prSet presAssocID="{52411345-C943-4A6D-B9E3-38C224955D28}" presName="img" presStyleLbl="fgImgPlace1" presStyleIdx="1" presStyleCnt="2" custScaleX="68480" custScaleY="21686" custLinFactNeighborX="26774" custLinFactNeighborY="-6354"/>
      <dgm:spPr>
        <a:blipFill rotWithShape="1">
          <a:blip xmlns:r="http://schemas.openxmlformats.org/officeDocument/2006/relationships" r:embed="rId2"/>
          <a:stretch>
            <a:fillRect/>
          </a:stretch>
        </a:blipFill>
      </dgm:spPr>
    </dgm:pt>
    <dgm:pt modelId="{60F3041D-477B-4DBC-A042-3C60B8D765CB}" type="pres">
      <dgm:prSet presAssocID="{52411345-C943-4A6D-B9E3-38C224955D28}" presName="text" presStyleLbl="node1" presStyleIdx="1" presStyleCnt="2">
        <dgm:presLayoutVars>
          <dgm:bulletEnabled val="1"/>
        </dgm:presLayoutVars>
      </dgm:prSet>
      <dgm:spPr/>
      <dgm:t>
        <a:bodyPr/>
        <a:lstStyle/>
        <a:p>
          <a:endParaRPr lang="es-GT"/>
        </a:p>
      </dgm:t>
    </dgm:pt>
  </dgm:ptLst>
  <dgm:cxnLst>
    <dgm:cxn modelId="{F1C9BA23-57DC-4A48-896E-67AE1FD892B5}" srcId="{C920175B-9F53-45D4-AC57-18BAF0B8065A}" destId="{DD8FB622-441D-4FE6-848C-75469793FE62}" srcOrd="0" destOrd="0" parTransId="{C7FE8E13-CA6D-4AFD-8D4D-5213BCB5482E}" sibTransId="{4895B79A-F6BA-4A9B-806C-73D47C95B1BA}"/>
    <dgm:cxn modelId="{9FF4AE83-ECA7-4608-A207-102F1F92CF32}" type="presOf" srcId="{52411345-C943-4A6D-B9E3-38C224955D28}" destId="{60F3041D-477B-4DBC-A042-3C60B8D765CB}" srcOrd="1" destOrd="0" presId="urn:microsoft.com/office/officeart/2005/8/layout/vList4"/>
    <dgm:cxn modelId="{E11124AE-B3DB-41B2-BEA5-808375F59BD7}" srcId="{C920175B-9F53-45D4-AC57-18BAF0B8065A}" destId="{956A6A42-2742-4C52-9B55-F1F198977756}" srcOrd="1" destOrd="0" parTransId="{B4C3AC64-55F7-4055-8582-59ED945DC1B1}" sibTransId="{14D3ACE5-5BD0-418B-96E9-A08FA07DF84B}"/>
    <dgm:cxn modelId="{C329FA60-CEB3-4776-ADA4-85CCD3F96F53}" type="presOf" srcId="{956A6A42-2742-4C52-9B55-F1F198977756}" destId="{9ABFB757-166E-4B16-8D5C-DA0F311EA444}" srcOrd="1" destOrd="2" presId="urn:microsoft.com/office/officeart/2005/8/layout/vList4"/>
    <dgm:cxn modelId="{E3983B00-288B-433F-BBED-CCB3BC79AA65}" srcId="{52411345-C943-4A6D-B9E3-38C224955D28}" destId="{3315FA5C-50EB-4F7D-97E9-881866C64740}" srcOrd="0" destOrd="0" parTransId="{E10A260D-4E1E-4CDF-A331-6F8610A285A9}" sibTransId="{47F226C2-D038-46DF-804E-6AE895150272}"/>
    <dgm:cxn modelId="{23CF4A51-5054-4246-890A-302111BC7E46}" type="presOf" srcId="{A220AE0F-5DEF-4A42-B64F-7D77CAD2900F}" destId="{D1D7747F-8463-4259-B788-4E87775EDBDD}" srcOrd="0" destOrd="3" presId="urn:microsoft.com/office/officeart/2005/8/layout/vList4"/>
    <dgm:cxn modelId="{58FF44DA-86CC-4348-9B53-F5DE2CF09A09}" type="presOf" srcId="{52411345-C943-4A6D-B9E3-38C224955D28}" destId="{08D08491-0AF0-4830-816D-E3D8429027FE}" srcOrd="0" destOrd="0" presId="urn:microsoft.com/office/officeart/2005/8/layout/vList4"/>
    <dgm:cxn modelId="{258E0C72-B10E-4419-B147-794A4CCE42B7}" type="presOf" srcId="{C920175B-9F53-45D4-AC57-18BAF0B8065A}" destId="{D1D7747F-8463-4259-B788-4E87775EDBDD}" srcOrd="0" destOrd="0" presId="urn:microsoft.com/office/officeart/2005/8/layout/vList4"/>
    <dgm:cxn modelId="{DFDD0471-EBC5-4B98-8335-40A0450481AE}" srcId="{EF02B7BE-FAEE-45E8-B2D2-876019EC9750}" destId="{C920175B-9F53-45D4-AC57-18BAF0B8065A}" srcOrd="0" destOrd="0" parTransId="{AED89568-2995-490E-ADB4-971C02423A80}" sibTransId="{FA4A0D6F-8625-41EA-B206-C4F0303F6D74}"/>
    <dgm:cxn modelId="{D3CF8373-4292-4D70-B60A-AFF44B13B1B2}" srcId="{EF02B7BE-FAEE-45E8-B2D2-876019EC9750}" destId="{52411345-C943-4A6D-B9E3-38C224955D28}" srcOrd="1" destOrd="0" parTransId="{7D3A8496-E06B-4DF7-BD7C-3FB18603659F}" sibTransId="{18278BDC-A26E-4FF3-A716-7E0D40B75E05}"/>
    <dgm:cxn modelId="{E6774746-A984-41DD-A4D4-E303F81D0D14}" type="presOf" srcId="{A220AE0F-5DEF-4A42-B64F-7D77CAD2900F}" destId="{9ABFB757-166E-4B16-8D5C-DA0F311EA444}" srcOrd="1" destOrd="3" presId="urn:microsoft.com/office/officeart/2005/8/layout/vList4"/>
    <dgm:cxn modelId="{7F9BB790-05A8-41B7-B2B4-0F14CAB1421C}" type="presOf" srcId="{DD8FB622-441D-4FE6-848C-75469793FE62}" destId="{9ABFB757-166E-4B16-8D5C-DA0F311EA444}" srcOrd="1" destOrd="1" presId="urn:microsoft.com/office/officeart/2005/8/layout/vList4"/>
    <dgm:cxn modelId="{1FD870F3-7C74-4526-A9FA-01C533697012}" srcId="{C920175B-9F53-45D4-AC57-18BAF0B8065A}" destId="{A220AE0F-5DEF-4A42-B64F-7D77CAD2900F}" srcOrd="2" destOrd="0" parTransId="{A5080453-BBD7-4878-8AC5-49674EC6287E}" sibTransId="{71B15B96-E02D-4FB2-A369-F6A7A557D54B}"/>
    <dgm:cxn modelId="{B00D76CE-4ECC-4893-AC6F-88630761EB73}" type="presOf" srcId="{C920175B-9F53-45D4-AC57-18BAF0B8065A}" destId="{9ABFB757-166E-4B16-8D5C-DA0F311EA444}" srcOrd="1" destOrd="0" presId="urn:microsoft.com/office/officeart/2005/8/layout/vList4"/>
    <dgm:cxn modelId="{AC017A91-A6C7-4FEB-B314-21E52D49AE17}" type="presOf" srcId="{35BECE52-D478-434A-B164-5360418A4DA2}" destId="{D1D7747F-8463-4259-B788-4E87775EDBDD}" srcOrd="0" destOrd="4" presId="urn:microsoft.com/office/officeart/2005/8/layout/vList4"/>
    <dgm:cxn modelId="{69B781E4-4B93-4A07-A877-F30FBC6C98EF}" type="presOf" srcId="{3315FA5C-50EB-4F7D-97E9-881866C64740}" destId="{60F3041D-477B-4DBC-A042-3C60B8D765CB}" srcOrd="1" destOrd="1" presId="urn:microsoft.com/office/officeart/2005/8/layout/vList4"/>
    <dgm:cxn modelId="{CACD07F3-9908-499E-BDDB-D027663012D2}" type="presOf" srcId="{956A6A42-2742-4C52-9B55-F1F198977756}" destId="{D1D7747F-8463-4259-B788-4E87775EDBDD}" srcOrd="0" destOrd="2" presId="urn:microsoft.com/office/officeart/2005/8/layout/vList4"/>
    <dgm:cxn modelId="{D427C374-A16A-45E5-8C60-749224ABF207}" type="presOf" srcId="{DD8FB622-441D-4FE6-848C-75469793FE62}" destId="{D1D7747F-8463-4259-B788-4E87775EDBDD}" srcOrd="0" destOrd="1" presId="urn:microsoft.com/office/officeart/2005/8/layout/vList4"/>
    <dgm:cxn modelId="{67BE73CA-AF50-4341-A44C-36BBC04A237C}" type="presOf" srcId="{EF02B7BE-FAEE-45E8-B2D2-876019EC9750}" destId="{C2D5F929-14E0-46F1-8D72-83089093F312}" srcOrd="0" destOrd="0" presId="urn:microsoft.com/office/officeart/2005/8/layout/vList4"/>
    <dgm:cxn modelId="{3959EBB3-5C83-4A0E-9416-6830C4277214}" type="presOf" srcId="{35BECE52-D478-434A-B164-5360418A4DA2}" destId="{9ABFB757-166E-4B16-8D5C-DA0F311EA444}" srcOrd="1" destOrd="4" presId="urn:microsoft.com/office/officeart/2005/8/layout/vList4"/>
    <dgm:cxn modelId="{66F5C1B1-AE9F-4315-BF2C-9A48C76F2971}" srcId="{C920175B-9F53-45D4-AC57-18BAF0B8065A}" destId="{35BECE52-D478-434A-B164-5360418A4DA2}" srcOrd="3" destOrd="0" parTransId="{D68102C4-DB70-46F3-AACE-35494561F9F1}" sibTransId="{CFBD87C6-6DF5-4BE6-841D-D7744C7FE6F5}"/>
    <dgm:cxn modelId="{D8E417D7-9000-4A71-BE4A-C8D00A403477}" type="presOf" srcId="{3315FA5C-50EB-4F7D-97E9-881866C64740}" destId="{08D08491-0AF0-4830-816D-E3D8429027FE}" srcOrd="0" destOrd="1" presId="urn:microsoft.com/office/officeart/2005/8/layout/vList4"/>
    <dgm:cxn modelId="{A625D733-2811-4E77-9F58-C6D17D78144B}" type="presParOf" srcId="{C2D5F929-14E0-46F1-8D72-83089093F312}" destId="{631E745A-3384-4F40-9738-7D3A07D226A4}" srcOrd="0" destOrd="0" presId="urn:microsoft.com/office/officeart/2005/8/layout/vList4"/>
    <dgm:cxn modelId="{22D2A27E-A068-4ED1-A64B-87657C06407F}" type="presParOf" srcId="{631E745A-3384-4F40-9738-7D3A07D226A4}" destId="{D1D7747F-8463-4259-B788-4E87775EDBDD}" srcOrd="0" destOrd="0" presId="urn:microsoft.com/office/officeart/2005/8/layout/vList4"/>
    <dgm:cxn modelId="{C9467004-E667-48AD-A8E7-7293FCD050CB}" type="presParOf" srcId="{631E745A-3384-4F40-9738-7D3A07D226A4}" destId="{496C0444-F34D-4B06-B256-FB99D6675E8D}" srcOrd="1" destOrd="0" presId="urn:microsoft.com/office/officeart/2005/8/layout/vList4"/>
    <dgm:cxn modelId="{47C5D0E2-45D3-4F02-8383-7F509452694D}" type="presParOf" srcId="{631E745A-3384-4F40-9738-7D3A07D226A4}" destId="{9ABFB757-166E-4B16-8D5C-DA0F311EA444}" srcOrd="2" destOrd="0" presId="urn:microsoft.com/office/officeart/2005/8/layout/vList4"/>
    <dgm:cxn modelId="{22FF460E-BD18-40E1-801A-F42C4A4A62D9}" type="presParOf" srcId="{C2D5F929-14E0-46F1-8D72-83089093F312}" destId="{5656DAFC-B665-4CFB-8587-13E338632E27}" srcOrd="1" destOrd="0" presId="urn:microsoft.com/office/officeart/2005/8/layout/vList4"/>
    <dgm:cxn modelId="{84B85FA8-9D03-485A-AF14-BD6F4339694A}" type="presParOf" srcId="{C2D5F929-14E0-46F1-8D72-83089093F312}" destId="{82B39BDA-AD46-4B73-868D-02568D479E54}" srcOrd="2" destOrd="0" presId="urn:microsoft.com/office/officeart/2005/8/layout/vList4"/>
    <dgm:cxn modelId="{AEE733CC-C48C-4B96-9AD7-7EE51381A0C4}" type="presParOf" srcId="{82B39BDA-AD46-4B73-868D-02568D479E54}" destId="{08D08491-0AF0-4830-816D-E3D8429027FE}" srcOrd="0" destOrd="0" presId="urn:microsoft.com/office/officeart/2005/8/layout/vList4"/>
    <dgm:cxn modelId="{4406BE6B-C6AF-4D8A-B3B1-4EDD0F9A38C6}" type="presParOf" srcId="{82B39BDA-AD46-4B73-868D-02568D479E54}" destId="{09520087-C99B-4042-83FE-2D5FAE73DDD1}" srcOrd="1" destOrd="0" presId="urn:microsoft.com/office/officeart/2005/8/layout/vList4"/>
    <dgm:cxn modelId="{7041E8C4-6F44-4A9A-8AAC-91EA9AC28E6B}" type="presParOf" srcId="{82B39BDA-AD46-4B73-868D-02568D479E54}" destId="{60F3041D-477B-4DBC-A042-3C60B8D765C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DF1194-3DE0-42FA-9730-4EFCA6567DCA}"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GT"/>
        </a:p>
      </dgm:t>
    </dgm:pt>
    <dgm:pt modelId="{20C4854F-CA87-4264-BCC8-186505C51E4A}">
      <dgm:prSet phldrT="[Texto]"/>
      <dgm:spPr/>
      <dgm:t>
        <a:bodyPr/>
        <a:lstStyle/>
        <a:p>
          <a:r>
            <a:rPr lang="en-GB" noProof="0" dirty="0" smtClean="0"/>
            <a:t>Ministry of Foreign Affairs</a:t>
          </a:r>
          <a:endParaRPr lang="en-GB" noProof="0" dirty="0"/>
        </a:p>
      </dgm:t>
    </dgm:pt>
    <dgm:pt modelId="{2F3A8DB2-F28F-4CD2-A71F-6D7D7C81219F}" type="parTrans" cxnId="{A7540D03-62D3-4A07-A085-14A3F67BEA49}">
      <dgm:prSet/>
      <dgm:spPr/>
      <dgm:t>
        <a:bodyPr/>
        <a:lstStyle/>
        <a:p>
          <a:endParaRPr lang="es-GT"/>
        </a:p>
      </dgm:t>
    </dgm:pt>
    <dgm:pt modelId="{BDA0D014-79A6-4480-955C-47EDFEDD2E95}" type="sibTrans" cxnId="{A7540D03-62D3-4A07-A085-14A3F67BEA49}">
      <dgm:prSet/>
      <dgm:spPr/>
      <dgm:t>
        <a:bodyPr/>
        <a:lstStyle/>
        <a:p>
          <a:endParaRPr lang="es-GT"/>
        </a:p>
      </dgm:t>
    </dgm:pt>
    <dgm:pt modelId="{7E365A1D-A8A4-4F3E-B919-13766CCBAAEB}">
      <dgm:prSet phldrT="[Texto]"/>
      <dgm:spPr/>
      <dgm:t>
        <a:bodyPr/>
        <a:lstStyle/>
        <a:p>
          <a:r>
            <a:rPr lang="en-GB" noProof="0" dirty="0" smtClean="0"/>
            <a:t>International Organization for Migration</a:t>
          </a:r>
          <a:endParaRPr lang="en-GB" noProof="0" dirty="0"/>
        </a:p>
      </dgm:t>
    </dgm:pt>
    <dgm:pt modelId="{A68060E5-CB86-43A7-9505-FA6264C141BC}" type="parTrans" cxnId="{EEEF7C4C-9563-4A94-ABF2-A8452DDCE5A8}">
      <dgm:prSet/>
      <dgm:spPr/>
      <dgm:t>
        <a:bodyPr/>
        <a:lstStyle/>
        <a:p>
          <a:endParaRPr lang="es-GT"/>
        </a:p>
      </dgm:t>
    </dgm:pt>
    <dgm:pt modelId="{D5D311BC-78A2-4AD5-91AB-4641F93440EF}" type="sibTrans" cxnId="{EEEF7C4C-9563-4A94-ABF2-A8452DDCE5A8}">
      <dgm:prSet/>
      <dgm:spPr/>
      <dgm:t>
        <a:bodyPr/>
        <a:lstStyle/>
        <a:p>
          <a:endParaRPr lang="es-GT" dirty="0"/>
        </a:p>
      </dgm:t>
    </dgm:pt>
    <dgm:pt modelId="{DABC8384-FC12-469B-8DC5-E476CB7D4181}">
      <dgm:prSet phldrT="[Texto]"/>
      <dgm:spPr/>
      <dgm:t>
        <a:bodyPr/>
        <a:lstStyle/>
        <a:p>
          <a:r>
            <a:rPr lang="en-GB" noProof="0" dirty="0" smtClean="0"/>
            <a:t>General Migration Office</a:t>
          </a:r>
          <a:endParaRPr lang="en-GB" noProof="0" dirty="0"/>
        </a:p>
      </dgm:t>
    </dgm:pt>
    <dgm:pt modelId="{288E6543-D82E-4E07-A452-48F273E8D343}" type="parTrans" cxnId="{804F40D8-B1AF-4D13-A245-92C97945EB57}">
      <dgm:prSet/>
      <dgm:spPr/>
      <dgm:t>
        <a:bodyPr/>
        <a:lstStyle/>
        <a:p>
          <a:endParaRPr lang="es-GT"/>
        </a:p>
      </dgm:t>
    </dgm:pt>
    <dgm:pt modelId="{87F8C64F-815C-4BAC-ABB9-4602C3BFC9A8}" type="sibTrans" cxnId="{804F40D8-B1AF-4D13-A245-92C97945EB57}">
      <dgm:prSet/>
      <dgm:spPr/>
      <dgm:t>
        <a:bodyPr/>
        <a:lstStyle/>
        <a:p>
          <a:endParaRPr lang="es-GT"/>
        </a:p>
      </dgm:t>
    </dgm:pt>
    <dgm:pt modelId="{21E7B542-27EE-4464-B4EF-10FBED0F300E}">
      <dgm:prSet phldrT="[Texto]"/>
      <dgm:spPr/>
      <dgm:t>
        <a:bodyPr/>
        <a:lstStyle/>
        <a:p>
          <a:r>
            <a:rPr lang="en-GB" noProof="0" dirty="0" smtClean="0"/>
            <a:t>International Committee of the Red Cross</a:t>
          </a:r>
          <a:endParaRPr lang="en-GB" noProof="0" dirty="0"/>
        </a:p>
      </dgm:t>
    </dgm:pt>
    <dgm:pt modelId="{C37D7FDE-8530-4539-977D-FE240AD7F03C}" type="parTrans" cxnId="{92E57619-F512-4929-8CC9-586269CBD63B}">
      <dgm:prSet/>
      <dgm:spPr/>
      <dgm:t>
        <a:bodyPr/>
        <a:lstStyle/>
        <a:p>
          <a:endParaRPr lang="es-GT"/>
        </a:p>
      </dgm:t>
    </dgm:pt>
    <dgm:pt modelId="{D4576380-AA81-488A-8D8B-F9FA16973E03}" type="sibTrans" cxnId="{92E57619-F512-4929-8CC9-586269CBD63B}">
      <dgm:prSet/>
      <dgm:spPr/>
      <dgm:t>
        <a:bodyPr/>
        <a:lstStyle/>
        <a:p>
          <a:endParaRPr lang="es-GT"/>
        </a:p>
      </dgm:t>
    </dgm:pt>
    <dgm:pt modelId="{9BAA21DB-72EE-4612-B25A-193985B0F7B9}">
      <dgm:prSet phldrT="[Texto]"/>
      <dgm:spPr/>
      <dgm:t>
        <a:bodyPr/>
        <a:lstStyle/>
        <a:p>
          <a:r>
            <a:rPr lang="en-GB" noProof="0" dirty="0" smtClean="0"/>
            <a:t>Missionaries of St. Charles, Scalabrinians</a:t>
          </a:r>
          <a:endParaRPr lang="en-GB" noProof="0" dirty="0"/>
        </a:p>
      </dgm:t>
    </dgm:pt>
    <dgm:pt modelId="{FE4A1460-60D0-4CB4-B880-97C48CDBB9C2}" type="parTrans" cxnId="{204A2895-CBC4-48C6-88E5-72265F5F195C}">
      <dgm:prSet/>
      <dgm:spPr/>
      <dgm:t>
        <a:bodyPr/>
        <a:lstStyle/>
        <a:p>
          <a:endParaRPr lang="es-GT"/>
        </a:p>
      </dgm:t>
    </dgm:pt>
    <dgm:pt modelId="{37DF7009-8B4E-48AB-A24B-2EEAC0AB4C97}" type="sibTrans" cxnId="{204A2895-CBC4-48C6-88E5-72265F5F195C}">
      <dgm:prSet/>
      <dgm:spPr/>
      <dgm:t>
        <a:bodyPr/>
        <a:lstStyle/>
        <a:p>
          <a:endParaRPr lang="es-GT"/>
        </a:p>
      </dgm:t>
    </dgm:pt>
    <dgm:pt modelId="{77DD736A-FCA0-40F9-B2E9-171A49E5357A}">
      <dgm:prSet phldrT="[Texto]"/>
      <dgm:spPr/>
      <dgm:t>
        <a:bodyPr/>
        <a:lstStyle/>
        <a:p>
          <a:r>
            <a:rPr lang="en-GB" noProof="0" dirty="0" smtClean="0"/>
            <a:t>Human Rights Ombudsman’s Office</a:t>
          </a:r>
          <a:endParaRPr lang="en-GB" noProof="0" dirty="0"/>
        </a:p>
      </dgm:t>
    </dgm:pt>
    <dgm:pt modelId="{80E11A2C-3D04-437F-87A8-3D61BAEE14B9}" type="parTrans" cxnId="{E80257E6-1D55-4750-B294-81B9AAB7B2C9}">
      <dgm:prSet/>
      <dgm:spPr/>
      <dgm:t>
        <a:bodyPr/>
        <a:lstStyle/>
        <a:p>
          <a:endParaRPr lang="es-GT"/>
        </a:p>
      </dgm:t>
    </dgm:pt>
    <dgm:pt modelId="{796DC00E-D8FB-4DE1-A466-47A6B9964715}" type="sibTrans" cxnId="{E80257E6-1D55-4750-B294-81B9AAB7B2C9}">
      <dgm:prSet/>
      <dgm:spPr/>
      <dgm:t>
        <a:bodyPr/>
        <a:lstStyle/>
        <a:p>
          <a:endParaRPr lang="es-GT"/>
        </a:p>
      </dgm:t>
    </dgm:pt>
    <dgm:pt modelId="{6EB89978-E6D2-463C-97BA-DA69A72E1623}">
      <dgm:prSet phldrT="[Texto]"/>
      <dgm:spPr/>
      <dgm:t>
        <a:bodyPr/>
        <a:lstStyle/>
        <a:p>
          <a:r>
            <a:rPr lang="en-GB" noProof="0" dirty="0" smtClean="0"/>
            <a:t>Secretariat of Social Welfare of the President’s Office</a:t>
          </a:r>
          <a:endParaRPr lang="en-GB" noProof="0" dirty="0"/>
        </a:p>
      </dgm:t>
    </dgm:pt>
    <dgm:pt modelId="{B06F0D5A-D86F-435B-BD21-A02F46DD2303}" type="parTrans" cxnId="{CF0DD391-4284-4B8E-A13D-9C876EC438FD}">
      <dgm:prSet/>
      <dgm:spPr/>
      <dgm:t>
        <a:bodyPr/>
        <a:lstStyle/>
        <a:p>
          <a:endParaRPr lang="es-GT"/>
        </a:p>
      </dgm:t>
    </dgm:pt>
    <dgm:pt modelId="{28969CD7-1605-4B6B-A167-7B3E88439AC9}" type="sibTrans" cxnId="{CF0DD391-4284-4B8E-A13D-9C876EC438FD}">
      <dgm:prSet/>
      <dgm:spPr/>
      <dgm:t>
        <a:bodyPr/>
        <a:lstStyle/>
        <a:p>
          <a:endParaRPr lang="es-GT"/>
        </a:p>
      </dgm:t>
    </dgm:pt>
    <dgm:pt modelId="{703A3DFD-2164-4DDA-98EF-FCA394852A05}">
      <dgm:prSet phldrT="[Texto]"/>
      <dgm:spPr/>
      <dgm:t>
        <a:bodyPr/>
        <a:lstStyle/>
        <a:p>
          <a:r>
            <a:rPr lang="en-GB" noProof="0" dirty="0" smtClean="0"/>
            <a:t>Public Prosecutor’s Office</a:t>
          </a:r>
          <a:endParaRPr lang="en-GB" noProof="0" dirty="0"/>
        </a:p>
      </dgm:t>
    </dgm:pt>
    <dgm:pt modelId="{BA774EE8-3638-4D7F-A4FA-DF87FD64A58E}" type="parTrans" cxnId="{94CEA2D3-EBEA-48A8-AE4E-3A464DB49C1B}">
      <dgm:prSet/>
      <dgm:spPr/>
      <dgm:t>
        <a:bodyPr/>
        <a:lstStyle/>
        <a:p>
          <a:endParaRPr lang="es-GT"/>
        </a:p>
      </dgm:t>
    </dgm:pt>
    <dgm:pt modelId="{917B0C68-8250-4547-85C4-A3FBFE35A45C}" type="sibTrans" cxnId="{94CEA2D3-EBEA-48A8-AE4E-3A464DB49C1B}">
      <dgm:prSet/>
      <dgm:spPr/>
      <dgm:t>
        <a:bodyPr/>
        <a:lstStyle/>
        <a:p>
          <a:endParaRPr lang="es-GT"/>
        </a:p>
      </dgm:t>
    </dgm:pt>
    <dgm:pt modelId="{56B0B21A-C06E-4DC3-A1F4-1E664D7A2DE1}" type="pres">
      <dgm:prSet presAssocID="{A6DF1194-3DE0-42FA-9730-4EFCA6567DCA}" presName="Name0" presStyleCnt="0">
        <dgm:presLayoutVars>
          <dgm:dir/>
          <dgm:animLvl val="lvl"/>
          <dgm:resizeHandles val="exact"/>
        </dgm:presLayoutVars>
      </dgm:prSet>
      <dgm:spPr/>
      <dgm:t>
        <a:bodyPr/>
        <a:lstStyle/>
        <a:p>
          <a:endParaRPr lang="es-GT"/>
        </a:p>
      </dgm:t>
    </dgm:pt>
    <dgm:pt modelId="{FEB02602-EE43-4304-8583-A5ECCD70335D}" type="pres">
      <dgm:prSet presAssocID="{20C4854F-CA87-4264-BCC8-186505C51E4A}" presName="linNode" presStyleCnt="0"/>
      <dgm:spPr/>
    </dgm:pt>
    <dgm:pt modelId="{B1AE9C23-640A-419F-90FA-EC189C5ADA78}" type="pres">
      <dgm:prSet presAssocID="{20C4854F-CA87-4264-BCC8-186505C51E4A}" presName="parentText" presStyleLbl="node1" presStyleIdx="0" presStyleCnt="8">
        <dgm:presLayoutVars>
          <dgm:chMax val="1"/>
          <dgm:bulletEnabled val="1"/>
        </dgm:presLayoutVars>
      </dgm:prSet>
      <dgm:spPr/>
      <dgm:t>
        <a:bodyPr/>
        <a:lstStyle/>
        <a:p>
          <a:endParaRPr lang="es-GT"/>
        </a:p>
      </dgm:t>
    </dgm:pt>
    <dgm:pt modelId="{ACF82032-6B96-4713-8237-7DD7A1DE1526}" type="pres">
      <dgm:prSet presAssocID="{BDA0D014-79A6-4480-955C-47EDFEDD2E95}" presName="sp" presStyleCnt="0"/>
      <dgm:spPr/>
    </dgm:pt>
    <dgm:pt modelId="{9EA7CBE1-C78A-46DC-B805-605E8E74F92C}" type="pres">
      <dgm:prSet presAssocID="{DABC8384-FC12-469B-8DC5-E476CB7D4181}" presName="linNode" presStyleCnt="0"/>
      <dgm:spPr/>
    </dgm:pt>
    <dgm:pt modelId="{F09AEFE1-4D00-4195-B73E-7973FBE26BFB}" type="pres">
      <dgm:prSet presAssocID="{DABC8384-FC12-469B-8DC5-E476CB7D4181}" presName="parentText" presStyleLbl="node1" presStyleIdx="1" presStyleCnt="8">
        <dgm:presLayoutVars>
          <dgm:chMax val="1"/>
          <dgm:bulletEnabled val="1"/>
        </dgm:presLayoutVars>
      </dgm:prSet>
      <dgm:spPr/>
      <dgm:t>
        <a:bodyPr/>
        <a:lstStyle/>
        <a:p>
          <a:endParaRPr lang="es-GT"/>
        </a:p>
      </dgm:t>
    </dgm:pt>
    <dgm:pt modelId="{57213B10-34F2-47E9-BBA1-45D20965D83B}" type="pres">
      <dgm:prSet presAssocID="{87F8C64F-815C-4BAC-ABB9-4602C3BFC9A8}" presName="sp" presStyleCnt="0"/>
      <dgm:spPr/>
    </dgm:pt>
    <dgm:pt modelId="{7EC8EA44-4201-4183-9D30-3727F41FA758}" type="pres">
      <dgm:prSet presAssocID="{6EB89978-E6D2-463C-97BA-DA69A72E1623}" presName="linNode" presStyleCnt="0"/>
      <dgm:spPr/>
    </dgm:pt>
    <dgm:pt modelId="{665D7AC1-D537-43CA-B149-D0DE7BAA69A4}" type="pres">
      <dgm:prSet presAssocID="{6EB89978-E6D2-463C-97BA-DA69A72E1623}" presName="parentText" presStyleLbl="node1" presStyleIdx="2" presStyleCnt="8">
        <dgm:presLayoutVars>
          <dgm:chMax val="1"/>
          <dgm:bulletEnabled val="1"/>
        </dgm:presLayoutVars>
      </dgm:prSet>
      <dgm:spPr/>
      <dgm:t>
        <a:bodyPr/>
        <a:lstStyle/>
        <a:p>
          <a:endParaRPr lang="es-GT"/>
        </a:p>
      </dgm:t>
    </dgm:pt>
    <dgm:pt modelId="{E0658BA4-02A4-476D-B2F4-44B76287AE82}" type="pres">
      <dgm:prSet presAssocID="{28969CD7-1605-4B6B-A167-7B3E88439AC9}" presName="sp" presStyleCnt="0"/>
      <dgm:spPr/>
    </dgm:pt>
    <dgm:pt modelId="{F8362420-112D-4214-AE18-72CBE34297C8}" type="pres">
      <dgm:prSet presAssocID="{703A3DFD-2164-4DDA-98EF-FCA394852A05}" presName="linNode" presStyleCnt="0"/>
      <dgm:spPr/>
    </dgm:pt>
    <dgm:pt modelId="{DCFEB80F-606B-4E3F-895B-9597F247BE0D}" type="pres">
      <dgm:prSet presAssocID="{703A3DFD-2164-4DDA-98EF-FCA394852A05}" presName="parentText" presStyleLbl="node1" presStyleIdx="3" presStyleCnt="8">
        <dgm:presLayoutVars>
          <dgm:chMax val="1"/>
          <dgm:bulletEnabled val="1"/>
        </dgm:presLayoutVars>
      </dgm:prSet>
      <dgm:spPr/>
      <dgm:t>
        <a:bodyPr/>
        <a:lstStyle/>
        <a:p>
          <a:endParaRPr lang="es-GT"/>
        </a:p>
      </dgm:t>
    </dgm:pt>
    <dgm:pt modelId="{536CCE61-C4DB-4D0F-BDC7-862B639F7B74}" type="pres">
      <dgm:prSet presAssocID="{917B0C68-8250-4547-85C4-A3FBFE35A45C}" presName="sp" presStyleCnt="0"/>
      <dgm:spPr/>
    </dgm:pt>
    <dgm:pt modelId="{02C36357-0BE6-4A8D-9402-29D5407B794B}" type="pres">
      <dgm:prSet presAssocID="{7E365A1D-A8A4-4F3E-B919-13766CCBAAEB}" presName="linNode" presStyleCnt="0"/>
      <dgm:spPr/>
    </dgm:pt>
    <dgm:pt modelId="{878CFBC9-00BD-49CC-ADAD-5A0BD96B15B9}" type="pres">
      <dgm:prSet presAssocID="{7E365A1D-A8A4-4F3E-B919-13766CCBAAEB}" presName="parentText" presStyleLbl="node1" presStyleIdx="4" presStyleCnt="8">
        <dgm:presLayoutVars>
          <dgm:chMax val="1"/>
          <dgm:bulletEnabled val="1"/>
        </dgm:presLayoutVars>
      </dgm:prSet>
      <dgm:spPr/>
      <dgm:t>
        <a:bodyPr/>
        <a:lstStyle/>
        <a:p>
          <a:endParaRPr lang="es-GT"/>
        </a:p>
      </dgm:t>
    </dgm:pt>
    <dgm:pt modelId="{29542DC1-C1DD-4E0E-B220-6DBA69FF2682}" type="pres">
      <dgm:prSet presAssocID="{D5D311BC-78A2-4AD5-91AB-4641F93440EF}" presName="sp" presStyleCnt="0"/>
      <dgm:spPr/>
    </dgm:pt>
    <dgm:pt modelId="{A9E8B463-D7A9-4855-A6C0-86FE655A8790}" type="pres">
      <dgm:prSet presAssocID="{21E7B542-27EE-4464-B4EF-10FBED0F300E}" presName="linNode" presStyleCnt="0"/>
      <dgm:spPr/>
    </dgm:pt>
    <dgm:pt modelId="{4D9471C4-FEB5-4CB6-B7A6-CE15857F72E1}" type="pres">
      <dgm:prSet presAssocID="{21E7B542-27EE-4464-B4EF-10FBED0F300E}" presName="parentText" presStyleLbl="node1" presStyleIdx="5" presStyleCnt="8">
        <dgm:presLayoutVars>
          <dgm:chMax val="1"/>
          <dgm:bulletEnabled val="1"/>
        </dgm:presLayoutVars>
      </dgm:prSet>
      <dgm:spPr/>
      <dgm:t>
        <a:bodyPr/>
        <a:lstStyle/>
        <a:p>
          <a:endParaRPr lang="es-GT"/>
        </a:p>
      </dgm:t>
    </dgm:pt>
    <dgm:pt modelId="{9A58C3E1-85CA-4E12-AB8B-68A0372499E6}" type="pres">
      <dgm:prSet presAssocID="{D4576380-AA81-488A-8D8B-F9FA16973E03}" presName="sp" presStyleCnt="0"/>
      <dgm:spPr/>
    </dgm:pt>
    <dgm:pt modelId="{3C519D05-18C6-415A-8D7F-CA82C514C61F}" type="pres">
      <dgm:prSet presAssocID="{9BAA21DB-72EE-4612-B25A-193985B0F7B9}" presName="linNode" presStyleCnt="0"/>
      <dgm:spPr/>
    </dgm:pt>
    <dgm:pt modelId="{8A31B929-AF64-4C76-9851-36F3A912FC7B}" type="pres">
      <dgm:prSet presAssocID="{9BAA21DB-72EE-4612-B25A-193985B0F7B9}" presName="parentText" presStyleLbl="node1" presStyleIdx="6" presStyleCnt="8">
        <dgm:presLayoutVars>
          <dgm:chMax val="1"/>
          <dgm:bulletEnabled val="1"/>
        </dgm:presLayoutVars>
      </dgm:prSet>
      <dgm:spPr/>
      <dgm:t>
        <a:bodyPr/>
        <a:lstStyle/>
        <a:p>
          <a:endParaRPr lang="es-GT"/>
        </a:p>
      </dgm:t>
    </dgm:pt>
    <dgm:pt modelId="{D9B7E399-D8F4-4647-993D-88B26DAA9C53}" type="pres">
      <dgm:prSet presAssocID="{37DF7009-8B4E-48AB-A24B-2EEAC0AB4C97}" presName="sp" presStyleCnt="0"/>
      <dgm:spPr/>
    </dgm:pt>
    <dgm:pt modelId="{9B327034-7088-425A-9C55-AE57F9ADEF94}" type="pres">
      <dgm:prSet presAssocID="{77DD736A-FCA0-40F9-B2E9-171A49E5357A}" presName="linNode" presStyleCnt="0"/>
      <dgm:spPr/>
    </dgm:pt>
    <dgm:pt modelId="{9016404D-CB3E-44BD-871D-2C6802F4B4B5}" type="pres">
      <dgm:prSet presAssocID="{77DD736A-FCA0-40F9-B2E9-171A49E5357A}" presName="parentText" presStyleLbl="node1" presStyleIdx="7" presStyleCnt="8">
        <dgm:presLayoutVars>
          <dgm:chMax val="1"/>
          <dgm:bulletEnabled val="1"/>
        </dgm:presLayoutVars>
      </dgm:prSet>
      <dgm:spPr/>
      <dgm:t>
        <a:bodyPr/>
        <a:lstStyle/>
        <a:p>
          <a:endParaRPr lang="es-GT"/>
        </a:p>
      </dgm:t>
    </dgm:pt>
  </dgm:ptLst>
  <dgm:cxnLst>
    <dgm:cxn modelId="{94CEA2D3-EBEA-48A8-AE4E-3A464DB49C1B}" srcId="{A6DF1194-3DE0-42FA-9730-4EFCA6567DCA}" destId="{703A3DFD-2164-4DDA-98EF-FCA394852A05}" srcOrd="3" destOrd="0" parTransId="{BA774EE8-3638-4D7F-A4FA-DF87FD64A58E}" sibTransId="{917B0C68-8250-4547-85C4-A3FBFE35A45C}"/>
    <dgm:cxn modelId="{4FC8A21B-CA67-469C-8B07-F66D69740FBE}" type="presOf" srcId="{9BAA21DB-72EE-4612-B25A-193985B0F7B9}" destId="{8A31B929-AF64-4C76-9851-36F3A912FC7B}" srcOrd="0" destOrd="0" presId="urn:microsoft.com/office/officeart/2005/8/layout/vList5"/>
    <dgm:cxn modelId="{3BDB8781-EE99-43F8-B6E6-1FDDA3EA4DC5}" type="presOf" srcId="{20C4854F-CA87-4264-BCC8-186505C51E4A}" destId="{B1AE9C23-640A-419F-90FA-EC189C5ADA78}" srcOrd="0" destOrd="0" presId="urn:microsoft.com/office/officeart/2005/8/layout/vList5"/>
    <dgm:cxn modelId="{A7540D03-62D3-4A07-A085-14A3F67BEA49}" srcId="{A6DF1194-3DE0-42FA-9730-4EFCA6567DCA}" destId="{20C4854F-CA87-4264-BCC8-186505C51E4A}" srcOrd="0" destOrd="0" parTransId="{2F3A8DB2-F28F-4CD2-A71F-6D7D7C81219F}" sibTransId="{BDA0D014-79A6-4480-955C-47EDFEDD2E95}"/>
    <dgm:cxn modelId="{92E57619-F512-4929-8CC9-586269CBD63B}" srcId="{A6DF1194-3DE0-42FA-9730-4EFCA6567DCA}" destId="{21E7B542-27EE-4464-B4EF-10FBED0F300E}" srcOrd="5" destOrd="0" parTransId="{C37D7FDE-8530-4539-977D-FE240AD7F03C}" sibTransId="{D4576380-AA81-488A-8D8B-F9FA16973E03}"/>
    <dgm:cxn modelId="{CF0DD391-4284-4B8E-A13D-9C876EC438FD}" srcId="{A6DF1194-3DE0-42FA-9730-4EFCA6567DCA}" destId="{6EB89978-E6D2-463C-97BA-DA69A72E1623}" srcOrd="2" destOrd="0" parTransId="{B06F0D5A-D86F-435B-BD21-A02F46DD2303}" sibTransId="{28969CD7-1605-4B6B-A167-7B3E88439AC9}"/>
    <dgm:cxn modelId="{42717E29-01E3-4B2A-B373-2AA98CA1FA53}" type="presOf" srcId="{7E365A1D-A8A4-4F3E-B919-13766CCBAAEB}" destId="{878CFBC9-00BD-49CC-ADAD-5A0BD96B15B9}" srcOrd="0" destOrd="0" presId="urn:microsoft.com/office/officeart/2005/8/layout/vList5"/>
    <dgm:cxn modelId="{3DB17547-E4BF-4613-A045-727A319DC195}" type="presOf" srcId="{703A3DFD-2164-4DDA-98EF-FCA394852A05}" destId="{DCFEB80F-606B-4E3F-895B-9597F247BE0D}" srcOrd="0" destOrd="0" presId="urn:microsoft.com/office/officeart/2005/8/layout/vList5"/>
    <dgm:cxn modelId="{E80257E6-1D55-4750-B294-81B9AAB7B2C9}" srcId="{A6DF1194-3DE0-42FA-9730-4EFCA6567DCA}" destId="{77DD736A-FCA0-40F9-B2E9-171A49E5357A}" srcOrd="7" destOrd="0" parTransId="{80E11A2C-3D04-437F-87A8-3D61BAEE14B9}" sibTransId="{796DC00E-D8FB-4DE1-A466-47A6B9964715}"/>
    <dgm:cxn modelId="{77CBD878-534A-4148-A091-24702B77DBF3}" type="presOf" srcId="{77DD736A-FCA0-40F9-B2E9-171A49E5357A}" destId="{9016404D-CB3E-44BD-871D-2C6802F4B4B5}" srcOrd="0" destOrd="0" presId="urn:microsoft.com/office/officeart/2005/8/layout/vList5"/>
    <dgm:cxn modelId="{204A2895-CBC4-48C6-88E5-72265F5F195C}" srcId="{A6DF1194-3DE0-42FA-9730-4EFCA6567DCA}" destId="{9BAA21DB-72EE-4612-B25A-193985B0F7B9}" srcOrd="6" destOrd="0" parTransId="{FE4A1460-60D0-4CB4-B880-97C48CDBB9C2}" sibTransId="{37DF7009-8B4E-48AB-A24B-2EEAC0AB4C97}"/>
    <dgm:cxn modelId="{804F40D8-B1AF-4D13-A245-92C97945EB57}" srcId="{A6DF1194-3DE0-42FA-9730-4EFCA6567DCA}" destId="{DABC8384-FC12-469B-8DC5-E476CB7D4181}" srcOrd="1" destOrd="0" parTransId="{288E6543-D82E-4E07-A452-48F273E8D343}" sibTransId="{87F8C64F-815C-4BAC-ABB9-4602C3BFC9A8}"/>
    <dgm:cxn modelId="{B319B5AC-0BCB-4D19-A766-ED9CA39833AA}" type="presOf" srcId="{21E7B542-27EE-4464-B4EF-10FBED0F300E}" destId="{4D9471C4-FEB5-4CB6-B7A6-CE15857F72E1}" srcOrd="0" destOrd="0" presId="urn:microsoft.com/office/officeart/2005/8/layout/vList5"/>
    <dgm:cxn modelId="{F609FB8D-55B1-4801-9536-B299D55FCC2D}" type="presOf" srcId="{A6DF1194-3DE0-42FA-9730-4EFCA6567DCA}" destId="{56B0B21A-C06E-4DC3-A1F4-1E664D7A2DE1}" srcOrd="0" destOrd="0" presId="urn:microsoft.com/office/officeart/2005/8/layout/vList5"/>
    <dgm:cxn modelId="{156874E5-AD28-4F1A-8FDF-B6FDC80B3131}" type="presOf" srcId="{6EB89978-E6D2-463C-97BA-DA69A72E1623}" destId="{665D7AC1-D537-43CA-B149-D0DE7BAA69A4}" srcOrd="0" destOrd="0" presId="urn:microsoft.com/office/officeart/2005/8/layout/vList5"/>
    <dgm:cxn modelId="{41D7F5E4-0A8A-4966-A5BC-A0C0A27892E4}" type="presOf" srcId="{DABC8384-FC12-469B-8DC5-E476CB7D4181}" destId="{F09AEFE1-4D00-4195-B73E-7973FBE26BFB}" srcOrd="0" destOrd="0" presId="urn:microsoft.com/office/officeart/2005/8/layout/vList5"/>
    <dgm:cxn modelId="{EEEF7C4C-9563-4A94-ABF2-A8452DDCE5A8}" srcId="{A6DF1194-3DE0-42FA-9730-4EFCA6567DCA}" destId="{7E365A1D-A8A4-4F3E-B919-13766CCBAAEB}" srcOrd="4" destOrd="0" parTransId="{A68060E5-CB86-43A7-9505-FA6264C141BC}" sibTransId="{D5D311BC-78A2-4AD5-91AB-4641F93440EF}"/>
    <dgm:cxn modelId="{85EEFC36-1710-47FB-A15B-4DD9BED66F44}" type="presParOf" srcId="{56B0B21A-C06E-4DC3-A1F4-1E664D7A2DE1}" destId="{FEB02602-EE43-4304-8583-A5ECCD70335D}" srcOrd="0" destOrd="0" presId="urn:microsoft.com/office/officeart/2005/8/layout/vList5"/>
    <dgm:cxn modelId="{A8E0183C-E936-47CA-96AE-47D62159B193}" type="presParOf" srcId="{FEB02602-EE43-4304-8583-A5ECCD70335D}" destId="{B1AE9C23-640A-419F-90FA-EC189C5ADA78}" srcOrd="0" destOrd="0" presId="urn:microsoft.com/office/officeart/2005/8/layout/vList5"/>
    <dgm:cxn modelId="{2C9AD3D7-9500-4F48-9D2B-A3E495BF612B}" type="presParOf" srcId="{56B0B21A-C06E-4DC3-A1F4-1E664D7A2DE1}" destId="{ACF82032-6B96-4713-8237-7DD7A1DE1526}" srcOrd="1" destOrd="0" presId="urn:microsoft.com/office/officeart/2005/8/layout/vList5"/>
    <dgm:cxn modelId="{1C032C03-5CF1-4B5D-9A71-06A8B35A3C32}" type="presParOf" srcId="{56B0B21A-C06E-4DC3-A1F4-1E664D7A2DE1}" destId="{9EA7CBE1-C78A-46DC-B805-605E8E74F92C}" srcOrd="2" destOrd="0" presId="urn:microsoft.com/office/officeart/2005/8/layout/vList5"/>
    <dgm:cxn modelId="{B62D77EB-03A4-4FF2-BD0F-83100249F805}" type="presParOf" srcId="{9EA7CBE1-C78A-46DC-B805-605E8E74F92C}" destId="{F09AEFE1-4D00-4195-B73E-7973FBE26BFB}" srcOrd="0" destOrd="0" presId="urn:microsoft.com/office/officeart/2005/8/layout/vList5"/>
    <dgm:cxn modelId="{A0BBB92A-56A2-47DE-BFEA-CC9B09DF0E8E}" type="presParOf" srcId="{56B0B21A-C06E-4DC3-A1F4-1E664D7A2DE1}" destId="{57213B10-34F2-47E9-BBA1-45D20965D83B}" srcOrd="3" destOrd="0" presId="urn:microsoft.com/office/officeart/2005/8/layout/vList5"/>
    <dgm:cxn modelId="{81986E2D-96CD-42D8-9B03-6CDBCA5286CD}" type="presParOf" srcId="{56B0B21A-C06E-4DC3-A1F4-1E664D7A2DE1}" destId="{7EC8EA44-4201-4183-9D30-3727F41FA758}" srcOrd="4" destOrd="0" presId="urn:microsoft.com/office/officeart/2005/8/layout/vList5"/>
    <dgm:cxn modelId="{EFE3B066-F5AA-4B21-926E-34F7C97C7FEF}" type="presParOf" srcId="{7EC8EA44-4201-4183-9D30-3727F41FA758}" destId="{665D7AC1-D537-43CA-B149-D0DE7BAA69A4}" srcOrd="0" destOrd="0" presId="urn:microsoft.com/office/officeart/2005/8/layout/vList5"/>
    <dgm:cxn modelId="{6365C654-09A4-4175-A6AA-933A7DB5ED29}" type="presParOf" srcId="{56B0B21A-C06E-4DC3-A1F4-1E664D7A2DE1}" destId="{E0658BA4-02A4-476D-B2F4-44B76287AE82}" srcOrd="5" destOrd="0" presId="urn:microsoft.com/office/officeart/2005/8/layout/vList5"/>
    <dgm:cxn modelId="{9AFE6768-C061-4238-A16D-FA18798F0B7D}" type="presParOf" srcId="{56B0B21A-C06E-4DC3-A1F4-1E664D7A2DE1}" destId="{F8362420-112D-4214-AE18-72CBE34297C8}" srcOrd="6" destOrd="0" presId="urn:microsoft.com/office/officeart/2005/8/layout/vList5"/>
    <dgm:cxn modelId="{0725865A-CBDD-455D-83DC-5FD485606D12}" type="presParOf" srcId="{F8362420-112D-4214-AE18-72CBE34297C8}" destId="{DCFEB80F-606B-4E3F-895B-9597F247BE0D}" srcOrd="0" destOrd="0" presId="urn:microsoft.com/office/officeart/2005/8/layout/vList5"/>
    <dgm:cxn modelId="{79B27364-7C70-474B-87EB-BA7F4CB0CD2D}" type="presParOf" srcId="{56B0B21A-C06E-4DC3-A1F4-1E664D7A2DE1}" destId="{536CCE61-C4DB-4D0F-BDC7-862B639F7B74}" srcOrd="7" destOrd="0" presId="urn:microsoft.com/office/officeart/2005/8/layout/vList5"/>
    <dgm:cxn modelId="{8F194DA6-C242-4963-A38B-B78CD583EF6C}" type="presParOf" srcId="{56B0B21A-C06E-4DC3-A1F4-1E664D7A2DE1}" destId="{02C36357-0BE6-4A8D-9402-29D5407B794B}" srcOrd="8" destOrd="0" presId="urn:microsoft.com/office/officeart/2005/8/layout/vList5"/>
    <dgm:cxn modelId="{7F050531-C311-4788-AED1-8B6EA905E678}" type="presParOf" srcId="{02C36357-0BE6-4A8D-9402-29D5407B794B}" destId="{878CFBC9-00BD-49CC-ADAD-5A0BD96B15B9}" srcOrd="0" destOrd="0" presId="urn:microsoft.com/office/officeart/2005/8/layout/vList5"/>
    <dgm:cxn modelId="{EF021792-D1C4-428F-98DB-C8C56316D676}" type="presParOf" srcId="{56B0B21A-C06E-4DC3-A1F4-1E664D7A2DE1}" destId="{29542DC1-C1DD-4E0E-B220-6DBA69FF2682}" srcOrd="9" destOrd="0" presId="urn:microsoft.com/office/officeart/2005/8/layout/vList5"/>
    <dgm:cxn modelId="{A7F3AE4C-0BAA-4E43-B28D-BB4DFCFA20F1}" type="presParOf" srcId="{56B0B21A-C06E-4DC3-A1F4-1E664D7A2DE1}" destId="{A9E8B463-D7A9-4855-A6C0-86FE655A8790}" srcOrd="10" destOrd="0" presId="urn:microsoft.com/office/officeart/2005/8/layout/vList5"/>
    <dgm:cxn modelId="{CC1A8062-F9DF-4372-8413-1D8195F071FB}" type="presParOf" srcId="{A9E8B463-D7A9-4855-A6C0-86FE655A8790}" destId="{4D9471C4-FEB5-4CB6-B7A6-CE15857F72E1}" srcOrd="0" destOrd="0" presId="urn:microsoft.com/office/officeart/2005/8/layout/vList5"/>
    <dgm:cxn modelId="{CFF9CD8D-78CC-42C9-8A6F-B36776ACCBB1}" type="presParOf" srcId="{56B0B21A-C06E-4DC3-A1F4-1E664D7A2DE1}" destId="{9A58C3E1-85CA-4E12-AB8B-68A0372499E6}" srcOrd="11" destOrd="0" presId="urn:microsoft.com/office/officeart/2005/8/layout/vList5"/>
    <dgm:cxn modelId="{B0DA8583-CF66-40DE-9965-7DF60C8BFCF5}" type="presParOf" srcId="{56B0B21A-C06E-4DC3-A1F4-1E664D7A2DE1}" destId="{3C519D05-18C6-415A-8D7F-CA82C514C61F}" srcOrd="12" destOrd="0" presId="urn:microsoft.com/office/officeart/2005/8/layout/vList5"/>
    <dgm:cxn modelId="{9970C05B-45EF-4BED-800C-C03CCAF56341}" type="presParOf" srcId="{3C519D05-18C6-415A-8D7F-CA82C514C61F}" destId="{8A31B929-AF64-4C76-9851-36F3A912FC7B}" srcOrd="0" destOrd="0" presId="urn:microsoft.com/office/officeart/2005/8/layout/vList5"/>
    <dgm:cxn modelId="{3C27019E-20AB-41B3-8403-2C1596046E15}" type="presParOf" srcId="{56B0B21A-C06E-4DC3-A1F4-1E664D7A2DE1}" destId="{D9B7E399-D8F4-4647-993D-88B26DAA9C53}" srcOrd="13" destOrd="0" presId="urn:microsoft.com/office/officeart/2005/8/layout/vList5"/>
    <dgm:cxn modelId="{0A5EA689-7CD9-4388-BEE8-EE1FDEC835B7}" type="presParOf" srcId="{56B0B21A-C06E-4DC3-A1F4-1E664D7A2DE1}" destId="{9B327034-7088-425A-9C55-AE57F9ADEF94}" srcOrd="14" destOrd="0" presId="urn:microsoft.com/office/officeart/2005/8/layout/vList5"/>
    <dgm:cxn modelId="{4E7CEE82-AB0A-43E5-BADC-13AD95F1C8B7}" type="presParOf" srcId="{9B327034-7088-425A-9C55-AE57F9ADEF94}" destId="{9016404D-CB3E-44BD-871D-2C6802F4B4B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75EF4-193F-43B7-9CF4-49805DEFCB66}">
      <dsp:nvSpPr>
        <dsp:cNvPr id="0" name=""/>
        <dsp:cNvSpPr/>
      </dsp:nvSpPr>
      <dsp:spPr>
        <a:xfrm>
          <a:off x="892" y="319579"/>
          <a:ext cx="1741288" cy="17412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829" tIns="17780" rIns="95829" bIns="17780" numCol="1" spcCol="1270" anchor="ctr" anchorCtr="0">
          <a:noAutofit/>
        </a:bodyPr>
        <a:lstStyle/>
        <a:p>
          <a:pPr lvl="0" algn="ctr" defTabSz="622300">
            <a:lnSpc>
              <a:spcPct val="90000"/>
            </a:lnSpc>
            <a:spcBef>
              <a:spcPct val="0"/>
            </a:spcBef>
            <a:spcAft>
              <a:spcPct val="35000"/>
            </a:spcAft>
          </a:pPr>
          <a:r>
            <a:rPr lang="en-GB" sz="1400" b="1" kern="1200" noProof="0" dirty="0" smtClean="0"/>
            <a:t>Ministry of Foreign Affairs</a:t>
          </a:r>
          <a:endParaRPr lang="en-GB" sz="1400" b="1" kern="1200" noProof="0" dirty="0"/>
        </a:p>
      </dsp:txBody>
      <dsp:txXfrm>
        <a:off x="255898" y="574585"/>
        <a:ext cx="1231276" cy="1231276"/>
      </dsp:txXfrm>
    </dsp:sp>
    <dsp:sp modelId="{25860BB4-61FD-49D8-A9DC-CCE9D0451F61}">
      <dsp:nvSpPr>
        <dsp:cNvPr id="0" name=""/>
        <dsp:cNvSpPr/>
      </dsp:nvSpPr>
      <dsp:spPr>
        <a:xfrm>
          <a:off x="1393924" y="319579"/>
          <a:ext cx="1741288" cy="17412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829" tIns="17780" rIns="95829" bIns="17780" numCol="1" spcCol="1270" anchor="ctr" anchorCtr="0">
          <a:noAutofit/>
        </a:bodyPr>
        <a:lstStyle/>
        <a:p>
          <a:pPr lvl="0" algn="ctr" defTabSz="622300">
            <a:lnSpc>
              <a:spcPct val="90000"/>
            </a:lnSpc>
            <a:spcBef>
              <a:spcPct val="0"/>
            </a:spcBef>
            <a:spcAft>
              <a:spcPct val="35000"/>
            </a:spcAft>
          </a:pPr>
          <a:r>
            <a:rPr lang="en-GB" sz="1400" b="1" kern="1200" noProof="0" dirty="0" smtClean="0"/>
            <a:t>Public Prosecutor’s Office</a:t>
          </a:r>
          <a:endParaRPr lang="en-GB" sz="1400" b="1" kern="1200" noProof="0" dirty="0"/>
        </a:p>
      </dsp:txBody>
      <dsp:txXfrm>
        <a:off x="1648930" y="574585"/>
        <a:ext cx="1231276" cy="1231276"/>
      </dsp:txXfrm>
    </dsp:sp>
    <dsp:sp modelId="{1C279A62-58D2-48F8-8FA6-0BE997ED3A5B}">
      <dsp:nvSpPr>
        <dsp:cNvPr id="0" name=""/>
        <dsp:cNvSpPr/>
      </dsp:nvSpPr>
      <dsp:spPr>
        <a:xfrm>
          <a:off x="2786955" y="319579"/>
          <a:ext cx="1741288" cy="17412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829" tIns="17780" rIns="95829" bIns="17780" numCol="1" spcCol="1270" anchor="ctr" anchorCtr="0">
          <a:noAutofit/>
        </a:bodyPr>
        <a:lstStyle/>
        <a:p>
          <a:pPr lvl="0" algn="ctr" defTabSz="622300">
            <a:lnSpc>
              <a:spcPct val="90000"/>
            </a:lnSpc>
            <a:spcBef>
              <a:spcPct val="0"/>
            </a:spcBef>
            <a:spcAft>
              <a:spcPct val="35000"/>
            </a:spcAft>
          </a:pPr>
          <a:r>
            <a:rPr lang="en-GB" sz="1400" b="1" kern="1200" noProof="0" dirty="0" smtClean="0"/>
            <a:t>Forensic Anthropology Foundation of Guatemala</a:t>
          </a:r>
          <a:endParaRPr lang="en-GB" sz="1400" b="1" kern="1200" noProof="0" dirty="0"/>
        </a:p>
      </dsp:txBody>
      <dsp:txXfrm>
        <a:off x="3041961" y="574585"/>
        <a:ext cx="1231276" cy="1231276"/>
      </dsp:txXfrm>
    </dsp:sp>
    <dsp:sp modelId="{AC3A24C2-D167-4E04-B5CF-30DA17DF0874}">
      <dsp:nvSpPr>
        <dsp:cNvPr id="0" name=""/>
        <dsp:cNvSpPr/>
      </dsp:nvSpPr>
      <dsp:spPr>
        <a:xfrm>
          <a:off x="4179986" y="319579"/>
          <a:ext cx="1741288" cy="17412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829" tIns="17780" rIns="95829" bIns="17780" numCol="1" spcCol="1270" anchor="ctr" anchorCtr="0">
          <a:noAutofit/>
        </a:bodyPr>
        <a:lstStyle/>
        <a:p>
          <a:pPr lvl="0" algn="ctr" defTabSz="622300">
            <a:lnSpc>
              <a:spcPct val="90000"/>
            </a:lnSpc>
            <a:spcBef>
              <a:spcPct val="0"/>
            </a:spcBef>
            <a:spcAft>
              <a:spcPct val="35000"/>
            </a:spcAft>
          </a:pPr>
          <a:r>
            <a:rPr lang="en-GB" sz="1400" b="1" kern="1200" noProof="0" dirty="0" smtClean="0"/>
            <a:t>Mariano Gálvez University of Guatemala</a:t>
          </a:r>
          <a:endParaRPr lang="en-GB" sz="1400" b="1" kern="1200" noProof="0" dirty="0"/>
        </a:p>
      </dsp:txBody>
      <dsp:txXfrm>
        <a:off x="4434992" y="574585"/>
        <a:ext cx="1231276" cy="1231276"/>
      </dsp:txXfrm>
    </dsp:sp>
    <dsp:sp modelId="{ADEA2C99-CC69-4EAC-9F55-439C10ACCE3E}">
      <dsp:nvSpPr>
        <dsp:cNvPr id="0" name=""/>
        <dsp:cNvSpPr/>
      </dsp:nvSpPr>
      <dsp:spPr>
        <a:xfrm>
          <a:off x="5573017" y="319579"/>
          <a:ext cx="1741288" cy="17412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829" tIns="17780" rIns="95829" bIns="17780" numCol="1" spcCol="1270" anchor="ctr" anchorCtr="0">
          <a:noAutofit/>
        </a:bodyPr>
        <a:lstStyle/>
        <a:p>
          <a:pPr lvl="0" algn="ctr" defTabSz="622300">
            <a:lnSpc>
              <a:spcPct val="90000"/>
            </a:lnSpc>
            <a:spcBef>
              <a:spcPct val="0"/>
            </a:spcBef>
            <a:spcAft>
              <a:spcPct val="35000"/>
            </a:spcAft>
          </a:pPr>
          <a:r>
            <a:rPr lang="en-GB" sz="1400" b="1" kern="1200" noProof="0" dirty="0" smtClean="0"/>
            <a:t>National Institute of Forensic Science of Guatemala -INACIF</a:t>
          </a:r>
          <a:endParaRPr lang="en-GB" sz="1400" b="1" kern="1200" noProof="0" dirty="0"/>
        </a:p>
      </dsp:txBody>
      <dsp:txXfrm>
        <a:off x="5828023" y="574585"/>
        <a:ext cx="1231276" cy="1231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A968A-4A88-4647-BB0C-D346B3C89DD6}">
      <dsp:nvSpPr>
        <dsp:cNvPr id="0" name=""/>
        <dsp:cNvSpPr/>
      </dsp:nvSpPr>
      <dsp:spPr>
        <a:xfrm>
          <a:off x="1673145" y="1559"/>
          <a:ext cx="1318925" cy="1318925"/>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noProof="0" dirty="0" smtClean="0"/>
            <a:t> Interviewing Techniques</a:t>
          </a:r>
          <a:endParaRPr lang="en-GB" sz="1300" kern="1200" noProof="0" dirty="0"/>
        </a:p>
      </dsp:txBody>
      <dsp:txXfrm>
        <a:off x="1866297" y="194711"/>
        <a:ext cx="932621" cy="932621"/>
      </dsp:txXfrm>
    </dsp:sp>
    <dsp:sp modelId="{EFC48378-4081-4C5F-A5D1-46FFE7BF9D9B}">
      <dsp:nvSpPr>
        <dsp:cNvPr id="0" name=""/>
        <dsp:cNvSpPr/>
      </dsp:nvSpPr>
      <dsp:spPr>
        <a:xfrm rot="2160000">
          <a:off x="2950233" y="1014321"/>
          <a:ext cx="349977" cy="445137"/>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GT" sz="1100" kern="1200"/>
        </a:p>
      </dsp:txBody>
      <dsp:txXfrm>
        <a:off x="2960259" y="1072491"/>
        <a:ext cx="244984" cy="267083"/>
      </dsp:txXfrm>
    </dsp:sp>
    <dsp:sp modelId="{28B5B9EC-81D0-4E9A-A597-D4CBB82CF65E}">
      <dsp:nvSpPr>
        <dsp:cNvPr id="0" name=""/>
        <dsp:cNvSpPr/>
      </dsp:nvSpPr>
      <dsp:spPr>
        <a:xfrm>
          <a:off x="3274399" y="1164939"/>
          <a:ext cx="1318925" cy="1318925"/>
        </a:xfrm>
        <a:prstGeom prst="ellipse">
          <a:avLst/>
        </a:prstGeom>
        <a:solidFill>
          <a:schemeClr val="accent1">
            <a:shade val="80000"/>
            <a:hueOff val="76562"/>
            <a:satOff val="-1098"/>
            <a:lumOff val="64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noProof="0" dirty="0" smtClean="0"/>
            <a:t>Assistance to Victims</a:t>
          </a:r>
          <a:endParaRPr lang="en-GB" sz="1300" kern="1200" noProof="0" dirty="0"/>
        </a:p>
      </dsp:txBody>
      <dsp:txXfrm>
        <a:off x="3467551" y="1358091"/>
        <a:ext cx="932621" cy="932621"/>
      </dsp:txXfrm>
    </dsp:sp>
    <dsp:sp modelId="{02FF9F94-7A96-4EDA-8BC0-0F311D51CFCC}">
      <dsp:nvSpPr>
        <dsp:cNvPr id="0" name=""/>
        <dsp:cNvSpPr/>
      </dsp:nvSpPr>
      <dsp:spPr>
        <a:xfrm rot="6480000">
          <a:off x="3456122" y="2533607"/>
          <a:ext cx="349977" cy="445137"/>
        </a:xfrm>
        <a:prstGeom prst="rightArrow">
          <a:avLst>
            <a:gd name="adj1" fmla="val 60000"/>
            <a:gd name="adj2" fmla="val 50000"/>
          </a:avLst>
        </a:prstGeom>
        <a:solidFill>
          <a:schemeClr val="accent1">
            <a:shade val="90000"/>
            <a:hueOff val="76575"/>
            <a:satOff val="-1064"/>
            <a:lumOff val="57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GT" sz="1100" kern="1200"/>
        </a:p>
      </dsp:txBody>
      <dsp:txXfrm rot="10800000">
        <a:off x="3524841" y="2572707"/>
        <a:ext cx="244984" cy="267083"/>
      </dsp:txXfrm>
    </dsp:sp>
    <dsp:sp modelId="{2468F3C8-B321-4D41-8531-FE02FF716086}">
      <dsp:nvSpPr>
        <dsp:cNvPr id="0" name=""/>
        <dsp:cNvSpPr/>
      </dsp:nvSpPr>
      <dsp:spPr>
        <a:xfrm>
          <a:off x="2662775" y="3047327"/>
          <a:ext cx="1318925" cy="1318925"/>
        </a:xfrm>
        <a:prstGeom prst="ellipse">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noProof="0" dirty="0" smtClean="0"/>
            <a:t>Database Management</a:t>
          </a:r>
          <a:endParaRPr lang="en-GB" sz="1300" kern="1200" noProof="0" dirty="0"/>
        </a:p>
      </dsp:txBody>
      <dsp:txXfrm>
        <a:off x="2855927" y="3240479"/>
        <a:ext cx="932621" cy="932621"/>
      </dsp:txXfrm>
    </dsp:sp>
    <dsp:sp modelId="{DB99BADD-30A6-47ED-9CA8-ACE3D308ECF9}">
      <dsp:nvSpPr>
        <dsp:cNvPr id="0" name=""/>
        <dsp:cNvSpPr/>
      </dsp:nvSpPr>
      <dsp:spPr>
        <a:xfrm rot="10800000">
          <a:off x="2167524" y="3484221"/>
          <a:ext cx="349977" cy="445137"/>
        </a:xfrm>
        <a:prstGeom prst="rightArrow">
          <a:avLst>
            <a:gd name="adj1" fmla="val 60000"/>
            <a:gd name="adj2" fmla="val 50000"/>
          </a:avLst>
        </a:prstGeom>
        <a:solidFill>
          <a:schemeClr val="accent1">
            <a:shade val="90000"/>
            <a:hueOff val="153150"/>
            <a:satOff val="-2127"/>
            <a:lumOff val="114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GT" sz="1100" kern="1200"/>
        </a:p>
      </dsp:txBody>
      <dsp:txXfrm rot="10800000">
        <a:off x="2272517" y="3573248"/>
        <a:ext cx="244984" cy="267083"/>
      </dsp:txXfrm>
    </dsp:sp>
    <dsp:sp modelId="{ED976E18-82BD-4CEC-8DA8-8D67135269B1}">
      <dsp:nvSpPr>
        <dsp:cNvPr id="0" name=""/>
        <dsp:cNvSpPr/>
      </dsp:nvSpPr>
      <dsp:spPr>
        <a:xfrm>
          <a:off x="683515" y="3047327"/>
          <a:ext cx="1318925" cy="1318925"/>
        </a:xfrm>
        <a:prstGeom prst="ellipse">
          <a:avLst/>
        </a:prstGeom>
        <a:solidFill>
          <a:schemeClr val="accent1">
            <a:shade val="80000"/>
            <a:hueOff val="229685"/>
            <a:satOff val="-3294"/>
            <a:lumOff val="192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noProof="0" dirty="0" smtClean="0"/>
            <a:t>Identifying Mortal Remains</a:t>
          </a:r>
          <a:endParaRPr lang="en-GB" sz="1300" kern="1200" noProof="0" dirty="0"/>
        </a:p>
      </dsp:txBody>
      <dsp:txXfrm>
        <a:off x="876667" y="3240479"/>
        <a:ext cx="932621" cy="932621"/>
      </dsp:txXfrm>
    </dsp:sp>
    <dsp:sp modelId="{6EC4E31C-B884-44EF-A144-ED898D414AF8}">
      <dsp:nvSpPr>
        <dsp:cNvPr id="0" name=""/>
        <dsp:cNvSpPr/>
      </dsp:nvSpPr>
      <dsp:spPr>
        <a:xfrm rot="15120000">
          <a:off x="865237" y="2552447"/>
          <a:ext cx="349977" cy="445137"/>
        </a:xfrm>
        <a:prstGeom prst="rightArrow">
          <a:avLst>
            <a:gd name="adj1" fmla="val 60000"/>
            <a:gd name="adj2" fmla="val 50000"/>
          </a:avLst>
        </a:prstGeom>
        <a:solidFill>
          <a:schemeClr val="accent1">
            <a:shade val="90000"/>
            <a:hueOff val="229725"/>
            <a:satOff val="-3191"/>
            <a:lumOff val="172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GT" sz="1100" kern="1200"/>
        </a:p>
      </dsp:txBody>
      <dsp:txXfrm rot="10800000">
        <a:off x="933956" y="2691401"/>
        <a:ext cx="244984" cy="267083"/>
      </dsp:txXfrm>
    </dsp:sp>
    <dsp:sp modelId="{7E9C227C-E98D-43F2-907E-95E6D2D1FE63}">
      <dsp:nvSpPr>
        <dsp:cNvPr id="0" name=""/>
        <dsp:cNvSpPr/>
      </dsp:nvSpPr>
      <dsp:spPr>
        <a:xfrm>
          <a:off x="71890" y="1164939"/>
          <a:ext cx="1318925" cy="1318925"/>
        </a:xfrm>
        <a:prstGeom prst="ellipse">
          <a:avLst/>
        </a:prstGeom>
        <a:solidFill>
          <a:schemeClr val="accent1">
            <a:shade val="80000"/>
            <a:hueOff val="306247"/>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noProof="0" dirty="0" smtClean="0"/>
            <a:t>Self-care</a:t>
          </a:r>
          <a:endParaRPr lang="en-GB" sz="1300" kern="1200" noProof="0" dirty="0"/>
        </a:p>
      </dsp:txBody>
      <dsp:txXfrm>
        <a:off x="265042" y="1358091"/>
        <a:ext cx="932621" cy="932621"/>
      </dsp:txXfrm>
    </dsp:sp>
    <dsp:sp modelId="{B94BE719-5200-485F-8871-05E6B5D43861}">
      <dsp:nvSpPr>
        <dsp:cNvPr id="0" name=""/>
        <dsp:cNvSpPr/>
      </dsp:nvSpPr>
      <dsp:spPr>
        <a:xfrm rot="19440000">
          <a:off x="1348978" y="1025965"/>
          <a:ext cx="349977" cy="445137"/>
        </a:xfrm>
        <a:prstGeom prst="rightArrow">
          <a:avLst>
            <a:gd name="adj1" fmla="val 60000"/>
            <a:gd name="adj2" fmla="val 50000"/>
          </a:avLst>
        </a:prstGeom>
        <a:solidFill>
          <a:schemeClr val="accent1">
            <a:shade val="90000"/>
            <a:hueOff val="306301"/>
            <a:satOff val="-4255"/>
            <a:lumOff val="229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GT" sz="1100" kern="1200"/>
        </a:p>
      </dsp:txBody>
      <dsp:txXfrm>
        <a:off x="1359004" y="1145849"/>
        <a:ext cx="244984" cy="2670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36212-991A-4F28-B2DC-BE7DBC6C67AB}">
      <dsp:nvSpPr>
        <dsp:cNvPr id="0" name=""/>
        <dsp:cNvSpPr/>
      </dsp:nvSpPr>
      <dsp:spPr>
        <a:xfrm rot="5400000">
          <a:off x="4184548" y="-1400702"/>
          <a:ext cx="1685276" cy="4943526"/>
        </a:xfrm>
        <a:prstGeom prst="round2Same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Char char="••"/>
          </a:pPr>
          <a:r>
            <a:rPr lang="en-GB" sz="1800" kern="1200" noProof="0" dirty="0" smtClean="0">
              <a:latin typeface="Century Gothic" panose="020B0502020202020204" pitchFamily="34" charset="0"/>
            </a:rPr>
            <a:t>A free telephone number to call from the United States</a:t>
          </a:r>
          <a:endParaRPr lang="en-GB" sz="1800" kern="1200" noProof="0" dirty="0">
            <a:latin typeface="Century Gothic" panose="020B0502020202020204" pitchFamily="34" charset="0"/>
          </a:endParaRPr>
        </a:p>
      </dsp:txBody>
      <dsp:txXfrm rot="-5400000">
        <a:off x="2555423" y="310691"/>
        <a:ext cx="4861258" cy="1520740"/>
      </dsp:txXfrm>
    </dsp:sp>
    <dsp:sp modelId="{F3537796-7977-4B0C-93C4-1ECB88A1CD90}">
      <dsp:nvSpPr>
        <dsp:cNvPr id="0" name=""/>
        <dsp:cNvSpPr/>
      </dsp:nvSpPr>
      <dsp:spPr>
        <a:xfrm>
          <a:off x="128642" y="257057"/>
          <a:ext cx="2423267" cy="1592480"/>
        </a:xfrm>
        <a:prstGeom prst="round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noProof="0" dirty="0" smtClean="0">
              <a:latin typeface="Century Gothic" panose="020B0502020202020204" pitchFamily="34" charset="0"/>
            </a:rPr>
            <a:t>A single number of the call centre</a:t>
          </a:r>
          <a:endParaRPr lang="en-GB" sz="2000" b="1" kern="1200" noProof="0" dirty="0">
            <a:latin typeface="Century Gothic" panose="020B0502020202020204" pitchFamily="34" charset="0"/>
          </a:endParaRPr>
        </a:p>
      </dsp:txBody>
      <dsp:txXfrm>
        <a:off x="206380" y="334795"/>
        <a:ext cx="2267791" cy="14370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7747F-8463-4259-B788-4E87775EDBDD}">
      <dsp:nvSpPr>
        <dsp:cNvPr id="0" name=""/>
        <dsp:cNvSpPr/>
      </dsp:nvSpPr>
      <dsp:spPr>
        <a:xfrm>
          <a:off x="816183" y="0"/>
          <a:ext cx="5281789" cy="208557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noProof="0" dirty="0" smtClean="0"/>
            <a:t>United States</a:t>
          </a:r>
          <a:endParaRPr lang="en-GB" sz="2400" kern="1200" noProof="0" dirty="0"/>
        </a:p>
        <a:p>
          <a:pPr marL="228600" lvl="1" indent="-228600" algn="l" defTabSz="1066800">
            <a:lnSpc>
              <a:spcPct val="90000"/>
            </a:lnSpc>
            <a:spcBef>
              <a:spcPct val="0"/>
            </a:spcBef>
            <a:spcAft>
              <a:spcPct val="15000"/>
            </a:spcAft>
            <a:buChar char="••"/>
          </a:pPr>
          <a:r>
            <a:rPr lang="en-GB" sz="2400" kern="1200" noProof="0" dirty="0" smtClean="0"/>
            <a:t>Lake Worth, Florida</a:t>
          </a:r>
          <a:endParaRPr lang="en-GB" sz="2400" kern="1200" noProof="0" dirty="0"/>
        </a:p>
        <a:p>
          <a:pPr marL="228600" lvl="1" indent="-228600" algn="l" defTabSz="1066800">
            <a:lnSpc>
              <a:spcPct val="90000"/>
            </a:lnSpc>
            <a:spcBef>
              <a:spcPct val="0"/>
            </a:spcBef>
            <a:spcAft>
              <a:spcPct val="15000"/>
            </a:spcAft>
            <a:buChar char="••"/>
          </a:pPr>
          <a:r>
            <a:rPr lang="en-GB" sz="2400" kern="1200" noProof="0" dirty="0" smtClean="0"/>
            <a:t>Seattle, Washington</a:t>
          </a:r>
          <a:endParaRPr lang="en-GB" sz="2400" kern="1200" noProof="0" dirty="0"/>
        </a:p>
        <a:p>
          <a:pPr marL="228600" lvl="1" indent="-228600" algn="l" defTabSz="1066800">
            <a:lnSpc>
              <a:spcPct val="90000"/>
            </a:lnSpc>
            <a:spcBef>
              <a:spcPct val="0"/>
            </a:spcBef>
            <a:spcAft>
              <a:spcPct val="15000"/>
            </a:spcAft>
            <a:buChar char="••"/>
          </a:pPr>
          <a:r>
            <a:rPr lang="en-GB" sz="2400" kern="1200" noProof="0" dirty="0" smtClean="0"/>
            <a:t>Oklahoma City, Oklahoma</a:t>
          </a:r>
          <a:endParaRPr lang="en-GB" sz="2400" kern="1200" noProof="0" dirty="0"/>
        </a:p>
        <a:p>
          <a:pPr marL="228600" lvl="1" indent="-228600" algn="l" defTabSz="1066800">
            <a:lnSpc>
              <a:spcPct val="90000"/>
            </a:lnSpc>
            <a:spcBef>
              <a:spcPct val="0"/>
            </a:spcBef>
            <a:spcAft>
              <a:spcPct val="15000"/>
            </a:spcAft>
            <a:buChar char="••"/>
          </a:pPr>
          <a:r>
            <a:rPr lang="en-GB" sz="2400" kern="1200" noProof="0" dirty="0" smtClean="0"/>
            <a:t>Raleigh, North Carolina</a:t>
          </a:r>
          <a:endParaRPr lang="en-GB" sz="2400" kern="1200" noProof="0" dirty="0"/>
        </a:p>
      </dsp:txBody>
      <dsp:txXfrm>
        <a:off x="2201641" y="0"/>
        <a:ext cx="3896330" cy="2085575"/>
      </dsp:txXfrm>
    </dsp:sp>
    <dsp:sp modelId="{496C0444-F34D-4B06-B256-FB99D6675E8D}">
      <dsp:nvSpPr>
        <dsp:cNvPr id="0" name=""/>
        <dsp:cNvSpPr/>
      </dsp:nvSpPr>
      <dsp:spPr>
        <a:xfrm>
          <a:off x="1064071" y="352468"/>
          <a:ext cx="916706" cy="775774"/>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8D08491-0AF0-4830-816D-E3D8429027FE}">
      <dsp:nvSpPr>
        <dsp:cNvPr id="0" name=""/>
        <dsp:cNvSpPr/>
      </dsp:nvSpPr>
      <dsp:spPr>
        <a:xfrm>
          <a:off x="845638" y="2268281"/>
          <a:ext cx="5276688" cy="128864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noProof="0" dirty="0" smtClean="0"/>
            <a:t>Mexico </a:t>
          </a:r>
          <a:endParaRPr lang="en-GB" sz="2400" kern="1200" noProof="0" dirty="0"/>
        </a:p>
        <a:p>
          <a:pPr marL="228600" lvl="1" indent="-228600" algn="l" defTabSz="1066800">
            <a:lnSpc>
              <a:spcPct val="90000"/>
            </a:lnSpc>
            <a:spcBef>
              <a:spcPct val="0"/>
            </a:spcBef>
            <a:spcAft>
              <a:spcPct val="15000"/>
            </a:spcAft>
            <a:buChar char="••"/>
          </a:pPr>
          <a:r>
            <a:rPr lang="en-GB" sz="2400" kern="1200" noProof="0" dirty="0" smtClean="0"/>
            <a:t>Monterrey, Nuevo León</a:t>
          </a:r>
          <a:endParaRPr lang="en-GB" sz="2400" kern="1200" noProof="0" dirty="0"/>
        </a:p>
      </dsp:txBody>
      <dsp:txXfrm>
        <a:off x="2229759" y="2268281"/>
        <a:ext cx="3892568" cy="1288649"/>
      </dsp:txXfrm>
    </dsp:sp>
    <dsp:sp modelId="{09520087-C99B-4042-83FE-2D5FAE73DDD1}">
      <dsp:nvSpPr>
        <dsp:cNvPr id="0" name=""/>
        <dsp:cNvSpPr/>
      </dsp:nvSpPr>
      <dsp:spPr>
        <a:xfrm>
          <a:off x="1064074" y="2570683"/>
          <a:ext cx="931368" cy="735097"/>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E9C23-640A-419F-90FA-EC189C5ADA78}">
      <dsp:nvSpPr>
        <dsp:cNvPr id="0" name=""/>
        <dsp:cNvSpPr/>
      </dsp:nvSpPr>
      <dsp:spPr>
        <a:xfrm>
          <a:off x="1247135" y="194"/>
          <a:ext cx="1403027" cy="58610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n-GB" sz="1100" kern="1200" noProof="0" dirty="0" smtClean="0"/>
            <a:t>Ministry of Foreign Affairs</a:t>
          </a:r>
          <a:endParaRPr lang="en-GB" sz="1100" kern="1200" noProof="0" dirty="0"/>
        </a:p>
      </dsp:txBody>
      <dsp:txXfrm>
        <a:off x="1275746" y="28805"/>
        <a:ext cx="1345805" cy="528885"/>
      </dsp:txXfrm>
    </dsp:sp>
    <dsp:sp modelId="{F09AEFE1-4D00-4195-B73E-7973FBE26BFB}">
      <dsp:nvSpPr>
        <dsp:cNvPr id="0" name=""/>
        <dsp:cNvSpPr/>
      </dsp:nvSpPr>
      <dsp:spPr>
        <a:xfrm>
          <a:off x="1247135" y="615607"/>
          <a:ext cx="1403027" cy="58610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n-GB" sz="1100" kern="1200" noProof="0" dirty="0" smtClean="0"/>
            <a:t>General Migration Office</a:t>
          </a:r>
          <a:endParaRPr lang="en-GB" sz="1100" kern="1200" noProof="0" dirty="0"/>
        </a:p>
      </dsp:txBody>
      <dsp:txXfrm>
        <a:off x="1275746" y="644218"/>
        <a:ext cx="1345805" cy="528885"/>
      </dsp:txXfrm>
    </dsp:sp>
    <dsp:sp modelId="{665D7AC1-D537-43CA-B149-D0DE7BAA69A4}">
      <dsp:nvSpPr>
        <dsp:cNvPr id="0" name=""/>
        <dsp:cNvSpPr/>
      </dsp:nvSpPr>
      <dsp:spPr>
        <a:xfrm>
          <a:off x="1247135" y="1231019"/>
          <a:ext cx="1403027" cy="58610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n-GB" sz="1100" kern="1200" noProof="0" dirty="0" smtClean="0"/>
            <a:t>Secretariat of Social Welfare of the President’s Office</a:t>
          </a:r>
          <a:endParaRPr lang="en-GB" sz="1100" kern="1200" noProof="0" dirty="0"/>
        </a:p>
      </dsp:txBody>
      <dsp:txXfrm>
        <a:off x="1275746" y="1259630"/>
        <a:ext cx="1345805" cy="528885"/>
      </dsp:txXfrm>
    </dsp:sp>
    <dsp:sp modelId="{DCFEB80F-606B-4E3F-895B-9597F247BE0D}">
      <dsp:nvSpPr>
        <dsp:cNvPr id="0" name=""/>
        <dsp:cNvSpPr/>
      </dsp:nvSpPr>
      <dsp:spPr>
        <a:xfrm>
          <a:off x="1247135" y="1846432"/>
          <a:ext cx="1403027" cy="58610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n-GB" sz="1100" kern="1200" noProof="0" dirty="0" smtClean="0"/>
            <a:t>Public Prosecutor’s Office</a:t>
          </a:r>
          <a:endParaRPr lang="en-GB" sz="1100" kern="1200" noProof="0" dirty="0"/>
        </a:p>
      </dsp:txBody>
      <dsp:txXfrm>
        <a:off x="1275746" y="1875043"/>
        <a:ext cx="1345805" cy="528885"/>
      </dsp:txXfrm>
    </dsp:sp>
    <dsp:sp modelId="{878CFBC9-00BD-49CC-ADAD-5A0BD96B15B9}">
      <dsp:nvSpPr>
        <dsp:cNvPr id="0" name=""/>
        <dsp:cNvSpPr/>
      </dsp:nvSpPr>
      <dsp:spPr>
        <a:xfrm>
          <a:off x="1247135" y="2461845"/>
          <a:ext cx="1403027" cy="58610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n-GB" sz="1100" kern="1200" noProof="0" dirty="0" smtClean="0"/>
            <a:t>International Organization for Migration</a:t>
          </a:r>
          <a:endParaRPr lang="en-GB" sz="1100" kern="1200" noProof="0" dirty="0"/>
        </a:p>
      </dsp:txBody>
      <dsp:txXfrm>
        <a:off x="1275746" y="2490456"/>
        <a:ext cx="1345805" cy="528885"/>
      </dsp:txXfrm>
    </dsp:sp>
    <dsp:sp modelId="{4D9471C4-FEB5-4CB6-B7A6-CE15857F72E1}">
      <dsp:nvSpPr>
        <dsp:cNvPr id="0" name=""/>
        <dsp:cNvSpPr/>
      </dsp:nvSpPr>
      <dsp:spPr>
        <a:xfrm>
          <a:off x="1247135" y="3077258"/>
          <a:ext cx="1403027" cy="58610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n-GB" sz="1100" kern="1200" noProof="0" dirty="0" smtClean="0"/>
            <a:t>International Committee of the Red Cross</a:t>
          </a:r>
          <a:endParaRPr lang="en-GB" sz="1100" kern="1200" noProof="0" dirty="0"/>
        </a:p>
      </dsp:txBody>
      <dsp:txXfrm>
        <a:off x="1275746" y="3105869"/>
        <a:ext cx="1345805" cy="528885"/>
      </dsp:txXfrm>
    </dsp:sp>
    <dsp:sp modelId="{8A31B929-AF64-4C76-9851-36F3A912FC7B}">
      <dsp:nvSpPr>
        <dsp:cNvPr id="0" name=""/>
        <dsp:cNvSpPr/>
      </dsp:nvSpPr>
      <dsp:spPr>
        <a:xfrm>
          <a:off x="1247135" y="3692671"/>
          <a:ext cx="1403027" cy="58610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n-GB" sz="1100" kern="1200" noProof="0" dirty="0" smtClean="0"/>
            <a:t>Missionaries of St. Charles, Scalabrinians</a:t>
          </a:r>
          <a:endParaRPr lang="en-GB" sz="1100" kern="1200" noProof="0" dirty="0"/>
        </a:p>
      </dsp:txBody>
      <dsp:txXfrm>
        <a:off x="1275746" y="3721282"/>
        <a:ext cx="1345805" cy="528885"/>
      </dsp:txXfrm>
    </dsp:sp>
    <dsp:sp modelId="{9016404D-CB3E-44BD-871D-2C6802F4B4B5}">
      <dsp:nvSpPr>
        <dsp:cNvPr id="0" name=""/>
        <dsp:cNvSpPr/>
      </dsp:nvSpPr>
      <dsp:spPr>
        <a:xfrm>
          <a:off x="1247135" y="4308084"/>
          <a:ext cx="1403027" cy="58610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n-GB" sz="1100" kern="1200" noProof="0" dirty="0" smtClean="0"/>
            <a:t>Human Rights Ombudsman’s Office</a:t>
          </a:r>
          <a:endParaRPr lang="en-GB" sz="1100" kern="1200" noProof="0" dirty="0"/>
        </a:p>
      </dsp:txBody>
      <dsp:txXfrm>
        <a:off x="1275746" y="4336695"/>
        <a:ext cx="1345805" cy="528885"/>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s-GT"/>
          </a:p>
        </p:txBody>
      </p:sp>
      <p:sp>
        <p:nvSpPr>
          <p:cNvPr id="3" name="2 Marcador de fecha"/>
          <p:cNvSpPr>
            <a:spLocks noGrp="1"/>
          </p:cNvSpPr>
          <p:nvPr>
            <p:ph type="dt" sz="quarter" idx="1"/>
          </p:nvPr>
        </p:nvSpPr>
        <p:spPr>
          <a:xfrm>
            <a:off x="3884613" y="0"/>
            <a:ext cx="2971800" cy="457200"/>
          </a:xfrm>
          <a:prstGeom prst="rect">
            <a:avLst/>
          </a:prstGeom>
        </p:spPr>
        <p:txBody>
          <a:bodyPr vert="horz" lIns="91435" tIns="45718" rIns="91435" bIns="45718" rtlCol="0"/>
          <a:lstStyle>
            <a:lvl1pPr algn="r">
              <a:defRPr sz="1200"/>
            </a:lvl1pPr>
          </a:lstStyle>
          <a:p>
            <a:fld id="{5F0F4CDD-C5FA-46DA-A7CE-69B6882DFF85}" type="datetimeFigureOut">
              <a:rPr lang="es-GT" smtClean="0"/>
              <a:t>11/15/16</a:t>
            </a:fld>
            <a:endParaRPr lang="es-GT"/>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35" tIns="45718" rIns="91435" bIns="45718" rtlCol="0" anchor="b"/>
          <a:lstStyle>
            <a:lvl1pPr algn="l">
              <a:defRPr sz="1200"/>
            </a:lvl1pPr>
          </a:lstStyle>
          <a:p>
            <a:endParaRPr lang="es-GT"/>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35" tIns="45718" rIns="91435" bIns="45718" rtlCol="0" anchor="b"/>
          <a:lstStyle>
            <a:lvl1pPr algn="r">
              <a:defRPr sz="1200"/>
            </a:lvl1pPr>
          </a:lstStyle>
          <a:p>
            <a:fld id="{FFA7E594-5BCD-40E7-8BA1-7454188B87F1}" type="slidenum">
              <a:rPr lang="es-GT" smtClean="0"/>
              <a:t>‹Nr.›</a:t>
            </a:fld>
            <a:endParaRPr lang="es-GT"/>
          </a:p>
        </p:txBody>
      </p:sp>
    </p:spTree>
    <p:extLst>
      <p:ext uri="{BB962C8B-B14F-4D97-AF65-F5344CB8AC3E}">
        <p14:creationId xmlns:p14="http://schemas.microsoft.com/office/powerpoint/2010/main" val="3085452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GT"/>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9F99A-B663-4B52-9CDD-A254969877E7}" type="datetimeFigureOut">
              <a:rPr lang="es-GT" smtClean="0"/>
              <a:t>11/15/16</a:t>
            </a:fld>
            <a:endParaRPr lang="es-GT"/>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GT"/>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GT"/>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03C5D-2E6B-4A25-8E9A-C3D17A3D31F4}" type="slidenum">
              <a:rPr lang="es-GT" smtClean="0"/>
              <a:t>‹Nr.›</a:t>
            </a:fld>
            <a:endParaRPr lang="es-GT"/>
          </a:p>
        </p:txBody>
      </p:sp>
    </p:spTree>
    <p:extLst>
      <p:ext uri="{BB962C8B-B14F-4D97-AF65-F5344CB8AC3E}">
        <p14:creationId xmlns:p14="http://schemas.microsoft.com/office/powerpoint/2010/main" val="1882443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GT" dirty="0"/>
          </a:p>
        </p:txBody>
      </p:sp>
      <p:sp>
        <p:nvSpPr>
          <p:cNvPr id="4" name="3 Marcador de número de diapositiva"/>
          <p:cNvSpPr>
            <a:spLocks noGrp="1"/>
          </p:cNvSpPr>
          <p:nvPr>
            <p:ph type="sldNum" sz="quarter" idx="10"/>
          </p:nvPr>
        </p:nvSpPr>
        <p:spPr/>
        <p:txBody>
          <a:bodyPr/>
          <a:lstStyle/>
          <a:p>
            <a:fld id="{4E59FAF5-4753-4EE8-A05F-A8A8F182C506}" type="slidenum">
              <a:rPr lang="es-GT" smtClean="0"/>
              <a:t>6</a:t>
            </a:fld>
            <a:endParaRPr lang="es-GT"/>
          </a:p>
        </p:txBody>
      </p:sp>
    </p:spTree>
    <p:extLst>
      <p:ext uri="{BB962C8B-B14F-4D97-AF65-F5344CB8AC3E}">
        <p14:creationId xmlns:p14="http://schemas.microsoft.com/office/powerpoint/2010/main" val="3967378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5B216276-1BB0-1B4A-BE9D-3C2B50654FA5}" type="datetimeFigureOut">
              <a:rPr lang="en-US" smtClean="0"/>
              <a:t>11/15/16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FC7DD5-121F-BC4A-AABC-83F7E7AC5D06}" type="slidenum">
              <a:rPr lang="en-US" smtClean="0"/>
              <a:t>‹Nr.›</a:t>
            </a:fld>
            <a:endParaRPr lang="en-US" dirty="0"/>
          </a:p>
        </p:txBody>
      </p:sp>
    </p:spTree>
    <p:extLst>
      <p:ext uri="{BB962C8B-B14F-4D97-AF65-F5344CB8AC3E}">
        <p14:creationId xmlns:p14="http://schemas.microsoft.com/office/powerpoint/2010/main" val="430986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5B216276-1BB0-1B4A-BE9D-3C2B50654FA5}" type="datetimeFigureOut">
              <a:rPr lang="en-US" smtClean="0"/>
              <a:t>11/15/16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FC7DD5-121F-BC4A-AABC-83F7E7AC5D06}" type="slidenum">
              <a:rPr lang="en-US" smtClean="0"/>
              <a:t>‹Nr.›</a:t>
            </a:fld>
            <a:endParaRPr lang="en-US" dirty="0"/>
          </a:p>
        </p:txBody>
      </p:sp>
    </p:spTree>
    <p:extLst>
      <p:ext uri="{BB962C8B-B14F-4D97-AF65-F5344CB8AC3E}">
        <p14:creationId xmlns:p14="http://schemas.microsoft.com/office/powerpoint/2010/main" val="194671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5B216276-1BB0-1B4A-BE9D-3C2B50654FA5}" type="datetimeFigureOut">
              <a:rPr lang="en-US" smtClean="0"/>
              <a:t>11/15/16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FC7DD5-121F-BC4A-AABC-83F7E7AC5D06}" type="slidenum">
              <a:rPr lang="en-US" smtClean="0"/>
              <a:t>‹Nr.›</a:t>
            </a:fld>
            <a:endParaRPr lang="en-US" dirty="0"/>
          </a:p>
        </p:txBody>
      </p:sp>
    </p:spTree>
    <p:extLst>
      <p:ext uri="{BB962C8B-B14F-4D97-AF65-F5344CB8AC3E}">
        <p14:creationId xmlns:p14="http://schemas.microsoft.com/office/powerpoint/2010/main" val="1009027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5B216276-1BB0-1B4A-BE9D-3C2B50654FA5}" type="datetimeFigureOut">
              <a:rPr lang="en-US" smtClean="0"/>
              <a:t>11/15/16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FC7DD5-121F-BC4A-AABC-83F7E7AC5D06}" type="slidenum">
              <a:rPr lang="en-US" smtClean="0"/>
              <a:t>‹Nr.›</a:t>
            </a:fld>
            <a:endParaRPr lang="en-US" dirty="0"/>
          </a:p>
        </p:txBody>
      </p:sp>
    </p:spTree>
    <p:extLst>
      <p:ext uri="{BB962C8B-B14F-4D97-AF65-F5344CB8AC3E}">
        <p14:creationId xmlns:p14="http://schemas.microsoft.com/office/powerpoint/2010/main" val="302949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5B216276-1BB0-1B4A-BE9D-3C2B50654FA5}" type="datetimeFigureOut">
              <a:rPr lang="en-US" smtClean="0"/>
              <a:t>11/15/16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FC7DD5-121F-BC4A-AABC-83F7E7AC5D06}" type="slidenum">
              <a:rPr lang="en-US" smtClean="0"/>
              <a:t>‹Nr.›</a:t>
            </a:fld>
            <a:endParaRPr lang="en-US" dirty="0"/>
          </a:p>
        </p:txBody>
      </p:sp>
    </p:spTree>
    <p:extLst>
      <p:ext uri="{BB962C8B-B14F-4D97-AF65-F5344CB8AC3E}">
        <p14:creationId xmlns:p14="http://schemas.microsoft.com/office/powerpoint/2010/main" val="3049316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5B216276-1BB0-1B4A-BE9D-3C2B50654FA5}" type="datetimeFigureOut">
              <a:rPr lang="en-US" smtClean="0"/>
              <a:t>11/15/16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FC7DD5-121F-BC4A-AABC-83F7E7AC5D06}" type="slidenum">
              <a:rPr lang="en-US" smtClean="0"/>
              <a:t>‹Nr.›</a:t>
            </a:fld>
            <a:endParaRPr lang="en-US" dirty="0"/>
          </a:p>
        </p:txBody>
      </p:sp>
    </p:spTree>
    <p:extLst>
      <p:ext uri="{BB962C8B-B14F-4D97-AF65-F5344CB8AC3E}">
        <p14:creationId xmlns:p14="http://schemas.microsoft.com/office/powerpoint/2010/main" val="3557918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5B216276-1BB0-1B4A-BE9D-3C2B50654FA5}" type="datetimeFigureOut">
              <a:rPr lang="en-US" smtClean="0"/>
              <a:t>11/15/16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FC7DD5-121F-BC4A-AABC-83F7E7AC5D06}" type="slidenum">
              <a:rPr lang="en-US" smtClean="0"/>
              <a:t>‹Nr.›</a:t>
            </a:fld>
            <a:endParaRPr lang="en-US" dirty="0"/>
          </a:p>
        </p:txBody>
      </p:sp>
    </p:spTree>
    <p:extLst>
      <p:ext uri="{BB962C8B-B14F-4D97-AF65-F5344CB8AC3E}">
        <p14:creationId xmlns:p14="http://schemas.microsoft.com/office/powerpoint/2010/main" val="371668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5B216276-1BB0-1B4A-BE9D-3C2B50654FA5}" type="datetimeFigureOut">
              <a:rPr lang="en-US" smtClean="0"/>
              <a:t>11/15/16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FC7DD5-121F-BC4A-AABC-83F7E7AC5D06}" type="slidenum">
              <a:rPr lang="en-US" smtClean="0"/>
              <a:t>‹Nr.›</a:t>
            </a:fld>
            <a:endParaRPr lang="en-US" dirty="0"/>
          </a:p>
        </p:txBody>
      </p:sp>
    </p:spTree>
    <p:extLst>
      <p:ext uri="{BB962C8B-B14F-4D97-AF65-F5344CB8AC3E}">
        <p14:creationId xmlns:p14="http://schemas.microsoft.com/office/powerpoint/2010/main" val="2836400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16276-1BB0-1B4A-BE9D-3C2B50654FA5}" type="datetimeFigureOut">
              <a:rPr lang="en-US" smtClean="0"/>
              <a:t>11/15/16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FC7DD5-121F-BC4A-AABC-83F7E7AC5D06}" type="slidenum">
              <a:rPr lang="en-US" smtClean="0"/>
              <a:t>‹Nr.›</a:t>
            </a:fld>
            <a:endParaRPr lang="en-US" dirty="0"/>
          </a:p>
        </p:txBody>
      </p:sp>
    </p:spTree>
    <p:extLst>
      <p:ext uri="{BB962C8B-B14F-4D97-AF65-F5344CB8AC3E}">
        <p14:creationId xmlns:p14="http://schemas.microsoft.com/office/powerpoint/2010/main" val="175408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5B216276-1BB0-1B4A-BE9D-3C2B50654FA5}" type="datetimeFigureOut">
              <a:rPr lang="en-US" smtClean="0"/>
              <a:t>11/15/16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FC7DD5-121F-BC4A-AABC-83F7E7AC5D06}" type="slidenum">
              <a:rPr lang="en-US" smtClean="0"/>
              <a:t>‹Nr.›</a:t>
            </a:fld>
            <a:endParaRPr lang="en-US" dirty="0"/>
          </a:p>
        </p:txBody>
      </p:sp>
    </p:spTree>
    <p:extLst>
      <p:ext uri="{BB962C8B-B14F-4D97-AF65-F5344CB8AC3E}">
        <p14:creationId xmlns:p14="http://schemas.microsoft.com/office/powerpoint/2010/main" val="293218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5B216276-1BB0-1B4A-BE9D-3C2B50654FA5}" type="datetimeFigureOut">
              <a:rPr lang="en-US" smtClean="0"/>
              <a:t>11/15/16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FC7DD5-121F-BC4A-AABC-83F7E7AC5D06}" type="slidenum">
              <a:rPr lang="en-US" smtClean="0"/>
              <a:t>‹Nr.›</a:t>
            </a:fld>
            <a:endParaRPr lang="en-US" dirty="0"/>
          </a:p>
        </p:txBody>
      </p:sp>
    </p:spTree>
    <p:extLst>
      <p:ext uri="{BB962C8B-B14F-4D97-AF65-F5344CB8AC3E}">
        <p14:creationId xmlns:p14="http://schemas.microsoft.com/office/powerpoint/2010/main" val="32495330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16276-1BB0-1B4A-BE9D-3C2B50654FA5}" type="datetimeFigureOut">
              <a:rPr lang="en-US" smtClean="0"/>
              <a:t>11/15/16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C7DD5-121F-BC4A-AABC-83F7E7AC5D06}" type="slidenum">
              <a:rPr lang="en-US" smtClean="0"/>
              <a:t>‹Nr.›</a:t>
            </a:fld>
            <a:endParaRPr lang="en-US" dirty="0"/>
          </a:p>
        </p:txBody>
      </p:sp>
    </p:spTree>
    <p:extLst>
      <p:ext uri="{BB962C8B-B14F-4D97-AF65-F5344CB8AC3E}">
        <p14:creationId xmlns:p14="http://schemas.microsoft.com/office/powerpoint/2010/main" val="467561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7.png"/><Relationship Id="rId8" Type="http://schemas.microsoft.com/office/2007/relationships/hdphoto" Target="../media/hdphoto1.wdp"/><Relationship Id="rId9" Type="http://schemas.openxmlformats.org/officeDocument/2006/relationships/image" Target="../media/image8.png"/><Relationship Id="rId10"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chart" Target="../charts/chart1.xml"/><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2025"/>
            <a:ext cx="7772400" cy="1832729"/>
          </a:xfrm>
        </p:spPr>
        <p:txBody>
          <a:bodyPr>
            <a:noAutofit/>
          </a:bodyPr>
          <a:lstStyle/>
          <a:p>
            <a:r>
              <a:rPr lang="en-GB" sz="3200" b="1" dirty="0" smtClean="0"/>
              <a:t>New Actions and Best Practices in </a:t>
            </a:r>
            <a:br>
              <a:rPr lang="en-GB" sz="3200" b="1" dirty="0" smtClean="0"/>
            </a:br>
            <a:r>
              <a:rPr lang="en-GB" sz="3200" b="1" dirty="0" smtClean="0"/>
              <a:t>Consular </a:t>
            </a:r>
            <a:r>
              <a:rPr lang="en-GB" sz="3200" b="1" dirty="0" smtClean="0"/>
              <a:t>Protection</a:t>
            </a:r>
            <a:r>
              <a:rPr lang="en-GB" sz="3200" b="1" dirty="0" smtClean="0"/>
              <a:t/>
            </a:r>
            <a:br>
              <a:rPr lang="en-GB" sz="3200" b="1" dirty="0" smtClean="0"/>
            </a:br>
            <a:endPar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endParaRPr>
          </a:p>
        </p:txBody>
      </p:sp>
      <p:pic>
        <p:nvPicPr>
          <p:cNvPr id="1026" name="Picture 2" descr="Resultado de imagen para consulados de guatemala en estados uni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403" y="2981891"/>
            <a:ext cx="4016930" cy="26574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9922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43706" y="274638"/>
            <a:ext cx="6800294" cy="1143000"/>
          </a:xfrm>
        </p:spPr>
        <p:txBody>
          <a:bodyPr>
            <a:normAutofit fontScale="90000"/>
          </a:bodyPr>
          <a:lstStyle/>
          <a:p>
            <a:r>
              <a:rPr lang="en-GB" b="1" cap="all" dirty="0" smtClean="0"/>
              <a:t>RECEPTION CENTRE IN</a:t>
            </a:r>
            <a:br>
              <a:rPr lang="en-GB" b="1" cap="all" dirty="0" smtClean="0"/>
            </a:br>
            <a:r>
              <a:rPr lang="en-GB" b="1" cap="all" dirty="0" smtClean="0"/>
              <a:t>Tecún</a:t>
            </a:r>
            <a:r>
              <a:rPr lang="en-GB" b="1" cap="all" dirty="0" smtClean="0"/>
              <a:t> </a:t>
            </a:r>
            <a:r>
              <a:rPr lang="en-GB" b="1" cap="all" dirty="0" smtClean="0"/>
              <a:t>Umán</a:t>
            </a:r>
            <a:r>
              <a:rPr lang="en-GB" b="1" cap="all" dirty="0" smtClean="0"/>
              <a:t>, San Marcos</a:t>
            </a:r>
            <a:endParaRPr lang="en-GB" b="1" cap="all" dirty="0"/>
          </a:p>
        </p:txBody>
      </p:sp>
      <p:sp>
        <p:nvSpPr>
          <p:cNvPr id="4" name="3 Rectángulo redondeado"/>
          <p:cNvSpPr/>
          <p:nvPr/>
        </p:nvSpPr>
        <p:spPr>
          <a:xfrm>
            <a:off x="887767" y="1979721"/>
            <a:ext cx="7332955" cy="39328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GB" sz="2400" dirty="0" smtClean="0"/>
              <a:t>The </a:t>
            </a:r>
            <a:r>
              <a:rPr lang="en-GB" sz="2400" dirty="0" smtClean="0"/>
              <a:t>reception centre commenced operations on December </a:t>
            </a:r>
            <a:r>
              <a:rPr lang="en-GB" sz="2400" dirty="0" smtClean="0"/>
              <a:t>17, 2015 with the objective of providing a physical </a:t>
            </a:r>
            <a:r>
              <a:rPr lang="en-GB" sz="2400" dirty="0" smtClean="0"/>
              <a:t>facility for returned persons to improve immigration control actions for persons entering the country</a:t>
            </a:r>
            <a:r>
              <a:rPr lang="en-GB" sz="2400" dirty="0"/>
              <a:t> </a:t>
            </a:r>
            <a:r>
              <a:rPr lang="en-GB" sz="2400" dirty="0" smtClean="0"/>
              <a:t>and provide</a:t>
            </a:r>
            <a:r>
              <a:rPr lang="en-GB" sz="2400" dirty="0" smtClean="0"/>
              <a:t> basic services and guidance on access to humanitarian aid or </a:t>
            </a:r>
            <a:r>
              <a:rPr lang="en-GB" sz="2400" dirty="0" smtClean="0"/>
              <a:t>reporting rights violations in Mexico</a:t>
            </a:r>
            <a:r>
              <a:rPr lang="en-GB" sz="2400" dirty="0" smtClean="0"/>
              <a:t>. </a:t>
            </a:r>
            <a:endParaRPr lang="en-GB" sz="2400" dirty="0"/>
          </a:p>
        </p:txBody>
      </p:sp>
    </p:spTree>
    <p:extLst>
      <p:ext uri="{BB962C8B-B14F-4D97-AF65-F5344CB8AC3E}">
        <p14:creationId xmlns:p14="http://schemas.microsoft.com/office/powerpoint/2010/main" val="3255560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85349488"/>
              </p:ext>
            </p:extLst>
          </p:nvPr>
        </p:nvGraphicFramePr>
        <p:xfrm>
          <a:off x="0" y="1482572"/>
          <a:ext cx="3897298" cy="4894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0348" y="995409"/>
            <a:ext cx="5255582" cy="38873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6" name="5 Flecha izquierda"/>
          <p:cNvSpPr/>
          <p:nvPr/>
        </p:nvSpPr>
        <p:spPr>
          <a:xfrm>
            <a:off x="3764131" y="5228948"/>
            <a:ext cx="3968319" cy="9055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smtClean="0"/>
              <a:t>Intersectoral Coordination</a:t>
            </a:r>
            <a:endParaRPr lang="es-GT" dirty="0"/>
          </a:p>
        </p:txBody>
      </p:sp>
    </p:spTree>
    <p:extLst>
      <p:ext uri="{BB962C8B-B14F-4D97-AF65-F5344CB8AC3E}">
        <p14:creationId xmlns:p14="http://schemas.microsoft.com/office/powerpoint/2010/main" val="4053694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1561" y="274638"/>
            <a:ext cx="6405238" cy="1143000"/>
          </a:xfrm>
        </p:spPr>
        <p:txBody>
          <a:bodyPr/>
          <a:lstStyle/>
          <a:p>
            <a:r>
              <a:rPr lang="en-GB" b="1" dirty="0" smtClean="0"/>
              <a:t>LEGAL ATTACH</a:t>
            </a:r>
            <a:r>
              <a:rPr lang="en-GB" b="1" dirty="0" smtClean="0"/>
              <a:t>ÉS</a:t>
            </a:r>
            <a:endParaRPr lang="en-GB" b="1" dirty="0"/>
          </a:p>
        </p:txBody>
      </p:sp>
      <p:sp>
        <p:nvSpPr>
          <p:cNvPr id="3" name="2 Marcador de contenido"/>
          <p:cNvSpPr>
            <a:spLocks noGrp="1"/>
          </p:cNvSpPr>
          <p:nvPr>
            <p:ph idx="1"/>
          </p:nvPr>
        </p:nvSpPr>
        <p:spPr/>
        <p:txBody>
          <a:bodyPr>
            <a:normAutofit/>
          </a:bodyPr>
          <a:lstStyle/>
          <a:p>
            <a:pPr marL="0" indent="0">
              <a:buNone/>
            </a:pPr>
            <a:r>
              <a:rPr lang="en-GB" sz="2400" dirty="0" smtClean="0"/>
              <a:t>Through the Inter-Institutional Cooperation Agreement for the Establishment of Legal Attach</a:t>
            </a:r>
            <a:r>
              <a:rPr lang="en-GB" sz="2400" dirty="0" smtClean="0"/>
              <a:t>és in the Diplomatic Missions of Guatemala Abroad, </a:t>
            </a:r>
            <a:r>
              <a:rPr lang="en-GB" sz="2400" dirty="0" smtClean="0"/>
              <a:t>the Ministry of Foreign Affairs and the Public Prosecutor’s Office have appointed a Legal Delegate of the </a:t>
            </a:r>
            <a:r>
              <a:rPr lang="en-GB" sz="2400" dirty="0" smtClean="0"/>
              <a:t>Public Prosecutor’s Office at the Embassy of Guatemala </a:t>
            </a:r>
            <a:r>
              <a:rPr lang="en-GB" sz="2400" dirty="0"/>
              <a:t>i</a:t>
            </a:r>
            <a:r>
              <a:rPr lang="en-GB" sz="2400" dirty="0" smtClean="0"/>
              <a:t>n Mexico City.</a:t>
            </a:r>
          </a:p>
          <a:p>
            <a:pPr marL="0" indent="0">
              <a:buNone/>
            </a:pPr>
            <a:endParaRPr lang="en-GB" dirty="0" smtClean="0"/>
          </a:p>
          <a:p>
            <a:pPr marL="0" indent="0">
              <a:buNone/>
            </a:pPr>
            <a:r>
              <a:rPr lang="en-GB" b="1" dirty="0" smtClean="0"/>
              <a:t>Objective  </a:t>
            </a:r>
          </a:p>
          <a:p>
            <a:pPr marL="0" indent="0">
              <a:buNone/>
            </a:pPr>
            <a:endParaRPr lang="en-GB" dirty="0"/>
          </a:p>
        </p:txBody>
      </p:sp>
      <p:sp>
        <p:nvSpPr>
          <p:cNvPr id="4" name="3 Rectángulo"/>
          <p:cNvSpPr/>
          <p:nvPr/>
        </p:nvSpPr>
        <p:spPr>
          <a:xfrm>
            <a:off x="3053919" y="3942255"/>
            <a:ext cx="4860523" cy="21839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To enable migrant communities to file reports, and to follow up on each case. </a:t>
            </a:r>
            <a:endParaRPr lang="en-GB" dirty="0"/>
          </a:p>
        </p:txBody>
      </p:sp>
      <p:sp>
        <p:nvSpPr>
          <p:cNvPr id="5" name="4 Cerrar llave"/>
          <p:cNvSpPr/>
          <p:nvPr/>
        </p:nvSpPr>
        <p:spPr>
          <a:xfrm>
            <a:off x="2019669" y="4190259"/>
            <a:ext cx="523783" cy="163349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82780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41543" y="2967335"/>
            <a:ext cx="5660925"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8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a:t>
            </a:r>
            <a:endParaRPr lang="en-GB" sz="8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94129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4602" y="461069"/>
            <a:ext cx="8229600" cy="1143000"/>
          </a:xfrm>
        </p:spPr>
        <p:txBody>
          <a:bodyPr>
            <a:normAutofit fontScale="90000"/>
          </a:bodyPr>
          <a:lstStyle/>
          <a:p>
            <a:pPr lvl="0"/>
            <a:r>
              <a:rPr lang="en-GB" sz="3600" b="1" dirty="0" smtClean="0"/>
              <a:t/>
            </a:r>
            <a:br>
              <a:rPr lang="en-GB" sz="3600" b="1" dirty="0" smtClean="0"/>
            </a:br>
            <a:r>
              <a:rPr lang="en-GB" sz="3600" b="1" dirty="0" smtClean="0"/>
              <a:t>				</a:t>
            </a:r>
            <a:r>
              <a:rPr lang="en-GB" sz="4000" b="1" dirty="0" smtClean="0"/>
              <a:t>SEARCHING FOR MISSING GUATEMALANS</a:t>
            </a:r>
            <a:r>
              <a:rPr lang="en-GB" sz="4900" dirty="0" smtClean="0"/>
              <a:t/>
            </a:r>
            <a:br>
              <a:rPr lang="en-GB" sz="4900" dirty="0" smtClean="0"/>
            </a:br>
            <a:endParaRPr lang="en-GB" dirty="0"/>
          </a:p>
        </p:txBody>
      </p:sp>
      <p:sp>
        <p:nvSpPr>
          <p:cNvPr id="4" name="3 Marcador de contenido"/>
          <p:cNvSpPr>
            <a:spLocks noGrp="1"/>
          </p:cNvSpPr>
          <p:nvPr>
            <p:ph idx="1"/>
          </p:nvPr>
        </p:nvSpPr>
        <p:spPr>
          <a:xfrm>
            <a:off x="457200" y="1902041"/>
            <a:ext cx="8229600" cy="4525963"/>
          </a:xfrm>
        </p:spPr>
        <p:txBody>
          <a:bodyPr>
            <a:normAutofit/>
          </a:bodyPr>
          <a:lstStyle/>
          <a:p>
            <a:pPr marL="0" indent="0" algn="just">
              <a:buNone/>
            </a:pPr>
            <a:endParaRPr lang="en-GB" sz="2400" dirty="0" smtClean="0"/>
          </a:p>
          <a:p>
            <a:pPr marL="0" indent="0" algn="just">
              <a:buNone/>
            </a:pPr>
            <a:r>
              <a:rPr lang="en-GB" sz="2400" dirty="0" smtClean="0"/>
              <a:t>The Ministry of Foreign Affairs</a:t>
            </a:r>
            <a:r>
              <a:rPr lang="en-GB" sz="2400" dirty="0" smtClean="0"/>
              <a:t>, through the General Office for Consular and Migration Affairs, provides assistance to relatives of Guatemalans who have gone missing abroad.</a:t>
            </a:r>
          </a:p>
          <a:p>
            <a:pPr marL="0" indent="0" algn="just">
              <a:buNone/>
            </a:pPr>
            <a:r>
              <a:rPr lang="en-GB" sz="2400" dirty="0" smtClean="0"/>
              <a:t>Coordination: </a:t>
            </a:r>
          </a:p>
          <a:p>
            <a:pPr marL="0" indent="0" algn="just">
              <a:buNone/>
            </a:pPr>
            <a:endParaRPr lang="en-GB" sz="2400" dirty="0" smtClean="0"/>
          </a:p>
          <a:p>
            <a:pPr marL="0" indent="0" algn="just">
              <a:buNone/>
            </a:pPr>
            <a:endParaRPr lang="en-GB" sz="2400" dirty="0"/>
          </a:p>
        </p:txBody>
      </p:sp>
      <p:graphicFrame>
        <p:nvGraphicFramePr>
          <p:cNvPr id="6" name="5 Diagrama"/>
          <p:cNvGraphicFramePr/>
          <p:nvPr>
            <p:extLst>
              <p:ext uri="{D42A27DB-BD31-4B8C-83A1-F6EECF244321}">
                <p14:modId xmlns:p14="http://schemas.microsoft.com/office/powerpoint/2010/main" val="3797518280"/>
              </p:ext>
            </p:extLst>
          </p:nvPr>
        </p:nvGraphicFramePr>
        <p:xfrm>
          <a:off x="754602" y="3852909"/>
          <a:ext cx="7315199" cy="2380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0725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106278707"/>
              </p:ext>
            </p:extLst>
          </p:nvPr>
        </p:nvGraphicFramePr>
        <p:xfrm>
          <a:off x="4119239" y="426128"/>
          <a:ext cx="4665216" cy="4367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426128" y="1464816"/>
            <a:ext cx="3391270" cy="26633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GB" sz="2000" dirty="0" smtClean="0"/>
              <a:t>The strategic alliance of the Ministry of Foreign Affairs and the International </a:t>
            </a:r>
            <a:r>
              <a:rPr lang="en-GB" sz="2000" dirty="0" smtClean="0"/>
              <a:t>Committee of the Red Cross (ICRC) has provided training for consular officers on the following topics:</a:t>
            </a:r>
            <a:endParaRPr lang="en-GB" sz="2000" dirty="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4715" y="4437171"/>
            <a:ext cx="3080552" cy="21500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79900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18730" y="247435"/>
            <a:ext cx="6866878" cy="1143000"/>
          </a:xfrm>
        </p:spPr>
        <p:txBody>
          <a:bodyPr>
            <a:noAutofit/>
          </a:bodyPr>
          <a:lstStyle/>
          <a:p>
            <a:r>
              <a:rPr lang="en-GB" sz="3600" b="1" dirty="0" smtClean="0"/>
              <a:t>ATENCIÓN AL </a:t>
            </a:r>
            <a:r>
              <a:rPr lang="en-GB" sz="3600" b="1" dirty="0" smtClean="0"/>
              <a:t>MIGRANTE</a:t>
            </a:r>
            <a:br>
              <a:rPr lang="en-GB" sz="3600" b="1" dirty="0" smtClean="0"/>
            </a:br>
            <a:r>
              <a:rPr lang="en-GB" sz="3600" b="1" dirty="0" smtClean="0"/>
              <a:t>(Assistance to Migrants)</a:t>
            </a:r>
            <a:r>
              <a:rPr lang="en-GB" sz="3600" b="1" dirty="0"/>
              <a:t/>
            </a:r>
            <a:br>
              <a:rPr lang="en-GB" sz="3600" b="1" dirty="0"/>
            </a:br>
            <a:r>
              <a:rPr lang="en-GB" sz="3600" b="1" dirty="0"/>
              <a:t>CALL </a:t>
            </a:r>
            <a:r>
              <a:rPr lang="en-GB" sz="3600" b="1" dirty="0" smtClean="0"/>
              <a:t>CENTRE </a:t>
            </a:r>
            <a:endParaRPr lang="en-GB" sz="3600" b="1" dirty="0"/>
          </a:p>
        </p:txBody>
      </p:sp>
      <p:pic>
        <p:nvPicPr>
          <p:cNvPr id="4" name="Picture 2" descr="C:\Users\fmazariegos\AppData\Local\Microsoft\Windows\Temporary Internet Files\Content.Outlook\7OKI64TG\IMG_7653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913" y="1525792"/>
            <a:ext cx="3989671" cy="299225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5" name="Picture 3" descr="C:\Users\fmazariegos\AppData\Local\Microsoft\Windows\Temporary Internet Files\Content.Outlook\7OKI64TG\IMG_76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589" y="3474765"/>
            <a:ext cx="4235013" cy="278722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679915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9"/>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8732" t="18935"/>
          <a:stretch/>
        </p:blipFill>
        <p:spPr>
          <a:xfrm>
            <a:off x="4846924" y="3497412"/>
            <a:ext cx="3681666" cy="2530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11 CuadroTexto"/>
          <p:cNvSpPr txBox="1"/>
          <p:nvPr/>
        </p:nvSpPr>
        <p:spPr>
          <a:xfrm>
            <a:off x="466822" y="1506685"/>
            <a:ext cx="4288058" cy="2308324"/>
          </a:xfrm>
          <a:prstGeom prst="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GB" dirty="0" smtClean="0">
                <a:solidFill>
                  <a:schemeClr val="tx2">
                    <a:lumMod val="75000"/>
                  </a:schemeClr>
                </a:solidFill>
              </a:rPr>
              <a:t>A call centre for assistance to migrants (</a:t>
            </a:r>
            <a:r>
              <a:rPr lang="en-GB" dirty="0" smtClean="0">
                <a:solidFill>
                  <a:schemeClr val="tx2">
                    <a:lumMod val="75000"/>
                  </a:schemeClr>
                </a:solidFill>
              </a:rPr>
              <a:t>Atenci</a:t>
            </a:r>
            <a:r>
              <a:rPr lang="en-GB" dirty="0" smtClean="0">
                <a:solidFill>
                  <a:schemeClr val="tx2">
                    <a:lumMod val="75000"/>
                  </a:schemeClr>
                </a:solidFill>
              </a:rPr>
              <a:t>ón</a:t>
            </a:r>
            <a:r>
              <a:rPr lang="en-GB" dirty="0" smtClean="0">
                <a:solidFill>
                  <a:schemeClr val="tx2">
                    <a:lumMod val="75000"/>
                  </a:schemeClr>
                </a:solidFill>
              </a:rPr>
              <a:t> al </a:t>
            </a:r>
            <a:r>
              <a:rPr lang="en-GB" dirty="0" smtClean="0">
                <a:solidFill>
                  <a:schemeClr val="tx2">
                    <a:lumMod val="75000"/>
                  </a:schemeClr>
                </a:solidFill>
              </a:rPr>
              <a:t>Migrante</a:t>
            </a:r>
            <a:r>
              <a:rPr lang="en-GB" dirty="0" smtClean="0">
                <a:solidFill>
                  <a:schemeClr val="tx2">
                    <a:lumMod val="75000"/>
                  </a:schemeClr>
                </a:solidFill>
              </a:rPr>
              <a:t>) was established with the aim of strengthening the Consulates of Guatemala in the United States, improving assistance for </a:t>
            </a:r>
            <a:r>
              <a:rPr lang="en-GB" dirty="0" smtClean="0">
                <a:solidFill>
                  <a:schemeClr val="tx2">
                    <a:lumMod val="75000"/>
                  </a:schemeClr>
                </a:solidFill>
              </a:rPr>
              <a:t>Guatemalans abroad and ensuring their well-being through dignified, humane, efficient, effective and immediate response services. 	</a:t>
            </a:r>
            <a:endParaRPr lang="en-GB" dirty="0">
              <a:solidFill>
                <a:schemeClr val="tx2">
                  <a:lumMod val="75000"/>
                </a:schemeClr>
              </a:solidFill>
            </a:endParaRPr>
          </a:p>
        </p:txBody>
      </p:sp>
    </p:spTree>
    <p:extLst>
      <p:ext uri="{BB962C8B-B14F-4D97-AF65-F5344CB8AC3E}">
        <p14:creationId xmlns:p14="http://schemas.microsoft.com/office/powerpoint/2010/main" val="9367631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2619497416"/>
              </p:ext>
            </p:extLst>
          </p:nvPr>
        </p:nvGraphicFramePr>
        <p:xfrm>
          <a:off x="675571" y="1447328"/>
          <a:ext cx="8032569" cy="4538084"/>
        </p:xfrm>
        <a:graphic>
          <a:graphicData uri="http://schemas.openxmlformats.org/drawingml/2006/table">
            <a:tbl>
              <a:tblPr firstRow="1" firstCol="1" bandRow="1">
                <a:tableStyleId>{69012ECD-51FC-41F1-AA8D-1B2483CD663E}</a:tableStyleId>
              </a:tblPr>
              <a:tblGrid>
                <a:gridCol w="3014225"/>
                <a:gridCol w="5018344"/>
              </a:tblGrid>
              <a:tr h="439223">
                <a:tc>
                  <a:txBody>
                    <a:bodyPr/>
                    <a:lstStyle/>
                    <a:p>
                      <a:pPr>
                        <a:spcAft>
                          <a:spcPts val="0"/>
                        </a:spcAft>
                      </a:pPr>
                      <a:r>
                        <a:rPr lang="es-GT" sz="1400" dirty="0" smtClean="0">
                          <a:effectLst/>
                        </a:rPr>
                        <a:t>Targeted</a:t>
                      </a:r>
                      <a:r>
                        <a:rPr lang="es-GT" sz="1400" baseline="0" dirty="0" smtClean="0">
                          <a:effectLst/>
                        </a:rPr>
                        <a:t> Population</a:t>
                      </a:r>
                      <a:endParaRPr lang="es-GT" sz="1400" b="1" dirty="0">
                        <a:solidFill>
                          <a:schemeClr val="tx1"/>
                        </a:solidFill>
                        <a:effectLst/>
                        <a:latin typeface="Century Gothic" panose="020B0502020202020204" pitchFamily="34" charset="0"/>
                      </a:endParaRPr>
                    </a:p>
                  </a:txBody>
                  <a:tcPr marL="68580" marR="68580" marT="0" marB="0">
                    <a:cell3D prstMaterial="dkEdge">
                      <a:bevel/>
                      <a:lightRig rig="flood" dir="t"/>
                    </a:cell3D>
                  </a:tcPr>
                </a:tc>
                <a:tc>
                  <a:txBody>
                    <a:bodyPr/>
                    <a:lstStyle/>
                    <a:p>
                      <a:pPr algn="just">
                        <a:spcAft>
                          <a:spcPts val="0"/>
                        </a:spcAft>
                      </a:pPr>
                      <a:r>
                        <a:rPr lang="es-GT" sz="1400" dirty="0" smtClean="0">
                          <a:effectLst/>
                        </a:rPr>
                        <a:t>Guatemalans requiring</a:t>
                      </a:r>
                      <a:r>
                        <a:rPr lang="es-GT" sz="1400" baseline="0" dirty="0" smtClean="0">
                          <a:effectLst/>
                        </a:rPr>
                        <a:t> services from Consulates of Guatemala in the United States</a:t>
                      </a:r>
                      <a:endParaRPr lang="es-GT" sz="1400" b="1" dirty="0">
                        <a:solidFill>
                          <a:schemeClr val="tx1"/>
                        </a:solidFill>
                        <a:effectLst/>
                        <a:latin typeface="Century Gothic" panose="020B0502020202020204" pitchFamily="34" charset="0"/>
                      </a:endParaRPr>
                    </a:p>
                  </a:txBody>
                  <a:tcPr marL="68580" marR="68580" marT="0" marB="0">
                    <a:cell3D prstMaterial="dkEdge">
                      <a:bevel/>
                      <a:lightRig rig="flood" dir="t"/>
                    </a:cell3D>
                  </a:tcPr>
                </a:tc>
              </a:tr>
              <a:tr h="1597794">
                <a:tc>
                  <a:txBody>
                    <a:bodyPr/>
                    <a:lstStyle/>
                    <a:p>
                      <a:pPr>
                        <a:spcAft>
                          <a:spcPts val="0"/>
                        </a:spcAft>
                      </a:pPr>
                      <a:r>
                        <a:rPr lang="es-GT" sz="1400" dirty="0" smtClean="0">
                          <a:effectLst/>
                        </a:rPr>
                        <a:t>Purpose</a:t>
                      </a:r>
                      <a:endParaRPr lang="es-GT" sz="1400" dirty="0">
                        <a:solidFill>
                          <a:srgbClr val="000000"/>
                        </a:solidFill>
                        <a:effectLst/>
                        <a:latin typeface="Century Gothic" panose="020B0502020202020204" pitchFamily="34" charset="0"/>
                      </a:endParaRPr>
                    </a:p>
                  </a:txBody>
                  <a:tcPr marL="68580" marR="68580" marT="0" marB="0">
                    <a:cell3D prstMaterial="dkEdge">
                      <a:bevel/>
                      <a:lightRig rig="flood" dir="t"/>
                    </a:cell3D>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GT" sz="1400" dirty="0" smtClean="0">
                          <a:effectLst/>
                        </a:rPr>
                        <a:t>To</a:t>
                      </a:r>
                      <a:r>
                        <a:rPr lang="es-GT" sz="1400" baseline="0" dirty="0" smtClean="0">
                          <a:effectLst/>
                        </a:rPr>
                        <a:t> p</a:t>
                      </a:r>
                      <a:r>
                        <a:rPr lang="es-GT" sz="1400" dirty="0" smtClean="0">
                          <a:effectLst/>
                        </a:rPr>
                        <a:t>rovide assistance</a:t>
                      </a:r>
                      <a:r>
                        <a:rPr lang="es-GT" sz="1400" baseline="0" dirty="0" smtClean="0">
                          <a:effectLst/>
                        </a:rPr>
                        <a:t> to persons inquiring about consular services provided abroad, such as document issuance: passports, identity cards, consular identity cards, birth certificates, marriage certificates, death certificates, legalization of documents, etc. In addition, through the call centre Guatemalans can make appointments to obtain any of the documents issued abroad.</a:t>
                      </a:r>
                      <a:endParaRPr lang="es-GT" sz="1400" b="0" kern="1200" dirty="0">
                        <a:solidFill>
                          <a:schemeClr val="tx2">
                            <a:lumMod val="75000"/>
                          </a:schemeClr>
                        </a:solidFill>
                        <a:effectLst/>
                        <a:latin typeface="Century Gothic" panose="020B0502020202020204" pitchFamily="34" charset="0"/>
                        <a:ea typeface="+mn-ea"/>
                        <a:cs typeface="+mn-cs"/>
                      </a:endParaRPr>
                    </a:p>
                  </a:txBody>
                  <a:tcPr marL="68580" marR="68580" marT="0" marB="0">
                    <a:cell3D prstMaterial="dkEdge">
                      <a:bevel/>
                      <a:lightRig rig="flood" dir="t"/>
                    </a:cell3D>
                  </a:tcPr>
                </a:tc>
              </a:tr>
              <a:tr h="1035562">
                <a:tc>
                  <a:txBody>
                    <a:bodyPr/>
                    <a:lstStyle/>
                    <a:p>
                      <a:pPr>
                        <a:spcAft>
                          <a:spcPts val="0"/>
                        </a:spcAft>
                      </a:pPr>
                      <a:r>
                        <a:rPr lang="es-GT" sz="1400" dirty="0" smtClean="0">
                          <a:effectLst/>
                        </a:rPr>
                        <a:t>Office Hours</a:t>
                      </a:r>
                      <a:endParaRPr lang="es-GT" sz="1400" dirty="0">
                        <a:solidFill>
                          <a:srgbClr val="000000"/>
                        </a:solidFill>
                        <a:effectLst/>
                        <a:latin typeface="Century Gothic" panose="020B0502020202020204" pitchFamily="34" charset="0"/>
                      </a:endParaRPr>
                    </a:p>
                  </a:txBody>
                  <a:tcPr marL="68580" marR="68580" marT="0" marB="0">
                    <a:cell3D prstMaterial="dkEdge">
                      <a:bevel/>
                      <a:lightRig rig="flood" dir="t"/>
                    </a:cell3D>
                  </a:tcPr>
                </a:tc>
                <a:tc>
                  <a:txBody>
                    <a:bodyPr/>
                    <a:lstStyle/>
                    <a:p>
                      <a:pPr algn="just">
                        <a:spcAft>
                          <a:spcPts val="0"/>
                        </a:spcAft>
                      </a:pPr>
                      <a:r>
                        <a:rPr lang="es-GT" sz="1400" dirty="0" smtClean="0">
                          <a:effectLst/>
                        </a:rPr>
                        <a:t>6</a:t>
                      </a:r>
                      <a:r>
                        <a:rPr lang="es-GT" sz="1400" dirty="0">
                          <a:effectLst/>
                        </a:rPr>
                        <a:t>:00 </a:t>
                      </a:r>
                      <a:r>
                        <a:rPr lang="es-GT" sz="1400" dirty="0" smtClean="0">
                          <a:effectLst/>
                        </a:rPr>
                        <a:t>am</a:t>
                      </a:r>
                      <a:r>
                        <a:rPr lang="es-GT" sz="1400" baseline="0" dirty="0" smtClean="0">
                          <a:effectLst/>
                        </a:rPr>
                        <a:t> - 11</a:t>
                      </a:r>
                      <a:r>
                        <a:rPr lang="es-GT" sz="1400" dirty="0" smtClean="0">
                          <a:effectLst/>
                        </a:rPr>
                        <a:t>:</a:t>
                      </a:r>
                      <a:r>
                        <a:rPr lang="es-GT" sz="1400" dirty="0">
                          <a:effectLst/>
                        </a:rPr>
                        <a:t>00 </a:t>
                      </a:r>
                      <a:r>
                        <a:rPr lang="es-GT" sz="1400" dirty="0" smtClean="0">
                          <a:effectLst/>
                        </a:rPr>
                        <a:t>hpm (Guatemalan time)</a:t>
                      </a:r>
                      <a:endParaRPr lang="es-GT" sz="1400" dirty="0">
                        <a:effectLst/>
                      </a:endParaRPr>
                    </a:p>
                    <a:p>
                      <a:pPr algn="just">
                        <a:spcAft>
                          <a:spcPts val="0"/>
                        </a:spcAft>
                      </a:pPr>
                      <a:r>
                        <a:rPr lang="es-GT" sz="1400" dirty="0" smtClean="0">
                          <a:effectLst/>
                        </a:rPr>
                        <a:t>Monday through Saturday; Sunday closed.</a:t>
                      </a:r>
                      <a:endParaRPr lang="es-GT" sz="1400" dirty="0">
                        <a:effectLst/>
                      </a:endParaRPr>
                    </a:p>
                    <a:p>
                      <a:pPr algn="just">
                        <a:spcAft>
                          <a:spcPts val="0"/>
                        </a:spcAft>
                      </a:pPr>
                      <a:r>
                        <a:rPr lang="es-GT" sz="1400" dirty="0" smtClean="0">
                          <a:effectLst/>
                        </a:rPr>
                        <a:t>For calls outside office</a:t>
                      </a:r>
                      <a:r>
                        <a:rPr lang="es-GT" sz="1400" baseline="0" dirty="0" smtClean="0">
                          <a:effectLst/>
                        </a:rPr>
                        <a:t> hours a recording is available with information about the requirements for obtaining documents such as passports, identity cards and consular identity cards</a:t>
                      </a:r>
                      <a:r>
                        <a:rPr lang="es-GT" sz="1400" dirty="0" smtClean="0">
                          <a:effectLst/>
                        </a:rPr>
                        <a:t>. </a:t>
                      </a:r>
                      <a:endParaRPr lang="es-GT" sz="1400" b="0" dirty="0">
                        <a:solidFill>
                          <a:schemeClr val="tx2">
                            <a:lumMod val="75000"/>
                          </a:schemeClr>
                        </a:solidFill>
                        <a:effectLst/>
                        <a:latin typeface="Century Gothic" panose="020B0502020202020204" pitchFamily="34" charset="0"/>
                      </a:endParaRPr>
                    </a:p>
                  </a:txBody>
                  <a:tcPr marL="68580" marR="68580" marT="0" marB="0">
                    <a:cell3D prstMaterial="dkEdge">
                      <a:bevel/>
                      <a:lightRig rig="flood" dir="t"/>
                    </a:cell3D>
                  </a:tcPr>
                </a:tc>
              </a:tr>
              <a:tr h="789891">
                <a:tc>
                  <a:txBody>
                    <a:bodyPr/>
                    <a:lstStyle/>
                    <a:p>
                      <a:pPr>
                        <a:lnSpc>
                          <a:spcPct val="115000"/>
                        </a:lnSpc>
                        <a:spcAft>
                          <a:spcPts val="0"/>
                        </a:spcAft>
                      </a:pPr>
                      <a:r>
                        <a:rPr lang="es-GT" sz="1400" dirty="0" smtClean="0">
                          <a:effectLst/>
                        </a:rPr>
                        <a:t>Languages</a:t>
                      </a:r>
                      <a:endParaRPr lang="es-GT" sz="1400" dirty="0">
                        <a:solidFill>
                          <a:srgbClr val="000000"/>
                        </a:solidFill>
                        <a:effectLst/>
                        <a:latin typeface="Century Gothic" panose="020B0502020202020204" pitchFamily="34" charset="0"/>
                        <a:ea typeface="Calibri"/>
                        <a:cs typeface="Times New Roman"/>
                      </a:endParaRPr>
                    </a:p>
                  </a:txBody>
                  <a:tcPr marL="68580" marR="68580" marT="0" marB="0" anchor="ctr">
                    <a:cell3D prstMaterial="dkEdge">
                      <a:bevel/>
                      <a:lightRig rig="flood" dir="t"/>
                    </a:cell3D>
                  </a:tcPr>
                </a:tc>
                <a:tc>
                  <a:txBody>
                    <a:bodyPr/>
                    <a:lstStyle/>
                    <a:p>
                      <a:pPr marL="342900" lvl="0" indent="-342900">
                        <a:lnSpc>
                          <a:spcPct val="107000"/>
                        </a:lnSpc>
                        <a:spcAft>
                          <a:spcPts val="0"/>
                        </a:spcAft>
                        <a:buFont typeface="Symbol"/>
                        <a:buChar char=""/>
                      </a:pPr>
                      <a:r>
                        <a:rPr lang="es-GT" sz="1400" dirty="0" smtClean="0">
                          <a:effectLst/>
                        </a:rPr>
                        <a:t>Spanish</a:t>
                      </a:r>
                      <a:endParaRPr lang="es-GT" sz="1400" dirty="0" smtClean="0">
                        <a:effectLst/>
                      </a:endParaRPr>
                    </a:p>
                    <a:p>
                      <a:pPr marL="342900" marR="0" lvl="0" indent="-342900" algn="l" defTabSz="914400" rtl="0" eaLnBrk="1" fontAlgn="auto" latinLnBrk="0" hangingPunct="1">
                        <a:lnSpc>
                          <a:spcPct val="107000"/>
                        </a:lnSpc>
                        <a:spcBef>
                          <a:spcPts val="0"/>
                        </a:spcBef>
                        <a:spcAft>
                          <a:spcPts val="0"/>
                        </a:spcAft>
                        <a:buClrTx/>
                        <a:buSzTx/>
                        <a:buFont typeface="Symbol"/>
                        <a:buChar char=""/>
                        <a:tabLst/>
                        <a:defRPr/>
                      </a:pPr>
                      <a:r>
                        <a:rPr lang="es-GT" sz="1400" dirty="0" smtClean="0">
                          <a:effectLst/>
                        </a:rPr>
                        <a:t>Q´echi, K´iche</a:t>
                      </a:r>
                      <a:r>
                        <a:rPr lang="es-GT" sz="1400" baseline="0" dirty="0" smtClean="0">
                          <a:effectLst/>
                        </a:rPr>
                        <a:t>, Kakchiquel,  </a:t>
                      </a:r>
                      <a:r>
                        <a:rPr lang="es-GT" sz="1400" baseline="0" dirty="0" smtClean="0">
                          <a:effectLst/>
                        </a:rPr>
                        <a:t>Q´</a:t>
                      </a:r>
                      <a:r>
                        <a:rPr lang="es-GT" sz="1400" baseline="0" dirty="0" smtClean="0">
                          <a:effectLst/>
                        </a:rPr>
                        <a:t>anjoba´al </a:t>
                      </a:r>
                      <a:r>
                        <a:rPr lang="es-GT" sz="1400" baseline="0" dirty="0" smtClean="0">
                          <a:effectLst/>
                        </a:rPr>
                        <a:t>and </a:t>
                      </a:r>
                      <a:r>
                        <a:rPr lang="es-GT" sz="1400" dirty="0" smtClean="0">
                          <a:effectLst/>
                        </a:rPr>
                        <a:t>Poqomchi </a:t>
                      </a:r>
                    </a:p>
                    <a:p>
                      <a:pPr marL="342900" lvl="0" indent="-342900">
                        <a:lnSpc>
                          <a:spcPct val="107000"/>
                        </a:lnSpc>
                        <a:spcAft>
                          <a:spcPts val="0"/>
                        </a:spcAft>
                        <a:buFont typeface="Symbol"/>
                        <a:buChar char=""/>
                      </a:pPr>
                      <a:r>
                        <a:rPr lang="es-GT" sz="1400" dirty="0" smtClean="0">
                          <a:effectLst/>
                        </a:rPr>
                        <a:t>English</a:t>
                      </a:r>
                      <a:endParaRPr lang="es-GT" sz="1400" b="0" dirty="0">
                        <a:solidFill>
                          <a:schemeClr val="tx2">
                            <a:lumMod val="75000"/>
                          </a:schemeClr>
                        </a:solidFill>
                        <a:effectLst/>
                        <a:latin typeface="Century Gothic" panose="020B0502020202020204" pitchFamily="34" charset="0"/>
                        <a:ea typeface="Calibri"/>
                        <a:cs typeface="Times New Roman"/>
                      </a:endParaRPr>
                    </a:p>
                  </a:txBody>
                  <a:tcPr marL="68580" marR="68580" marT="0" marB="0" anchor="ctr">
                    <a:cell3D prstMaterial="dkEdge">
                      <a:bevel/>
                      <a:lightRig rig="flood" dir="t"/>
                    </a:cell3D>
                  </a:tcPr>
                </a:tc>
              </a:tr>
              <a:tr h="644377">
                <a:tc>
                  <a:txBody>
                    <a:bodyPr/>
                    <a:lstStyle/>
                    <a:p>
                      <a:pPr>
                        <a:lnSpc>
                          <a:spcPct val="115000"/>
                        </a:lnSpc>
                        <a:spcAft>
                          <a:spcPts val="0"/>
                        </a:spcAft>
                      </a:pPr>
                      <a:r>
                        <a:rPr lang="es-GT" sz="1400" kern="1200" dirty="0" smtClean="0">
                          <a:effectLst/>
                        </a:rPr>
                        <a:t>Number of Assistants</a:t>
                      </a:r>
                      <a:endParaRPr lang="es-GT" sz="1400" b="1" kern="1200" dirty="0">
                        <a:solidFill>
                          <a:schemeClr val="lt1"/>
                        </a:solidFill>
                        <a:effectLst/>
                        <a:latin typeface="Century Gothic" panose="020B0502020202020204" pitchFamily="34" charset="0"/>
                        <a:ea typeface="+mn-ea"/>
                        <a:cs typeface="+mn-cs"/>
                      </a:endParaRPr>
                    </a:p>
                  </a:txBody>
                  <a:tcPr marL="68580" marR="68580" marT="0" marB="0" anchor="ctr">
                    <a:cell3D prstMaterial="dkEdge">
                      <a:bevel/>
                      <a:lightRig rig="flood" dir="t"/>
                    </a:cell3D>
                  </a:tcPr>
                </a:tc>
                <a:tc>
                  <a:txBody>
                    <a:bodyPr/>
                    <a:lstStyle/>
                    <a:p>
                      <a:pPr marL="285750" indent="-285750" algn="just">
                        <a:buFont typeface="Arial" panose="020B0604020202020204" pitchFamily="34" charset="0"/>
                        <a:buChar char="•"/>
                      </a:pPr>
                      <a:r>
                        <a:rPr lang="es-MX" sz="1400" kern="1200" dirty="0" smtClean="0">
                          <a:effectLst/>
                        </a:rPr>
                        <a:t>25</a:t>
                      </a:r>
                      <a:endParaRPr lang="es-MX" sz="1400" kern="1200" dirty="0" smtClean="0">
                        <a:effectLst/>
                      </a:endParaRPr>
                    </a:p>
                    <a:p>
                      <a:pPr marL="0" indent="0" algn="just">
                        <a:buFont typeface="Arial" panose="020B0604020202020204" pitchFamily="34" charset="0"/>
                        <a:buNone/>
                      </a:pPr>
                      <a:endParaRPr lang="es-GT" sz="1400" b="0" kern="1200" dirty="0">
                        <a:solidFill>
                          <a:schemeClr val="tx2">
                            <a:lumMod val="75000"/>
                          </a:schemeClr>
                        </a:solidFill>
                        <a:effectLst/>
                        <a:latin typeface="Century Gothic"/>
                        <a:ea typeface="Calibri"/>
                        <a:cs typeface="Times New Roman"/>
                      </a:endParaRPr>
                    </a:p>
                  </a:txBody>
                  <a:tcPr marL="68580" marR="68580" marT="0" marB="0" anchor="ctr">
                    <a:cell3D prstMaterial="dkEdge">
                      <a:bevel/>
                      <a:lightRig rig="flood" dir="t"/>
                    </a:cell3D>
                  </a:tcPr>
                </a:tc>
              </a:tr>
            </a:tbl>
          </a:graphicData>
        </a:graphic>
      </p:graphicFrame>
      <p:sp>
        <p:nvSpPr>
          <p:cNvPr id="8" name="CuadroTexto 5"/>
          <p:cNvSpPr txBox="1"/>
          <p:nvPr/>
        </p:nvSpPr>
        <p:spPr>
          <a:xfrm>
            <a:off x="2470993" y="427828"/>
            <a:ext cx="4968494" cy="646331"/>
          </a:xfrm>
          <a:prstGeom prst="rect">
            <a:avLst/>
          </a:prstGeom>
          <a:noFill/>
        </p:spPr>
        <p:txBody>
          <a:bodyPr wrap="square" rtlCol="0">
            <a:spAutoFit/>
          </a:bodyPr>
          <a:lstStyle/>
          <a:p>
            <a:pPr algn="ctr">
              <a:spcBef>
                <a:spcPct val="0"/>
              </a:spcBef>
            </a:pPr>
            <a:r>
              <a:rPr lang="en-GB" sz="3600" b="1" dirty="0" smtClean="0">
                <a:latin typeface="+mj-lt"/>
                <a:ea typeface="+mj-ea"/>
                <a:cs typeface="+mj-cs"/>
              </a:rPr>
              <a:t>General Information: </a:t>
            </a:r>
            <a:endParaRPr lang="en-GB" sz="3600" b="1" dirty="0">
              <a:latin typeface="+mj-lt"/>
              <a:ea typeface="+mj-ea"/>
              <a:cs typeface="+mj-cs"/>
            </a:endParaRPr>
          </a:p>
        </p:txBody>
      </p:sp>
    </p:spTree>
    <p:extLst>
      <p:ext uri="{BB962C8B-B14F-4D97-AF65-F5344CB8AC3E}">
        <p14:creationId xmlns:p14="http://schemas.microsoft.com/office/powerpoint/2010/main" val="302398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3114084931"/>
              </p:ext>
            </p:extLst>
          </p:nvPr>
        </p:nvGraphicFramePr>
        <p:xfrm>
          <a:off x="763019" y="1553687"/>
          <a:ext cx="7624079" cy="2106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2503657" y="489397"/>
            <a:ext cx="4027461" cy="646331"/>
          </a:xfrm>
          <a:prstGeom prst="rect">
            <a:avLst/>
          </a:prstGeom>
          <a:noFill/>
        </p:spPr>
        <p:txBody>
          <a:bodyPr wrap="square" rtlCol="0">
            <a:spAutoFit/>
          </a:bodyPr>
          <a:lstStyle/>
          <a:p>
            <a:pPr algn="ctr">
              <a:spcBef>
                <a:spcPct val="0"/>
              </a:spcBef>
            </a:pPr>
            <a:r>
              <a:rPr lang="en-GB" sz="3600" b="1" dirty="0" smtClean="0">
                <a:latin typeface="+mj-lt"/>
                <a:ea typeface="+mj-ea"/>
                <a:cs typeface="+mj-cs"/>
              </a:rPr>
              <a:t>Implementation</a:t>
            </a:r>
            <a:endParaRPr lang="en-GB" sz="3600" b="1" dirty="0">
              <a:latin typeface="+mj-lt"/>
              <a:ea typeface="+mj-ea"/>
              <a:cs typeface="+mj-cs"/>
            </a:endParaRPr>
          </a:p>
        </p:txBody>
      </p:sp>
      <p:pic>
        <p:nvPicPr>
          <p:cNvPr id="8" name="Imagen 7"/>
          <p:cNvPicPr/>
          <p:nvPr/>
        </p:nvPicPr>
        <p:blipFill>
          <a:blip r:embed="rId7">
            <a:extLst>
              <a:ext uri="{BEBA8EAE-BF5A-486C-A8C5-ECC9F3942E4B}">
                <a14:imgProps xmlns:a14="http://schemas.microsoft.com/office/drawing/2010/main">
                  <a14:imgLayer r:embed="rId8">
                    <a14:imgEffect>
                      <a14:colorTemperature colorTemp="72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1609859" cy="978794"/>
          </a:xfrm>
          <a:prstGeom prst="rect">
            <a:avLst/>
          </a:prstGeom>
          <a:noFill/>
          <a:extLst/>
        </p:spPr>
      </p:pic>
      <p:pic>
        <p:nvPicPr>
          <p:cNvPr id="18"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575059" y="3847520"/>
            <a:ext cx="3912118" cy="1957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 name="1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2786" y="3847520"/>
            <a:ext cx="3648972" cy="2052546"/>
          </a:xfrm>
          <a:prstGeom prst="rect">
            <a:avLst/>
          </a:prstGeom>
          <a:ln>
            <a:noFill/>
          </a:ln>
          <a:effectLst>
            <a:softEdge rad="112500"/>
          </a:effectLst>
        </p:spPr>
      </p:pic>
    </p:spTree>
    <p:extLst>
      <p:ext uri="{BB962C8B-B14F-4D97-AF65-F5344CB8AC3E}">
        <p14:creationId xmlns:p14="http://schemas.microsoft.com/office/powerpoint/2010/main" val="21050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1609859" cy="978794"/>
          </a:xfrm>
          <a:prstGeom prst="rect">
            <a:avLst/>
          </a:prstGeom>
          <a:noFill/>
          <a:extLst/>
        </p:spPr>
      </p:pic>
      <p:sp>
        <p:nvSpPr>
          <p:cNvPr id="5" name="CuadroTexto 4"/>
          <p:cNvSpPr txBox="1"/>
          <p:nvPr/>
        </p:nvSpPr>
        <p:spPr>
          <a:xfrm>
            <a:off x="2561450" y="523984"/>
            <a:ext cx="2352584" cy="646331"/>
          </a:xfrm>
          <a:prstGeom prst="rect">
            <a:avLst/>
          </a:prstGeom>
          <a:noFill/>
        </p:spPr>
        <p:txBody>
          <a:bodyPr wrap="square" rtlCol="0">
            <a:spAutoFit/>
          </a:bodyPr>
          <a:lstStyle/>
          <a:p>
            <a:pPr algn="ctr">
              <a:spcBef>
                <a:spcPct val="0"/>
              </a:spcBef>
            </a:pPr>
            <a:r>
              <a:rPr lang="en-GB" sz="3600" b="1" dirty="0" smtClean="0">
                <a:latin typeface="+mj-lt"/>
                <a:ea typeface="+mj-ea"/>
                <a:cs typeface="+mj-cs"/>
              </a:rPr>
              <a:t>Advances</a:t>
            </a:r>
            <a:endParaRPr lang="en-GB" sz="3600" b="1" dirty="0">
              <a:latin typeface="+mj-lt"/>
              <a:ea typeface="+mj-ea"/>
              <a:cs typeface="+mj-cs"/>
            </a:endParaRPr>
          </a:p>
        </p:txBody>
      </p:sp>
      <p:sp>
        <p:nvSpPr>
          <p:cNvPr id="8" name="CuadroTexto 7"/>
          <p:cNvSpPr txBox="1"/>
          <p:nvPr/>
        </p:nvSpPr>
        <p:spPr>
          <a:xfrm>
            <a:off x="417738" y="881140"/>
            <a:ext cx="8726262" cy="2839239"/>
          </a:xfrm>
          <a:prstGeom prst="rect">
            <a:avLst/>
          </a:prstGeom>
          <a:noFill/>
        </p:spPr>
        <p:txBody>
          <a:bodyPr wrap="square" rtlCol="0">
            <a:spAutoFit/>
          </a:bodyPr>
          <a:lstStyle/>
          <a:p>
            <a:pPr algn="just"/>
            <a:endParaRPr lang="en-GB" sz="1600" b="1"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a typeface="MS PGothic" panose="020B0600070205080204" pitchFamily="34" charset="-128"/>
              <a:cs typeface="Times New Roman" panose="02020603050405020304" pitchFamily="18" charset="0"/>
            </a:endParaRPr>
          </a:p>
          <a:p>
            <a:pPr algn="just"/>
            <a:endParaRPr lang="en-GB" sz="1600" b="1"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a typeface="MS PGothic" panose="020B0600070205080204" pitchFamily="34" charset="-128"/>
              <a:cs typeface="Times New Roman" panose="02020603050405020304" pitchFamily="18" charset="0"/>
            </a:endParaRPr>
          </a:p>
          <a:p>
            <a:pPr algn="just"/>
            <a:r>
              <a:rPr lang="en-GB" b="1" dirty="0" smtClean="0"/>
              <a:t>Metrics </a:t>
            </a:r>
          </a:p>
          <a:p>
            <a:pPr algn="just"/>
            <a:r>
              <a:rPr lang="en-GB" dirty="0" smtClean="0"/>
              <a:t>From April 14 (start of operations) to October 31, 2016, 280,780 calls have been received from all Consulates of Guatemala in the United States;</a:t>
            </a:r>
          </a:p>
          <a:p>
            <a:pPr algn="just"/>
            <a:endParaRPr lang="en-GB" dirty="0" smtClean="0"/>
          </a:p>
          <a:p>
            <a:pPr lvl="0" algn="just"/>
            <a:r>
              <a:rPr lang="en-GB" b="1" dirty="0" smtClean="0"/>
              <a:t>Languages</a:t>
            </a:r>
            <a:r>
              <a:rPr lang="en-GB" dirty="0" smtClean="0"/>
              <a:t>: 95.32% of the callers were assisted in Spanish, 1.56% in English and 3.12% in Mayan languages (</a:t>
            </a:r>
            <a:r>
              <a:rPr lang="en-GB" altLang="es-GT" dirty="0" smtClean="0"/>
              <a:t>Q´echi</a:t>
            </a:r>
            <a:r>
              <a:rPr lang="en-GB" altLang="es-GT" dirty="0" smtClean="0"/>
              <a:t>, K´iche, </a:t>
            </a:r>
            <a:r>
              <a:rPr lang="en-GB" altLang="es-GT" dirty="0" smtClean="0"/>
              <a:t>Kakchiquel</a:t>
            </a:r>
            <a:r>
              <a:rPr lang="en-GB" altLang="es-GT" dirty="0" smtClean="0"/>
              <a:t>,  </a:t>
            </a:r>
            <a:r>
              <a:rPr lang="en-GB" altLang="es-GT" dirty="0" smtClean="0"/>
              <a:t>Q´anjoba´al</a:t>
            </a:r>
            <a:r>
              <a:rPr lang="en-GB" altLang="es-GT" dirty="0" smtClean="0"/>
              <a:t> and </a:t>
            </a:r>
            <a:r>
              <a:rPr lang="en-GB" altLang="es-GT" dirty="0" smtClean="0"/>
              <a:t>Poqomchi</a:t>
            </a:r>
            <a:r>
              <a:rPr lang="en-GB" altLang="es-GT" dirty="0" smtClean="0"/>
              <a:t>). </a:t>
            </a:r>
          </a:p>
          <a:p>
            <a:pPr algn="just"/>
            <a:endParaRPr lang="en-GB" sz="2400" dirty="0" smtClean="0"/>
          </a:p>
          <a:p>
            <a:pPr algn="just"/>
            <a:endParaRPr lang="en-GB" sz="1450" dirty="0">
              <a:solidFill>
                <a:srgbClr val="006699"/>
              </a:solidFill>
              <a:latin typeface="Century Gothic" panose="020B0502020202020204" pitchFamily="34" charset="0"/>
              <a:ea typeface="MS PGothic" panose="020B0600070205080204" pitchFamily="34" charset="-128"/>
              <a:cs typeface="Times New Roman" panose="02020603050405020304" pitchFamily="18" charset="0"/>
            </a:endParaRPr>
          </a:p>
        </p:txBody>
      </p:sp>
      <p:graphicFrame>
        <p:nvGraphicFramePr>
          <p:cNvPr id="7" name="6 Gráfico"/>
          <p:cNvGraphicFramePr/>
          <p:nvPr>
            <p:extLst>
              <p:ext uri="{D42A27DB-BD31-4B8C-83A1-F6EECF244321}">
                <p14:modId xmlns:p14="http://schemas.microsoft.com/office/powerpoint/2010/main" val="2420887899"/>
              </p:ext>
            </p:extLst>
          </p:nvPr>
        </p:nvGraphicFramePr>
        <p:xfrm>
          <a:off x="2722270" y="3019063"/>
          <a:ext cx="5782535" cy="34843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9340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935847705"/>
              </p:ext>
            </p:extLst>
          </p:nvPr>
        </p:nvGraphicFramePr>
        <p:xfrm>
          <a:off x="-292963" y="1805484"/>
          <a:ext cx="6800295" cy="4241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2352582" y="274638"/>
            <a:ext cx="6334217" cy="1143000"/>
          </a:xfrm>
        </p:spPr>
        <p:txBody>
          <a:bodyPr>
            <a:normAutofit fontScale="90000"/>
          </a:bodyPr>
          <a:lstStyle/>
          <a:p>
            <a:pPr lvl="0"/>
            <a:r>
              <a:rPr lang="en-GB" b="1" dirty="0" smtClean="0"/>
              <a:t>EXPANDING THE CONSULAR NETWORK IN 2016</a:t>
            </a:r>
            <a:endParaRPr lang="en-GB" b="1" dirty="0"/>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3450" y="1998663"/>
            <a:ext cx="2882900"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dondear rectángulo de esquina diagonal"/>
          <p:cNvSpPr/>
          <p:nvPr/>
        </p:nvSpPr>
        <p:spPr>
          <a:xfrm>
            <a:off x="2187019" y="5674432"/>
            <a:ext cx="4892512" cy="74471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 change of category is envisaged for several consular offices and consulates.</a:t>
            </a:r>
            <a:endParaRPr lang="en-GB" dirty="0" smtClean="0"/>
          </a:p>
        </p:txBody>
      </p:sp>
    </p:spTree>
    <p:extLst>
      <p:ext uri="{BB962C8B-B14F-4D97-AF65-F5344CB8AC3E}">
        <p14:creationId xmlns:p14="http://schemas.microsoft.com/office/powerpoint/2010/main" val="868133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1116</TotalTime>
  <Words>632</Words>
  <Application>Microsoft Macintosh PowerPoint</Application>
  <PresentationFormat>Presentación en pantalla (4:3)</PresentationFormat>
  <Paragraphs>75</Paragraphs>
  <Slides>13</Slides>
  <Notes>1</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Office Theme</vt:lpstr>
      <vt:lpstr>New Actions and Best Practices in  Consular Protection </vt:lpstr>
      <vt:lpstr>     SEARCHING FOR MISSING GUATEMALANS </vt:lpstr>
      <vt:lpstr>Presentación de PowerPoint</vt:lpstr>
      <vt:lpstr>ATENCIÓN AL MIGRANTE (Assistance to Migrants) CALL CENTRE </vt:lpstr>
      <vt:lpstr>Presentación de PowerPoint</vt:lpstr>
      <vt:lpstr>Presentación de PowerPoint</vt:lpstr>
      <vt:lpstr>Presentación de PowerPoint</vt:lpstr>
      <vt:lpstr>Presentación de PowerPoint</vt:lpstr>
      <vt:lpstr>EXPANDING THE CONSULAR NETWORK IN 2016</vt:lpstr>
      <vt:lpstr>RECEPTION CENTRE IN Tecún Umán, San Marcos</vt:lpstr>
      <vt:lpstr>Presentación de PowerPoint</vt:lpstr>
      <vt:lpstr>LEGAL ATTACHÉS</vt:lpstr>
      <vt:lpstr>Presentación de PowerPoint</vt:lpstr>
    </vt:vector>
  </TitlesOfParts>
  <Company>recinoso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Jose Recinos Orellana</dc:creator>
  <cp:lastModifiedBy>Christiane Lehnhoff</cp:lastModifiedBy>
  <cp:revision>76</cp:revision>
  <cp:lastPrinted>2016-05-26T16:38:55Z</cp:lastPrinted>
  <dcterms:created xsi:type="dcterms:W3CDTF">2016-03-14T20:04:04Z</dcterms:created>
  <dcterms:modified xsi:type="dcterms:W3CDTF">2016-11-15T18:58:46Z</dcterms:modified>
</cp:coreProperties>
</file>