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57" r:id="rId2"/>
    <p:sldId id="430" r:id="rId3"/>
    <p:sldId id="485" r:id="rId4"/>
    <p:sldId id="490" r:id="rId5"/>
    <p:sldId id="474" r:id="rId6"/>
    <p:sldId id="475" r:id="rId7"/>
    <p:sldId id="488" r:id="rId8"/>
    <p:sldId id="487" r:id="rId9"/>
    <p:sldId id="478" r:id="rId10"/>
    <p:sldId id="480" r:id="rId11"/>
    <p:sldId id="481" r:id="rId12"/>
    <p:sldId id="501" r:id="rId13"/>
    <p:sldId id="502" r:id="rId14"/>
    <p:sldId id="483" r:id="rId15"/>
    <p:sldId id="472" r:id="rId16"/>
    <p:sldId id="484" r:id="rId17"/>
    <p:sldId id="500" r:id="rId18"/>
  </p:sldIdLst>
  <p:sldSz cx="9144000" cy="6858000" type="screen4x3"/>
  <p:notesSz cx="7010400" cy="929640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±¸"/>
        <a:ea typeface="±¸"/>
        <a:cs typeface="Arial" charset="0"/>
      </a:defRPr>
    </a:lvl1pPr>
    <a:lvl2pPr marL="457135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±¸"/>
        <a:ea typeface="±¸"/>
        <a:cs typeface="Arial" charset="0"/>
      </a:defRPr>
    </a:lvl2pPr>
    <a:lvl3pPr marL="914269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±¸"/>
        <a:ea typeface="±¸"/>
        <a:cs typeface="Arial" charset="0"/>
      </a:defRPr>
    </a:lvl3pPr>
    <a:lvl4pPr marL="1371404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±¸"/>
        <a:ea typeface="±¸"/>
        <a:cs typeface="Arial" charset="0"/>
      </a:defRPr>
    </a:lvl4pPr>
    <a:lvl5pPr marL="1828539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±¸"/>
        <a:ea typeface="±¸"/>
        <a:cs typeface="Arial" charset="0"/>
      </a:defRPr>
    </a:lvl5pPr>
    <a:lvl6pPr marL="2285674" algn="l" defTabSz="914269" rtl="0" eaLnBrk="1" latinLnBrk="0" hangingPunct="1">
      <a:defRPr kern="1200">
        <a:solidFill>
          <a:srgbClr val="000000"/>
        </a:solidFill>
        <a:latin typeface="±¸"/>
        <a:ea typeface="±¸"/>
        <a:cs typeface="Arial" charset="0"/>
      </a:defRPr>
    </a:lvl6pPr>
    <a:lvl7pPr marL="2742809" algn="l" defTabSz="914269" rtl="0" eaLnBrk="1" latinLnBrk="0" hangingPunct="1">
      <a:defRPr kern="1200">
        <a:solidFill>
          <a:srgbClr val="000000"/>
        </a:solidFill>
        <a:latin typeface="±¸"/>
        <a:ea typeface="±¸"/>
        <a:cs typeface="Arial" charset="0"/>
      </a:defRPr>
    </a:lvl7pPr>
    <a:lvl8pPr marL="3199944" algn="l" defTabSz="914269" rtl="0" eaLnBrk="1" latinLnBrk="0" hangingPunct="1">
      <a:defRPr kern="1200">
        <a:solidFill>
          <a:srgbClr val="000000"/>
        </a:solidFill>
        <a:latin typeface="±¸"/>
        <a:ea typeface="±¸"/>
        <a:cs typeface="Arial" charset="0"/>
      </a:defRPr>
    </a:lvl8pPr>
    <a:lvl9pPr marL="3657078" algn="l" defTabSz="914269" rtl="0" eaLnBrk="1" latinLnBrk="0" hangingPunct="1">
      <a:defRPr kern="1200">
        <a:solidFill>
          <a:srgbClr val="000000"/>
        </a:solidFill>
        <a:latin typeface="±¸"/>
        <a:ea typeface="±¸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0066CC"/>
    <a:srgbClr val="E1FFE1"/>
    <a:srgbClr val="FF00FF"/>
    <a:srgbClr val="33CCFF"/>
    <a:srgbClr val="FF99FF"/>
    <a:srgbClr val="33D1D9"/>
    <a:srgbClr val="B9FFB9"/>
    <a:srgbClr val="9BFF9B"/>
    <a:srgbClr val="B9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37" autoAdjust="0"/>
    <p:restoredTop sz="84280" autoAdjust="0"/>
  </p:normalViewPr>
  <p:slideViewPr>
    <p:cSldViewPr>
      <p:cViewPr varScale="1">
        <p:scale>
          <a:sx n="78" d="100"/>
          <a:sy n="78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84" y="30"/>
      </p:cViewPr>
      <p:guideLst>
        <p:guide orient="horz" pos="2880"/>
        <p:guide orient="horz" pos="2928"/>
        <p:guide pos="220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in.sayeg\Desktop\grafica%20dr%20cesar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in.sayeg\Desktop\grafica%20dr%20cesar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in.sayeg\Desktop\grafica%20dr%20cesar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in.sayeg\Desktop\grafica%20dr%20cesar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in.sayeg\Desktop\grafica%20dr%20cesar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in.sayeg\Desktop\grafica%20dr%20cesar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in.sayeg\Desktop\grafica%20dr%20cesar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in.sayeg\Desktop\grafica%20dr%20cesa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.serranog.SUR\Documents\Res_David\C\COMPARTIR\Escritorio\Atencion%20a%20Migrantes\GRAFICOS%20ACTUALIZADOS-ALBERGUE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.serranog.SUR\Documents\Res_David\C\COMPARTIR\Escritorio\Atencion%20a%20Migrantes\GRAFICOS%20ACTUALIZADOS-HOSPITALES.xls" TargetMode="External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in.sayeg\Desktop\grafica%20dr%20cesa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in.sayeg\Desktop\grafica%20dr%20cesar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in.sayeg\Desktop\grafica%20dr%20cesa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totsl de consultas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3"/>
              <c:layout>
                <c:manualLayout>
                  <c:x val="1.7996866561311782E-3"/>
                  <c:y val="6.34539275756574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D2A-45A2-90D2-AB7E2803B6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7996866561311782E-3"/>
                  <c:y val="8.8070131950270768E-3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D2A-45A2-90D2-AB7E2803B6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Arriaga</c:v>
                </c:pt>
                <c:pt idx="1">
                  <c:v>Pakalná</c:v>
                </c:pt>
                <c:pt idx="2">
                  <c:v>UMR Revolución Mexicana</c:v>
                </c:pt>
                <c:pt idx="3">
                  <c:v>HR Benemérito de las Américas</c:v>
                </c:pt>
                <c:pt idx="4">
                  <c:v>HR Motozintla</c:v>
                </c:pt>
              </c:strCache>
            </c:strRef>
          </c:cat>
          <c:val>
            <c:numRef>
              <c:f>Hoja1!$B$2:$B$6</c:f>
              <c:numCache>
                <c:formatCode>#,##0</c:formatCode>
                <c:ptCount val="5"/>
                <c:pt idx="0">
                  <c:v>24176</c:v>
                </c:pt>
                <c:pt idx="1">
                  <c:v>26177</c:v>
                </c:pt>
                <c:pt idx="2">
                  <c:v>4651</c:v>
                </c:pt>
                <c:pt idx="3">
                  <c:v>1499</c:v>
                </c:pt>
                <c:pt idx="4" formatCode="General">
                  <c:v>635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D2A-45A2-90D2-AB7E2803B63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152192"/>
        <c:axId val="6153728"/>
      </c:barChart>
      <c:catAx>
        <c:axId val="6152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6153728"/>
        <c:crosses val="autoZero"/>
        <c:auto val="1"/>
        <c:lblAlgn val="ctr"/>
        <c:lblOffset val="100"/>
        <c:noMultiLvlLbl val="0"/>
      </c:catAx>
      <c:valAx>
        <c:axId val="6153728"/>
        <c:scaling>
          <c:orientation val="minMax"/>
          <c:max val="30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Calibri" panose="020F0502020204030204" pitchFamily="34" charset="0"/>
                  </a:defRPr>
                </a:pPr>
                <a:r>
                  <a:rPr lang="es-MX" dirty="0">
                    <a:latin typeface="Calibri" panose="020F0502020204030204" pitchFamily="34" charset="0"/>
                  </a:rPr>
                  <a:t>Consultas</a:t>
                </a:r>
              </a:p>
            </c:rich>
          </c:tx>
          <c:layout/>
          <c:overlay val="0"/>
        </c:title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152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b="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Hoja1!$E$7</c:f>
              <c:strCache>
                <c:ptCount val="1"/>
                <c:pt idx="0">
                  <c:v>Jul 2016-Ago 2016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Hoja1!$A$8:$A$9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Hoja1!$E$8:$E$9</c:f>
              <c:numCache>
                <c:formatCode>General</c:formatCode>
                <c:ptCount val="2"/>
                <c:pt idx="0">
                  <c:v>3036</c:v>
                </c:pt>
                <c:pt idx="1">
                  <c:v>360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DD-4F66-B362-A8586D0768F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b="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Total de Consultas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50446</c:v>
                </c:pt>
                <c:pt idx="1">
                  <c:v>6692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98F-4C9A-B0F8-660A33832B5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2044511161262188"/>
          <c:y val="0.1120772008939701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Hoja2!$A$12</c:f>
              <c:strCache>
                <c:ptCount val="1"/>
                <c:pt idx="0">
                  <c:v>Chiapas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Hoja2!$B$11:$C$11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Hoja2!$B$12:$C$12</c:f>
              <c:numCache>
                <c:formatCode>General</c:formatCode>
                <c:ptCount val="2"/>
                <c:pt idx="0">
                  <c:v>50446</c:v>
                </c:pt>
                <c:pt idx="1">
                  <c:v>6692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F5-48B5-85B4-30E9958A8C2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41711286375132328"/>
          <c:y val="9.6066172194831531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Hoja2!$A$2</c:f>
              <c:strCache>
                <c:ptCount val="1"/>
                <c:pt idx="0">
                  <c:v>Arriaga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Hoja2!$B$1:$C$1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Hoja2!$B$2:$C$2</c:f>
              <c:numCache>
                <c:formatCode>General</c:formatCode>
                <c:ptCount val="2"/>
                <c:pt idx="0">
                  <c:v>22622</c:v>
                </c:pt>
                <c:pt idx="1">
                  <c:v>1554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D5-4786-9356-F153EFFD05D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42790234231249419"/>
          <c:y val="0.11207720089397011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Hoja2!$A$4</c:f>
              <c:strCache>
                <c:ptCount val="1"/>
                <c:pt idx="0">
                  <c:v>Pakalna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Hoja2!$B$3:$C$3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Hoja2!$B$4:$C$4</c:f>
              <c:numCache>
                <c:formatCode>General</c:formatCode>
                <c:ptCount val="2"/>
                <c:pt idx="0">
                  <c:v>24028</c:v>
                </c:pt>
                <c:pt idx="1">
                  <c:v>2149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E9-4639-835B-91CEEA2AE8E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Revolución</a:t>
            </a:r>
            <a:r>
              <a:rPr lang="en-US" baseline="0" dirty="0"/>
              <a:t> </a:t>
            </a:r>
            <a:r>
              <a:rPr lang="en-US" dirty="0"/>
              <a:t>Mexicana</a:t>
            </a:r>
          </a:p>
        </c:rich>
      </c:tx>
      <c:layout>
        <c:manualLayout>
          <c:xMode val="edge"/>
          <c:yMode val="edge"/>
          <c:x val="0.27298354658887575"/>
          <c:y val="0.11207720089397011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Hoja2!$A$6</c:f>
              <c:strCache>
                <c:ptCount val="1"/>
                <c:pt idx="0">
                  <c:v>Revolucion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Hoja2!$B$5:$C$5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Hoja2!$B$6:$C$6</c:f>
              <c:numCache>
                <c:formatCode>General</c:formatCode>
                <c:ptCount val="2"/>
                <c:pt idx="0">
                  <c:v>3130</c:v>
                </c:pt>
                <c:pt idx="1">
                  <c:v>1521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20-4008-A84D-65322981F5B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20408008892549992"/>
          <c:y val="0.11207720089397011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Hoja2!$A$8</c:f>
              <c:strCache>
                <c:ptCount val="1"/>
                <c:pt idx="0">
                  <c:v>Benemerito de las Americas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Hoja2!$B$7:$C$7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Hoja2!$B$8:$C$8</c:f>
              <c:numCache>
                <c:formatCode>General</c:formatCode>
                <c:ptCount val="2"/>
                <c:pt idx="0">
                  <c:v>522</c:v>
                </c:pt>
                <c:pt idx="1">
                  <c:v>977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50-45B8-B1CA-C9B1F8CBAFC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38594544425117749"/>
          <c:y val="0.11207720089397011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Hoja2!$A$10</c:f>
              <c:strCache>
                <c:ptCount val="1"/>
                <c:pt idx="0">
                  <c:v>Motozintla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Hoja2!$B$9:$C$9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Hoja2!$B$10:$C$10</c:f>
              <c:numCache>
                <c:formatCode>General</c:formatCode>
                <c:ptCount val="2"/>
                <c:pt idx="0">
                  <c:v>144</c:v>
                </c:pt>
                <c:pt idx="1">
                  <c:v>491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B1-4DA6-BB54-0B5DC95E5F3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 de consultas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06530658628196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6BD-4B43-AD38-73AC02802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4.10365678604751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6BD-4B43-AD38-73AC02802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3990599683935341E-3"/>
                  <c:y val="-4.26097077013860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6BD-4B43-AD38-73AC02802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993874214354535E-17"/>
                  <c:y val="7.4074738630117729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6BD-4B43-AD38-73AC02802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5993733122623565E-3"/>
                  <c:y val="8.33662288571496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6BD-4B43-AD38-73AC02802C16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3.05719036340582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6BD-4B43-AD38-73AC02802C16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7996866561311782E-3"/>
                  <c:y val="-2.9642754611354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E6BD-4B43-AD38-73AC02802C16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"/>
                  <c:y val="-4.10365678604751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6BD-4B43-AD38-73AC02802C16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3.5993733122623565E-3"/>
                  <c:y val="-6.85512811311275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E6BD-4B43-AD38-73AC02802C16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6.5987748428709069E-17"/>
                  <c:y val="-3.34406923610612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6BD-4B43-AD38-73AC02802C16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7996866561311782E-3"/>
                  <c:y val="7.4074738630110768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E6BD-4B43-AD38-73AC02802C16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7996866561311782E-3"/>
                  <c:y val="4.53868513600803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E6BD-4B43-AD38-73AC02802C16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7996866561311782E-3"/>
                  <c:y val="-6.85512811311275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E6BD-4B43-AD38-73AC02802C16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1.7996866561311782E-3"/>
                  <c:y val="-1.82489413622335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E6BD-4B43-AD38-73AC02802C16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7.198746624524713E-3"/>
                  <c:y val="-3.34406923610612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E6BD-4B43-AD38-73AC02802C16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3.5993733122623565E-3"/>
                  <c:y val="7.44682408479317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E6BD-4B43-AD38-73AC02802C16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0"/>
                  <c:y val="-6.63263122806859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E6BD-4B43-AD38-73AC02802C16}"/>
                </c:ex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1.7996866561313101E-3"/>
                  <c:y val="1.14237564133171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E6BD-4B43-AD38-73AC02802C16}"/>
                </c:ex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3.5993733122623565E-3"/>
                  <c:y val="1.85746895256284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E6BD-4B43-AD38-73AC02802C16}"/>
                </c:ex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0"/>
                  <c:y val="4.27282330100586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E6BD-4B43-AD38-73AC02802C16}"/>
                </c:ex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0"/>
                  <c:y val="7.84828985716151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E6BD-4B43-AD38-73AC02802C16}"/>
                </c:ex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-1.7996866561313101E-3"/>
                  <c:y val="2.21501560817841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E6BD-4B43-AD38-73AC02802C16}"/>
                </c:ex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-1.7996866561311782E-3"/>
                  <c:y val="7.84828985716158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E6BD-4B43-AD38-73AC02802C16}"/>
                </c:ext>
                <c:ext xmlns:c15="http://schemas.microsoft.com/office/drawing/2012/chart" uri="{CE6537A1-D6FC-4f65-9D91-7224C49458BB}"/>
              </c:extLst>
            </c:dLbl>
            <c:dLbl>
              <c:idx val="23"/>
              <c:layout>
                <c:manualLayout>
                  <c:x val="-1.7996866561313101E-3"/>
                  <c:y val="2.5725622637939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E6BD-4B43-AD38-73AC02802C16}"/>
                </c:ext>
                <c:ext xmlns:c15="http://schemas.microsoft.com/office/drawing/2012/chart" uri="{CE6537A1-D6FC-4f65-9D91-7224C49458BB}"/>
              </c:extLst>
            </c:dLbl>
            <c:dLbl>
              <c:idx val="24"/>
              <c:layout>
                <c:manualLayout>
                  <c:x val="-3.5993733122622242E-3"/>
                  <c:y val="1.14237564133171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E6BD-4B43-AD38-73AC02802C1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año 1
jun 2013 - jun 2014</c:v>
                </c:pt>
                <c:pt idx="1">
                  <c:v>año 2
jul 2014 - jun 2015</c:v>
                </c:pt>
                <c:pt idx="2">
                  <c:v>año 3 
jul 2015 - jun 2016</c:v>
                </c:pt>
                <c:pt idx="3">
                  <c:v>jul - ago 2016</c:v>
                </c:pt>
              </c:strCache>
            </c:strRef>
          </c:cat>
          <c:val>
            <c:numRef>
              <c:f>Hoja1!$B$2:$B$5</c:f>
              <c:numCache>
                <c:formatCode>#,##0</c:formatCode>
                <c:ptCount val="4"/>
                <c:pt idx="0">
                  <c:v>16203</c:v>
                </c:pt>
                <c:pt idx="1">
                  <c:v>19160</c:v>
                </c:pt>
                <c:pt idx="2">
                  <c:v>18379</c:v>
                </c:pt>
                <c:pt idx="3">
                  <c:v>3396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9-E6BD-4B43-AD38-73AC02802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40"/>
        <c:axId val="33273344"/>
        <c:axId val="33274880"/>
      </c:barChart>
      <c:catAx>
        <c:axId val="33273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33274880"/>
        <c:crosses val="autoZero"/>
        <c:auto val="1"/>
        <c:lblAlgn val="ctr"/>
        <c:lblOffset val="100"/>
        <c:noMultiLvlLbl val="0"/>
      </c:catAx>
      <c:valAx>
        <c:axId val="33274880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3273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 de consultas: 2216</c:v>
                </c:pt>
              </c:strCache>
            </c:strRef>
          </c:tx>
          <c:spPr>
            <a:gradFill rotWithShape="1">
              <a:gsLst>
                <a:gs pos="0">
                  <a:srgbClr val="00B0F0"/>
                </a:gs>
                <a:gs pos="82000">
                  <a:schemeClr val="accent3">
                    <a:tint val="37000"/>
                    <a:satMod val="300000"/>
                  </a:schemeClr>
                </a:gs>
                <a:gs pos="100000">
                  <a:srgbClr val="D2F6FE"/>
                </a:gs>
              </a:gsLst>
              <a:lin ang="16200000" scaled="1"/>
            </a:gradFill>
            <a:ln w="9525" cap="flat" cmpd="sng" algn="ctr">
              <a:solidFill>
                <a:srgbClr val="AEF0DA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15"/>
              <c:layout>
                <c:manualLayout>
                  <c:x val="0"/>
                  <c:y val="2.15084502805921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BD3-4A62-82C6-D1DF2FB8D09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Otras </c:v>
                </c:pt>
                <c:pt idx="1">
                  <c:v>Luxaciones, torceduras y esguinces </c:v>
                </c:pt>
                <c:pt idx="2">
                  <c:v>Contusiones y Magulladuras</c:v>
                </c:pt>
                <c:pt idx="3">
                  <c:v>Deshidratación</c:v>
                </c:pt>
                <c:pt idx="4">
                  <c:v>Laceraciones y Abrasiones</c:v>
                </c:pt>
                <c:pt idx="5">
                  <c:v>Enfermedades bucales</c:v>
                </c:pt>
                <c:pt idx="6">
                  <c:v>Conjuntivitis</c:v>
                </c:pt>
                <c:pt idx="7">
                  <c:v>Dermatitis </c:v>
                </c:pt>
                <c:pt idx="8">
                  <c:v>Mialgia cervical</c:v>
                </c:pt>
                <c:pt idx="9">
                  <c:v>Heridas </c:v>
                </c:pt>
                <c:pt idx="10">
                  <c:v>Infecciones de Vías Urinarias</c:v>
                </c:pt>
                <c:pt idx="11">
                  <c:v>Amebiasis Intestinal</c:v>
                </c:pt>
                <c:pt idx="12">
                  <c:v>Gastritis y colitis</c:v>
                </c:pt>
                <c:pt idx="13">
                  <c:v>Artralgias</c:v>
                </c:pt>
                <c:pt idx="14">
                  <c:v>Micosis</c:v>
                </c:pt>
                <c:pt idx="15">
                  <c:v>Infecciones Respiratorias Agudas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3941</c:v>
                </c:pt>
                <c:pt idx="1">
                  <c:v>6</c:v>
                </c:pt>
                <c:pt idx="2">
                  <c:v>30</c:v>
                </c:pt>
                <c:pt idx="3">
                  <c:v>30</c:v>
                </c:pt>
                <c:pt idx="4">
                  <c:v>83</c:v>
                </c:pt>
                <c:pt idx="5">
                  <c:v>290</c:v>
                </c:pt>
                <c:pt idx="6">
                  <c:v>1480</c:v>
                </c:pt>
                <c:pt idx="7">
                  <c:v>1959</c:v>
                </c:pt>
                <c:pt idx="8">
                  <c:v>2207</c:v>
                </c:pt>
                <c:pt idx="9">
                  <c:v>2540</c:v>
                </c:pt>
                <c:pt idx="10">
                  <c:v>3231</c:v>
                </c:pt>
                <c:pt idx="11">
                  <c:v>3814</c:v>
                </c:pt>
                <c:pt idx="12">
                  <c:v>5234</c:v>
                </c:pt>
                <c:pt idx="13">
                  <c:v>9211</c:v>
                </c:pt>
                <c:pt idx="14">
                  <c:v>10288</c:v>
                </c:pt>
                <c:pt idx="15">
                  <c:v>10660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BD3-4A62-82C6-D1DF2FB8D0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7"/>
        <c:axId val="81953536"/>
        <c:axId val="81956224"/>
      </c:barChart>
      <c:catAx>
        <c:axId val="819535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n-US"/>
          </a:p>
        </c:txPr>
        <c:crossAx val="81956224"/>
        <c:crosses val="autoZero"/>
        <c:auto val="1"/>
        <c:lblAlgn val="ctr"/>
        <c:lblOffset val="100"/>
        <c:noMultiLvlLbl val="0"/>
      </c:catAx>
      <c:valAx>
        <c:axId val="81956224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extTo"/>
        <c:crossAx val="81953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1">
          <a:latin typeface="Lucida Sans Unicode" pitchFamily="34" charset="0"/>
          <a:cs typeface="Lucida Sans Unicode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'NACIONALIDAD-SEXO'!$B$40</c:f>
              <c:strCache>
                <c:ptCount val="1"/>
                <c:pt idx="0">
                  <c:v>No.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24D-4A72-8812-E39A92DFF867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24D-4A72-8812-E39A92DFF867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924D-4A72-8812-E39A92DFF867}"/>
              </c:ext>
            </c:extLst>
          </c:dPt>
          <c:dLbls>
            <c:dLbl>
              <c:idx val="2"/>
              <c:layout>
                <c:manualLayout>
                  <c:x val="3.175439433707155E-2"/>
                  <c:y val="1.468542661675487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8.4%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24D-4A72-8812-E39A92DFF86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'NACIONALIDAD-SEXO'!$A$41:$A$43</c:f>
              <c:strCache>
                <c:ptCount val="3"/>
                <c:pt idx="0">
                  <c:v>ARRIAGA</c:v>
                </c:pt>
                <c:pt idx="1">
                  <c:v>PAKALNA</c:v>
                </c:pt>
                <c:pt idx="2">
                  <c:v>REVOLUCION</c:v>
                </c:pt>
              </c:strCache>
            </c:strRef>
          </c:cat>
          <c:val>
            <c:numRef>
              <c:f>'NACIONALIDAD-SEXO'!$B$41:$B$43</c:f>
              <c:numCache>
                <c:formatCode>#,##0</c:formatCode>
                <c:ptCount val="3"/>
                <c:pt idx="0">
                  <c:v>24176</c:v>
                </c:pt>
                <c:pt idx="1">
                  <c:v>26177</c:v>
                </c:pt>
                <c:pt idx="2">
                  <c:v>4651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24D-4A72-8812-E39A92DFF8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 de consultas: 1308</c:v>
                </c:pt>
              </c:strCache>
            </c:strRef>
          </c:tx>
          <c:spPr>
            <a:gradFill flip="none" rotWithShape="1">
              <a:gsLst>
                <a:gs pos="0">
                  <a:schemeClr val="tx2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tx2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tx2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9525" cap="flat" cmpd="sng" algn="ctr">
              <a:solidFill>
                <a:schemeClr val="bg1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Hoja1!$A$2:$A$20</c:f>
              <c:strCache>
                <c:ptCount val="19"/>
                <c:pt idx="0">
                  <c:v>Otras </c:v>
                </c:pt>
                <c:pt idx="1">
                  <c:v>Artralgias</c:v>
                </c:pt>
                <c:pt idx="2">
                  <c:v>Luxaciones, torceduras y esguinces </c:v>
                </c:pt>
                <c:pt idx="3">
                  <c:v>Micosis</c:v>
                </c:pt>
                <c:pt idx="4">
                  <c:v>Conjuntivitis</c:v>
                </c:pt>
                <c:pt idx="5">
                  <c:v>Laceraciones y Abrasiones</c:v>
                </c:pt>
                <c:pt idx="6">
                  <c:v>Fractura</c:v>
                </c:pt>
                <c:pt idx="7">
                  <c:v>Anemia</c:v>
                </c:pt>
                <c:pt idx="8">
                  <c:v>Enfermedades bucales</c:v>
                </c:pt>
                <c:pt idx="9">
                  <c:v>Dermatitis </c:v>
                </c:pt>
                <c:pt idx="10">
                  <c:v>Infecciones Genitales</c:v>
                </c:pt>
                <c:pt idx="11">
                  <c:v>Contusiones y Magulladuras</c:v>
                </c:pt>
                <c:pt idx="12">
                  <c:v>Gastritis y colitis</c:v>
                </c:pt>
                <c:pt idx="13">
                  <c:v>Partos</c:v>
                </c:pt>
                <c:pt idx="14">
                  <c:v>Amebiasis Intestinal</c:v>
                </c:pt>
                <c:pt idx="15">
                  <c:v>Heridas </c:v>
                </c:pt>
                <c:pt idx="16">
                  <c:v>Infecciones Respiratorias Agudas</c:v>
                </c:pt>
                <c:pt idx="17">
                  <c:v>Infección de Vías Urinarias</c:v>
                </c:pt>
                <c:pt idx="18">
                  <c:v>Control Prenatal</c:v>
                </c:pt>
              </c:strCache>
            </c:strRef>
          </c:cat>
          <c:val>
            <c:numRef>
              <c:f>Hoja1!$B$2:$B$20</c:f>
              <c:numCache>
                <c:formatCode>General</c:formatCode>
                <c:ptCount val="19"/>
                <c:pt idx="0">
                  <c:v>192</c:v>
                </c:pt>
                <c:pt idx="1">
                  <c:v>1</c:v>
                </c:pt>
                <c:pt idx="2" formatCode="#,##0">
                  <c:v>4</c:v>
                </c:pt>
                <c:pt idx="3" formatCode="#,##0">
                  <c:v>4</c:v>
                </c:pt>
                <c:pt idx="4" formatCode="#,##0">
                  <c:v>5</c:v>
                </c:pt>
                <c:pt idx="5" formatCode="#,##0">
                  <c:v>5</c:v>
                </c:pt>
                <c:pt idx="6" formatCode="#,##0">
                  <c:v>8</c:v>
                </c:pt>
                <c:pt idx="7" formatCode="#,##0">
                  <c:v>9</c:v>
                </c:pt>
                <c:pt idx="8" formatCode="#,##0">
                  <c:v>10</c:v>
                </c:pt>
                <c:pt idx="9" formatCode="#,##0">
                  <c:v>34</c:v>
                </c:pt>
                <c:pt idx="10" formatCode="#,##0">
                  <c:v>73</c:v>
                </c:pt>
                <c:pt idx="11" formatCode="#,##0">
                  <c:v>105</c:v>
                </c:pt>
                <c:pt idx="12" formatCode="#,##0">
                  <c:v>126</c:v>
                </c:pt>
                <c:pt idx="13" formatCode="#,##0">
                  <c:v>139</c:v>
                </c:pt>
                <c:pt idx="14" formatCode="#,##0">
                  <c:v>163</c:v>
                </c:pt>
                <c:pt idx="15">
                  <c:v>180</c:v>
                </c:pt>
                <c:pt idx="16">
                  <c:v>266</c:v>
                </c:pt>
                <c:pt idx="17">
                  <c:v>317</c:v>
                </c:pt>
                <c:pt idx="18">
                  <c:v>493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8D-4AEC-B4B0-55B85A344F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7"/>
        <c:overlap val="32"/>
        <c:axId val="82086912"/>
        <c:axId val="82110336"/>
      </c:barChart>
      <c:catAx>
        <c:axId val="820869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Lucida Sans Unicode" pitchFamily="34" charset="0"/>
                <a:cs typeface="Lucida Sans Unicode" pitchFamily="34" charset="0"/>
              </a:defRPr>
            </a:pPr>
            <a:endParaRPr lang="en-US"/>
          </a:p>
        </c:txPr>
        <c:crossAx val="82110336"/>
        <c:crosses val="autoZero"/>
        <c:auto val="1"/>
        <c:lblAlgn val="ctr"/>
        <c:lblOffset val="100"/>
        <c:noMultiLvlLbl val="0"/>
      </c:catAx>
      <c:valAx>
        <c:axId val="821103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2086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'NACIONALIDAD-SEXO'!$B$39</c:f>
              <c:strCache>
                <c:ptCount val="1"/>
                <c:pt idx="0">
                  <c:v>No.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6CEB-45EF-AD16-8A05C04A22F1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6CEB-45EF-AD16-8A05C04A22F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'NACIONALIDAD-SEXO'!$A$40:$A$41</c:f>
              <c:strCache>
                <c:ptCount val="2"/>
                <c:pt idx="0">
                  <c:v>BENEMERITO</c:v>
                </c:pt>
                <c:pt idx="1">
                  <c:v>MOTOZINTLA</c:v>
                </c:pt>
              </c:strCache>
            </c:strRef>
          </c:cat>
          <c:val>
            <c:numRef>
              <c:f>'NACIONALIDAD-SEXO'!$B$40:$B$41</c:f>
              <c:numCache>
                <c:formatCode>#,##0</c:formatCode>
                <c:ptCount val="2"/>
                <c:pt idx="0">
                  <c:v>1499</c:v>
                </c:pt>
                <c:pt idx="1">
                  <c:v>635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CEB-45EF-AD16-8A05C04A22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/>
              <a:t>Año 1 </a:t>
            </a:r>
          </a:p>
          <a:p>
            <a:pPr>
              <a:defRPr b="0"/>
            </a:pPr>
            <a:r>
              <a:rPr lang="en-US" b="0"/>
              <a:t>Jun 2013-Jun 2014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Hoja1!$B$6:$B$7</c:f>
              <c:strCache>
                <c:ptCount val="1"/>
                <c:pt idx="0">
                  <c:v>Año 1 Jun 2013-Jun 2014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Hoja1!$A$8:$A$9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Hoja1!$B$8:$B$9</c:f>
              <c:numCache>
                <c:formatCode>General</c:formatCode>
                <c:ptCount val="2"/>
                <c:pt idx="0">
                  <c:v>13850</c:v>
                </c:pt>
                <c:pt idx="1">
                  <c:v>2353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6A-448C-854D-0ECE6E2126F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/>
              <a:t>Año 2 </a:t>
            </a:r>
          </a:p>
          <a:p>
            <a:pPr>
              <a:defRPr b="0"/>
            </a:pPr>
            <a:r>
              <a:rPr lang="en-US" b="0"/>
              <a:t>Jul 2014-Jun 2015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Hoja1!$C$6:$C$7</c:f>
              <c:strCache>
                <c:ptCount val="1"/>
                <c:pt idx="0">
                  <c:v>Año 2 Jul 2014-Jun 2015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Hoja1!$A$8:$A$9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Hoja1!$C$8:$C$9</c:f>
              <c:numCache>
                <c:formatCode>General</c:formatCode>
                <c:ptCount val="2"/>
                <c:pt idx="0">
                  <c:v>16782</c:v>
                </c:pt>
                <c:pt idx="1">
                  <c:v>2378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82-4475-8616-D04F46DE934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/>
              <a:t>Año 3</a:t>
            </a:r>
          </a:p>
          <a:p>
            <a:pPr>
              <a:defRPr b="0"/>
            </a:pPr>
            <a:r>
              <a:rPr lang="en-US" b="0"/>
              <a:t>Jul 2015-Jun 2016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Hoja1!$D$6:$D$7</c:f>
              <c:strCache>
                <c:ptCount val="1"/>
                <c:pt idx="0">
                  <c:v>Año 3 Jul 2015-Jun 2016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Hoja1!$A$8:$A$9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Hoja1!$D$8:$D$9</c:f>
              <c:numCache>
                <c:formatCode>General</c:formatCode>
                <c:ptCount val="2"/>
                <c:pt idx="0">
                  <c:v>16778</c:v>
                </c:pt>
                <c:pt idx="1">
                  <c:v>1601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21-4479-AC2E-B67D5E4DE17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F7F4EA-D0C5-4F80-96B1-53319ABF706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CR"/>
        </a:p>
      </dgm:t>
    </dgm:pt>
    <dgm:pt modelId="{74EBDA70-E5E9-49B0-BC5A-C5B5B85E5534}">
      <dgm:prSet/>
      <dgm:spPr/>
      <dgm:t>
        <a:bodyPr/>
        <a:lstStyle/>
        <a:p>
          <a:pPr rtl="0"/>
          <a:r>
            <a:rPr lang="es-MX" smtClean="0"/>
            <a:t>Gracias¡</a:t>
          </a:r>
          <a:endParaRPr lang="es-CR"/>
        </a:p>
      </dgm:t>
    </dgm:pt>
    <dgm:pt modelId="{143F47BC-AF75-4CCB-AF84-8A29469EC9BC}" type="parTrans" cxnId="{4073732E-CC4C-4DCA-9192-432F73890496}">
      <dgm:prSet/>
      <dgm:spPr/>
      <dgm:t>
        <a:bodyPr/>
        <a:lstStyle/>
        <a:p>
          <a:endParaRPr lang="es-CR"/>
        </a:p>
      </dgm:t>
    </dgm:pt>
    <dgm:pt modelId="{57CC919E-6754-46CA-B99E-FE6CC7F337DF}" type="sibTrans" cxnId="{4073732E-CC4C-4DCA-9192-432F73890496}">
      <dgm:prSet/>
      <dgm:spPr/>
      <dgm:t>
        <a:bodyPr/>
        <a:lstStyle/>
        <a:p>
          <a:endParaRPr lang="es-CR"/>
        </a:p>
      </dgm:t>
    </dgm:pt>
    <dgm:pt modelId="{6F4312E7-90A5-40B0-997D-FFC1B0B14824}" type="pres">
      <dgm:prSet presAssocID="{6DF7F4EA-D0C5-4F80-96B1-53319ABF70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DC5197-A830-45FB-BE86-055C05651694}" type="pres">
      <dgm:prSet presAssocID="{74EBDA70-E5E9-49B0-BC5A-C5B5B85E5534}" presName="parentText" presStyleLbl="node1" presStyleIdx="0" presStyleCnt="1" custLinFactY="216357" custLinFactNeighborX="-1186" custLinFactNeighborY="3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D125E5-C7CE-4F6F-A109-EBA47D1A370A}" type="presOf" srcId="{74EBDA70-E5E9-49B0-BC5A-C5B5B85E5534}" destId="{57DC5197-A830-45FB-BE86-055C05651694}" srcOrd="0" destOrd="0" presId="urn:microsoft.com/office/officeart/2005/8/layout/vList2"/>
    <dgm:cxn modelId="{4073732E-CC4C-4DCA-9192-432F73890496}" srcId="{6DF7F4EA-D0C5-4F80-96B1-53319ABF7066}" destId="{74EBDA70-E5E9-49B0-BC5A-C5B5B85E5534}" srcOrd="0" destOrd="0" parTransId="{143F47BC-AF75-4CCB-AF84-8A29469EC9BC}" sibTransId="{57CC919E-6754-46CA-B99E-FE6CC7F337DF}"/>
    <dgm:cxn modelId="{57DA81B9-D41F-4A03-9E4C-0BD2B3DB0DF1}" type="presOf" srcId="{6DF7F4EA-D0C5-4F80-96B1-53319ABF7066}" destId="{6F4312E7-90A5-40B0-997D-FFC1B0B14824}" srcOrd="0" destOrd="0" presId="urn:microsoft.com/office/officeart/2005/8/layout/vList2"/>
    <dgm:cxn modelId="{A6863CE4-56DC-498A-8CBE-859FC03E7EC8}" type="presParOf" srcId="{6F4312E7-90A5-40B0-997D-FFC1B0B14824}" destId="{57DC5197-A830-45FB-BE86-055C0565169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±¸"/>
              </a:defRPr>
            </a:lvl1pPr>
          </a:lstStyle>
          <a:p>
            <a:endParaRPr lang="es-E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±¸"/>
              </a:defRPr>
            </a:lvl1pPr>
          </a:lstStyle>
          <a:p>
            <a:fld id="{C3672E3C-8501-4A8D-A076-8E88B80223CF}" type="datetimeFigureOut">
              <a:rPr lang="es-ES"/>
              <a:pPr/>
              <a:t>29/09/2016</a:t>
            </a:fld>
            <a:endParaRPr lang="es-ES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±¸"/>
              </a:defRPr>
            </a:lvl1pPr>
          </a:lstStyle>
          <a:p>
            <a:endParaRPr lang="es-ES" dirty="0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±¸"/>
              </a:defRPr>
            </a:lvl1pPr>
          </a:lstStyle>
          <a:p>
            <a:fld id="{84846D54-61AC-4335-8190-53380FE30A47}" type="slidenum">
              <a:rPr lang="es-ES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5354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5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±¸"/>
              </a:defRPr>
            </a:lvl1pPr>
          </a:lstStyle>
          <a:p>
            <a:endParaRPr lang="es-MX" dirty="0"/>
          </a:p>
        </p:txBody>
      </p:sp>
      <p:sp>
        <p:nvSpPr>
          <p:cNvPr id="15363" name="2 Marcador de fecha"/>
          <p:cNvSpPr>
            <a:spLocks noGrp="1"/>
          </p:cNvSpPr>
          <p:nvPr>
            <p:ph type="dt" idx="1"/>
          </p:nvPr>
        </p:nvSpPr>
        <p:spPr bwMode="auto">
          <a:xfrm>
            <a:off x="3970339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±¸"/>
              </a:defRPr>
            </a:lvl1pPr>
          </a:lstStyle>
          <a:p>
            <a:fld id="{1AE5FEA6-E303-435E-8264-F483C8FA14B8}" type="datetimeFigureOut">
              <a:rPr lang="es-MX"/>
              <a:pPr/>
              <a:t>29/09/2016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MX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6" y="4416433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MX" noProof="0"/>
          </a:p>
        </p:txBody>
      </p:sp>
      <p:sp>
        <p:nvSpPr>
          <p:cNvPr id="15366" name="5 Marcador de pie de página"/>
          <p:cNvSpPr>
            <a:spLocks noGrp="1"/>
          </p:cNvSpPr>
          <p:nvPr>
            <p:ph type="ftr" sz="quarter" idx="4"/>
          </p:nvPr>
        </p:nvSpPr>
        <p:spPr bwMode="auto">
          <a:xfrm>
            <a:off x="5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±¸"/>
              </a:defRPr>
            </a:lvl1pPr>
          </a:lstStyle>
          <a:p>
            <a:endParaRPr lang="es-MX" dirty="0"/>
          </a:p>
        </p:txBody>
      </p:sp>
      <p:sp>
        <p:nvSpPr>
          <p:cNvPr id="15367" name="6 Marcador de número de diapositiva"/>
          <p:cNvSpPr>
            <a:spLocks noGrp="1"/>
          </p:cNvSpPr>
          <p:nvPr>
            <p:ph type="sldNum" sz="quarter" idx="5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±¸"/>
              </a:defRPr>
            </a:lvl1pPr>
          </a:lstStyle>
          <a:p>
            <a:fld id="{E402484E-6C89-44EF-BC53-B21F9B0AAAD8}" type="slidenum">
              <a:rPr lang="es-MX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3938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dirty="0">
              <a:ea typeface="맑은 고딕" pitchFamily="34" charset="-127"/>
            </a:endParaRPr>
          </a:p>
        </p:txBody>
      </p:sp>
      <p:sp>
        <p:nvSpPr>
          <p:cNvPr id="17411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40A2CF-BA9F-48A8-877F-7DFB9FB1C69F}" type="slidenum">
              <a:rPr lang="es-MX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230833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01738" y="688975"/>
            <a:ext cx="4646612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2 Marcador de notas"/>
          <p:cNvSpPr>
            <a:spLocks noGrp="1"/>
          </p:cNvSpPr>
          <p:nvPr>
            <p:ph type="body" idx="1"/>
          </p:nvPr>
        </p:nvSpPr>
        <p:spPr bwMode="auto">
          <a:xfrm>
            <a:off x="336551" y="4416426"/>
            <a:ext cx="6264275" cy="43307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spcBef>
                <a:spcPct val="0"/>
              </a:spcBef>
              <a:buFontTx/>
              <a:buNone/>
            </a:pPr>
            <a:endParaRPr lang="es-MX" dirty="0">
              <a:ea typeface="맑은 고딕" pitchFamily="34" charset="-127"/>
              <a:cs typeface="Arial" charset="0"/>
            </a:endParaRPr>
          </a:p>
        </p:txBody>
      </p:sp>
      <p:sp>
        <p:nvSpPr>
          <p:cNvPr id="44035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1D47C-7122-428F-BF0D-AB0D10DB409B}" type="slidenum">
              <a:rPr lang="es-MX"/>
              <a:pPr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1437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01738" y="688975"/>
            <a:ext cx="4646612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2 Marcador de notas"/>
          <p:cNvSpPr>
            <a:spLocks noGrp="1"/>
          </p:cNvSpPr>
          <p:nvPr>
            <p:ph type="body" idx="1"/>
          </p:nvPr>
        </p:nvSpPr>
        <p:spPr bwMode="auto">
          <a:xfrm>
            <a:off x="336551" y="4416426"/>
            <a:ext cx="6264275" cy="43307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spcBef>
                <a:spcPct val="0"/>
              </a:spcBef>
              <a:buFontTx/>
              <a:buNone/>
            </a:pPr>
            <a:endParaRPr lang="es-MX" dirty="0">
              <a:ea typeface="맑은 고딕" pitchFamily="34" charset="-127"/>
              <a:cs typeface="Arial" charset="0"/>
            </a:endParaRPr>
          </a:p>
        </p:txBody>
      </p:sp>
      <p:sp>
        <p:nvSpPr>
          <p:cNvPr id="44035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1D47C-7122-428F-BF0D-AB0D10DB409B}" type="slidenum">
              <a:rPr lang="es-MX"/>
              <a:pPr/>
              <a:t>14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40904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01738" y="688975"/>
            <a:ext cx="4646612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2 Marcador de notas"/>
          <p:cNvSpPr>
            <a:spLocks noGrp="1"/>
          </p:cNvSpPr>
          <p:nvPr>
            <p:ph type="body" idx="1"/>
          </p:nvPr>
        </p:nvSpPr>
        <p:spPr bwMode="auto">
          <a:xfrm>
            <a:off x="336551" y="4416426"/>
            <a:ext cx="6264275" cy="43307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spcBef>
                <a:spcPct val="0"/>
              </a:spcBef>
              <a:buFontTx/>
              <a:buNone/>
            </a:pPr>
            <a:endParaRPr lang="es-MX" dirty="0">
              <a:ea typeface="맑은 고딕" pitchFamily="34" charset="-127"/>
              <a:cs typeface="Arial" charset="0"/>
            </a:endParaRPr>
          </a:p>
        </p:txBody>
      </p:sp>
      <p:sp>
        <p:nvSpPr>
          <p:cNvPr id="44035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1D47C-7122-428F-BF0D-AB0D10DB409B}" type="slidenum">
              <a:rPr lang="es-MX"/>
              <a:pPr/>
              <a:t>15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40904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01738" y="688975"/>
            <a:ext cx="4646612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2 Marcador de notas"/>
          <p:cNvSpPr>
            <a:spLocks noGrp="1"/>
          </p:cNvSpPr>
          <p:nvPr>
            <p:ph type="body" idx="1"/>
          </p:nvPr>
        </p:nvSpPr>
        <p:spPr bwMode="auto">
          <a:xfrm>
            <a:off x="336551" y="4416426"/>
            <a:ext cx="6264275" cy="43307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spcBef>
                <a:spcPct val="0"/>
              </a:spcBef>
              <a:buFontTx/>
              <a:buNone/>
            </a:pPr>
            <a:endParaRPr lang="es-MX" dirty="0">
              <a:ea typeface="맑은 고딕" pitchFamily="34" charset="-127"/>
              <a:cs typeface="Arial" charset="0"/>
            </a:endParaRPr>
          </a:p>
        </p:txBody>
      </p:sp>
      <p:sp>
        <p:nvSpPr>
          <p:cNvPr id="44035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1D47C-7122-428F-BF0D-AB0D10DB409B}" type="slidenum">
              <a:rPr lang="es-MX"/>
              <a:pPr/>
              <a:t>16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7744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877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1520" indent="-277507" defTabSz="87877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0029" indent="-222006" defTabSz="87877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54043" indent="-222006" defTabSz="87877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98054" indent="-222006" defTabSz="87877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42067" indent="-222006" algn="ctr" defTabSz="8787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86079" indent="-222006" algn="ctr" defTabSz="8787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30091" indent="-222006" algn="ctr" defTabSz="8787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74103" indent="-222006" algn="ctr" defTabSz="8787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B71342-100B-45CD-8FE6-D182A715F579}" type="slidenum">
              <a:rPr lang="es-ES"/>
              <a:pPr eaLnBrk="1" hangingPunct="1"/>
              <a:t>3</a:t>
            </a:fld>
            <a:endParaRPr lang="es-E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90" y="4414305"/>
            <a:ext cx="5607027" cy="4184869"/>
          </a:xfrm>
          <a:noFill/>
        </p:spPr>
        <p:txBody>
          <a:bodyPr/>
          <a:lstStyle/>
          <a:p>
            <a:pPr eaLnBrk="1" hangingPunct="1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962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00150" y="687388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2 Marcador de notas"/>
          <p:cNvSpPr>
            <a:spLocks noGrp="1"/>
          </p:cNvSpPr>
          <p:nvPr>
            <p:ph type="body" idx="1"/>
          </p:nvPr>
        </p:nvSpPr>
        <p:spPr bwMode="auto">
          <a:xfrm>
            <a:off x="336551" y="4416426"/>
            <a:ext cx="6264275" cy="43307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lvl="1" indent="0" algn="just">
              <a:spcBef>
                <a:spcPct val="0"/>
              </a:spcBef>
              <a:buFontTx/>
              <a:buNone/>
            </a:pPr>
            <a:endParaRPr lang="es-MX" dirty="0">
              <a:ea typeface="맑은 고딕" pitchFamily="34" charset="-127"/>
              <a:cs typeface="Arial" charset="0"/>
            </a:endParaRPr>
          </a:p>
        </p:txBody>
      </p:sp>
      <p:sp>
        <p:nvSpPr>
          <p:cNvPr id="44035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1D47C-7122-428F-BF0D-AB0D10DB409B}" type="slidenum">
              <a:rPr lang="es-MX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7744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00150" y="687388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2 Marcador de notas"/>
          <p:cNvSpPr>
            <a:spLocks noGrp="1"/>
          </p:cNvSpPr>
          <p:nvPr>
            <p:ph type="body" idx="1"/>
          </p:nvPr>
        </p:nvSpPr>
        <p:spPr bwMode="auto">
          <a:xfrm>
            <a:off x="336551" y="4416426"/>
            <a:ext cx="6264275" cy="43307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lvl="1" indent="0" algn="just">
              <a:spcBef>
                <a:spcPct val="0"/>
              </a:spcBef>
              <a:buFontTx/>
              <a:buNone/>
            </a:pPr>
            <a:endParaRPr lang="es-MX" dirty="0">
              <a:ea typeface="맑은 고딕" pitchFamily="34" charset="-127"/>
              <a:cs typeface="Arial" charset="0"/>
            </a:endParaRPr>
          </a:p>
        </p:txBody>
      </p:sp>
      <p:sp>
        <p:nvSpPr>
          <p:cNvPr id="44035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1D47C-7122-428F-BF0D-AB0D10DB409B}" type="slidenum">
              <a:rPr lang="es-MX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7744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01738" y="688975"/>
            <a:ext cx="4646612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2 Marcador de notas"/>
          <p:cNvSpPr>
            <a:spLocks noGrp="1"/>
          </p:cNvSpPr>
          <p:nvPr>
            <p:ph type="body" idx="1"/>
          </p:nvPr>
        </p:nvSpPr>
        <p:spPr bwMode="auto">
          <a:xfrm>
            <a:off x="336551" y="4416426"/>
            <a:ext cx="6264275" cy="43307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spcBef>
                <a:spcPct val="0"/>
              </a:spcBef>
              <a:buFontTx/>
              <a:buNone/>
            </a:pPr>
            <a:endParaRPr lang="es-MX" dirty="0">
              <a:ea typeface="맑은 고딕" pitchFamily="34" charset="-127"/>
              <a:cs typeface="Arial" charset="0"/>
            </a:endParaRPr>
          </a:p>
        </p:txBody>
      </p:sp>
      <p:sp>
        <p:nvSpPr>
          <p:cNvPr id="44035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1D47C-7122-428F-BF0D-AB0D10DB409B}" type="slidenum">
              <a:rPr lang="es-MX"/>
              <a:pPr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7744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98563" y="687388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2 Marcador de notas"/>
          <p:cNvSpPr>
            <a:spLocks noGrp="1"/>
          </p:cNvSpPr>
          <p:nvPr>
            <p:ph type="body" idx="1"/>
          </p:nvPr>
        </p:nvSpPr>
        <p:spPr bwMode="auto">
          <a:xfrm>
            <a:off x="336552" y="4416427"/>
            <a:ext cx="6264275" cy="43307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</a:pPr>
            <a:endParaRPr lang="es-MX" dirty="0">
              <a:ea typeface="맑은 고딕" pitchFamily="34" charset="-127"/>
              <a:cs typeface="Arial" charset="0"/>
            </a:endParaRPr>
          </a:p>
        </p:txBody>
      </p:sp>
      <p:sp>
        <p:nvSpPr>
          <p:cNvPr id="44035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1D47C-7122-428F-BF0D-AB0D10DB409B}" type="slidenum">
              <a:rPr lang="es-MX"/>
              <a:pPr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7744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DA0E040-EE45-4EAC-B0B5-DD4FBB350E8A}" type="slidenum">
              <a:rPr lang="es-ES_tradnl" sz="1200">
                <a:solidFill>
                  <a:prstClr val="black"/>
                </a:solidFill>
              </a:rPr>
              <a:pPr/>
              <a:t>8</a:t>
            </a:fld>
            <a:endParaRPr lang="es-ES_tradnl" sz="1200" dirty="0">
              <a:solidFill>
                <a:prstClr val="black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940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DA0E040-EE45-4EAC-B0B5-DD4FBB350E8A}" type="slidenum">
              <a:rPr lang="es-ES_tradnl" sz="1200">
                <a:solidFill>
                  <a:prstClr val="black"/>
                </a:solidFill>
              </a:rPr>
              <a:pPr/>
              <a:t>9</a:t>
            </a:fld>
            <a:endParaRPr lang="es-ES_tradnl" sz="1200" dirty="0">
              <a:solidFill>
                <a:prstClr val="black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940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01738" y="688975"/>
            <a:ext cx="4646612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2 Marcador de notas"/>
          <p:cNvSpPr>
            <a:spLocks noGrp="1"/>
          </p:cNvSpPr>
          <p:nvPr>
            <p:ph type="body" idx="1"/>
          </p:nvPr>
        </p:nvSpPr>
        <p:spPr bwMode="auto">
          <a:xfrm>
            <a:off x="336551" y="4416426"/>
            <a:ext cx="6264275" cy="43307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spcBef>
                <a:spcPct val="0"/>
              </a:spcBef>
              <a:buFontTx/>
              <a:buNone/>
            </a:pPr>
            <a:endParaRPr lang="es-MX" dirty="0">
              <a:ea typeface="맑은 고딕" pitchFamily="34" charset="-127"/>
              <a:cs typeface="Arial" charset="0"/>
            </a:endParaRPr>
          </a:p>
        </p:txBody>
      </p:sp>
      <p:sp>
        <p:nvSpPr>
          <p:cNvPr id="44035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1D47C-7122-428F-BF0D-AB0D10DB409B}" type="slidenum">
              <a:rPr lang="es-MX"/>
              <a:pPr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1437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5"/>
            <a:ext cx="7772400" cy="1470025"/>
          </a:xfrm>
        </p:spPr>
        <p:txBody>
          <a:bodyPr/>
          <a:lstStyle/>
          <a:p>
            <a:r>
              <a:rPr lang="ko-KR" altLang="en-US" dirty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135" indent="0" algn="ctr">
              <a:buNone/>
              <a:defRPr>
                <a:solidFill>
                  <a:srgbClr val="000000"/>
                </a:solidFill>
              </a:defRPr>
            </a:lvl2pPr>
            <a:lvl3pPr marL="914269" indent="0" algn="ctr">
              <a:buNone/>
              <a:defRPr>
                <a:solidFill>
                  <a:srgbClr val="000000"/>
                </a:solidFill>
              </a:defRPr>
            </a:lvl3pPr>
            <a:lvl4pPr marL="1371404" indent="0" algn="ctr">
              <a:buNone/>
              <a:defRPr>
                <a:solidFill>
                  <a:srgbClr val="000000"/>
                </a:solidFill>
              </a:defRPr>
            </a:lvl4pPr>
            <a:lvl5pPr marL="1828539" indent="0" algn="ctr">
              <a:buNone/>
              <a:defRPr>
                <a:solidFill>
                  <a:srgbClr val="000000"/>
                </a:solidFill>
              </a:defRPr>
            </a:lvl5pPr>
            <a:lvl6pPr marL="2285674" indent="0" algn="ctr">
              <a:buNone/>
              <a:defRPr>
                <a:solidFill>
                  <a:srgbClr val="000000"/>
                </a:solidFill>
              </a:defRPr>
            </a:lvl6pPr>
            <a:lvl7pPr marL="2742809" indent="0" algn="ctr">
              <a:buNone/>
              <a:defRPr>
                <a:solidFill>
                  <a:srgbClr val="000000"/>
                </a:solidFill>
              </a:defRPr>
            </a:lvl7pPr>
            <a:lvl8pPr marL="3199944" indent="0" algn="ctr">
              <a:buNone/>
              <a:defRPr>
                <a:solidFill>
                  <a:srgbClr val="000000"/>
                </a:solidFill>
              </a:defRPr>
            </a:lvl8pPr>
            <a:lvl9pPr marL="3657078" indent="0" algn="ctr">
              <a:buNone/>
              <a:defRPr>
                <a:solidFill>
                  <a:srgbClr val="000000"/>
                </a:solidFill>
              </a:defRPr>
            </a:lvl9pPr>
          </a:lstStyle>
          <a:p>
            <a:r>
              <a:rPr lang="ko-KR" altLang="en-US" dirty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9C9452-3FC0-4BAC-9369-AB145938152A}" type="datetimeFigureOut">
              <a:rPr lang="ko-KR" altLang="es-MX"/>
              <a:pPr/>
              <a:t>2016-09-29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A9542A-DA15-429D-BD71-627AB6325BE6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dirty="0"/>
              <a:t>Click to edit Master text styles</a:t>
            </a:r>
          </a:p>
          <a:p>
            <a:pPr lvl="1"/>
            <a:r>
              <a:rPr lang="ko-KR" altLang="en-US" dirty="0"/>
              <a:t>Second level</a:t>
            </a:r>
          </a:p>
          <a:p>
            <a:pPr lvl="2"/>
            <a:r>
              <a:rPr lang="ko-KR" altLang="en-US" dirty="0"/>
              <a:t>Third level</a:t>
            </a:r>
          </a:p>
          <a:p>
            <a:pPr lvl="3"/>
            <a:r>
              <a:rPr lang="ko-KR" altLang="en-US" dirty="0"/>
              <a:t>Fourth level</a:t>
            </a:r>
          </a:p>
          <a:p>
            <a:pPr lvl="4"/>
            <a:r>
              <a:rPr lang="ko-KR" altLang="en-US" dirty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D13DF7-4BCE-4BA5-B3B7-E166F901B242}" type="datetimeFigureOut">
              <a:rPr lang="ko-KR" altLang="es-MX"/>
              <a:pPr/>
              <a:t>2016-09-29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453006-EF8B-4551-BC49-6C4BDD63DE96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dirty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dirty="0"/>
              <a:t>Click to edit Master text styles</a:t>
            </a:r>
          </a:p>
          <a:p>
            <a:pPr lvl="1"/>
            <a:r>
              <a:rPr lang="ko-KR" altLang="en-US" dirty="0"/>
              <a:t>Second level</a:t>
            </a:r>
          </a:p>
          <a:p>
            <a:pPr lvl="2"/>
            <a:r>
              <a:rPr lang="ko-KR" altLang="en-US" dirty="0"/>
              <a:t>Third level</a:t>
            </a:r>
          </a:p>
          <a:p>
            <a:pPr lvl="3"/>
            <a:r>
              <a:rPr lang="ko-KR" altLang="en-US" dirty="0"/>
              <a:t>Fourth level</a:t>
            </a:r>
          </a:p>
          <a:p>
            <a:pPr lvl="4"/>
            <a:r>
              <a:rPr lang="ko-KR" altLang="en-US" dirty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AC2AEB-3D2D-486A-8BB0-D4339A140DF9}" type="datetimeFigureOut">
              <a:rPr lang="ko-KR" altLang="es-MX"/>
              <a:pPr/>
              <a:t>2016-09-29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ECE3A7-C572-4ADC-BD82-335E10ED3E55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Click to edit Master text styles</a:t>
            </a:r>
          </a:p>
          <a:p>
            <a:pPr lvl="1"/>
            <a:r>
              <a:rPr lang="ko-KR" altLang="en-US" dirty="0"/>
              <a:t>Second level</a:t>
            </a:r>
          </a:p>
          <a:p>
            <a:pPr lvl="2"/>
            <a:r>
              <a:rPr lang="ko-KR" altLang="en-US" dirty="0"/>
              <a:t>Third level</a:t>
            </a:r>
          </a:p>
          <a:p>
            <a:pPr lvl="3"/>
            <a:r>
              <a:rPr lang="ko-KR" altLang="en-US" dirty="0"/>
              <a:t>Fourth level</a:t>
            </a:r>
          </a:p>
          <a:p>
            <a:pPr lvl="4"/>
            <a:r>
              <a:rPr lang="ko-KR" altLang="en-US" dirty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F3EA46-7E9A-454F-988D-6C89C0BBB208}" type="datetimeFigureOut">
              <a:rPr lang="ko-KR" altLang="es-MX"/>
              <a:pPr/>
              <a:t>2016-09-29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2D3A2F-BA37-4333-9B5C-3BF834626D29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buNone/>
              <a:defRPr sz="4000" b="1" cap="all"/>
            </a:lvl1pPr>
          </a:lstStyle>
          <a:p>
            <a:r>
              <a:rPr lang="ko-KR" altLang="en-US" dirty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135" indent="0">
              <a:buNone/>
              <a:defRPr sz="1800">
                <a:solidFill>
                  <a:srgbClr val="000000"/>
                </a:solidFill>
              </a:defRPr>
            </a:lvl2pPr>
            <a:lvl3pPr marL="914269" indent="0">
              <a:buNone/>
              <a:defRPr sz="1600">
                <a:solidFill>
                  <a:srgbClr val="000000"/>
                </a:solidFill>
              </a:defRPr>
            </a:lvl3pPr>
            <a:lvl4pPr marL="1371404" indent="0">
              <a:buNone/>
              <a:defRPr sz="1400">
                <a:solidFill>
                  <a:srgbClr val="000000"/>
                </a:solidFill>
              </a:defRPr>
            </a:lvl4pPr>
            <a:lvl5pPr marL="1828539" indent="0">
              <a:buNone/>
              <a:defRPr sz="1400">
                <a:solidFill>
                  <a:srgbClr val="000000"/>
                </a:solidFill>
              </a:defRPr>
            </a:lvl5pPr>
            <a:lvl6pPr marL="2285674" indent="0">
              <a:buNone/>
              <a:defRPr sz="1400">
                <a:solidFill>
                  <a:srgbClr val="000000"/>
                </a:solidFill>
              </a:defRPr>
            </a:lvl6pPr>
            <a:lvl7pPr marL="2742809" indent="0">
              <a:buNone/>
              <a:defRPr sz="1400">
                <a:solidFill>
                  <a:srgbClr val="000000"/>
                </a:solidFill>
              </a:defRPr>
            </a:lvl7pPr>
            <a:lvl8pPr marL="3199944" indent="0">
              <a:buNone/>
              <a:defRPr sz="1400">
                <a:solidFill>
                  <a:srgbClr val="000000"/>
                </a:solidFill>
              </a:defRPr>
            </a:lvl8pPr>
            <a:lvl9pPr marL="3657078" indent="0">
              <a:buNone/>
              <a:defRPr sz="1400">
                <a:solidFill>
                  <a:srgbClr val="000000"/>
                </a:solidFill>
              </a:defRPr>
            </a:lvl9pPr>
          </a:lstStyle>
          <a:p>
            <a:pPr lvl="0"/>
            <a:r>
              <a:rPr lang="ko-KR" alt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6CD31-C746-41EB-8103-C4A9ACD56A91}" type="datetimeFigureOut">
              <a:rPr lang="ko-KR" altLang="es-MX"/>
              <a:pPr/>
              <a:t>2016-09-29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1EED9E-7782-4E3E-8179-DAC7E80F5E8B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 marL="0" defTabSz="0">
              <a:defRPr sz="2800"/>
            </a:lvl1pPr>
            <a:lvl2pPr marL="0" defTabSz="0">
              <a:defRPr sz="2400"/>
            </a:lvl2pPr>
            <a:lvl3pPr marL="0" defTabSz="0">
              <a:defRPr sz="2000"/>
            </a:lvl3pPr>
            <a:lvl4pPr marL="0" defTabSz="0">
              <a:defRPr sz="1800"/>
            </a:lvl4pPr>
            <a:lvl5pPr marL="0" defTabSz="0">
              <a:defRPr sz="1800"/>
            </a:lvl5pPr>
            <a:lvl6pPr marL="0" defTabSz="0">
              <a:defRPr sz="1800"/>
            </a:lvl6pPr>
            <a:lvl7pPr marL="0" defTabSz="0">
              <a:defRPr sz="1800"/>
            </a:lvl7pPr>
            <a:lvl8pPr marL="0" defTabSz="0">
              <a:defRPr sz="1800"/>
            </a:lvl8pPr>
            <a:lvl9pPr marL="0" defTabSz="0">
              <a:defRPr sz="1800"/>
            </a:lvl9pPr>
          </a:lstStyle>
          <a:p>
            <a:pPr lvl="0"/>
            <a:r>
              <a:rPr lang="ko-KR" altLang="en-US" dirty="0"/>
              <a:t>Click to edit Master text styles</a:t>
            </a:r>
          </a:p>
          <a:p>
            <a:pPr lvl="1"/>
            <a:r>
              <a:rPr lang="ko-KR" altLang="en-US" dirty="0"/>
              <a:t>Second level</a:t>
            </a:r>
          </a:p>
          <a:p>
            <a:pPr lvl="2"/>
            <a:r>
              <a:rPr lang="ko-KR" altLang="en-US" dirty="0"/>
              <a:t>Third level</a:t>
            </a:r>
          </a:p>
          <a:p>
            <a:pPr lvl="3"/>
            <a:r>
              <a:rPr lang="ko-KR" altLang="en-US" dirty="0"/>
              <a:t>Fourth level</a:t>
            </a:r>
          </a:p>
          <a:p>
            <a:pPr lvl="4"/>
            <a:r>
              <a:rPr lang="ko-KR" altLang="en-US" dirty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 marL="0" defTabSz="0">
              <a:defRPr sz="2800"/>
            </a:lvl1pPr>
            <a:lvl2pPr marL="0" defTabSz="0">
              <a:defRPr sz="2400"/>
            </a:lvl2pPr>
            <a:lvl3pPr marL="0" defTabSz="0">
              <a:defRPr sz="2000"/>
            </a:lvl3pPr>
            <a:lvl4pPr marL="0" defTabSz="0">
              <a:defRPr sz="1800"/>
            </a:lvl4pPr>
            <a:lvl5pPr marL="0" defTabSz="0">
              <a:defRPr sz="1800"/>
            </a:lvl5pPr>
            <a:lvl6pPr marL="0" defTabSz="0">
              <a:defRPr sz="1800"/>
            </a:lvl6pPr>
            <a:lvl7pPr marL="0" defTabSz="0">
              <a:defRPr sz="1800"/>
            </a:lvl7pPr>
            <a:lvl8pPr marL="0" defTabSz="0">
              <a:defRPr sz="1800"/>
            </a:lvl8pPr>
            <a:lvl9pPr marL="0" defTabSz="0">
              <a:defRPr sz="1800"/>
            </a:lvl9pPr>
          </a:lstStyle>
          <a:p>
            <a:pPr lvl="0"/>
            <a:r>
              <a:rPr lang="ko-KR" altLang="en-US" dirty="0"/>
              <a:t>Click to edit Master text styles</a:t>
            </a:r>
          </a:p>
          <a:p>
            <a:pPr lvl="1"/>
            <a:r>
              <a:rPr lang="ko-KR" altLang="en-US" dirty="0"/>
              <a:t>Second level</a:t>
            </a:r>
          </a:p>
          <a:p>
            <a:pPr lvl="2"/>
            <a:r>
              <a:rPr lang="ko-KR" altLang="en-US" dirty="0"/>
              <a:t>Third level</a:t>
            </a:r>
          </a:p>
          <a:p>
            <a:pPr lvl="3"/>
            <a:r>
              <a:rPr lang="ko-KR" altLang="en-US" dirty="0"/>
              <a:t>Fourth level</a:t>
            </a:r>
          </a:p>
          <a:p>
            <a:pPr lvl="4"/>
            <a:r>
              <a:rPr lang="ko-KR" altLang="en-US" dirty="0"/>
              <a:t>Fifth level</a:t>
            </a:r>
            <a:endParaRPr lang="ko-KR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EE3C53-F3CD-4223-93B3-4A541523695C}" type="datetimeFigureOut">
              <a:rPr lang="ko-KR" altLang="es-MX"/>
              <a:pPr/>
              <a:t>2016-09-29</a:t>
            </a:fld>
            <a:endParaRPr lang="ko-K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11DDF-4006-47DB-B7F4-00DDD9F2CCC6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defTabSz="0">
              <a:defRPr/>
            </a:lvl1pPr>
          </a:lstStyle>
          <a:p>
            <a:r>
              <a:rPr lang="ko-KR" altLang="en-US" dirty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ko-KR" alt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0" defTabSz="0">
              <a:defRPr sz="2400"/>
            </a:lvl1pPr>
            <a:lvl2pPr marL="0" defTabSz="0">
              <a:defRPr sz="2000"/>
            </a:lvl2pPr>
            <a:lvl3pPr marL="0" defTabSz="0">
              <a:defRPr sz="1800"/>
            </a:lvl3pPr>
            <a:lvl4pPr marL="0" defTabSz="0">
              <a:defRPr sz="1600"/>
            </a:lvl4pPr>
            <a:lvl5pPr marL="0" defTabSz="0">
              <a:defRPr sz="1600"/>
            </a:lvl5pPr>
            <a:lvl6pPr marL="0" defTabSz="0">
              <a:defRPr sz="1600"/>
            </a:lvl6pPr>
            <a:lvl7pPr marL="0" defTabSz="0">
              <a:defRPr sz="1600"/>
            </a:lvl7pPr>
            <a:lvl8pPr marL="0" defTabSz="0">
              <a:defRPr sz="1600"/>
            </a:lvl8pPr>
            <a:lvl9pPr marL="0" defTabSz="0">
              <a:defRPr sz="1600"/>
            </a:lvl9pPr>
          </a:lstStyle>
          <a:p>
            <a:pPr lvl="0"/>
            <a:r>
              <a:rPr lang="ko-KR" altLang="en-US" dirty="0"/>
              <a:t>Click to edit Master text styles</a:t>
            </a:r>
          </a:p>
          <a:p>
            <a:pPr lvl="1"/>
            <a:r>
              <a:rPr lang="ko-KR" altLang="en-US" dirty="0"/>
              <a:t>Second level</a:t>
            </a:r>
          </a:p>
          <a:p>
            <a:pPr lvl="2"/>
            <a:r>
              <a:rPr lang="ko-KR" altLang="en-US" dirty="0"/>
              <a:t>Third level</a:t>
            </a:r>
          </a:p>
          <a:p>
            <a:pPr lvl="3"/>
            <a:r>
              <a:rPr lang="ko-KR" altLang="en-US" dirty="0"/>
              <a:t>Fourth level</a:t>
            </a:r>
          </a:p>
          <a:p>
            <a:pPr lvl="4"/>
            <a:r>
              <a:rPr lang="ko-KR" altLang="en-US" dirty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ko-KR" alt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 marL="0" defTabSz="0">
              <a:defRPr sz="2400"/>
            </a:lvl1pPr>
            <a:lvl2pPr marL="0" defTabSz="0">
              <a:defRPr sz="2000"/>
            </a:lvl2pPr>
            <a:lvl3pPr marL="0" defTabSz="0">
              <a:defRPr sz="1800"/>
            </a:lvl3pPr>
            <a:lvl4pPr marL="0" defTabSz="0">
              <a:defRPr sz="1600"/>
            </a:lvl4pPr>
            <a:lvl5pPr marL="0" defTabSz="0">
              <a:defRPr sz="1600"/>
            </a:lvl5pPr>
            <a:lvl6pPr marL="0" defTabSz="0">
              <a:defRPr sz="1600"/>
            </a:lvl6pPr>
            <a:lvl7pPr marL="0" defTabSz="0">
              <a:defRPr sz="1600"/>
            </a:lvl7pPr>
            <a:lvl8pPr marL="0" defTabSz="0">
              <a:defRPr sz="1600"/>
            </a:lvl8pPr>
            <a:lvl9pPr marL="0" defTabSz="0">
              <a:defRPr sz="1600"/>
            </a:lvl9pPr>
          </a:lstStyle>
          <a:p>
            <a:pPr lvl="0"/>
            <a:r>
              <a:rPr lang="ko-KR" altLang="en-US" dirty="0"/>
              <a:t>Click to edit Master text styles</a:t>
            </a:r>
          </a:p>
          <a:p>
            <a:pPr lvl="1"/>
            <a:r>
              <a:rPr lang="ko-KR" altLang="en-US" dirty="0"/>
              <a:t>Second level</a:t>
            </a:r>
          </a:p>
          <a:p>
            <a:pPr lvl="2"/>
            <a:r>
              <a:rPr lang="ko-KR" altLang="en-US" dirty="0"/>
              <a:t>Third level</a:t>
            </a:r>
          </a:p>
          <a:p>
            <a:pPr lvl="3"/>
            <a:r>
              <a:rPr lang="ko-KR" altLang="en-US" dirty="0"/>
              <a:t>Fourth level</a:t>
            </a:r>
          </a:p>
          <a:p>
            <a:pPr lvl="4"/>
            <a:r>
              <a:rPr lang="ko-KR" altLang="en-US" dirty="0"/>
              <a:t>Fifth level</a:t>
            </a:r>
            <a:endParaRPr lang="ko-KR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000027-8260-4EE9-9686-139573F75E65}" type="datetimeFigureOut">
              <a:rPr lang="ko-KR" altLang="es-MX"/>
              <a:pPr/>
              <a:t>2016-09-29</a:t>
            </a:fld>
            <a:endParaRPr lang="ko-KR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9A44BC-5A21-4AD3-9EF1-5B8DAB73D9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Click to edit Master title style</a:t>
            </a:r>
            <a:endParaRPr lang="ko-KR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314E0-FD37-4F5B-8666-9D4BFCECEA9D}" type="datetimeFigureOut">
              <a:rPr lang="ko-KR" altLang="es-MX"/>
              <a:pPr/>
              <a:t>2016-09-29</a:t>
            </a:fld>
            <a:endParaRPr lang="ko-KR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BDF341-DF3B-49F5-B616-44043750B80E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D1E4D8-F276-475C-AB0E-4A12059F5897}" type="datetimeFigureOut">
              <a:rPr lang="ko-KR" altLang="es-MX"/>
              <a:pPr/>
              <a:t>2016-09-29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C206C-6A8C-44FF-A666-490213A48FD8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dirty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type="pic" idx="1"/>
          </p:nvPr>
        </p:nvSpPr>
        <p:spPr>
          <a:xfrm>
            <a:off x="3575050" y="273051"/>
            <a:ext cx="5111750" cy="5853113"/>
          </a:xfrm>
        </p:spPr>
        <p:txBody>
          <a:bodyPr rtlCol="0">
            <a:normAutofit/>
          </a:bodyPr>
          <a:lstStyle>
            <a:lvl1pPr marL="0" defTabSz="0">
              <a:defRPr sz="3200"/>
            </a:lvl1pPr>
            <a:lvl2pPr marL="0" defTabSz="0">
              <a:defRPr sz="2800"/>
            </a:lvl2pPr>
            <a:lvl3pPr marL="0" defTabSz="0">
              <a:defRPr sz="2400"/>
            </a:lvl3pPr>
            <a:lvl4pPr marL="0" defTabSz="0">
              <a:defRPr sz="2000"/>
            </a:lvl4pPr>
            <a:lvl5pPr marL="0" defTabSz="0">
              <a:defRPr sz="2000"/>
            </a:lvl5pPr>
            <a:lvl6pPr marL="0" defTabSz="0">
              <a:defRPr sz="2000"/>
            </a:lvl6pPr>
            <a:lvl7pPr marL="0" defTabSz="0">
              <a:defRPr sz="2000"/>
            </a:lvl7pPr>
            <a:lvl8pPr marL="0" defTabSz="0">
              <a:defRPr sz="2000"/>
            </a:lvl8pPr>
            <a:lvl9pPr marL="0" defTabSz="0">
              <a:defRPr sz="2000"/>
            </a:lvl9pPr>
          </a:lstStyle>
          <a:p>
            <a:pPr lvl="0"/>
            <a:r>
              <a:rPr lang="ko-KR" altLang="en-US" noProof="0" dirty="0"/>
              <a:t>Click to edit Master text styles</a:t>
            </a:r>
          </a:p>
          <a:p>
            <a:pPr lvl="1"/>
            <a:r>
              <a:rPr lang="ko-KR" altLang="en-US" noProof="0" dirty="0"/>
              <a:t>Second level</a:t>
            </a:r>
          </a:p>
          <a:p>
            <a:pPr lvl="2"/>
            <a:r>
              <a:rPr lang="ko-KR" altLang="en-US" noProof="0" dirty="0"/>
              <a:t>Third level</a:t>
            </a:r>
          </a:p>
          <a:p>
            <a:pPr lvl="3"/>
            <a:r>
              <a:rPr lang="ko-KR" altLang="en-US" noProof="0" dirty="0"/>
              <a:t>Fourth level</a:t>
            </a:r>
          </a:p>
          <a:p>
            <a:pPr lvl="4"/>
            <a:r>
              <a:rPr lang="ko-KR" altLang="en-US" noProof="0" dirty="0"/>
              <a:t>Fifth level</a:t>
            </a:r>
            <a:endParaRPr lang="ko-KR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ko-KR" alt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C58877-295A-416F-AA05-9457248FD58E}" type="datetimeFigureOut">
              <a:rPr lang="ko-KR" altLang="es-MX"/>
              <a:pPr/>
              <a:t>2016-09-29</a:t>
            </a:fld>
            <a:endParaRPr lang="ko-K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D62E2F-C661-4CB4-9626-AD4CC8D1A1EB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dirty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35" indent="0">
              <a:buNone/>
              <a:defRPr sz="2800"/>
            </a:lvl2pPr>
            <a:lvl3pPr marL="914269" indent="0">
              <a:buNone/>
              <a:defRPr sz="2400"/>
            </a:lvl3pPr>
            <a:lvl4pPr marL="1371404" indent="0">
              <a:buNone/>
              <a:defRPr sz="2000"/>
            </a:lvl4pPr>
            <a:lvl5pPr marL="1828539" indent="0">
              <a:buNone/>
              <a:defRPr sz="2000"/>
            </a:lvl5pPr>
            <a:lvl6pPr marL="2285674" indent="0">
              <a:buNone/>
              <a:defRPr sz="2000"/>
            </a:lvl6pPr>
            <a:lvl7pPr marL="2742809" indent="0">
              <a:buNone/>
              <a:defRPr sz="2000"/>
            </a:lvl7pPr>
            <a:lvl8pPr marL="3199944" indent="0">
              <a:buNone/>
              <a:defRPr sz="2000"/>
            </a:lvl8pPr>
            <a:lvl9pPr marL="3657078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ko-KR" alt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43A77-59F4-471D-9ECA-5F4C9184C073}" type="datetimeFigureOut">
              <a:rPr lang="ko-KR" altLang="es-MX"/>
              <a:pPr/>
              <a:t>2016-09-29</a:t>
            </a:fld>
            <a:endParaRPr lang="ko-K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194EA2-3BD4-4DB9-B6EE-F2113A34E281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Click to edit Master text styles</a:t>
            </a:r>
          </a:p>
          <a:p>
            <a:pPr lvl="1"/>
            <a:r>
              <a:rPr lang="ko-KR" altLang="en-US"/>
              <a:t>Second level</a:t>
            </a:r>
          </a:p>
          <a:p>
            <a:pPr lvl="2"/>
            <a:r>
              <a:rPr lang="ko-KR" altLang="en-US"/>
              <a:t>Third level</a:t>
            </a:r>
          </a:p>
          <a:p>
            <a:pPr lvl="3"/>
            <a:r>
              <a:rPr lang="ko-KR" altLang="en-US"/>
              <a:t>Fourth level</a:t>
            </a:r>
          </a:p>
          <a:p>
            <a:pPr lvl="4"/>
            <a:r>
              <a:rPr lang="ko-KR" altLang="en-US"/>
              <a:t>Fifth level</a:t>
            </a:r>
          </a:p>
        </p:txBody>
      </p:sp>
      <p:sp>
        <p:nvSpPr>
          <p:cNvPr id="102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1" y="6356351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ctr" anchorCtr="0" compatLnSpc="1">
            <a:prstTxWarp prst="textNoShape">
              <a:avLst/>
            </a:prstTxWarp>
          </a:bodyPr>
          <a:lstStyle>
            <a:lvl1pPr>
              <a:defRPr sz="1200">
                <a:cs typeface="±¸"/>
              </a:defRPr>
            </a:lvl1pPr>
          </a:lstStyle>
          <a:p>
            <a:fld id="{BD641157-BD7C-4DEA-A478-4520570813E8}" type="datetimeFigureOut">
              <a:rPr lang="ko-KR" altLang="es-MX"/>
              <a:pPr/>
              <a:t>2016-09-29</a:t>
            </a:fld>
            <a:endParaRPr lang="ko-KR" altLang="en-US"/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1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cs typeface="±¸"/>
              </a:defRPr>
            </a:lvl1pPr>
          </a:lstStyle>
          <a:p>
            <a:endParaRPr lang="ko-KR" altLang="en-US"/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1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cs typeface="±¸"/>
              </a:defRPr>
            </a:lvl1pPr>
          </a:lstStyle>
          <a:p>
            <a:fld id="{EB0F28E4-02CD-487F-B3B2-BC53756A3F1D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62" r:id="rId7"/>
    <p:sldLayoutId id="2147483658" r:id="rId8"/>
    <p:sldLayoutId id="2147483659" r:id="rId9"/>
    <p:sldLayoutId id="2147483660" r:id="rId10"/>
    <p:sldLayoutId id="2147483661" r:id="rId11"/>
    <p:sldLayoutId id="214748366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ko-KR" sz="4400">
          <a:solidFill>
            <a:srgbClr val="000000"/>
          </a:solidFill>
          <a:latin typeface="±¸"/>
          <a:ea typeface="±¸"/>
          <a:cs typeface="±¸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±¸"/>
          <a:ea typeface="±¸"/>
          <a:cs typeface="±¸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±¸"/>
          <a:ea typeface="±¸"/>
          <a:cs typeface="±¸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±¸"/>
          <a:ea typeface="±¸"/>
          <a:cs typeface="±¸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±¸"/>
          <a:ea typeface="±¸"/>
          <a:cs typeface="±¸"/>
        </a:defRPr>
      </a:lvl5pPr>
      <a:lvl6pPr marL="457135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±¸"/>
          <a:ea typeface="±¸"/>
          <a:cs typeface="±¸"/>
        </a:defRPr>
      </a:lvl6pPr>
      <a:lvl7pPr marL="914269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±¸"/>
          <a:ea typeface="±¸"/>
          <a:cs typeface="±¸"/>
        </a:defRPr>
      </a:lvl7pPr>
      <a:lvl8pPr marL="1371404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±¸"/>
          <a:ea typeface="±¸"/>
          <a:cs typeface="±¸"/>
        </a:defRPr>
      </a:lvl8pPr>
      <a:lvl9pPr marL="1828539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±¸"/>
          <a:ea typeface="±¸"/>
          <a:cs typeface="±¸"/>
        </a:defRPr>
      </a:lvl9pPr>
    </p:titleStyle>
    <p:bodyStyle>
      <a:lvl1pPr marL="342851" indent="-342851" algn="l" rtl="0" eaLnBrk="0" fontAlgn="base" hangingPunct="0">
        <a:spcBef>
          <a:spcPct val="20000"/>
        </a:spcBef>
        <a:spcAft>
          <a:spcPct val="0"/>
        </a:spcAft>
        <a:buFont typeface="±¸"/>
        <a:buChar char="●"/>
        <a:defRPr lang="ko-KR" sz="3200">
          <a:solidFill>
            <a:srgbClr val="000000"/>
          </a:solidFill>
          <a:latin typeface="±¸"/>
          <a:ea typeface="±¸"/>
          <a:cs typeface="±¸"/>
        </a:defRPr>
      </a:lvl1pPr>
      <a:lvl2pPr marL="742844" lvl="1" indent="-285709" algn="l" rtl="0" eaLnBrk="0" fontAlgn="base" hangingPunct="0">
        <a:spcBef>
          <a:spcPct val="20000"/>
        </a:spcBef>
        <a:spcAft>
          <a:spcPct val="0"/>
        </a:spcAft>
        <a:buChar char="-"/>
        <a:defRPr lang="ko-KR" sz="2800">
          <a:solidFill>
            <a:schemeClr val="tx1"/>
          </a:solidFill>
          <a:latin typeface="Arial" charset="0"/>
          <a:ea typeface="±¸"/>
          <a:cs typeface="±¸"/>
        </a:defRPr>
      </a:lvl2pPr>
      <a:lvl3pPr marL="1142837" lvl="2" indent="-228567" algn="l" rtl="0" eaLnBrk="0" fontAlgn="base" hangingPunct="0">
        <a:spcBef>
          <a:spcPct val="20000"/>
        </a:spcBef>
        <a:spcAft>
          <a:spcPct val="0"/>
        </a:spcAft>
        <a:buChar char="●"/>
        <a:defRPr lang="ko-KR" sz="2400">
          <a:solidFill>
            <a:schemeClr val="tx1"/>
          </a:solidFill>
          <a:latin typeface="Arial" charset="0"/>
          <a:ea typeface="±¸"/>
          <a:cs typeface="±¸"/>
        </a:defRPr>
      </a:lvl3pPr>
      <a:lvl4pPr marL="1599971" lvl="3" indent="-228567" algn="l" rtl="0" eaLnBrk="0" fontAlgn="base" hangingPunct="0">
        <a:spcBef>
          <a:spcPct val="20000"/>
        </a:spcBef>
        <a:spcAft>
          <a:spcPct val="0"/>
        </a:spcAft>
        <a:buChar char="-"/>
        <a:defRPr lang="ko-KR" sz="2000">
          <a:solidFill>
            <a:schemeClr val="tx1"/>
          </a:solidFill>
          <a:latin typeface="Arial" charset="0"/>
          <a:ea typeface="±¸"/>
          <a:cs typeface="±¸"/>
        </a:defRPr>
      </a:lvl4pPr>
      <a:lvl5pPr marL="2057106" lvl="4" indent="-228567" algn="l" rtl="0" eaLnBrk="0" fontAlgn="base" hangingPunct="0">
        <a:spcBef>
          <a:spcPct val="20000"/>
        </a:spcBef>
        <a:spcAft>
          <a:spcPct val="0"/>
        </a:spcAft>
        <a:buChar char="»"/>
        <a:defRPr lang="ko-KR">
          <a:solidFill>
            <a:schemeClr val="tx1"/>
          </a:solidFill>
          <a:latin typeface="Arial" charset="0"/>
          <a:ea typeface="±¸"/>
          <a:cs typeface="±¸"/>
        </a:defRPr>
      </a:lvl5pPr>
      <a:lvl6pPr marL="2514241" indent="-228567" algn="l" rtl="0" eaLnBrk="0" fontAlgn="base" hangingPunct="0">
        <a:spcBef>
          <a:spcPct val="20000"/>
        </a:spcBef>
        <a:spcAft>
          <a:spcPct val="0"/>
        </a:spcAft>
        <a:buChar char="»"/>
        <a:defRPr lang="ko-KR">
          <a:solidFill>
            <a:schemeClr val="tx1"/>
          </a:solidFill>
          <a:latin typeface="Arial" charset="0"/>
          <a:ea typeface="±¸"/>
          <a:cs typeface="±¸"/>
        </a:defRPr>
      </a:lvl6pPr>
      <a:lvl7pPr marL="2971376" indent="-228567" algn="l" rtl="0" eaLnBrk="0" fontAlgn="base" hangingPunct="0">
        <a:spcBef>
          <a:spcPct val="20000"/>
        </a:spcBef>
        <a:spcAft>
          <a:spcPct val="0"/>
        </a:spcAft>
        <a:buChar char="»"/>
        <a:defRPr lang="ko-KR">
          <a:solidFill>
            <a:schemeClr val="tx1"/>
          </a:solidFill>
          <a:latin typeface="Arial" charset="0"/>
          <a:ea typeface="±¸"/>
          <a:cs typeface="±¸"/>
        </a:defRPr>
      </a:lvl7pPr>
      <a:lvl8pPr marL="3428511" indent="-228567" algn="l" rtl="0" eaLnBrk="0" fontAlgn="base" hangingPunct="0">
        <a:spcBef>
          <a:spcPct val="20000"/>
        </a:spcBef>
        <a:spcAft>
          <a:spcPct val="0"/>
        </a:spcAft>
        <a:buChar char="»"/>
        <a:defRPr lang="ko-KR">
          <a:solidFill>
            <a:schemeClr val="tx1"/>
          </a:solidFill>
          <a:latin typeface="Arial" charset="0"/>
          <a:ea typeface="±¸"/>
          <a:cs typeface="±¸"/>
        </a:defRPr>
      </a:lvl8pPr>
      <a:lvl9pPr marL="3885646" indent="-228567" algn="l" rtl="0" eaLnBrk="0" fontAlgn="base" hangingPunct="0">
        <a:spcBef>
          <a:spcPct val="20000"/>
        </a:spcBef>
        <a:spcAft>
          <a:spcPct val="0"/>
        </a:spcAft>
        <a:buChar char="»"/>
        <a:defRPr lang="ko-KR">
          <a:solidFill>
            <a:schemeClr val="tx1"/>
          </a:solidFill>
          <a:latin typeface="Arial" charset="0"/>
          <a:ea typeface="±¸"/>
          <a:cs typeface="±¸"/>
        </a:defRPr>
      </a:lvl9pPr>
    </p:bodyStyle>
    <p:otherStyle>
      <a:lvl1pPr marL="0" indent="0" algn="l" defTabSz="914269">
        <a:buNone/>
        <a:defRPr lang="ko-KR" sz="1800" baseline="0" smtClean="0">
          <a:solidFill>
            <a:srgbClr val="000000"/>
          </a:solidFill>
          <a:latin typeface="±¸"/>
          <a:ea typeface="±¸"/>
        </a:defRPr>
      </a:lvl1pPr>
      <a:lvl2pPr marL="457135" lvl="1" indent="0" defTabSz="914269">
        <a:defRPr lang="ko-KR" smtClean="0"/>
      </a:lvl2pPr>
      <a:lvl3pPr marL="914269" lvl="2" indent="0" defTabSz="914269">
        <a:defRPr lang="ko-KR" smtClean="0"/>
      </a:lvl3pPr>
      <a:lvl4pPr marL="1371404" lvl="3" indent="0" defTabSz="914269">
        <a:defRPr lang="ko-KR" smtClean="0"/>
      </a:lvl4pPr>
      <a:lvl5pPr marL="1828539" lvl="4" indent="0" defTabSz="914269">
        <a:defRPr lang="ko-KR" smtClean="0"/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3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.jpeg"/><Relationship Id="rId5" Type="http://schemas.openxmlformats.org/officeDocument/2006/relationships/image" Target="../media/image9.pn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3.jpeg"/><Relationship Id="rId4" Type="http://schemas.openxmlformats.org/officeDocument/2006/relationships/image" Target="../media/image8.png"/><Relationship Id="rId9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chart" Target="../charts/chart8.xml"/><Relationship Id="rId7" Type="http://schemas.openxmlformats.org/officeDocument/2006/relationships/image" Target="../media/image1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Relationship Id="rId9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chart" Target="../charts/chart13.xml"/><Relationship Id="rId7" Type="http://schemas.openxmlformats.org/officeDocument/2006/relationships/chart" Target="../charts/chart17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10" Type="http://schemas.openxmlformats.org/officeDocument/2006/relationships/image" Target="../media/image3.jpeg"/><Relationship Id="rId4" Type="http://schemas.openxmlformats.org/officeDocument/2006/relationships/chart" Target="../charts/chart14.xml"/><Relationship Id="rId9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4"/>
          <p:cNvSpPr>
            <a:spLocks noChangeArrowheads="1"/>
          </p:cNvSpPr>
          <p:nvPr/>
        </p:nvSpPr>
        <p:spPr bwMode="auto">
          <a:xfrm>
            <a:off x="0" y="43941"/>
            <a:ext cx="184704" cy="36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 anchor="ctr">
            <a:spAutoFit/>
          </a:bodyPr>
          <a:lstStyle/>
          <a:p>
            <a:endParaRPr lang="es-MX" dirty="0">
              <a:cs typeface="±¸"/>
            </a:endParaRPr>
          </a:p>
        </p:txBody>
      </p:sp>
      <p:sp>
        <p:nvSpPr>
          <p:cNvPr id="2052" name="1 Rectángulo"/>
          <p:cNvSpPr>
            <a:spLocks noChangeArrowheads="1"/>
          </p:cNvSpPr>
          <p:nvPr/>
        </p:nvSpPr>
        <p:spPr bwMode="auto">
          <a:xfrm>
            <a:off x="4062" y="1745521"/>
            <a:ext cx="9144001" cy="144015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FFD9"/>
              </a:gs>
            </a:gsLst>
            <a:lin ang="5400000" scaled="0"/>
          </a:gradFill>
          <a:ln>
            <a:solidFill>
              <a:srgbClr val="F0FDED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7" tIns="45713" rIns="91427" bIns="4571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kern="0" dirty="0">
              <a:solidFill>
                <a:srgbClr val="000000"/>
              </a:solidFill>
            </a:endParaRPr>
          </a:p>
        </p:txBody>
      </p:sp>
      <p:sp>
        <p:nvSpPr>
          <p:cNvPr id="16389" name="Rectangle 2"/>
          <p:cNvSpPr txBox="1">
            <a:spLocks noChangeArrowheads="1"/>
          </p:cNvSpPr>
          <p:nvPr/>
        </p:nvSpPr>
        <p:spPr bwMode="auto">
          <a:xfrm>
            <a:off x="457200" y="142190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/>
          <a:lstStyle/>
          <a:p>
            <a:pPr algn="ctr"/>
            <a:r>
              <a:rPr lang="es-MX" sz="2400" b="1" dirty="0">
                <a:latin typeface="Calibri" pitchFamily="34" charset="0"/>
                <a:cs typeface="±¸"/>
              </a:rPr>
              <a:t>Instituto Mexicano del Seguro Social</a:t>
            </a:r>
            <a:br>
              <a:rPr lang="es-MX" sz="2400" b="1" dirty="0">
                <a:latin typeface="Calibri" pitchFamily="34" charset="0"/>
                <a:cs typeface="±¸"/>
              </a:rPr>
            </a:br>
            <a:r>
              <a:rPr lang="es-MX" sz="2400" b="1" dirty="0">
                <a:latin typeface="Calibri" pitchFamily="34" charset="0"/>
                <a:cs typeface="±¸"/>
              </a:rPr>
              <a:t>Programa IMSS-PROSPERA</a:t>
            </a:r>
            <a:endParaRPr lang="es-ES" sz="2400" b="1" dirty="0">
              <a:latin typeface="Calibri" pitchFamily="34" charset="0"/>
              <a:cs typeface="±¸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421950" y="2238557"/>
            <a:ext cx="8398522" cy="107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 anchor="ctr">
            <a:spAutoFit/>
          </a:bodyPr>
          <a:lstStyle/>
          <a:p>
            <a:pPr algn="ctr">
              <a:tabLst>
                <a:tab pos="539673" algn="r"/>
                <a:tab pos="2699953" algn="ctr"/>
                <a:tab pos="5399904" algn="r"/>
              </a:tabLst>
            </a:pPr>
            <a:r>
              <a:rPr lang="es-MX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Acceso a Servicios de Salud a la Población Migrante</a:t>
            </a:r>
            <a:r>
              <a:rPr lang="es-MX" sz="2800" b="1" dirty="0">
                <a:latin typeface="Georgia" pitchFamily="18" charset="0"/>
                <a:cs typeface="Times New Roman" pitchFamily="18" charset="0"/>
              </a:rPr>
              <a:t>, Agosto 2016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062" y="3253040"/>
            <a:ext cx="91399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39673" algn="r"/>
                <a:tab pos="2699953" algn="ctr"/>
                <a:tab pos="5399904" algn="r"/>
              </a:tabLst>
            </a:pPr>
            <a:endParaRPr lang="pt-BR" sz="2000" b="1" dirty="0">
              <a:latin typeface="Georgia" pitchFamily="18" charset="0"/>
              <a:cs typeface="Times New Roman" pitchFamily="18" charset="0"/>
            </a:endParaRPr>
          </a:p>
          <a:p>
            <a:pPr marL="1965325" lvl="5" indent="-349250">
              <a:buFont typeface="Arial" panose="020B0604020202020204" pitchFamily="34" charset="0"/>
              <a:buChar char="•"/>
              <a:tabLst>
                <a:tab pos="539673" algn="r"/>
                <a:tab pos="2699953" algn="ctr"/>
                <a:tab pos="5399904" algn="r"/>
              </a:tabLst>
            </a:pPr>
            <a:r>
              <a:rPr lang="pt-BR" b="1" dirty="0" err="1">
                <a:latin typeface="Georgia" pitchFamily="18" charset="0"/>
                <a:cs typeface="Times New Roman" pitchFamily="18" charset="0"/>
              </a:rPr>
              <a:t>Pakalna</a:t>
            </a:r>
            <a:r>
              <a:rPr lang="pt-BR" b="1" dirty="0">
                <a:latin typeface="Georgia" pitchFamily="18" charset="0"/>
                <a:cs typeface="Times New Roman" pitchFamily="18" charset="0"/>
              </a:rPr>
              <a:t>, </a:t>
            </a:r>
            <a:r>
              <a:rPr lang="pt-BR" b="1" dirty="0" err="1">
                <a:latin typeface="Georgia" pitchFamily="18" charset="0"/>
                <a:cs typeface="Times New Roman" pitchFamily="18" charset="0"/>
              </a:rPr>
              <a:t>Arriaga</a:t>
            </a:r>
            <a:r>
              <a:rPr lang="pt-BR" b="1" dirty="0">
                <a:latin typeface="Georgia" pitchFamily="18" charset="0"/>
                <a:cs typeface="Times New Roman" pitchFamily="18" charset="0"/>
              </a:rPr>
              <a:t> y </a:t>
            </a:r>
            <a:r>
              <a:rPr lang="pt-BR" b="1" dirty="0" err="1">
                <a:latin typeface="Georgia" pitchFamily="18" charset="0"/>
                <a:cs typeface="Times New Roman" pitchFamily="18" charset="0"/>
              </a:rPr>
              <a:t>Revolución</a:t>
            </a:r>
            <a:r>
              <a:rPr lang="pt-BR" b="1" dirty="0">
                <a:latin typeface="Georgia" pitchFamily="18" charset="0"/>
                <a:cs typeface="Times New Roman" pitchFamily="18" charset="0"/>
              </a:rPr>
              <a:t> Mexicana, Chiapas</a:t>
            </a:r>
          </a:p>
          <a:p>
            <a:pPr marL="1965325" indent="-349250">
              <a:tabLst>
                <a:tab pos="539673" algn="r"/>
                <a:tab pos="2699953" algn="ctr"/>
                <a:tab pos="5399904" algn="r"/>
              </a:tabLst>
            </a:pPr>
            <a:r>
              <a:rPr lang="es-MX" sz="1600" dirty="0">
                <a:latin typeface="Georgia" pitchFamily="18" charset="0"/>
                <a:cs typeface="Times New Roman" pitchFamily="18" charset="0"/>
              </a:rPr>
              <a:t>       Del 20 junio 2013  al 31 de  agosto de 2016 (3 años 2 meses de operación)</a:t>
            </a:r>
          </a:p>
          <a:p>
            <a:pPr marL="1965325" lvl="5" indent="-349250">
              <a:buFont typeface="Arial" panose="020B0604020202020204" pitchFamily="34" charset="0"/>
              <a:buChar char="•"/>
              <a:tabLst>
                <a:tab pos="539673" algn="r"/>
                <a:tab pos="2699953" algn="ctr"/>
                <a:tab pos="5399904" algn="r"/>
              </a:tabLst>
            </a:pPr>
            <a:endParaRPr lang="pt-BR" b="1" dirty="0">
              <a:latin typeface="Georgia" pitchFamily="18" charset="0"/>
              <a:cs typeface="Times New Roman" pitchFamily="18" charset="0"/>
            </a:endParaRPr>
          </a:p>
          <a:p>
            <a:pPr marL="1965325" lvl="5" indent="-349250">
              <a:buFont typeface="Arial" panose="020B0604020202020204" pitchFamily="34" charset="0"/>
              <a:buChar char="•"/>
              <a:tabLst>
                <a:tab pos="539673" algn="r"/>
                <a:tab pos="2699953" algn="ctr"/>
                <a:tab pos="5399904" algn="r"/>
              </a:tabLst>
            </a:pPr>
            <a:r>
              <a:rPr lang="pt-BR" b="1" dirty="0" err="1">
                <a:latin typeface="Georgia" pitchFamily="18" charset="0"/>
                <a:cs typeface="Times New Roman" pitchFamily="18" charset="0"/>
              </a:rPr>
              <a:t>Ixtepec</a:t>
            </a:r>
            <a:r>
              <a:rPr lang="pt-BR" b="1" dirty="0">
                <a:latin typeface="Georgia" pitchFamily="18" charset="0"/>
                <a:cs typeface="Times New Roman" pitchFamily="18" charset="0"/>
              </a:rPr>
              <a:t>, </a:t>
            </a:r>
            <a:r>
              <a:rPr lang="pt-BR" b="1" dirty="0" err="1">
                <a:latin typeface="Georgia" pitchFamily="18" charset="0"/>
                <a:cs typeface="Times New Roman" pitchFamily="18" charset="0"/>
              </a:rPr>
              <a:t>Oaxaca</a:t>
            </a:r>
            <a:endParaRPr lang="pt-BR" b="1" dirty="0">
              <a:latin typeface="Georgia" pitchFamily="18" charset="0"/>
              <a:cs typeface="Times New Roman" pitchFamily="18" charset="0"/>
            </a:endParaRPr>
          </a:p>
          <a:p>
            <a:pPr marL="1965325" indent="-349250">
              <a:tabLst>
                <a:tab pos="539673" algn="r"/>
                <a:tab pos="2699953" algn="ctr"/>
                <a:tab pos="5399904" algn="r"/>
              </a:tabLst>
            </a:pPr>
            <a:r>
              <a:rPr lang="es-MX" sz="1400" b="1" i="1" dirty="0">
                <a:latin typeface="Georgia" pitchFamily="18" charset="0"/>
                <a:cs typeface="Times New Roman" pitchFamily="18" charset="0"/>
              </a:rPr>
              <a:t> 		</a:t>
            </a:r>
            <a:r>
              <a:rPr lang="es-MX" sz="1600" dirty="0">
                <a:latin typeface="Georgia" pitchFamily="18" charset="0"/>
                <a:cs typeface="Times New Roman" pitchFamily="18" charset="0"/>
              </a:rPr>
              <a:t>Del 2 de septiembre del 2014 al 31 de  agosto de 2016</a:t>
            </a:r>
          </a:p>
          <a:p>
            <a:pPr marL="1965325" indent="-349250">
              <a:tabLst>
                <a:tab pos="539673" algn="r"/>
                <a:tab pos="2699953" algn="ctr"/>
                <a:tab pos="5399904" algn="r"/>
              </a:tabLst>
            </a:pPr>
            <a:endParaRPr lang="es-MX" sz="800" b="1" i="1" dirty="0">
              <a:latin typeface="Georgia" pitchFamily="18" charset="0"/>
              <a:cs typeface="Times New Roman" pitchFamily="18" charset="0"/>
            </a:endParaRPr>
          </a:p>
          <a:p>
            <a:pPr marL="1965325" lvl="5" indent="-349250">
              <a:buFont typeface="Arial" panose="020B0604020202020204" pitchFamily="34" charset="0"/>
              <a:buChar char="•"/>
              <a:tabLst>
                <a:tab pos="539673" algn="r"/>
                <a:tab pos="2699953" algn="ctr"/>
                <a:tab pos="5399904" algn="r"/>
              </a:tabLst>
            </a:pPr>
            <a:r>
              <a:rPr lang="pt-BR" b="1" dirty="0" err="1">
                <a:latin typeface="Georgia" pitchFamily="18" charset="0"/>
                <a:cs typeface="Times New Roman" pitchFamily="18" charset="0"/>
              </a:rPr>
              <a:t>Nuevo</a:t>
            </a:r>
            <a:r>
              <a:rPr lang="pt-BR" b="1" dirty="0">
                <a:latin typeface="Georgia" pitchFamily="18" charset="0"/>
                <a:cs typeface="Times New Roman" pitchFamily="18" charset="0"/>
              </a:rPr>
              <a:t> Laredo* y </a:t>
            </a:r>
            <a:r>
              <a:rPr lang="pt-BR" b="1" dirty="0" err="1">
                <a:latin typeface="Georgia" pitchFamily="18" charset="0"/>
                <a:cs typeface="Times New Roman" pitchFamily="18" charset="0"/>
              </a:rPr>
              <a:t>Matamoros</a:t>
            </a:r>
            <a:r>
              <a:rPr lang="pt-BR" b="1" dirty="0">
                <a:latin typeface="Georgia" pitchFamily="18" charset="0"/>
                <a:cs typeface="Times New Roman" pitchFamily="18" charset="0"/>
              </a:rPr>
              <a:t>**, </a:t>
            </a:r>
            <a:r>
              <a:rPr lang="pt-BR" b="1" dirty="0" err="1">
                <a:latin typeface="Georgia" pitchFamily="18" charset="0"/>
                <a:cs typeface="Times New Roman" pitchFamily="18" charset="0"/>
              </a:rPr>
              <a:t>Tamaulipas</a:t>
            </a:r>
            <a:endParaRPr lang="pt-BR" b="1" dirty="0">
              <a:latin typeface="Georgia" pitchFamily="18" charset="0"/>
              <a:cs typeface="Times New Roman" pitchFamily="18" charset="0"/>
            </a:endParaRPr>
          </a:p>
          <a:p>
            <a:pPr marL="1965325" lvl="5" indent="-349250" fontAlgn="base">
              <a:spcBef>
                <a:spcPct val="0"/>
              </a:spcBef>
              <a:spcAft>
                <a:spcPct val="0"/>
              </a:spcAft>
              <a:tabLst>
                <a:tab pos="539673" algn="r"/>
                <a:tab pos="2699953" algn="ctr"/>
                <a:tab pos="5399904" algn="r"/>
              </a:tabLst>
            </a:pPr>
            <a:r>
              <a:rPr lang="es-MX" sz="1400" b="1" i="1" dirty="0">
                <a:latin typeface="Georgia" pitchFamily="18" charset="0"/>
                <a:cs typeface="Times New Roman" pitchFamily="18" charset="0"/>
              </a:rPr>
              <a:t>        *   </a:t>
            </a:r>
            <a:r>
              <a:rPr lang="es-MX" sz="1600" dirty="0">
                <a:latin typeface="Georgia" pitchFamily="18" charset="0"/>
                <a:cs typeface="Times New Roman" pitchFamily="18" charset="0"/>
              </a:rPr>
              <a:t>Del 17 de septiembre del 2014 al 31 de agosto de 2016</a:t>
            </a:r>
          </a:p>
          <a:p>
            <a:pPr marL="1965325" lvl="5" indent="-349250" fontAlgn="base">
              <a:spcBef>
                <a:spcPct val="0"/>
              </a:spcBef>
              <a:spcAft>
                <a:spcPct val="0"/>
              </a:spcAft>
              <a:tabLst>
                <a:tab pos="539673" algn="r"/>
                <a:tab pos="2699953" algn="ctr"/>
                <a:tab pos="5399904" algn="r"/>
              </a:tabLst>
            </a:pPr>
            <a:r>
              <a:rPr lang="es-MX" sz="1600" dirty="0">
                <a:latin typeface="Georgia" pitchFamily="18" charset="0"/>
                <a:cs typeface="Times New Roman" pitchFamily="18" charset="0"/>
              </a:rPr>
              <a:t>       ** Del 1º  de enero al 31 de  agosto de 2016</a:t>
            </a:r>
          </a:p>
          <a:p>
            <a:pPr marL="1965325" lvl="5" indent="-349250">
              <a:tabLst>
                <a:tab pos="539673" algn="r"/>
                <a:tab pos="2699953" algn="ctr"/>
                <a:tab pos="5399904" algn="r"/>
              </a:tabLst>
            </a:pPr>
            <a:endParaRPr lang="es-MX" sz="800" b="1" i="1" dirty="0">
              <a:latin typeface="Georgia" pitchFamily="18" charset="0"/>
              <a:cs typeface="Times New Roman" pitchFamily="18" charset="0"/>
            </a:endParaRPr>
          </a:p>
          <a:p>
            <a:pPr marL="1965325" lvl="5" indent="-349250">
              <a:buFont typeface="Arial" panose="020B0604020202020204" pitchFamily="34" charset="0"/>
              <a:buChar char="•"/>
              <a:tabLst>
                <a:tab pos="539673" algn="r"/>
                <a:tab pos="2699953" algn="ctr"/>
                <a:tab pos="5399904" algn="r"/>
              </a:tabLst>
            </a:pPr>
            <a:r>
              <a:rPr lang="es-MX" b="1" dirty="0">
                <a:latin typeface="Georgia" pitchFamily="18" charset="0"/>
                <a:cs typeface="Times New Roman" pitchFamily="18" charset="0"/>
              </a:rPr>
              <a:t>UMR Michoacán de Ocampo, Baja California</a:t>
            </a:r>
          </a:p>
          <a:p>
            <a:pPr marL="1965325" lvl="5" indent="-349250" fontAlgn="base">
              <a:spcBef>
                <a:spcPct val="0"/>
              </a:spcBef>
              <a:spcAft>
                <a:spcPct val="0"/>
              </a:spcAft>
              <a:tabLst>
                <a:tab pos="539673" algn="r"/>
                <a:tab pos="2699953" algn="ctr"/>
                <a:tab pos="5399904" algn="r"/>
              </a:tabLst>
            </a:pPr>
            <a:r>
              <a:rPr lang="es-MX" b="1" i="1" dirty="0">
                <a:latin typeface="Georgia" pitchFamily="18" charset="0"/>
                <a:cs typeface="Times New Roman" pitchFamily="18" charset="0"/>
              </a:rPr>
              <a:t>		</a:t>
            </a:r>
            <a:r>
              <a:rPr lang="es-MX" sz="1600" dirty="0">
                <a:latin typeface="Georgia" pitchFamily="18" charset="0"/>
                <a:cs typeface="Times New Roman" pitchFamily="18" charset="0"/>
              </a:rPr>
              <a:t>Del 3 de octubre del 2014 al 31 de agosto de 2016</a:t>
            </a:r>
          </a:p>
          <a:p>
            <a:pPr lvl="5">
              <a:tabLst>
                <a:tab pos="539673" algn="r"/>
                <a:tab pos="2699953" algn="ctr"/>
                <a:tab pos="5399904" algn="r"/>
              </a:tabLst>
            </a:pPr>
            <a:endParaRPr lang="es-MX" sz="800" dirty="0">
              <a:latin typeface="Georgia" pitchFamily="18" charset="0"/>
              <a:cs typeface="±¸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44624"/>
            <a:ext cx="2036710" cy="756407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461" y="47373"/>
            <a:ext cx="1927303" cy="622909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3052" y="47785"/>
            <a:ext cx="1460162" cy="7500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 Rectángulo"/>
          <p:cNvSpPr>
            <a:spLocks noChangeArrowheads="1"/>
          </p:cNvSpPr>
          <p:nvPr/>
        </p:nvSpPr>
        <p:spPr bwMode="auto">
          <a:xfrm>
            <a:off x="1028701" y="1268760"/>
            <a:ext cx="7091363" cy="10795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FFD9"/>
              </a:gs>
            </a:gsLst>
            <a:lin ang="5400000" scaled="0"/>
          </a:gradFill>
          <a:ln>
            <a:solidFill>
              <a:srgbClr val="F0FDED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7" tIns="45713" rIns="91427" bIns="4571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kern="0">
              <a:solidFill>
                <a:srgbClr val="000000"/>
              </a:solidFill>
            </a:endParaRPr>
          </a:p>
        </p:txBody>
      </p:sp>
      <p:sp>
        <p:nvSpPr>
          <p:cNvPr id="25" name="1 Rectángulo"/>
          <p:cNvSpPr>
            <a:spLocks noChangeArrowheads="1"/>
          </p:cNvSpPr>
          <p:nvPr/>
        </p:nvSpPr>
        <p:spPr bwMode="auto">
          <a:xfrm>
            <a:off x="-295516" y="701278"/>
            <a:ext cx="9721080" cy="716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ctr"/>
            <a:r>
              <a:rPr lang="es-MX" sz="2000" b="1" dirty="0">
                <a:latin typeface="Georgia" pitchFamily="18" charset="0"/>
                <a:cs typeface="Times New Roman" pitchFamily="18" charset="0"/>
              </a:rPr>
              <a:t>Consultas otorgadas por nacionalidad </a:t>
            </a:r>
          </a:p>
          <a:p>
            <a:pPr algn="ctr"/>
            <a:r>
              <a:rPr lang="es-MX" sz="2000" b="1" dirty="0">
                <a:latin typeface="Georgia" pitchFamily="18" charset="0"/>
                <a:cs typeface="Times New Roman" pitchFamily="18" charset="0"/>
              </a:rPr>
              <a:t>en las Unidades Móvil, Fija y UMR  de Chiapas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1475656" y="6263734"/>
            <a:ext cx="3669446" cy="265634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r>
              <a:rPr lang="es-MX" sz="11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Fuente: Registros de Productividad Delegacional.</a:t>
            </a:r>
          </a:p>
        </p:txBody>
      </p:sp>
      <p:graphicFrame>
        <p:nvGraphicFramePr>
          <p:cNvPr id="27" name="2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83986"/>
              </p:ext>
            </p:extLst>
          </p:nvPr>
        </p:nvGraphicFramePr>
        <p:xfrm>
          <a:off x="1547664" y="1412776"/>
          <a:ext cx="6002832" cy="478699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5357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35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335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0044">
                <a:tc rowSpan="2"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Nacionalidad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Consultas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1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 Número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9281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Lucida Sans Unicode" pitchFamily="34" charset="0"/>
                          <a:cs typeface="Lucida Sans Unicode" pitchFamily="34" charset="0"/>
                        </a:rPr>
                        <a:t>Honduras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33,747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61.4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9281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Lucida Sans Unicode" pitchFamily="34" charset="0"/>
                          <a:cs typeface="Lucida Sans Unicode" pitchFamily="34" charset="0"/>
                        </a:rPr>
                        <a:t>  El Salvador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10,639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19.3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9281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latin typeface="Lucida Sans Unicode" pitchFamily="34" charset="0"/>
                          <a:cs typeface="Lucida Sans Unicode" pitchFamily="34" charset="0"/>
                        </a:rPr>
                        <a:t>Guatemala 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8,298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15.1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9281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Lucida Sans Unicode" pitchFamily="34" charset="0"/>
                          <a:cs typeface="Lucida Sans Unicode" pitchFamily="34" charset="0"/>
                        </a:rPr>
                        <a:t> Nicaragua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2,279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9281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Lucida Sans Unicode" pitchFamily="34" charset="0"/>
                          <a:cs typeface="Lucida Sans Unicode" pitchFamily="34" charset="0"/>
                        </a:rPr>
                        <a:t>  Costa</a:t>
                      </a:r>
                      <a:r>
                        <a:rPr lang="es-MX" sz="1400" b="0" baseline="0" dirty="0">
                          <a:latin typeface="Lucida Sans Unicode" pitchFamily="34" charset="0"/>
                          <a:cs typeface="Lucida Sans Unicode" pitchFamily="34" charset="0"/>
                        </a:rPr>
                        <a:t> Rica</a:t>
                      </a:r>
                      <a:endParaRPr lang="es-MX" sz="1400" b="0" dirty="0"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9281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latin typeface="Lucida Sans Unicode" pitchFamily="34" charset="0"/>
                          <a:cs typeface="Lucida Sans Unicode" pitchFamily="34" charset="0"/>
                        </a:rPr>
                        <a:t>              Cuba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49281">
                <a:tc>
                  <a:txBody>
                    <a:bodyPr/>
                    <a:lstStyle/>
                    <a:p>
                      <a:pPr algn="l"/>
                      <a:r>
                        <a:rPr lang="es-MX" sz="1400" b="0" baseline="0" dirty="0">
                          <a:latin typeface="Lucida Sans Unicode" pitchFamily="34" charset="0"/>
                          <a:cs typeface="Lucida Sans Unicode" pitchFamily="34" charset="0"/>
                        </a:rPr>
                        <a:t>              </a:t>
                      </a:r>
                      <a:r>
                        <a:rPr lang="es-MX" sz="1400" b="0" dirty="0">
                          <a:latin typeface="Lucida Sans Unicode" pitchFamily="34" charset="0"/>
                          <a:cs typeface="Lucida Sans Unicode" pitchFamily="34" charset="0"/>
                        </a:rPr>
                        <a:t>Jamaica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27906">
                <a:tc>
                  <a:txBody>
                    <a:bodyPr/>
                    <a:lstStyle/>
                    <a:p>
                      <a:pPr algn="l"/>
                      <a:r>
                        <a:rPr lang="es-MX" sz="1400" b="0" dirty="0">
                          <a:latin typeface="Lucida Sans Unicode" pitchFamily="34" charset="0"/>
                          <a:cs typeface="Lucida Sans Unicode" pitchFamily="34" charset="0"/>
                        </a:rPr>
                        <a:t>              República</a:t>
                      </a:r>
                    </a:p>
                    <a:p>
                      <a:pPr algn="l"/>
                      <a:r>
                        <a:rPr lang="es-MX" sz="1400" b="0" dirty="0">
                          <a:latin typeface="Lucida Sans Unicode" pitchFamily="34" charset="0"/>
                          <a:cs typeface="Lucida Sans Unicode" pitchFamily="34" charset="0"/>
                        </a:rPr>
                        <a:t>              Dominicana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49281">
                <a:tc>
                  <a:txBody>
                    <a:bodyPr/>
                    <a:lstStyle/>
                    <a:p>
                      <a:pPr algn="l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            TOTAL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ctr">
                        <a:buNone/>
                      </a:pP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55,004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>
                        <a:buNone/>
                      </a:pP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7506" y="2133568"/>
            <a:ext cx="535424" cy="3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2996952"/>
            <a:ext cx="562375" cy="339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2564904"/>
            <a:ext cx="545000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0972" y="3467559"/>
            <a:ext cx="527204" cy="36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3900" y="3899607"/>
            <a:ext cx="532578" cy="380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27548" y="4376565"/>
            <a:ext cx="516572" cy="36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35 Imagen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4457" y="4829935"/>
            <a:ext cx="519663" cy="347774"/>
          </a:xfrm>
          <a:prstGeom prst="rect">
            <a:avLst/>
          </a:prstGeom>
        </p:spPr>
      </p:pic>
      <p:pic>
        <p:nvPicPr>
          <p:cNvPr id="37" name="36 Imagen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0131" y="5304980"/>
            <a:ext cx="546056" cy="342195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44624"/>
            <a:ext cx="2036710" cy="756407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461" y="47373"/>
            <a:ext cx="1927303" cy="622909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3052" y="47785"/>
            <a:ext cx="1460162" cy="75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357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Rectángulo"/>
          <p:cNvSpPr>
            <a:spLocks noChangeArrowheads="1"/>
          </p:cNvSpPr>
          <p:nvPr/>
        </p:nvSpPr>
        <p:spPr bwMode="auto">
          <a:xfrm>
            <a:off x="1028701" y="1412776"/>
            <a:ext cx="7091363" cy="10795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FFD9"/>
              </a:gs>
            </a:gsLst>
            <a:lin ang="5400000" scaled="0"/>
          </a:gradFill>
          <a:ln>
            <a:solidFill>
              <a:srgbClr val="F0FDED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7" tIns="45713" rIns="91427" bIns="4571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kern="0">
              <a:solidFill>
                <a:srgbClr val="000000"/>
              </a:solidFill>
            </a:endParaRPr>
          </a:p>
        </p:txBody>
      </p:sp>
      <p:sp>
        <p:nvSpPr>
          <p:cNvPr id="14" name="1 Rectángulo"/>
          <p:cNvSpPr>
            <a:spLocks noChangeArrowheads="1"/>
          </p:cNvSpPr>
          <p:nvPr/>
        </p:nvSpPr>
        <p:spPr bwMode="auto">
          <a:xfrm>
            <a:off x="683568" y="764704"/>
            <a:ext cx="7704856" cy="716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ctr"/>
            <a:r>
              <a:rPr lang="es-MX" sz="2000" b="1" dirty="0">
                <a:latin typeface="Georgia" pitchFamily="18" charset="0"/>
                <a:cs typeface="Times New Roman" pitchFamily="18" charset="0"/>
              </a:rPr>
              <a:t>Consultas otorgadas por nacionalidad </a:t>
            </a:r>
          </a:p>
          <a:p>
            <a:pPr algn="ctr"/>
            <a:r>
              <a:rPr lang="es-MX" sz="2000" b="1" dirty="0">
                <a:latin typeface="Georgia" pitchFamily="18" charset="0"/>
                <a:cs typeface="Times New Roman" pitchFamily="18" charset="0"/>
              </a:rPr>
              <a:t>en los 2 Hospitales Rurales de Chiapas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1550626" y="5611638"/>
            <a:ext cx="3669446" cy="265634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r>
              <a:rPr lang="es-MX" sz="11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Fuente: Registros de Productividad Delegacional.</a:t>
            </a:r>
          </a:p>
        </p:txBody>
      </p:sp>
      <p:graphicFrame>
        <p:nvGraphicFramePr>
          <p:cNvPr id="16" name="1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827569"/>
              </p:ext>
            </p:extLst>
          </p:nvPr>
        </p:nvGraphicFramePr>
        <p:xfrm>
          <a:off x="1547664" y="1911942"/>
          <a:ext cx="6002832" cy="336053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5357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35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335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0044">
                <a:tc rowSpan="2"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Nacionalidad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Consultas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1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 Número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9281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Lucida Sans Unicode" pitchFamily="34" charset="0"/>
                          <a:cs typeface="Lucida Sans Unicode" pitchFamily="34" charset="0"/>
                        </a:rPr>
                        <a:t>Guatemala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1,870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87.6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9281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Lucida Sans Unicode" pitchFamily="34" charset="0"/>
                          <a:cs typeface="Lucida Sans Unicode" pitchFamily="34" charset="0"/>
                        </a:rPr>
                        <a:t>Honduras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8.3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9281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latin typeface="Lucida Sans Unicode" pitchFamily="34" charset="0"/>
                          <a:cs typeface="Lucida Sans Unicode" pitchFamily="34" charset="0"/>
                        </a:rPr>
                        <a:t>  El Salvador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9281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Lucida Sans Unicode" pitchFamily="34" charset="0"/>
                          <a:cs typeface="Lucida Sans Unicode" pitchFamily="34" charset="0"/>
                        </a:rPr>
                        <a:t> Nicaragua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9281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Lucida Sans Unicode" pitchFamily="34" charset="0"/>
                          <a:cs typeface="Lucida Sans Unicode" pitchFamily="34" charset="0"/>
                        </a:rPr>
                        <a:t>   Costa</a:t>
                      </a:r>
                      <a:r>
                        <a:rPr lang="es-MX" sz="1400" b="0" baseline="0" dirty="0">
                          <a:latin typeface="Lucida Sans Unicode" pitchFamily="34" charset="0"/>
                          <a:cs typeface="Lucida Sans Unicode" pitchFamily="34" charset="0"/>
                        </a:rPr>
                        <a:t> Rica</a:t>
                      </a:r>
                      <a:endParaRPr lang="es-MX" sz="1400" b="0" dirty="0"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9281">
                <a:tc>
                  <a:txBody>
                    <a:bodyPr/>
                    <a:lstStyle/>
                    <a:p>
                      <a:pPr algn="l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            TOTAL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2,134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7506" y="3064936"/>
            <a:ext cx="535424" cy="3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7506" y="2632888"/>
            <a:ext cx="562375" cy="339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7506" y="3525859"/>
            <a:ext cx="545000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7506" y="3952915"/>
            <a:ext cx="527204" cy="36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7506" y="4404213"/>
            <a:ext cx="532578" cy="380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44624"/>
            <a:ext cx="2036710" cy="756407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461" y="47373"/>
            <a:ext cx="1927303" cy="622909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3052" y="47785"/>
            <a:ext cx="1460162" cy="75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83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Rectángulo"/>
          <p:cNvSpPr>
            <a:spLocks noChangeArrowheads="1"/>
          </p:cNvSpPr>
          <p:nvPr/>
        </p:nvSpPr>
        <p:spPr bwMode="auto">
          <a:xfrm>
            <a:off x="-26430" y="686320"/>
            <a:ext cx="9144000" cy="144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ctr"/>
            <a:r>
              <a:rPr lang="es-MX" b="1" dirty="0">
                <a:latin typeface="Georgia" pitchFamily="18" charset="0"/>
                <a:cs typeface="Times New Roman" pitchFamily="18" charset="0"/>
              </a:rPr>
              <a:t>Consultas otorgadas a Migrantes según sexo por año</a:t>
            </a:r>
          </a:p>
          <a:p>
            <a:pPr algn="ctr"/>
            <a:r>
              <a:rPr lang="es-MX" b="1" dirty="0">
                <a:latin typeface="Georgia" pitchFamily="18" charset="0"/>
                <a:cs typeface="Times New Roman" pitchFamily="18" charset="0"/>
              </a:rPr>
              <a:t>en  todos los puntos de atención en Chiapas </a:t>
            </a:r>
          </a:p>
          <a:p>
            <a:pPr algn="ctr"/>
            <a:r>
              <a:rPr lang="es-MX" sz="1600" b="1" i="1" dirty="0">
                <a:latin typeface="Georgia" pitchFamily="18" charset="0"/>
                <a:cs typeface="Times New Roman" pitchFamily="18" charset="0"/>
              </a:rPr>
              <a:t>Del 20 de junio 2013 al 31 de agosto de 2016</a:t>
            </a:r>
            <a:endParaRPr lang="es-MX" sz="1050" dirty="0">
              <a:latin typeface="Georgia" pitchFamily="18" charset="0"/>
              <a:cs typeface="±¸"/>
            </a:endParaRPr>
          </a:p>
          <a:p>
            <a:pPr algn="ctr"/>
            <a:endParaRPr lang="es-MX" b="1" dirty="0">
              <a:latin typeface="Georgia" pitchFamily="18" charset="0"/>
              <a:cs typeface="Times New Roman" pitchFamily="18" charset="0"/>
            </a:endParaRPr>
          </a:p>
          <a:p>
            <a:pPr algn="ctr"/>
            <a:endParaRPr lang="es-MX" b="1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6259710"/>
            <a:ext cx="6261734" cy="265634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r>
              <a:rPr lang="es-MX" sz="11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Fuente: Registros de Productividad Delegacional.</a:t>
            </a:r>
          </a:p>
        </p:txBody>
      </p:sp>
      <p:graphicFrame>
        <p:nvGraphicFramePr>
          <p:cNvPr id="7" name="3 Gráfico"/>
          <p:cNvGraphicFramePr/>
          <p:nvPr>
            <p:extLst>
              <p:ext uri="{D42A27DB-BD31-4B8C-83A1-F6EECF244321}">
                <p14:modId xmlns:p14="http://schemas.microsoft.com/office/powerpoint/2010/main" val="721539799"/>
              </p:ext>
            </p:extLst>
          </p:nvPr>
        </p:nvGraphicFramePr>
        <p:xfrm>
          <a:off x="-789315" y="3619078"/>
          <a:ext cx="460375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4 Gráfico"/>
          <p:cNvGraphicFramePr/>
          <p:nvPr>
            <p:extLst>
              <p:ext uri="{D42A27DB-BD31-4B8C-83A1-F6EECF244321}">
                <p14:modId xmlns:p14="http://schemas.microsoft.com/office/powerpoint/2010/main" val="4008718022"/>
              </p:ext>
            </p:extLst>
          </p:nvPr>
        </p:nvGraphicFramePr>
        <p:xfrm>
          <a:off x="1528435" y="361907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5 Gráfico"/>
          <p:cNvGraphicFramePr/>
          <p:nvPr>
            <p:extLst>
              <p:ext uri="{D42A27DB-BD31-4B8C-83A1-F6EECF244321}">
                <p14:modId xmlns:p14="http://schemas.microsoft.com/office/powerpoint/2010/main" val="2837091156"/>
              </p:ext>
            </p:extLst>
          </p:nvPr>
        </p:nvGraphicFramePr>
        <p:xfrm>
          <a:off x="3419872" y="3619078"/>
          <a:ext cx="4964112" cy="268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8 Gráfico"/>
          <p:cNvGraphicFramePr/>
          <p:nvPr>
            <p:extLst>
              <p:ext uri="{D42A27DB-BD31-4B8C-83A1-F6EECF244321}">
                <p14:modId xmlns:p14="http://schemas.microsoft.com/office/powerpoint/2010/main" val="1701223936"/>
              </p:ext>
            </p:extLst>
          </p:nvPr>
        </p:nvGraphicFramePr>
        <p:xfrm>
          <a:off x="5940152" y="3835102"/>
          <a:ext cx="4200525" cy="252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1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5601709"/>
              </p:ext>
            </p:extLst>
          </p:nvPr>
        </p:nvGraphicFramePr>
        <p:xfrm>
          <a:off x="2565680" y="1406139"/>
          <a:ext cx="4133850" cy="2480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1619672" y="2420888"/>
            <a:ext cx="973317" cy="523206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r>
              <a:rPr lang="es-MX" sz="14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Hombres</a:t>
            </a:r>
          </a:p>
          <a:p>
            <a:r>
              <a:rPr lang="es-MX" sz="14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Mujeres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1475656" y="2492896"/>
            <a:ext cx="203727" cy="1106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482409" y="2740546"/>
            <a:ext cx="203727" cy="1106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44624"/>
            <a:ext cx="2036710" cy="756407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461" y="47373"/>
            <a:ext cx="1927303" cy="622909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3052" y="47785"/>
            <a:ext cx="1460162" cy="75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952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1313003"/>
              </p:ext>
            </p:extLst>
          </p:nvPr>
        </p:nvGraphicFramePr>
        <p:xfrm>
          <a:off x="-492808" y="1132714"/>
          <a:ext cx="4464496" cy="2678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1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3949259"/>
              </p:ext>
            </p:extLst>
          </p:nvPr>
        </p:nvGraphicFramePr>
        <p:xfrm>
          <a:off x="2151764" y="1187159"/>
          <a:ext cx="4464496" cy="2678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1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6649659"/>
              </p:ext>
            </p:extLst>
          </p:nvPr>
        </p:nvGraphicFramePr>
        <p:xfrm>
          <a:off x="4763776" y="1204722"/>
          <a:ext cx="4464496" cy="2678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1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099159"/>
              </p:ext>
            </p:extLst>
          </p:nvPr>
        </p:nvGraphicFramePr>
        <p:xfrm>
          <a:off x="-564816" y="3941026"/>
          <a:ext cx="4464496" cy="2678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1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6471895"/>
              </p:ext>
            </p:extLst>
          </p:nvPr>
        </p:nvGraphicFramePr>
        <p:xfrm>
          <a:off x="2459520" y="3944387"/>
          <a:ext cx="4464496" cy="2678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1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8216247"/>
              </p:ext>
            </p:extLst>
          </p:nvPr>
        </p:nvGraphicFramePr>
        <p:xfrm>
          <a:off x="5111038" y="3941026"/>
          <a:ext cx="4464496" cy="2678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683568" y="6259710"/>
            <a:ext cx="6261734" cy="265634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r>
              <a:rPr lang="es-MX" sz="11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Fuente: Registros de Productividad Delegacional.</a:t>
            </a:r>
          </a:p>
        </p:txBody>
      </p:sp>
      <p:sp>
        <p:nvSpPr>
          <p:cNvPr id="12" name="1 Rectángulo"/>
          <p:cNvSpPr>
            <a:spLocks noChangeArrowheads="1"/>
          </p:cNvSpPr>
          <p:nvPr/>
        </p:nvSpPr>
        <p:spPr bwMode="auto">
          <a:xfrm>
            <a:off x="-26430" y="788526"/>
            <a:ext cx="9144000" cy="1200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ctr"/>
            <a:r>
              <a:rPr lang="es-MX" b="1" dirty="0">
                <a:latin typeface="Georgia" pitchFamily="18" charset="0"/>
                <a:cs typeface="Times New Roman" pitchFamily="18" charset="0"/>
              </a:rPr>
              <a:t>Consultas otorgadas a Migrantes según sexo </a:t>
            </a:r>
          </a:p>
          <a:p>
            <a:pPr algn="ctr"/>
            <a:r>
              <a:rPr lang="es-MX" b="1" dirty="0">
                <a:latin typeface="Georgia" pitchFamily="18" charset="0"/>
                <a:cs typeface="Times New Roman" pitchFamily="18" charset="0"/>
              </a:rPr>
              <a:t>en  los puntos de atención en Chiapas </a:t>
            </a:r>
          </a:p>
          <a:p>
            <a:pPr algn="ctr"/>
            <a:endParaRPr lang="es-MX" b="1" dirty="0">
              <a:latin typeface="Georgia" pitchFamily="18" charset="0"/>
              <a:cs typeface="Times New Roman" pitchFamily="18" charset="0"/>
            </a:endParaRPr>
          </a:p>
          <a:p>
            <a:pPr algn="ctr"/>
            <a:endParaRPr lang="es-MX" b="1" dirty="0"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44624"/>
            <a:ext cx="2036710" cy="756407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461" y="47373"/>
            <a:ext cx="1927303" cy="622909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3052" y="47785"/>
            <a:ext cx="1460162" cy="75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08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Rectángulo"/>
          <p:cNvSpPr>
            <a:spLocks noChangeArrowheads="1"/>
          </p:cNvSpPr>
          <p:nvPr/>
        </p:nvSpPr>
        <p:spPr bwMode="auto">
          <a:xfrm>
            <a:off x="1028700" y="1304826"/>
            <a:ext cx="7091363" cy="10795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FFD9"/>
              </a:gs>
            </a:gsLst>
            <a:lin ang="5400000" scaled="0"/>
          </a:gradFill>
          <a:ln>
            <a:solidFill>
              <a:srgbClr val="F0FDED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kern="0" dirty="0">
              <a:solidFill>
                <a:srgbClr val="000000"/>
              </a:solidFill>
            </a:endParaRPr>
          </a:p>
        </p:txBody>
      </p:sp>
      <p:sp>
        <p:nvSpPr>
          <p:cNvPr id="7" name="1 Rectángulo"/>
          <p:cNvSpPr>
            <a:spLocks noChangeArrowheads="1"/>
          </p:cNvSpPr>
          <p:nvPr/>
        </p:nvSpPr>
        <p:spPr bwMode="auto">
          <a:xfrm>
            <a:off x="323528" y="656754"/>
            <a:ext cx="835333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atin typeface="Georgia" pitchFamily="18" charset="0"/>
                <a:cs typeface="Times New Roman" pitchFamily="18" charset="0"/>
              </a:rPr>
              <a:t>Consultas otorgadas por grupo de edad en los 3 puntos de atención de primer nivel de Chiapas: Móvil, Fija y UMR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683568" y="6331718"/>
            <a:ext cx="6261734" cy="265634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r>
              <a:rPr lang="es-MX" sz="11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Fuente: Registros de Productividad Delegacional.</a:t>
            </a:r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10522"/>
              </p:ext>
            </p:extLst>
          </p:nvPr>
        </p:nvGraphicFramePr>
        <p:xfrm>
          <a:off x="1766069" y="1609016"/>
          <a:ext cx="5616624" cy="467703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8663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663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838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4908">
                <a:tc rowSpan="2"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Grupo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 de edad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Consultas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1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908">
                <a:tc vMerge="1">
                  <a:txBody>
                    <a:bodyPr/>
                    <a:lstStyle/>
                    <a:p>
                      <a:pPr algn="ctr"/>
                      <a:endParaRPr lang="es-MX" sz="1400" b="1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Número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042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&lt; de 1 año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42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1-4 años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42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5-9 años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042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10-14 años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0.3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042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15-19 años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6,261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042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20-24 años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14,429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26.2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042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25-44 años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26,486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48.2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042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45-49 años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6,166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11.2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285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50-59 años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1,139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285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60-64 años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0.3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285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65 y &gt;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5464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TOTAL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55,004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>
                        <a:buNone/>
                      </a:pP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44624"/>
            <a:ext cx="2036710" cy="75640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461" y="47373"/>
            <a:ext cx="1927303" cy="622909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3052" y="47785"/>
            <a:ext cx="1460162" cy="75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859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Rectángulo"/>
          <p:cNvSpPr>
            <a:spLocks noChangeArrowheads="1"/>
          </p:cNvSpPr>
          <p:nvPr/>
        </p:nvSpPr>
        <p:spPr bwMode="auto">
          <a:xfrm>
            <a:off x="1028700" y="1376834"/>
            <a:ext cx="7091363" cy="10795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FFD9"/>
              </a:gs>
            </a:gsLst>
            <a:lin ang="5400000" scaled="0"/>
          </a:gradFill>
          <a:ln>
            <a:solidFill>
              <a:srgbClr val="F0FDED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kern="0" dirty="0">
              <a:solidFill>
                <a:srgbClr val="000000"/>
              </a:solidFill>
            </a:endParaRPr>
          </a:p>
        </p:txBody>
      </p:sp>
      <p:sp>
        <p:nvSpPr>
          <p:cNvPr id="8" name="1 Rectángulo"/>
          <p:cNvSpPr>
            <a:spLocks noChangeArrowheads="1"/>
          </p:cNvSpPr>
          <p:nvPr/>
        </p:nvSpPr>
        <p:spPr bwMode="auto">
          <a:xfrm>
            <a:off x="539552" y="652626"/>
            <a:ext cx="82089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atin typeface="Georgia" pitchFamily="18" charset="0"/>
                <a:cs typeface="Times New Roman" pitchFamily="18" charset="0"/>
              </a:rPr>
              <a:t>Consultas otorgadas por grupo de edad en los 2 </a:t>
            </a:r>
          </a:p>
          <a:p>
            <a:pPr algn="ctr"/>
            <a:r>
              <a:rPr lang="es-MX" sz="2000" b="1" dirty="0">
                <a:latin typeface="Georgia" pitchFamily="18" charset="0"/>
                <a:cs typeface="Times New Roman" pitchFamily="18" charset="0"/>
              </a:rPr>
              <a:t>Hospitales Rurales de Chiapas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83568" y="6259710"/>
            <a:ext cx="6261734" cy="265634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r>
              <a:rPr lang="es-MX" sz="11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Fuente: Registros de Productividad Delegacional.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724261"/>
              </p:ext>
            </p:extLst>
          </p:nvPr>
        </p:nvGraphicFramePr>
        <p:xfrm>
          <a:off x="1766069" y="1556792"/>
          <a:ext cx="5616624" cy="4434224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8663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663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838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2871">
                <a:tc rowSpan="2"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Grupo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 de edad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Consultas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1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2871">
                <a:tc vMerge="1">
                  <a:txBody>
                    <a:bodyPr/>
                    <a:lstStyle/>
                    <a:p>
                      <a:pPr algn="ctr"/>
                      <a:endParaRPr lang="es-MX" sz="1400" b="1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Número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6504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&lt; de 1 año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1-4 años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3272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5-9 años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170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10-14 años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4.4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636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15-19 años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20-24 años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26.5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636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25-44 años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26.2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45-49 años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8.7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5557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50-59 años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5747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60-64 años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5557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65 y &gt;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9149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TOTAL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2,134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>
                        <a:buNone/>
                      </a:pP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44624"/>
            <a:ext cx="2036710" cy="75640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461" y="47373"/>
            <a:ext cx="1927303" cy="622909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3052" y="47785"/>
            <a:ext cx="1460162" cy="75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418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Rectángulo"/>
          <p:cNvSpPr>
            <a:spLocks noChangeArrowheads="1"/>
          </p:cNvSpPr>
          <p:nvPr/>
        </p:nvSpPr>
        <p:spPr bwMode="auto">
          <a:xfrm>
            <a:off x="1002270" y="1664866"/>
            <a:ext cx="7091363" cy="10795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FFD9"/>
              </a:gs>
            </a:gsLst>
            <a:lin ang="5400000" scaled="0"/>
          </a:gradFill>
          <a:ln>
            <a:solidFill>
              <a:srgbClr val="F0FDED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7" tIns="45713" rIns="91427" bIns="4571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kern="0" dirty="0">
              <a:solidFill>
                <a:srgbClr val="00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626" y="5899670"/>
            <a:ext cx="5757678" cy="265634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r>
              <a:rPr lang="es-MX" sz="11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Fuente: Registros de Productividad Delegacional.</a:t>
            </a:r>
          </a:p>
        </p:txBody>
      </p:sp>
      <p:sp>
        <p:nvSpPr>
          <p:cNvPr id="10" name="1 Rectángulo"/>
          <p:cNvSpPr>
            <a:spLocks noChangeArrowheads="1"/>
          </p:cNvSpPr>
          <p:nvPr/>
        </p:nvSpPr>
        <p:spPr bwMode="auto">
          <a:xfrm>
            <a:off x="-26430" y="761536"/>
            <a:ext cx="9144000" cy="92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ctr"/>
            <a:r>
              <a:rPr lang="es-MX" b="1" dirty="0">
                <a:latin typeface="Georgia" pitchFamily="18" charset="0"/>
                <a:cs typeface="Times New Roman" pitchFamily="18" charset="0"/>
              </a:rPr>
              <a:t>Total de detecciones y pláticas preventivas y de consejería </a:t>
            </a:r>
          </a:p>
          <a:p>
            <a:pPr algn="ctr"/>
            <a:r>
              <a:rPr lang="es-MX" b="1" dirty="0">
                <a:latin typeface="Georgia" pitchFamily="18" charset="0"/>
                <a:cs typeface="Times New Roman" pitchFamily="18" charset="0"/>
              </a:rPr>
              <a:t>realizadas en todos los puntos de atención en Chiapas </a:t>
            </a:r>
          </a:p>
          <a:p>
            <a:pPr algn="ctr"/>
            <a:r>
              <a:rPr lang="es-MX" sz="1600" b="1" i="1" dirty="0">
                <a:latin typeface="Georgia" pitchFamily="18" charset="0"/>
                <a:cs typeface="Times New Roman" pitchFamily="18" charset="0"/>
              </a:rPr>
              <a:t>Del 20 de junio 2013 al 31 de agosto de 2016</a:t>
            </a:r>
            <a:endParaRPr lang="es-MX" sz="1600" dirty="0">
              <a:latin typeface="Georgia" pitchFamily="18" charset="0"/>
              <a:cs typeface="±¸"/>
            </a:endParaRPr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99556"/>
              </p:ext>
            </p:extLst>
          </p:nvPr>
        </p:nvGraphicFramePr>
        <p:xfrm>
          <a:off x="1620312" y="1867222"/>
          <a:ext cx="5476000" cy="372859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56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7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2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marL="0" indent="0" algn="ctr" defTabSz="914400">
                        <a:buNone/>
                      </a:pP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PUNTO DE ATENCIÓN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FF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Detección de Hipertensión Arterial</a:t>
                      </a:r>
                      <a:endParaRPr lang="es-MX" sz="200" b="1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FF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Detección de Diabetes</a:t>
                      </a:r>
                      <a:endParaRPr lang="es-MX" sz="200" b="1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FF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9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Platicas Preventivas y Consejería </a:t>
                      </a:r>
                      <a:endParaRPr kumimoji="0" lang="es-MX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ucida Sans Unicode" pitchFamily="34" charset="0"/>
                        <a:ea typeface="+mn-ea"/>
                        <a:cs typeface="Lucida Sans Unicode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FFB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3955"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Unidad Fija de Arriaga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19,999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4,788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584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2501"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Unidad Móvil de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Pakalná</a:t>
                      </a:r>
                      <a:endParaRPr lang="es-MX" sz="12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ea typeface="+mn-ea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23,577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4,715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175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9438"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UMR Revolución Mexicana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3,757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1,284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502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3928"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000" b="1" i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                                          Subtotal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EEE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47,333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EE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10,787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EE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1,261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EEE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7410"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HR Benemérito de las Américas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1,000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656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165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7986"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HR Motozintla  de Mendoza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523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301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0289">
                <a:tc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                                          Subtotal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EEE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1,523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EEE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957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EEE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235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EEE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1091"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                            TOTAL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FF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48,856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FFB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11,744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FFB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b">
                        <a:buNone/>
                      </a:pPr>
                      <a:r>
                        <a:rPr lang="es-MX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1,496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FFB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44624"/>
            <a:ext cx="2036710" cy="75640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461" y="47373"/>
            <a:ext cx="1927303" cy="622909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3052" y="47785"/>
            <a:ext cx="1460162" cy="75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904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Rectángulo"/>
          <p:cNvSpPr>
            <a:spLocks noChangeArrowheads="1"/>
          </p:cNvSpPr>
          <p:nvPr/>
        </p:nvSpPr>
        <p:spPr bwMode="auto">
          <a:xfrm>
            <a:off x="1028700" y="1304826"/>
            <a:ext cx="7091363" cy="10795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FFD9"/>
              </a:gs>
            </a:gsLst>
            <a:lin ang="5400000" scaled="0"/>
          </a:gradFill>
          <a:ln>
            <a:solidFill>
              <a:srgbClr val="F0FDED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kern="0" dirty="0">
              <a:solidFill>
                <a:srgbClr val="000000"/>
              </a:solidFill>
            </a:endParaRPr>
          </a:p>
        </p:txBody>
      </p:sp>
      <p:sp>
        <p:nvSpPr>
          <p:cNvPr id="18435" name="1 Rectángulo"/>
          <p:cNvSpPr>
            <a:spLocks noChangeArrowheads="1"/>
          </p:cNvSpPr>
          <p:nvPr/>
        </p:nvSpPr>
        <p:spPr bwMode="auto">
          <a:xfrm>
            <a:off x="289905" y="901554"/>
            <a:ext cx="85689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 smtClean="0">
                <a:latin typeface="Georgia" pitchFamily="18" charset="0"/>
                <a:cs typeface="Times New Roman" pitchFamily="18" charset="0"/>
              </a:rPr>
              <a:t>Iniciativa de atención a la salud de los Migrantes</a:t>
            </a:r>
            <a:endParaRPr lang="es-MX" sz="2000" b="1" dirty="0">
              <a:latin typeface="Georgia" pitchFamily="18" charset="0"/>
              <a:cs typeface="Times New Roman" pitchFamily="18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775962874"/>
              </p:ext>
            </p:extLst>
          </p:nvPr>
        </p:nvGraphicFramePr>
        <p:xfrm>
          <a:off x="3887145" y="4005064"/>
          <a:ext cx="1216005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44624"/>
            <a:ext cx="2036710" cy="75640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461" y="47373"/>
            <a:ext cx="1927303" cy="62290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3052" y="47785"/>
            <a:ext cx="1460162" cy="75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474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CuadroTexto"/>
          <p:cNvSpPr txBox="1">
            <a:spLocks noChangeArrowheads="1"/>
          </p:cNvSpPr>
          <p:nvPr/>
        </p:nvSpPr>
        <p:spPr bwMode="auto">
          <a:xfrm>
            <a:off x="247752" y="1555045"/>
            <a:ext cx="856895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lvl="1" algn="just">
              <a:lnSpc>
                <a:spcPts val="1500"/>
              </a:lnSpc>
            </a:pPr>
            <a:r>
              <a:rPr lang="es-ES" sz="1500" dirty="0">
                <a:latin typeface="Lucida Sans Unicode" pitchFamily="34" charset="0"/>
                <a:cs typeface="Lucida Sans Unicode" pitchFamily="34" charset="0"/>
              </a:rPr>
              <a:t>El presente documento muestra los resultados obtenidos a 38 meses de operación de esta estrategia en Chiapas (20 junio 2013- 31 agosto 2016).</a:t>
            </a:r>
          </a:p>
          <a:p>
            <a:pPr marL="179388" lvl="1" algn="just">
              <a:lnSpc>
                <a:spcPts val="1500"/>
              </a:lnSpc>
            </a:pPr>
            <a:endParaRPr lang="es-ES" sz="700" dirty="0">
              <a:latin typeface="Lucida Sans Unicode" pitchFamily="34" charset="0"/>
              <a:cs typeface="Lucida Sans Unicode" pitchFamily="34" charset="0"/>
            </a:endParaRPr>
          </a:p>
          <a:p>
            <a:pPr marL="179388" lvl="1" algn="just">
              <a:lnSpc>
                <a:spcPts val="1500"/>
              </a:lnSpc>
            </a:pPr>
            <a:r>
              <a:rPr lang="es-ES" sz="1500" dirty="0">
                <a:latin typeface="Lucida Sans Unicode" pitchFamily="34" charset="0"/>
                <a:cs typeface="Lucida Sans Unicode" pitchFamily="34" charset="0"/>
              </a:rPr>
              <a:t>La atención a migrantes en Arriaga, Chiapas, se realiza en un consultorio dentro del Albergue “Hogar de la Misericordia” y continúa en operación la Unidad Móvil en </a:t>
            </a:r>
            <a:r>
              <a:rPr lang="es-ES" sz="1500" dirty="0" err="1">
                <a:latin typeface="Lucida Sans Unicode" pitchFamily="34" charset="0"/>
                <a:cs typeface="Lucida Sans Unicode" pitchFamily="34" charset="0"/>
              </a:rPr>
              <a:t>Pakalná</a:t>
            </a:r>
            <a:r>
              <a:rPr lang="es-ES" sz="1500" dirty="0">
                <a:latin typeface="Lucida Sans Unicode" pitchFamily="34" charset="0"/>
                <a:cs typeface="Lucida Sans Unicode" pitchFamily="34" charset="0"/>
              </a:rPr>
              <a:t>. A finales del 2013, se incorporó como punto de atención la UMR Revolución Mexicana, </a:t>
            </a:r>
            <a:r>
              <a:rPr lang="es-MX" sz="1500" dirty="0" err="1">
                <a:latin typeface="Lucida Sans Unicode" pitchFamily="34" charset="0"/>
                <a:cs typeface="Lucida Sans Unicode" pitchFamily="34" charset="0"/>
              </a:rPr>
              <a:t>Villacorzo</a:t>
            </a:r>
            <a:r>
              <a:rPr lang="es-MX" sz="1500" dirty="0">
                <a:latin typeface="Lucida Sans Unicode" pitchFamily="34" charset="0"/>
                <a:cs typeface="Lucida Sans Unicode" pitchFamily="34" charset="0"/>
              </a:rPr>
              <a:t>, Chiapas, constituyendo un paso eventual de migrantes por la presa La Angostura. </a:t>
            </a:r>
            <a:r>
              <a:rPr lang="es-ES" sz="1500" dirty="0">
                <a:latin typeface="Lucida Sans Unicode" pitchFamily="34" charset="0"/>
                <a:cs typeface="Lucida Sans Unicode" pitchFamily="34" charset="0"/>
              </a:rPr>
              <a:t>En estos 3 sitios, la demanda de atención se ha resuelto en el 100%, sin haberse requerido el envío de pacientes a otro nivel.</a:t>
            </a:r>
          </a:p>
          <a:p>
            <a:pPr marL="179388" lvl="1" algn="just">
              <a:lnSpc>
                <a:spcPts val="1500"/>
              </a:lnSpc>
            </a:pPr>
            <a:endParaRPr lang="es-ES" sz="700" dirty="0">
              <a:latin typeface="Lucida Sans Unicode" pitchFamily="34" charset="0"/>
              <a:cs typeface="Lucida Sans Unicode" pitchFamily="34" charset="0"/>
            </a:endParaRPr>
          </a:p>
          <a:p>
            <a:pPr marL="179388" lvl="1" algn="just">
              <a:lnSpc>
                <a:spcPts val="1500"/>
              </a:lnSpc>
            </a:pPr>
            <a:r>
              <a:rPr lang="es-ES" sz="1500" dirty="0">
                <a:latin typeface="Lucida Sans Unicode" pitchFamily="34" charset="0"/>
                <a:cs typeface="Lucida Sans Unicode" pitchFamily="34" charset="0"/>
              </a:rPr>
              <a:t>En Chiapas, también se incluye la productividad de migrantes que solicitaron atención a partir de mayo del 2014 en los HR de Benemérito de las Américas y </a:t>
            </a:r>
            <a:r>
              <a:rPr lang="es-ES" sz="1500" dirty="0" err="1">
                <a:latin typeface="Lucida Sans Unicode" pitchFamily="34" charset="0"/>
                <a:cs typeface="Lucida Sans Unicode" pitchFamily="34" charset="0"/>
              </a:rPr>
              <a:t>Motozintla</a:t>
            </a:r>
            <a:r>
              <a:rPr lang="es-ES" sz="1500" dirty="0"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pPr marL="179388" lvl="1" algn="just">
              <a:lnSpc>
                <a:spcPts val="1500"/>
              </a:lnSpc>
            </a:pPr>
            <a:endParaRPr lang="es-ES" sz="1500" dirty="0">
              <a:latin typeface="Lucida Sans Unicode" pitchFamily="34" charset="0"/>
              <a:cs typeface="Lucida Sans Unicode" pitchFamily="34" charset="0"/>
            </a:endParaRPr>
          </a:p>
          <a:p>
            <a:pPr marL="179388" lvl="1" algn="just">
              <a:lnSpc>
                <a:spcPts val="1500"/>
              </a:lnSpc>
            </a:pPr>
            <a:r>
              <a:rPr lang="es-ES" sz="1500" dirty="0">
                <a:latin typeface="Lucida Sans Unicode" pitchFamily="34" charset="0"/>
                <a:cs typeface="Lucida Sans Unicode" pitchFamily="34" charset="0"/>
              </a:rPr>
              <a:t>La segunda parte del documento incluye la productividad de los puntos de atención a migrantes instalados en el último trimestre del 2014 en las Delegaciones de Oaxaca; Tamaulipas y Baja California.</a:t>
            </a:r>
          </a:p>
        </p:txBody>
      </p:sp>
      <p:sp>
        <p:nvSpPr>
          <p:cNvPr id="4" name="1 Rectángulo"/>
          <p:cNvSpPr>
            <a:spLocks noChangeArrowheads="1"/>
          </p:cNvSpPr>
          <p:nvPr/>
        </p:nvSpPr>
        <p:spPr bwMode="auto">
          <a:xfrm>
            <a:off x="1028700" y="1196752"/>
            <a:ext cx="7091363" cy="10795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FFD9"/>
              </a:gs>
            </a:gsLst>
            <a:lin ang="5400000" scaled="0"/>
          </a:gradFill>
          <a:ln>
            <a:solidFill>
              <a:srgbClr val="F0FDED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kern="0" dirty="0">
              <a:solidFill>
                <a:srgbClr val="000000"/>
              </a:solidFill>
            </a:endParaRPr>
          </a:p>
        </p:txBody>
      </p:sp>
      <p:sp>
        <p:nvSpPr>
          <p:cNvPr id="18435" name="1 Rectángulo"/>
          <p:cNvSpPr>
            <a:spLocks noChangeArrowheads="1"/>
          </p:cNvSpPr>
          <p:nvPr/>
        </p:nvSpPr>
        <p:spPr bwMode="auto">
          <a:xfrm>
            <a:off x="3361055" y="764704"/>
            <a:ext cx="2376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400" b="1" dirty="0">
                <a:latin typeface="Georgia" pitchFamily="18" charset="0"/>
                <a:cs typeface="Times New Roman" pitchFamily="18" charset="0"/>
              </a:rPr>
              <a:t>Introducción </a:t>
            </a:r>
            <a:endParaRPr lang="es-ES" sz="2400" b="1" dirty="0"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30575" y="4519667"/>
            <a:ext cx="3113633" cy="21110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496" y="4519668"/>
            <a:ext cx="3389137" cy="20808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4014" y="4519668"/>
            <a:ext cx="2814794" cy="2111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Rectángulo"/>
          <p:cNvSpPr/>
          <p:nvPr/>
        </p:nvSpPr>
        <p:spPr>
          <a:xfrm>
            <a:off x="827584" y="6525344"/>
            <a:ext cx="172819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00" b="1" dirty="0">
                <a:latin typeface="Lucida Sans Unicode" pitchFamily="34" charset="0"/>
                <a:cs typeface="Lucida Sans Unicode" pitchFamily="34" charset="0"/>
              </a:rPr>
              <a:t>Unidad Fija de Arriaga </a:t>
            </a:r>
            <a:endParaRPr lang="es-MX" sz="1000" b="1" dirty="0"/>
          </a:p>
        </p:txBody>
      </p:sp>
      <p:sp>
        <p:nvSpPr>
          <p:cNvPr id="11" name="10 Rectángulo"/>
          <p:cNvSpPr/>
          <p:nvPr/>
        </p:nvSpPr>
        <p:spPr>
          <a:xfrm>
            <a:off x="6804248" y="6525344"/>
            <a:ext cx="19442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00" b="1" dirty="0">
                <a:latin typeface="Lucida Sans Unicode" pitchFamily="34" charset="0"/>
                <a:cs typeface="Lucida Sans Unicode" pitchFamily="34" charset="0"/>
              </a:rPr>
              <a:t>UMR Revolución Mexicana</a:t>
            </a:r>
            <a:endParaRPr lang="es-MX" sz="1000" b="1" dirty="0"/>
          </a:p>
        </p:txBody>
      </p:sp>
      <p:sp>
        <p:nvSpPr>
          <p:cNvPr id="12" name="11 Rectángulo"/>
          <p:cNvSpPr/>
          <p:nvPr/>
        </p:nvSpPr>
        <p:spPr>
          <a:xfrm>
            <a:off x="4067944" y="6525344"/>
            <a:ext cx="1800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00" b="1" dirty="0">
                <a:latin typeface="Lucida Sans Unicode" pitchFamily="34" charset="0"/>
                <a:cs typeface="Lucida Sans Unicode" pitchFamily="34" charset="0"/>
              </a:rPr>
              <a:t>Unidad Móvil de </a:t>
            </a:r>
            <a:r>
              <a:rPr lang="es-ES" sz="1000" b="1" dirty="0" err="1">
                <a:latin typeface="Lucida Sans Unicode" pitchFamily="34" charset="0"/>
                <a:cs typeface="Lucida Sans Unicode" pitchFamily="34" charset="0"/>
              </a:rPr>
              <a:t>Pakalná</a:t>
            </a:r>
            <a:endParaRPr lang="es-MX" sz="1000" b="1" dirty="0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44624"/>
            <a:ext cx="2036710" cy="756407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461" y="47373"/>
            <a:ext cx="1927303" cy="622909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3052" y="47785"/>
            <a:ext cx="1460162" cy="75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406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1 Rectángulo"/>
          <p:cNvSpPr>
            <a:spLocks noChangeArrowheads="1"/>
          </p:cNvSpPr>
          <p:nvPr/>
        </p:nvSpPr>
        <p:spPr bwMode="auto">
          <a:xfrm>
            <a:off x="1019484" y="800770"/>
            <a:ext cx="7091363" cy="10795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FFD9"/>
              </a:gs>
            </a:gsLst>
            <a:lin ang="5400000" scaled="0"/>
          </a:gradFill>
          <a:ln>
            <a:solidFill>
              <a:srgbClr val="F0FDED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7" tIns="45713" rIns="91427" bIns="4571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kern="0" dirty="0">
              <a:solidFill>
                <a:srgbClr val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561763" y="848906"/>
            <a:ext cx="75467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Puntos de la iniciativa para la Atención </a:t>
            </a:r>
          </a:p>
          <a:p>
            <a:pPr algn="r"/>
            <a:r>
              <a:rPr lang="es-MX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 la Salud de los Migrantes en la</a:t>
            </a:r>
          </a:p>
          <a:p>
            <a:pPr algn="r"/>
            <a:r>
              <a:rPr lang="es-MX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República Mexicana</a:t>
            </a:r>
            <a:endParaRPr lang="es-MX" sz="2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7673" name="27672 Grupo"/>
          <p:cNvGrpSpPr/>
          <p:nvPr/>
        </p:nvGrpSpPr>
        <p:grpSpPr>
          <a:xfrm>
            <a:off x="467544" y="908720"/>
            <a:ext cx="8051087" cy="5544616"/>
            <a:chOff x="4605338" y="3859213"/>
            <a:chExt cx="3249613" cy="2122487"/>
          </a:xfrm>
          <a:effectLst>
            <a:outerShdw blurRad="76200" dist="76200" dir="5400000" algn="ctr" rotWithShape="0">
              <a:schemeClr val="bg1">
                <a:lumMod val="65000"/>
              </a:schemeClr>
            </a:outerShdw>
          </a:effectLst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824413" y="4397375"/>
              <a:ext cx="596900" cy="609600"/>
            </a:xfrm>
            <a:custGeom>
              <a:avLst/>
              <a:gdLst>
                <a:gd name="T0" fmla="*/ 8 w 376"/>
                <a:gd name="T1" fmla="*/ 15 h 384"/>
                <a:gd name="T2" fmla="*/ 18 w 376"/>
                <a:gd name="T3" fmla="*/ 12 h 384"/>
                <a:gd name="T4" fmla="*/ 47 w 376"/>
                <a:gd name="T5" fmla="*/ 9 h 384"/>
                <a:gd name="T6" fmla="*/ 58 w 376"/>
                <a:gd name="T7" fmla="*/ 0 h 384"/>
                <a:gd name="T8" fmla="*/ 81 w 376"/>
                <a:gd name="T9" fmla="*/ 7 h 384"/>
                <a:gd name="T10" fmla="*/ 158 w 376"/>
                <a:gd name="T11" fmla="*/ 7 h 384"/>
                <a:gd name="T12" fmla="*/ 181 w 376"/>
                <a:gd name="T13" fmla="*/ 44 h 384"/>
                <a:gd name="T14" fmla="*/ 189 w 376"/>
                <a:gd name="T15" fmla="*/ 59 h 384"/>
                <a:gd name="T16" fmla="*/ 202 w 376"/>
                <a:gd name="T17" fmla="*/ 79 h 384"/>
                <a:gd name="T18" fmla="*/ 213 w 376"/>
                <a:gd name="T19" fmla="*/ 85 h 384"/>
                <a:gd name="T20" fmla="*/ 236 w 376"/>
                <a:gd name="T21" fmla="*/ 118 h 384"/>
                <a:gd name="T22" fmla="*/ 240 w 376"/>
                <a:gd name="T23" fmla="*/ 126 h 384"/>
                <a:gd name="T24" fmla="*/ 246 w 376"/>
                <a:gd name="T25" fmla="*/ 142 h 384"/>
                <a:gd name="T26" fmla="*/ 249 w 376"/>
                <a:gd name="T27" fmla="*/ 164 h 384"/>
                <a:gd name="T28" fmla="*/ 268 w 376"/>
                <a:gd name="T29" fmla="*/ 191 h 384"/>
                <a:gd name="T30" fmla="*/ 270 w 376"/>
                <a:gd name="T31" fmla="*/ 213 h 384"/>
                <a:gd name="T32" fmla="*/ 290 w 376"/>
                <a:gd name="T33" fmla="*/ 239 h 384"/>
                <a:gd name="T34" fmla="*/ 287 w 376"/>
                <a:gd name="T35" fmla="*/ 266 h 384"/>
                <a:gd name="T36" fmla="*/ 294 w 376"/>
                <a:gd name="T37" fmla="*/ 284 h 384"/>
                <a:gd name="T38" fmla="*/ 316 w 376"/>
                <a:gd name="T39" fmla="*/ 279 h 384"/>
                <a:gd name="T40" fmla="*/ 324 w 376"/>
                <a:gd name="T41" fmla="*/ 277 h 384"/>
                <a:gd name="T42" fmla="*/ 338 w 376"/>
                <a:gd name="T43" fmla="*/ 287 h 384"/>
                <a:gd name="T44" fmla="*/ 353 w 376"/>
                <a:gd name="T45" fmla="*/ 311 h 384"/>
                <a:gd name="T46" fmla="*/ 357 w 376"/>
                <a:gd name="T47" fmla="*/ 319 h 384"/>
                <a:gd name="T48" fmla="*/ 364 w 376"/>
                <a:gd name="T49" fmla="*/ 331 h 384"/>
                <a:gd name="T50" fmla="*/ 375 w 376"/>
                <a:gd name="T51" fmla="*/ 336 h 384"/>
                <a:gd name="T52" fmla="*/ 376 w 376"/>
                <a:gd name="T53" fmla="*/ 353 h 384"/>
                <a:gd name="T54" fmla="*/ 366 w 376"/>
                <a:gd name="T55" fmla="*/ 370 h 384"/>
                <a:gd name="T56" fmla="*/ 345 w 376"/>
                <a:gd name="T57" fmla="*/ 381 h 384"/>
                <a:gd name="T58" fmla="*/ 336 w 376"/>
                <a:gd name="T59" fmla="*/ 382 h 384"/>
                <a:gd name="T60" fmla="*/ 327 w 376"/>
                <a:gd name="T61" fmla="*/ 364 h 384"/>
                <a:gd name="T62" fmla="*/ 326 w 376"/>
                <a:gd name="T63" fmla="*/ 356 h 384"/>
                <a:gd name="T64" fmla="*/ 317 w 376"/>
                <a:gd name="T65" fmla="*/ 340 h 384"/>
                <a:gd name="T66" fmla="*/ 296 w 376"/>
                <a:gd name="T67" fmla="*/ 326 h 384"/>
                <a:gd name="T68" fmla="*/ 276 w 376"/>
                <a:gd name="T69" fmla="*/ 304 h 384"/>
                <a:gd name="T70" fmla="*/ 252 w 376"/>
                <a:gd name="T71" fmla="*/ 284 h 384"/>
                <a:gd name="T72" fmla="*/ 211 w 376"/>
                <a:gd name="T73" fmla="*/ 265 h 384"/>
                <a:gd name="T74" fmla="*/ 194 w 376"/>
                <a:gd name="T75" fmla="*/ 250 h 384"/>
                <a:gd name="T76" fmla="*/ 189 w 376"/>
                <a:gd name="T77" fmla="*/ 236 h 384"/>
                <a:gd name="T78" fmla="*/ 195 w 376"/>
                <a:gd name="T79" fmla="*/ 198 h 384"/>
                <a:gd name="T80" fmla="*/ 195 w 376"/>
                <a:gd name="T81" fmla="*/ 186 h 384"/>
                <a:gd name="T82" fmla="*/ 185 w 376"/>
                <a:gd name="T83" fmla="*/ 147 h 384"/>
                <a:gd name="T84" fmla="*/ 167 w 376"/>
                <a:gd name="T85" fmla="*/ 134 h 384"/>
                <a:gd name="T86" fmla="*/ 159 w 376"/>
                <a:gd name="T87" fmla="*/ 128 h 384"/>
                <a:gd name="T88" fmla="*/ 147 w 376"/>
                <a:gd name="T89" fmla="*/ 124 h 384"/>
                <a:gd name="T90" fmla="*/ 147 w 376"/>
                <a:gd name="T91" fmla="*/ 118 h 384"/>
                <a:gd name="T92" fmla="*/ 134 w 376"/>
                <a:gd name="T93" fmla="*/ 109 h 384"/>
                <a:gd name="T94" fmla="*/ 113 w 376"/>
                <a:gd name="T95" fmla="*/ 90 h 384"/>
                <a:gd name="T96" fmla="*/ 91 w 376"/>
                <a:gd name="T97" fmla="*/ 94 h 384"/>
                <a:gd name="T98" fmla="*/ 81 w 376"/>
                <a:gd name="T99" fmla="*/ 80 h 384"/>
                <a:gd name="T100" fmla="*/ 56 w 376"/>
                <a:gd name="T101" fmla="*/ 63 h 384"/>
                <a:gd name="T102" fmla="*/ 39 w 376"/>
                <a:gd name="T103" fmla="*/ 60 h 384"/>
                <a:gd name="T104" fmla="*/ 34 w 376"/>
                <a:gd name="T105" fmla="*/ 41 h 384"/>
                <a:gd name="T106" fmla="*/ 13 w 376"/>
                <a:gd name="T107" fmla="*/ 27 h 384"/>
                <a:gd name="T108" fmla="*/ 7 w 376"/>
                <a:gd name="T109" fmla="*/ 2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76" h="384">
                  <a:moveTo>
                    <a:pt x="0" y="15"/>
                  </a:moveTo>
                  <a:lnTo>
                    <a:pt x="4" y="15"/>
                  </a:lnTo>
                  <a:lnTo>
                    <a:pt x="8" y="15"/>
                  </a:lnTo>
                  <a:lnTo>
                    <a:pt x="13" y="13"/>
                  </a:lnTo>
                  <a:lnTo>
                    <a:pt x="14" y="13"/>
                  </a:lnTo>
                  <a:lnTo>
                    <a:pt x="18" y="12"/>
                  </a:lnTo>
                  <a:lnTo>
                    <a:pt x="23" y="14"/>
                  </a:lnTo>
                  <a:lnTo>
                    <a:pt x="38" y="13"/>
                  </a:lnTo>
                  <a:lnTo>
                    <a:pt x="47" y="9"/>
                  </a:lnTo>
                  <a:lnTo>
                    <a:pt x="50" y="7"/>
                  </a:lnTo>
                  <a:lnTo>
                    <a:pt x="50" y="4"/>
                  </a:lnTo>
                  <a:lnTo>
                    <a:pt x="58" y="0"/>
                  </a:lnTo>
                  <a:lnTo>
                    <a:pt x="61" y="1"/>
                  </a:lnTo>
                  <a:lnTo>
                    <a:pt x="64" y="5"/>
                  </a:lnTo>
                  <a:lnTo>
                    <a:pt x="81" y="7"/>
                  </a:lnTo>
                  <a:lnTo>
                    <a:pt x="131" y="7"/>
                  </a:lnTo>
                  <a:lnTo>
                    <a:pt x="152" y="6"/>
                  </a:lnTo>
                  <a:lnTo>
                    <a:pt x="158" y="7"/>
                  </a:lnTo>
                  <a:lnTo>
                    <a:pt x="168" y="18"/>
                  </a:lnTo>
                  <a:lnTo>
                    <a:pt x="172" y="29"/>
                  </a:lnTo>
                  <a:lnTo>
                    <a:pt x="181" y="44"/>
                  </a:lnTo>
                  <a:lnTo>
                    <a:pt x="181" y="48"/>
                  </a:lnTo>
                  <a:lnTo>
                    <a:pt x="186" y="59"/>
                  </a:lnTo>
                  <a:lnTo>
                    <a:pt x="189" y="59"/>
                  </a:lnTo>
                  <a:lnTo>
                    <a:pt x="189" y="63"/>
                  </a:lnTo>
                  <a:lnTo>
                    <a:pt x="204" y="72"/>
                  </a:lnTo>
                  <a:lnTo>
                    <a:pt x="202" y="79"/>
                  </a:lnTo>
                  <a:lnTo>
                    <a:pt x="206" y="88"/>
                  </a:lnTo>
                  <a:lnTo>
                    <a:pt x="211" y="87"/>
                  </a:lnTo>
                  <a:lnTo>
                    <a:pt x="213" y="85"/>
                  </a:lnTo>
                  <a:lnTo>
                    <a:pt x="229" y="97"/>
                  </a:lnTo>
                  <a:lnTo>
                    <a:pt x="230" y="105"/>
                  </a:lnTo>
                  <a:lnTo>
                    <a:pt x="236" y="118"/>
                  </a:lnTo>
                  <a:lnTo>
                    <a:pt x="239" y="116"/>
                  </a:lnTo>
                  <a:lnTo>
                    <a:pt x="240" y="118"/>
                  </a:lnTo>
                  <a:lnTo>
                    <a:pt x="240" y="126"/>
                  </a:lnTo>
                  <a:lnTo>
                    <a:pt x="242" y="131"/>
                  </a:lnTo>
                  <a:lnTo>
                    <a:pt x="244" y="142"/>
                  </a:lnTo>
                  <a:lnTo>
                    <a:pt x="246" y="142"/>
                  </a:lnTo>
                  <a:lnTo>
                    <a:pt x="247" y="149"/>
                  </a:lnTo>
                  <a:lnTo>
                    <a:pt x="246" y="160"/>
                  </a:lnTo>
                  <a:lnTo>
                    <a:pt x="249" y="164"/>
                  </a:lnTo>
                  <a:lnTo>
                    <a:pt x="248" y="165"/>
                  </a:lnTo>
                  <a:lnTo>
                    <a:pt x="259" y="186"/>
                  </a:lnTo>
                  <a:lnTo>
                    <a:pt x="268" y="191"/>
                  </a:lnTo>
                  <a:lnTo>
                    <a:pt x="268" y="196"/>
                  </a:lnTo>
                  <a:lnTo>
                    <a:pt x="270" y="199"/>
                  </a:lnTo>
                  <a:lnTo>
                    <a:pt x="270" y="213"/>
                  </a:lnTo>
                  <a:lnTo>
                    <a:pt x="276" y="219"/>
                  </a:lnTo>
                  <a:lnTo>
                    <a:pt x="283" y="224"/>
                  </a:lnTo>
                  <a:lnTo>
                    <a:pt x="290" y="239"/>
                  </a:lnTo>
                  <a:lnTo>
                    <a:pt x="291" y="246"/>
                  </a:lnTo>
                  <a:lnTo>
                    <a:pt x="286" y="255"/>
                  </a:lnTo>
                  <a:lnTo>
                    <a:pt x="287" y="266"/>
                  </a:lnTo>
                  <a:lnTo>
                    <a:pt x="290" y="271"/>
                  </a:lnTo>
                  <a:lnTo>
                    <a:pt x="290" y="276"/>
                  </a:lnTo>
                  <a:lnTo>
                    <a:pt x="294" y="284"/>
                  </a:lnTo>
                  <a:lnTo>
                    <a:pt x="305" y="287"/>
                  </a:lnTo>
                  <a:lnTo>
                    <a:pt x="313" y="285"/>
                  </a:lnTo>
                  <a:lnTo>
                    <a:pt x="316" y="279"/>
                  </a:lnTo>
                  <a:lnTo>
                    <a:pt x="318" y="275"/>
                  </a:lnTo>
                  <a:lnTo>
                    <a:pt x="324" y="275"/>
                  </a:lnTo>
                  <a:lnTo>
                    <a:pt x="324" y="277"/>
                  </a:lnTo>
                  <a:lnTo>
                    <a:pt x="328" y="277"/>
                  </a:lnTo>
                  <a:lnTo>
                    <a:pt x="331" y="286"/>
                  </a:lnTo>
                  <a:lnTo>
                    <a:pt x="338" y="287"/>
                  </a:lnTo>
                  <a:lnTo>
                    <a:pt x="341" y="298"/>
                  </a:lnTo>
                  <a:lnTo>
                    <a:pt x="349" y="298"/>
                  </a:lnTo>
                  <a:lnTo>
                    <a:pt x="353" y="311"/>
                  </a:lnTo>
                  <a:lnTo>
                    <a:pt x="356" y="314"/>
                  </a:lnTo>
                  <a:lnTo>
                    <a:pt x="357" y="316"/>
                  </a:lnTo>
                  <a:lnTo>
                    <a:pt x="357" y="319"/>
                  </a:lnTo>
                  <a:lnTo>
                    <a:pt x="356" y="324"/>
                  </a:lnTo>
                  <a:lnTo>
                    <a:pt x="358" y="325"/>
                  </a:lnTo>
                  <a:lnTo>
                    <a:pt x="364" y="331"/>
                  </a:lnTo>
                  <a:lnTo>
                    <a:pt x="368" y="331"/>
                  </a:lnTo>
                  <a:lnTo>
                    <a:pt x="370" y="334"/>
                  </a:lnTo>
                  <a:lnTo>
                    <a:pt x="375" y="336"/>
                  </a:lnTo>
                  <a:lnTo>
                    <a:pt x="375" y="342"/>
                  </a:lnTo>
                  <a:lnTo>
                    <a:pt x="376" y="346"/>
                  </a:lnTo>
                  <a:lnTo>
                    <a:pt x="376" y="353"/>
                  </a:lnTo>
                  <a:lnTo>
                    <a:pt x="373" y="362"/>
                  </a:lnTo>
                  <a:lnTo>
                    <a:pt x="369" y="367"/>
                  </a:lnTo>
                  <a:lnTo>
                    <a:pt x="366" y="370"/>
                  </a:lnTo>
                  <a:lnTo>
                    <a:pt x="358" y="373"/>
                  </a:lnTo>
                  <a:lnTo>
                    <a:pt x="349" y="381"/>
                  </a:lnTo>
                  <a:lnTo>
                    <a:pt x="345" y="381"/>
                  </a:lnTo>
                  <a:lnTo>
                    <a:pt x="345" y="382"/>
                  </a:lnTo>
                  <a:lnTo>
                    <a:pt x="341" y="384"/>
                  </a:lnTo>
                  <a:lnTo>
                    <a:pt x="336" y="382"/>
                  </a:lnTo>
                  <a:lnTo>
                    <a:pt x="329" y="372"/>
                  </a:lnTo>
                  <a:lnTo>
                    <a:pt x="329" y="369"/>
                  </a:lnTo>
                  <a:lnTo>
                    <a:pt x="327" y="364"/>
                  </a:lnTo>
                  <a:lnTo>
                    <a:pt x="327" y="362"/>
                  </a:lnTo>
                  <a:lnTo>
                    <a:pt x="326" y="358"/>
                  </a:lnTo>
                  <a:lnTo>
                    <a:pt x="326" y="356"/>
                  </a:lnTo>
                  <a:lnTo>
                    <a:pt x="325" y="355"/>
                  </a:lnTo>
                  <a:lnTo>
                    <a:pt x="322" y="349"/>
                  </a:lnTo>
                  <a:lnTo>
                    <a:pt x="317" y="340"/>
                  </a:lnTo>
                  <a:lnTo>
                    <a:pt x="311" y="330"/>
                  </a:lnTo>
                  <a:lnTo>
                    <a:pt x="300" y="326"/>
                  </a:lnTo>
                  <a:lnTo>
                    <a:pt x="296" y="326"/>
                  </a:lnTo>
                  <a:lnTo>
                    <a:pt x="284" y="312"/>
                  </a:lnTo>
                  <a:lnTo>
                    <a:pt x="284" y="308"/>
                  </a:lnTo>
                  <a:lnTo>
                    <a:pt x="276" y="304"/>
                  </a:lnTo>
                  <a:lnTo>
                    <a:pt x="255" y="286"/>
                  </a:lnTo>
                  <a:lnTo>
                    <a:pt x="256" y="284"/>
                  </a:lnTo>
                  <a:lnTo>
                    <a:pt x="252" y="284"/>
                  </a:lnTo>
                  <a:lnTo>
                    <a:pt x="224" y="276"/>
                  </a:lnTo>
                  <a:lnTo>
                    <a:pt x="216" y="266"/>
                  </a:lnTo>
                  <a:lnTo>
                    <a:pt x="211" y="265"/>
                  </a:lnTo>
                  <a:lnTo>
                    <a:pt x="211" y="253"/>
                  </a:lnTo>
                  <a:lnTo>
                    <a:pt x="200" y="248"/>
                  </a:lnTo>
                  <a:lnTo>
                    <a:pt x="194" y="250"/>
                  </a:lnTo>
                  <a:lnTo>
                    <a:pt x="192" y="249"/>
                  </a:lnTo>
                  <a:lnTo>
                    <a:pt x="192" y="242"/>
                  </a:lnTo>
                  <a:lnTo>
                    <a:pt x="189" y="236"/>
                  </a:lnTo>
                  <a:lnTo>
                    <a:pt x="189" y="223"/>
                  </a:lnTo>
                  <a:lnTo>
                    <a:pt x="195" y="209"/>
                  </a:lnTo>
                  <a:lnTo>
                    <a:pt x="195" y="198"/>
                  </a:lnTo>
                  <a:lnTo>
                    <a:pt x="199" y="195"/>
                  </a:lnTo>
                  <a:lnTo>
                    <a:pt x="198" y="192"/>
                  </a:lnTo>
                  <a:lnTo>
                    <a:pt x="195" y="186"/>
                  </a:lnTo>
                  <a:lnTo>
                    <a:pt x="191" y="158"/>
                  </a:lnTo>
                  <a:lnTo>
                    <a:pt x="189" y="150"/>
                  </a:lnTo>
                  <a:lnTo>
                    <a:pt x="185" y="147"/>
                  </a:lnTo>
                  <a:lnTo>
                    <a:pt x="176" y="135"/>
                  </a:lnTo>
                  <a:lnTo>
                    <a:pt x="171" y="132"/>
                  </a:lnTo>
                  <a:lnTo>
                    <a:pt x="167" y="134"/>
                  </a:lnTo>
                  <a:lnTo>
                    <a:pt x="160" y="132"/>
                  </a:lnTo>
                  <a:lnTo>
                    <a:pt x="160" y="129"/>
                  </a:lnTo>
                  <a:lnTo>
                    <a:pt x="159" y="128"/>
                  </a:lnTo>
                  <a:lnTo>
                    <a:pt x="155" y="129"/>
                  </a:lnTo>
                  <a:lnTo>
                    <a:pt x="153" y="126"/>
                  </a:lnTo>
                  <a:lnTo>
                    <a:pt x="147" y="124"/>
                  </a:lnTo>
                  <a:lnTo>
                    <a:pt x="145" y="121"/>
                  </a:lnTo>
                  <a:lnTo>
                    <a:pt x="148" y="119"/>
                  </a:lnTo>
                  <a:lnTo>
                    <a:pt x="147" y="118"/>
                  </a:lnTo>
                  <a:lnTo>
                    <a:pt x="137" y="115"/>
                  </a:lnTo>
                  <a:lnTo>
                    <a:pt x="134" y="112"/>
                  </a:lnTo>
                  <a:lnTo>
                    <a:pt x="134" y="109"/>
                  </a:lnTo>
                  <a:lnTo>
                    <a:pt x="129" y="93"/>
                  </a:lnTo>
                  <a:lnTo>
                    <a:pt x="124" y="90"/>
                  </a:lnTo>
                  <a:lnTo>
                    <a:pt x="113" y="90"/>
                  </a:lnTo>
                  <a:lnTo>
                    <a:pt x="100" y="91"/>
                  </a:lnTo>
                  <a:lnTo>
                    <a:pt x="93" y="95"/>
                  </a:lnTo>
                  <a:lnTo>
                    <a:pt x="91" y="94"/>
                  </a:lnTo>
                  <a:lnTo>
                    <a:pt x="91" y="90"/>
                  </a:lnTo>
                  <a:lnTo>
                    <a:pt x="85" y="88"/>
                  </a:lnTo>
                  <a:lnTo>
                    <a:pt x="81" y="80"/>
                  </a:lnTo>
                  <a:lnTo>
                    <a:pt x="73" y="76"/>
                  </a:lnTo>
                  <a:lnTo>
                    <a:pt x="65" y="77"/>
                  </a:lnTo>
                  <a:lnTo>
                    <a:pt x="56" y="63"/>
                  </a:lnTo>
                  <a:lnTo>
                    <a:pt x="47" y="62"/>
                  </a:lnTo>
                  <a:lnTo>
                    <a:pt x="44" y="64"/>
                  </a:lnTo>
                  <a:lnTo>
                    <a:pt x="39" y="60"/>
                  </a:lnTo>
                  <a:lnTo>
                    <a:pt x="36" y="60"/>
                  </a:lnTo>
                  <a:lnTo>
                    <a:pt x="34" y="57"/>
                  </a:lnTo>
                  <a:lnTo>
                    <a:pt x="34" y="41"/>
                  </a:lnTo>
                  <a:lnTo>
                    <a:pt x="23" y="35"/>
                  </a:lnTo>
                  <a:lnTo>
                    <a:pt x="19" y="35"/>
                  </a:lnTo>
                  <a:lnTo>
                    <a:pt x="13" y="27"/>
                  </a:lnTo>
                  <a:lnTo>
                    <a:pt x="13" y="21"/>
                  </a:lnTo>
                  <a:lnTo>
                    <a:pt x="11" y="23"/>
                  </a:lnTo>
                  <a:lnTo>
                    <a:pt x="7" y="24"/>
                  </a:lnTo>
                  <a:lnTo>
                    <a:pt x="5" y="2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5457826" y="3967163"/>
              <a:ext cx="641350" cy="715962"/>
            </a:xfrm>
            <a:custGeom>
              <a:avLst/>
              <a:gdLst>
                <a:gd name="T0" fmla="*/ 62 w 404"/>
                <a:gd name="T1" fmla="*/ 0 h 451"/>
                <a:gd name="T2" fmla="*/ 13 w 404"/>
                <a:gd name="T3" fmla="*/ 41 h 451"/>
                <a:gd name="T4" fmla="*/ 27 w 404"/>
                <a:gd name="T5" fmla="*/ 83 h 451"/>
                <a:gd name="T6" fmla="*/ 36 w 404"/>
                <a:gd name="T7" fmla="*/ 174 h 451"/>
                <a:gd name="T8" fmla="*/ 34 w 404"/>
                <a:gd name="T9" fmla="*/ 199 h 451"/>
                <a:gd name="T10" fmla="*/ 35 w 404"/>
                <a:gd name="T11" fmla="*/ 228 h 451"/>
                <a:gd name="T12" fmla="*/ 38 w 404"/>
                <a:gd name="T13" fmla="*/ 247 h 451"/>
                <a:gd name="T14" fmla="*/ 34 w 404"/>
                <a:gd name="T15" fmla="*/ 259 h 451"/>
                <a:gd name="T16" fmla="*/ 13 w 404"/>
                <a:gd name="T17" fmla="*/ 256 h 451"/>
                <a:gd name="T18" fmla="*/ 7 w 404"/>
                <a:gd name="T19" fmla="*/ 254 h 451"/>
                <a:gd name="T20" fmla="*/ 1 w 404"/>
                <a:gd name="T21" fmla="*/ 258 h 451"/>
                <a:gd name="T22" fmla="*/ 0 w 404"/>
                <a:gd name="T23" fmla="*/ 265 h 451"/>
                <a:gd name="T24" fmla="*/ 7 w 404"/>
                <a:gd name="T25" fmla="*/ 276 h 451"/>
                <a:gd name="T26" fmla="*/ 13 w 404"/>
                <a:gd name="T27" fmla="*/ 282 h 451"/>
                <a:gd name="T28" fmla="*/ 26 w 404"/>
                <a:gd name="T29" fmla="*/ 303 h 451"/>
                <a:gd name="T30" fmla="*/ 34 w 404"/>
                <a:gd name="T31" fmla="*/ 316 h 451"/>
                <a:gd name="T32" fmla="*/ 32 w 404"/>
                <a:gd name="T33" fmla="*/ 330 h 451"/>
                <a:gd name="T34" fmla="*/ 34 w 404"/>
                <a:gd name="T35" fmla="*/ 342 h 451"/>
                <a:gd name="T36" fmla="*/ 49 w 404"/>
                <a:gd name="T37" fmla="*/ 343 h 451"/>
                <a:gd name="T38" fmla="*/ 56 w 404"/>
                <a:gd name="T39" fmla="*/ 343 h 451"/>
                <a:gd name="T40" fmla="*/ 69 w 404"/>
                <a:gd name="T41" fmla="*/ 351 h 451"/>
                <a:gd name="T42" fmla="*/ 76 w 404"/>
                <a:gd name="T43" fmla="*/ 365 h 451"/>
                <a:gd name="T44" fmla="*/ 85 w 404"/>
                <a:gd name="T45" fmla="*/ 392 h 451"/>
                <a:gd name="T46" fmla="*/ 90 w 404"/>
                <a:gd name="T47" fmla="*/ 410 h 451"/>
                <a:gd name="T48" fmla="*/ 96 w 404"/>
                <a:gd name="T49" fmla="*/ 413 h 451"/>
                <a:gd name="T50" fmla="*/ 113 w 404"/>
                <a:gd name="T51" fmla="*/ 414 h 451"/>
                <a:gd name="T52" fmla="*/ 119 w 404"/>
                <a:gd name="T53" fmla="*/ 428 h 451"/>
                <a:gd name="T54" fmla="*/ 132 w 404"/>
                <a:gd name="T55" fmla="*/ 439 h 451"/>
                <a:gd name="T56" fmla="*/ 148 w 404"/>
                <a:gd name="T57" fmla="*/ 451 h 451"/>
                <a:gd name="T58" fmla="*/ 158 w 404"/>
                <a:gd name="T59" fmla="*/ 451 h 451"/>
                <a:gd name="T60" fmla="*/ 174 w 404"/>
                <a:gd name="T61" fmla="*/ 425 h 451"/>
                <a:gd name="T62" fmla="*/ 180 w 404"/>
                <a:gd name="T63" fmla="*/ 415 h 451"/>
                <a:gd name="T64" fmla="*/ 178 w 404"/>
                <a:gd name="T65" fmla="*/ 400 h 451"/>
                <a:gd name="T66" fmla="*/ 184 w 404"/>
                <a:gd name="T67" fmla="*/ 399 h 451"/>
                <a:gd name="T68" fmla="*/ 195 w 404"/>
                <a:gd name="T69" fmla="*/ 392 h 451"/>
                <a:gd name="T70" fmla="*/ 201 w 404"/>
                <a:gd name="T71" fmla="*/ 372 h 451"/>
                <a:gd name="T72" fmla="*/ 207 w 404"/>
                <a:gd name="T73" fmla="*/ 369 h 451"/>
                <a:gd name="T74" fmla="*/ 214 w 404"/>
                <a:gd name="T75" fmla="*/ 368 h 451"/>
                <a:gd name="T76" fmla="*/ 230 w 404"/>
                <a:gd name="T77" fmla="*/ 380 h 451"/>
                <a:gd name="T78" fmla="*/ 247 w 404"/>
                <a:gd name="T79" fmla="*/ 393 h 451"/>
                <a:gd name="T80" fmla="*/ 262 w 404"/>
                <a:gd name="T81" fmla="*/ 397 h 451"/>
                <a:gd name="T82" fmla="*/ 270 w 404"/>
                <a:gd name="T83" fmla="*/ 392 h 451"/>
                <a:gd name="T84" fmla="*/ 286 w 404"/>
                <a:gd name="T85" fmla="*/ 393 h 451"/>
                <a:gd name="T86" fmla="*/ 301 w 404"/>
                <a:gd name="T87" fmla="*/ 397 h 451"/>
                <a:gd name="T88" fmla="*/ 320 w 404"/>
                <a:gd name="T89" fmla="*/ 391 h 451"/>
                <a:gd name="T90" fmla="*/ 346 w 404"/>
                <a:gd name="T91" fmla="*/ 375 h 451"/>
                <a:gd name="T92" fmla="*/ 369 w 404"/>
                <a:gd name="T93" fmla="*/ 371 h 451"/>
                <a:gd name="T94" fmla="*/ 404 w 404"/>
                <a:gd name="T95" fmla="*/ 206 h 451"/>
                <a:gd name="T96" fmla="*/ 362 w 404"/>
                <a:gd name="T97" fmla="*/ 188 h 451"/>
                <a:gd name="T98" fmla="*/ 338 w 404"/>
                <a:gd name="T99" fmla="*/ 176 h 451"/>
                <a:gd name="T100" fmla="*/ 299 w 404"/>
                <a:gd name="T101" fmla="*/ 130 h 451"/>
                <a:gd name="T102" fmla="*/ 280 w 404"/>
                <a:gd name="T103" fmla="*/ 85 h 451"/>
                <a:gd name="T104" fmla="*/ 237 w 404"/>
                <a:gd name="T105" fmla="*/ 50 h 451"/>
                <a:gd name="T106" fmla="*/ 203 w 404"/>
                <a:gd name="T107" fmla="*/ 26 h 451"/>
                <a:gd name="T108" fmla="*/ 177 w 404"/>
                <a:gd name="T109" fmla="*/ 2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04" h="451">
                  <a:moveTo>
                    <a:pt x="176" y="0"/>
                  </a:moveTo>
                  <a:lnTo>
                    <a:pt x="124" y="0"/>
                  </a:lnTo>
                  <a:lnTo>
                    <a:pt x="62" y="0"/>
                  </a:lnTo>
                  <a:lnTo>
                    <a:pt x="62" y="33"/>
                  </a:lnTo>
                  <a:lnTo>
                    <a:pt x="18" y="33"/>
                  </a:lnTo>
                  <a:lnTo>
                    <a:pt x="13" y="41"/>
                  </a:lnTo>
                  <a:lnTo>
                    <a:pt x="17" y="40"/>
                  </a:lnTo>
                  <a:lnTo>
                    <a:pt x="20" y="52"/>
                  </a:lnTo>
                  <a:lnTo>
                    <a:pt x="27" y="83"/>
                  </a:lnTo>
                  <a:lnTo>
                    <a:pt x="34" y="99"/>
                  </a:lnTo>
                  <a:lnTo>
                    <a:pt x="38" y="122"/>
                  </a:lnTo>
                  <a:lnTo>
                    <a:pt x="36" y="174"/>
                  </a:lnTo>
                  <a:lnTo>
                    <a:pt x="30" y="174"/>
                  </a:lnTo>
                  <a:lnTo>
                    <a:pt x="32" y="184"/>
                  </a:lnTo>
                  <a:lnTo>
                    <a:pt x="34" y="199"/>
                  </a:lnTo>
                  <a:lnTo>
                    <a:pt x="38" y="213"/>
                  </a:lnTo>
                  <a:lnTo>
                    <a:pt x="36" y="222"/>
                  </a:lnTo>
                  <a:lnTo>
                    <a:pt x="35" y="228"/>
                  </a:lnTo>
                  <a:lnTo>
                    <a:pt x="37" y="236"/>
                  </a:lnTo>
                  <a:lnTo>
                    <a:pt x="37" y="243"/>
                  </a:lnTo>
                  <a:lnTo>
                    <a:pt x="38" y="247"/>
                  </a:lnTo>
                  <a:lnTo>
                    <a:pt x="40" y="252"/>
                  </a:lnTo>
                  <a:lnTo>
                    <a:pt x="40" y="254"/>
                  </a:lnTo>
                  <a:lnTo>
                    <a:pt x="34" y="259"/>
                  </a:lnTo>
                  <a:lnTo>
                    <a:pt x="26" y="256"/>
                  </a:lnTo>
                  <a:lnTo>
                    <a:pt x="22" y="255"/>
                  </a:lnTo>
                  <a:lnTo>
                    <a:pt x="13" y="256"/>
                  </a:lnTo>
                  <a:lnTo>
                    <a:pt x="11" y="256"/>
                  </a:lnTo>
                  <a:lnTo>
                    <a:pt x="9" y="254"/>
                  </a:lnTo>
                  <a:lnTo>
                    <a:pt x="7" y="254"/>
                  </a:lnTo>
                  <a:lnTo>
                    <a:pt x="5" y="254"/>
                  </a:lnTo>
                  <a:lnTo>
                    <a:pt x="5" y="256"/>
                  </a:lnTo>
                  <a:lnTo>
                    <a:pt x="1" y="258"/>
                  </a:lnTo>
                  <a:lnTo>
                    <a:pt x="0" y="260"/>
                  </a:lnTo>
                  <a:lnTo>
                    <a:pt x="0" y="262"/>
                  </a:lnTo>
                  <a:lnTo>
                    <a:pt x="0" y="265"/>
                  </a:lnTo>
                  <a:lnTo>
                    <a:pt x="4" y="272"/>
                  </a:lnTo>
                  <a:lnTo>
                    <a:pt x="6" y="274"/>
                  </a:lnTo>
                  <a:lnTo>
                    <a:pt x="7" y="276"/>
                  </a:lnTo>
                  <a:lnTo>
                    <a:pt x="9" y="277"/>
                  </a:lnTo>
                  <a:lnTo>
                    <a:pt x="11" y="279"/>
                  </a:lnTo>
                  <a:lnTo>
                    <a:pt x="13" y="282"/>
                  </a:lnTo>
                  <a:lnTo>
                    <a:pt x="18" y="292"/>
                  </a:lnTo>
                  <a:lnTo>
                    <a:pt x="26" y="299"/>
                  </a:lnTo>
                  <a:lnTo>
                    <a:pt x="26" y="303"/>
                  </a:lnTo>
                  <a:lnTo>
                    <a:pt x="27" y="305"/>
                  </a:lnTo>
                  <a:lnTo>
                    <a:pt x="32" y="309"/>
                  </a:lnTo>
                  <a:lnTo>
                    <a:pt x="34" y="316"/>
                  </a:lnTo>
                  <a:lnTo>
                    <a:pt x="37" y="324"/>
                  </a:lnTo>
                  <a:lnTo>
                    <a:pt x="34" y="327"/>
                  </a:lnTo>
                  <a:lnTo>
                    <a:pt x="32" y="330"/>
                  </a:lnTo>
                  <a:lnTo>
                    <a:pt x="31" y="333"/>
                  </a:lnTo>
                  <a:lnTo>
                    <a:pt x="32" y="338"/>
                  </a:lnTo>
                  <a:lnTo>
                    <a:pt x="34" y="342"/>
                  </a:lnTo>
                  <a:lnTo>
                    <a:pt x="38" y="344"/>
                  </a:lnTo>
                  <a:lnTo>
                    <a:pt x="42" y="349"/>
                  </a:lnTo>
                  <a:lnTo>
                    <a:pt x="49" y="343"/>
                  </a:lnTo>
                  <a:lnTo>
                    <a:pt x="52" y="344"/>
                  </a:lnTo>
                  <a:lnTo>
                    <a:pt x="53" y="344"/>
                  </a:lnTo>
                  <a:lnTo>
                    <a:pt x="56" y="343"/>
                  </a:lnTo>
                  <a:lnTo>
                    <a:pt x="58" y="344"/>
                  </a:lnTo>
                  <a:lnTo>
                    <a:pt x="63" y="348"/>
                  </a:lnTo>
                  <a:lnTo>
                    <a:pt x="69" y="351"/>
                  </a:lnTo>
                  <a:lnTo>
                    <a:pt x="72" y="356"/>
                  </a:lnTo>
                  <a:lnTo>
                    <a:pt x="73" y="359"/>
                  </a:lnTo>
                  <a:lnTo>
                    <a:pt x="76" y="365"/>
                  </a:lnTo>
                  <a:lnTo>
                    <a:pt x="78" y="373"/>
                  </a:lnTo>
                  <a:lnTo>
                    <a:pt x="81" y="379"/>
                  </a:lnTo>
                  <a:lnTo>
                    <a:pt x="85" y="392"/>
                  </a:lnTo>
                  <a:lnTo>
                    <a:pt x="85" y="399"/>
                  </a:lnTo>
                  <a:lnTo>
                    <a:pt x="88" y="408"/>
                  </a:lnTo>
                  <a:lnTo>
                    <a:pt x="90" y="410"/>
                  </a:lnTo>
                  <a:lnTo>
                    <a:pt x="91" y="410"/>
                  </a:lnTo>
                  <a:lnTo>
                    <a:pt x="93" y="413"/>
                  </a:lnTo>
                  <a:lnTo>
                    <a:pt x="96" y="413"/>
                  </a:lnTo>
                  <a:lnTo>
                    <a:pt x="104" y="414"/>
                  </a:lnTo>
                  <a:lnTo>
                    <a:pt x="110" y="415"/>
                  </a:lnTo>
                  <a:lnTo>
                    <a:pt x="113" y="414"/>
                  </a:lnTo>
                  <a:lnTo>
                    <a:pt x="116" y="416"/>
                  </a:lnTo>
                  <a:lnTo>
                    <a:pt x="118" y="420"/>
                  </a:lnTo>
                  <a:lnTo>
                    <a:pt x="119" y="428"/>
                  </a:lnTo>
                  <a:lnTo>
                    <a:pt x="122" y="431"/>
                  </a:lnTo>
                  <a:lnTo>
                    <a:pt x="126" y="432"/>
                  </a:lnTo>
                  <a:lnTo>
                    <a:pt x="132" y="439"/>
                  </a:lnTo>
                  <a:lnTo>
                    <a:pt x="135" y="444"/>
                  </a:lnTo>
                  <a:lnTo>
                    <a:pt x="137" y="451"/>
                  </a:lnTo>
                  <a:lnTo>
                    <a:pt x="148" y="451"/>
                  </a:lnTo>
                  <a:lnTo>
                    <a:pt x="152" y="450"/>
                  </a:lnTo>
                  <a:lnTo>
                    <a:pt x="154" y="451"/>
                  </a:lnTo>
                  <a:lnTo>
                    <a:pt x="158" y="451"/>
                  </a:lnTo>
                  <a:lnTo>
                    <a:pt x="168" y="448"/>
                  </a:lnTo>
                  <a:lnTo>
                    <a:pt x="174" y="445"/>
                  </a:lnTo>
                  <a:lnTo>
                    <a:pt x="174" y="425"/>
                  </a:lnTo>
                  <a:lnTo>
                    <a:pt x="175" y="422"/>
                  </a:lnTo>
                  <a:lnTo>
                    <a:pt x="179" y="419"/>
                  </a:lnTo>
                  <a:lnTo>
                    <a:pt x="180" y="415"/>
                  </a:lnTo>
                  <a:lnTo>
                    <a:pt x="180" y="412"/>
                  </a:lnTo>
                  <a:lnTo>
                    <a:pt x="178" y="404"/>
                  </a:lnTo>
                  <a:lnTo>
                    <a:pt x="178" y="400"/>
                  </a:lnTo>
                  <a:lnTo>
                    <a:pt x="180" y="400"/>
                  </a:lnTo>
                  <a:lnTo>
                    <a:pt x="181" y="399"/>
                  </a:lnTo>
                  <a:lnTo>
                    <a:pt x="184" y="399"/>
                  </a:lnTo>
                  <a:lnTo>
                    <a:pt x="191" y="398"/>
                  </a:lnTo>
                  <a:lnTo>
                    <a:pt x="194" y="397"/>
                  </a:lnTo>
                  <a:lnTo>
                    <a:pt x="195" y="392"/>
                  </a:lnTo>
                  <a:lnTo>
                    <a:pt x="193" y="381"/>
                  </a:lnTo>
                  <a:lnTo>
                    <a:pt x="197" y="376"/>
                  </a:lnTo>
                  <a:lnTo>
                    <a:pt x="201" y="372"/>
                  </a:lnTo>
                  <a:lnTo>
                    <a:pt x="201" y="374"/>
                  </a:lnTo>
                  <a:lnTo>
                    <a:pt x="205" y="374"/>
                  </a:lnTo>
                  <a:lnTo>
                    <a:pt x="207" y="369"/>
                  </a:lnTo>
                  <a:lnTo>
                    <a:pt x="209" y="368"/>
                  </a:lnTo>
                  <a:lnTo>
                    <a:pt x="210" y="367"/>
                  </a:lnTo>
                  <a:lnTo>
                    <a:pt x="214" y="368"/>
                  </a:lnTo>
                  <a:lnTo>
                    <a:pt x="220" y="375"/>
                  </a:lnTo>
                  <a:lnTo>
                    <a:pt x="221" y="376"/>
                  </a:lnTo>
                  <a:lnTo>
                    <a:pt x="230" y="380"/>
                  </a:lnTo>
                  <a:lnTo>
                    <a:pt x="235" y="380"/>
                  </a:lnTo>
                  <a:lnTo>
                    <a:pt x="237" y="381"/>
                  </a:lnTo>
                  <a:lnTo>
                    <a:pt x="247" y="393"/>
                  </a:lnTo>
                  <a:lnTo>
                    <a:pt x="252" y="395"/>
                  </a:lnTo>
                  <a:lnTo>
                    <a:pt x="260" y="397"/>
                  </a:lnTo>
                  <a:lnTo>
                    <a:pt x="262" y="397"/>
                  </a:lnTo>
                  <a:lnTo>
                    <a:pt x="264" y="394"/>
                  </a:lnTo>
                  <a:lnTo>
                    <a:pt x="266" y="393"/>
                  </a:lnTo>
                  <a:lnTo>
                    <a:pt x="270" y="392"/>
                  </a:lnTo>
                  <a:lnTo>
                    <a:pt x="273" y="394"/>
                  </a:lnTo>
                  <a:lnTo>
                    <a:pt x="277" y="397"/>
                  </a:lnTo>
                  <a:lnTo>
                    <a:pt x="286" y="393"/>
                  </a:lnTo>
                  <a:lnTo>
                    <a:pt x="289" y="392"/>
                  </a:lnTo>
                  <a:lnTo>
                    <a:pt x="300" y="396"/>
                  </a:lnTo>
                  <a:lnTo>
                    <a:pt x="301" y="397"/>
                  </a:lnTo>
                  <a:lnTo>
                    <a:pt x="305" y="402"/>
                  </a:lnTo>
                  <a:lnTo>
                    <a:pt x="312" y="403"/>
                  </a:lnTo>
                  <a:lnTo>
                    <a:pt x="320" y="391"/>
                  </a:lnTo>
                  <a:lnTo>
                    <a:pt x="325" y="384"/>
                  </a:lnTo>
                  <a:lnTo>
                    <a:pt x="333" y="376"/>
                  </a:lnTo>
                  <a:lnTo>
                    <a:pt x="346" y="375"/>
                  </a:lnTo>
                  <a:lnTo>
                    <a:pt x="351" y="377"/>
                  </a:lnTo>
                  <a:lnTo>
                    <a:pt x="370" y="380"/>
                  </a:lnTo>
                  <a:lnTo>
                    <a:pt x="369" y="371"/>
                  </a:lnTo>
                  <a:lnTo>
                    <a:pt x="353" y="313"/>
                  </a:lnTo>
                  <a:lnTo>
                    <a:pt x="349" y="296"/>
                  </a:lnTo>
                  <a:lnTo>
                    <a:pt x="404" y="206"/>
                  </a:lnTo>
                  <a:lnTo>
                    <a:pt x="388" y="202"/>
                  </a:lnTo>
                  <a:lnTo>
                    <a:pt x="378" y="194"/>
                  </a:lnTo>
                  <a:lnTo>
                    <a:pt x="362" y="188"/>
                  </a:lnTo>
                  <a:lnTo>
                    <a:pt x="361" y="184"/>
                  </a:lnTo>
                  <a:lnTo>
                    <a:pt x="346" y="181"/>
                  </a:lnTo>
                  <a:lnTo>
                    <a:pt x="338" y="176"/>
                  </a:lnTo>
                  <a:lnTo>
                    <a:pt x="329" y="166"/>
                  </a:lnTo>
                  <a:lnTo>
                    <a:pt x="312" y="157"/>
                  </a:lnTo>
                  <a:lnTo>
                    <a:pt x="299" y="130"/>
                  </a:lnTo>
                  <a:lnTo>
                    <a:pt x="297" y="112"/>
                  </a:lnTo>
                  <a:lnTo>
                    <a:pt x="286" y="91"/>
                  </a:lnTo>
                  <a:lnTo>
                    <a:pt x="280" y="85"/>
                  </a:lnTo>
                  <a:lnTo>
                    <a:pt x="278" y="81"/>
                  </a:lnTo>
                  <a:lnTo>
                    <a:pt x="253" y="68"/>
                  </a:lnTo>
                  <a:lnTo>
                    <a:pt x="237" y="50"/>
                  </a:lnTo>
                  <a:lnTo>
                    <a:pt x="227" y="45"/>
                  </a:lnTo>
                  <a:lnTo>
                    <a:pt x="212" y="28"/>
                  </a:lnTo>
                  <a:lnTo>
                    <a:pt x="203" y="26"/>
                  </a:lnTo>
                  <a:lnTo>
                    <a:pt x="197" y="21"/>
                  </a:lnTo>
                  <a:lnTo>
                    <a:pt x="184" y="2"/>
                  </a:lnTo>
                  <a:lnTo>
                    <a:pt x="177" y="2"/>
                  </a:lnTo>
                  <a:lnTo>
                    <a:pt x="176" y="0"/>
                  </a:lnTo>
                  <a:close/>
                </a:path>
              </a:pathLst>
            </a:custGeom>
            <a:solidFill>
              <a:srgbClr val="92D050"/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5948363" y="5394325"/>
              <a:ext cx="138113" cy="104775"/>
            </a:xfrm>
            <a:custGeom>
              <a:avLst/>
              <a:gdLst>
                <a:gd name="T0" fmla="*/ 5 w 87"/>
                <a:gd name="T1" fmla="*/ 30 h 66"/>
                <a:gd name="T2" fmla="*/ 7 w 87"/>
                <a:gd name="T3" fmla="*/ 31 h 66"/>
                <a:gd name="T4" fmla="*/ 7 w 87"/>
                <a:gd name="T5" fmla="*/ 33 h 66"/>
                <a:gd name="T6" fmla="*/ 8 w 87"/>
                <a:gd name="T7" fmla="*/ 32 h 66"/>
                <a:gd name="T8" fmla="*/ 10 w 87"/>
                <a:gd name="T9" fmla="*/ 33 h 66"/>
                <a:gd name="T10" fmla="*/ 10 w 87"/>
                <a:gd name="T11" fmla="*/ 31 h 66"/>
                <a:gd name="T12" fmla="*/ 13 w 87"/>
                <a:gd name="T13" fmla="*/ 31 h 66"/>
                <a:gd name="T14" fmla="*/ 13 w 87"/>
                <a:gd name="T15" fmla="*/ 33 h 66"/>
                <a:gd name="T16" fmla="*/ 15 w 87"/>
                <a:gd name="T17" fmla="*/ 32 h 66"/>
                <a:gd name="T18" fmla="*/ 17 w 87"/>
                <a:gd name="T19" fmla="*/ 34 h 66"/>
                <a:gd name="T20" fmla="*/ 15 w 87"/>
                <a:gd name="T21" fmla="*/ 37 h 66"/>
                <a:gd name="T22" fmla="*/ 15 w 87"/>
                <a:gd name="T23" fmla="*/ 38 h 66"/>
                <a:gd name="T24" fmla="*/ 22 w 87"/>
                <a:gd name="T25" fmla="*/ 41 h 66"/>
                <a:gd name="T26" fmla="*/ 33 w 87"/>
                <a:gd name="T27" fmla="*/ 45 h 66"/>
                <a:gd name="T28" fmla="*/ 40 w 87"/>
                <a:gd name="T29" fmla="*/ 49 h 66"/>
                <a:gd name="T30" fmla="*/ 53 w 87"/>
                <a:gd name="T31" fmla="*/ 59 h 66"/>
                <a:gd name="T32" fmla="*/ 56 w 87"/>
                <a:gd name="T33" fmla="*/ 63 h 66"/>
                <a:gd name="T34" fmla="*/ 56 w 87"/>
                <a:gd name="T35" fmla="*/ 64 h 66"/>
                <a:gd name="T36" fmla="*/ 65 w 87"/>
                <a:gd name="T37" fmla="*/ 61 h 66"/>
                <a:gd name="T38" fmla="*/ 73 w 87"/>
                <a:gd name="T39" fmla="*/ 53 h 66"/>
                <a:gd name="T40" fmla="*/ 77 w 87"/>
                <a:gd name="T41" fmla="*/ 47 h 66"/>
                <a:gd name="T42" fmla="*/ 78 w 87"/>
                <a:gd name="T43" fmla="*/ 44 h 66"/>
                <a:gd name="T44" fmla="*/ 77 w 87"/>
                <a:gd name="T45" fmla="*/ 42 h 66"/>
                <a:gd name="T46" fmla="*/ 79 w 87"/>
                <a:gd name="T47" fmla="*/ 41 h 66"/>
                <a:gd name="T48" fmla="*/ 81 w 87"/>
                <a:gd name="T49" fmla="*/ 42 h 66"/>
                <a:gd name="T50" fmla="*/ 82 w 87"/>
                <a:gd name="T51" fmla="*/ 42 h 66"/>
                <a:gd name="T52" fmla="*/ 84 w 87"/>
                <a:gd name="T53" fmla="*/ 39 h 66"/>
                <a:gd name="T54" fmla="*/ 87 w 87"/>
                <a:gd name="T55" fmla="*/ 38 h 66"/>
                <a:gd name="T56" fmla="*/ 84 w 87"/>
                <a:gd name="T57" fmla="*/ 33 h 66"/>
                <a:gd name="T58" fmla="*/ 84 w 87"/>
                <a:gd name="T59" fmla="*/ 28 h 66"/>
                <a:gd name="T60" fmla="*/ 85 w 87"/>
                <a:gd name="T61" fmla="*/ 24 h 66"/>
                <a:gd name="T62" fmla="*/ 84 w 87"/>
                <a:gd name="T63" fmla="*/ 19 h 66"/>
                <a:gd name="T64" fmla="*/ 86 w 87"/>
                <a:gd name="T65" fmla="*/ 15 h 66"/>
                <a:gd name="T66" fmla="*/ 77 w 87"/>
                <a:gd name="T67" fmla="*/ 5 h 66"/>
                <a:gd name="T68" fmla="*/ 76 w 87"/>
                <a:gd name="T69" fmla="*/ 2 h 66"/>
                <a:gd name="T70" fmla="*/ 75 w 87"/>
                <a:gd name="T71" fmla="*/ 0 h 66"/>
                <a:gd name="T72" fmla="*/ 73 w 87"/>
                <a:gd name="T73" fmla="*/ 2 h 66"/>
                <a:gd name="T74" fmla="*/ 69 w 87"/>
                <a:gd name="T75" fmla="*/ 6 h 66"/>
                <a:gd name="T76" fmla="*/ 67 w 87"/>
                <a:gd name="T77" fmla="*/ 6 h 66"/>
                <a:gd name="T78" fmla="*/ 63 w 87"/>
                <a:gd name="T79" fmla="*/ 8 h 66"/>
                <a:gd name="T80" fmla="*/ 60 w 87"/>
                <a:gd name="T81" fmla="*/ 8 h 66"/>
                <a:gd name="T82" fmla="*/ 48 w 87"/>
                <a:gd name="T83" fmla="*/ 6 h 66"/>
                <a:gd name="T84" fmla="*/ 44 w 87"/>
                <a:gd name="T85" fmla="*/ 6 h 66"/>
                <a:gd name="T86" fmla="*/ 42 w 87"/>
                <a:gd name="T87" fmla="*/ 10 h 66"/>
                <a:gd name="T88" fmla="*/ 35 w 87"/>
                <a:gd name="T89" fmla="*/ 17 h 66"/>
                <a:gd name="T90" fmla="*/ 33 w 87"/>
                <a:gd name="T91" fmla="*/ 18 h 66"/>
                <a:gd name="T92" fmla="*/ 31 w 87"/>
                <a:gd name="T93" fmla="*/ 19 h 66"/>
                <a:gd name="T94" fmla="*/ 29 w 87"/>
                <a:gd name="T95" fmla="*/ 20 h 66"/>
                <a:gd name="T96" fmla="*/ 27 w 87"/>
                <a:gd name="T97" fmla="*/ 20 h 66"/>
                <a:gd name="T98" fmla="*/ 25 w 87"/>
                <a:gd name="T99" fmla="*/ 20 h 66"/>
                <a:gd name="T100" fmla="*/ 22 w 87"/>
                <a:gd name="T101" fmla="*/ 17 h 66"/>
                <a:gd name="T102" fmla="*/ 21 w 87"/>
                <a:gd name="T103" fmla="*/ 21 h 66"/>
                <a:gd name="T104" fmla="*/ 21 w 87"/>
                <a:gd name="T105" fmla="*/ 23 h 66"/>
                <a:gd name="T106" fmla="*/ 18 w 87"/>
                <a:gd name="T107" fmla="*/ 22 h 66"/>
                <a:gd name="T108" fmla="*/ 13 w 87"/>
                <a:gd name="T109" fmla="*/ 21 h 66"/>
                <a:gd name="T110" fmla="*/ 10 w 87"/>
                <a:gd name="T111" fmla="*/ 20 h 66"/>
                <a:gd name="T112" fmla="*/ 7 w 87"/>
                <a:gd name="T113" fmla="*/ 20 h 66"/>
                <a:gd name="T114" fmla="*/ 0 w 87"/>
                <a:gd name="T115" fmla="*/ 2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7" h="66">
                  <a:moveTo>
                    <a:pt x="0" y="29"/>
                  </a:moveTo>
                  <a:lnTo>
                    <a:pt x="5" y="30"/>
                  </a:lnTo>
                  <a:lnTo>
                    <a:pt x="6" y="31"/>
                  </a:lnTo>
                  <a:lnTo>
                    <a:pt x="7" y="31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7" y="32"/>
                  </a:lnTo>
                  <a:lnTo>
                    <a:pt x="8" y="32"/>
                  </a:lnTo>
                  <a:lnTo>
                    <a:pt x="9" y="32"/>
                  </a:lnTo>
                  <a:lnTo>
                    <a:pt x="10" y="33"/>
                  </a:lnTo>
                  <a:lnTo>
                    <a:pt x="10" y="32"/>
                  </a:lnTo>
                  <a:lnTo>
                    <a:pt x="10" y="31"/>
                  </a:lnTo>
                  <a:lnTo>
                    <a:pt x="11" y="31"/>
                  </a:lnTo>
                  <a:lnTo>
                    <a:pt x="13" y="31"/>
                  </a:lnTo>
                  <a:lnTo>
                    <a:pt x="13" y="31"/>
                  </a:lnTo>
                  <a:lnTo>
                    <a:pt x="13" y="33"/>
                  </a:lnTo>
                  <a:lnTo>
                    <a:pt x="14" y="32"/>
                  </a:lnTo>
                  <a:lnTo>
                    <a:pt x="15" y="32"/>
                  </a:lnTo>
                  <a:lnTo>
                    <a:pt x="16" y="33"/>
                  </a:lnTo>
                  <a:lnTo>
                    <a:pt x="17" y="34"/>
                  </a:lnTo>
                  <a:lnTo>
                    <a:pt x="17" y="35"/>
                  </a:lnTo>
                  <a:lnTo>
                    <a:pt x="15" y="37"/>
                  </a:lnTo>
                  <a:lnTo>
                    <a:pt x="15" y="38"/>
                  </a:lnTo>
                  <a:lnTo>
                    <a:pt x="15" y="38"/>
                  </a:lnTo>
                  <a:lnTo>
                    <a:pt x="17" y="38"/>
                  </a:lnTo>
                  <a:lnTo>
                    <a:pt x="22" y="41"/>
                  </a:lnTo>
                  <a:lnTo>
                    <a:pt x="31" y="44"/>
                  </a:lnTo>
                  <a:lnTo>
                    <a:pt x="33" y="45"/>
                  </a:lnTo>
                  <a:lnTo>
                    <a:pt x="36" y="47"/>
                  </a:lnTo>
                  <a:lnTo>
                    <a:pt x="40" y="49"/>
                  </a:lnTo>
                  <a:lnTo>
                    <a:pt x="42" y="51"/>
                  </a:lnTo>
                  <a:lnTo>
                    <a:pt x="53" y="59"/>
                  </a:lnTo>
                  <a:lnTo>
                    <a:pt x="54" y="62"/>
                  </a:lnTo>
                  <a:lnTo>
                    <a:pt x="56" y="63"/>
                  </a:lnTo>
                  <a:lnTo>
                    <a:pt x="55" y="63"/>
                  </a:lnTo>
                  <a:lnTo>
                    <a:pt x="56" y="64"/>
                  </a:lnTo>
                  <a:lnTo>
                    <a:pt x="59" y="66"/>
                  </a:lnTo>
                  <a:lnTo>
                    <a:pt x="65" y="61"/>
                  </a:lnTo>
                  <a:lnTo>
                    <a:pt x="70" y="55"/>
                  </a:lnTo>
                  <a:lnTo>
                    <a:pt x="73" y="53"/>
                  </a:lnTo>
                  <a:lnTo>
                    <a:pt x="73" y="51"/>
                  </a:lnTo>
                  <a:lnTo>
                    <a:pt x="77" y="47"/>
                  </a:lnTo>
                  <a:lnTo>
                    <a:pt x="77" y="45"/>
                  </a:lnTo>
                  <a:lnTo>
                    <a:pt x="78" y="44"/>
                  </a:lnTo>
                  <a:lnTo>
                    <a:pt x="77" y="44"/>
                  </a:lnTo>
                  <a:lnTo>
                    <a:pt x="77" y="42"/>
                  </a:lnTo>
                  <a:lnTo>
                    <a:pt x="78" y="40"/>
                  </a:lnTo>
                  <a:lnTo>
                    <a:pt x="79" y="41"/>
                  </a:lnTo>
                  <a:lnTo>
                    <a:pt x="80" y="41"/>
                  </a:lnTo>
                  <a:lnTo>
                    <a:pt x="81" y="42"/>
                  </a:lnTo>
                  <a:lnTo>
                    <a:pt x="82" y="43"/>
                  </a:lnTo>
                  <a:lnTo>
                    <a:pt x="82" y="42"/>
                  </a:lnTo>
                  <a:lnTo>
                    <a:pt x="84" y="40"/>
                  </a:lnTo>
                  <a:lnTo>
                    <a:pt x="84" y="39"/>
                  </a:lnTo>
                  <a:lnTo>
                    <a:pt x="86" y="38"/>
                  </a:lnTo>
                  <a:lnTo>
                    <a:pt x="87" y="38"/>
                  </a:lnTo>
                  <a:lnTo>
                    <a:pt x="86" y="36"/>
                  </a:lnTo>
                  <a:lnTo>
                    <a:pt x="84" y="33"/>
                  </a:lnTo>
                  <a:lnTo>
                    <a:pt x="83" y="30"/>
                  </a:lnTo>
                  <a:lnTo>
                    <a:pt x="84" y="28"/>
                  </a:lnTo>
                  <a:lnTo>
                    <a:pt x="85" y="26"/>
                  </a:lnTo>
                  <a:lnTo>
                    <a:pt x="85" y="24"/>
                  </a:lnTo>
                  <a:lnTo>
                    <a:pt x="84" y="23"/>
                  </a:lnTo>
                  <a:lnTo>
                    <a:pt x="84" y="19"/>
                  </a:lnTo>
                  <a:lnTo>
                    <a:pt x="85" y="17"/>
                  </a:lnTo>
                  <a:lnTo>
                    <a:pt x="86" y="15"/>
                  </a:lnTo>
                  <a:lnTo>
                    <a:pt x="77" y="6"/>
                  </a:lnTo>
                  <a:lnTo>
                    <a:pt x="77" y="5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6" y="1"/>
                  </a:lnTo>
                  <a:lnTo>
                    <a:pt x="75" y="0"/>
                  </a:lnTo>
                  <a:lnTo>
                    <a:pt x="74" y="1"/>
                  </a:lnTo>
                  <a:lnTo>
                    <a:pt x="73" y="2"/>
                  </a:lnTo>
                  <a:lnTo>
                    <a:pt x="70" y="4"/>
                  </a:lnTo>
                  <a:lnTo>
                    <a:pt x="69" y="6"/>
                  </a:lnTo>
                  <a:lnTo>
                    <a:pt x="67" y="6"/>
                  </a:lnTo>
                  <a:lnTo>
                    <a:pt x="67" y="6"/>
                  </a:lnTo>
                  <a:lnTo>
                    <a:pt x="65" y="7"/>
                  </a:lnTo>
                  <a:lnTo>
                    <a:pt x="63" y="8"/>
                  </a:lnTo>
                  <a:lnTo>
                    <a:pt x="62" y="9"/>
                  </a:lnTo>
                  <a:lnTo>
                    <a:pt x="60" y="8"/>
                  </a:lnTo>
                  <a:lnTo>
                    <a:pt x="54" y="7"/>
                  </a:lnTo>
                  <a:lnTo>
                    <a:pt x="48" y="6"/>
                  </a:lnTo>
                  <a:lnTo>
                    <a:pt x="46" y="6"/>
                  </a:lnTo>
                  <a:lnTo>
                    <a:pt x="44" y="6"/>
                  </a:lnTo>
                  <a:lnTo>
                    <a:pt x="44" y="7"/>
                  </a:lnTo>
                  <a:lnTo>
                    <a:pt x="42" y="10"/>
                  </a:lnTo>
                  <a:lnTo>
                    <a:pt x="38" y="15"/>
                  </a:lnTo>
                  <a:lnTo>
                    <a:pt x="35" y="17"/>
                  </a:lnTo>
                  <a:lnTo>
                    <a:pt x="34" y="18"/>
                  </a:lnTo>
                  <a:lnTo>
                    <a:pt x="33" y="18"/>
                  </a:lnTo>
                  <a:lnTo>
                    <a:pt x="32" y="18"/>
                  </a:lnTo>
                  <a:lnTo>
                    <a:pt x="31" y="19"/>
                  </a:lnTo>
                  <a:lnTo>
                    <a:pt x="31" y="20"/>
                  </a:lnTo>
                  <a:lnTo>
                    <a:pt x="29" y="20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6" y="20"/>
                  </a:lnTo>
                  <a:lnTo>
                    <a:pt x="25" y="20"/>
                  </a:lnTo>
                  <a:lnTo>
                    <a:pt x="24" y="19"/>
                  </a:lnTo>
                  <a:lnTo>
                    <a:pt x="22" y="17"/>
                  </a:lnTo>
                  <a:lnTo>
                    <a:pt x="21" y="20"/>
                  </a:lnTo>
                  <a:lnTo>
                    <a:pt x="21" y="21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19" y="23"/>
                  </a:lnTo>
                  <a:lnTo>
                    <a:pt x="18" y="22"/>
                  </a:lnTo>
                  <a:lnTo>
                    <a:pt x="16" y="21"/>
                  </a:lnTo>
                  <a:lnTo>
                    <a:pt x="13" y="21"/>
                  </a:lnTo>
                  <a:lnTo>
                    <a:pt x="11" y="20"/>
                  </a:lnTo>
                  <a:lnTo>
                    <a:pt x="10" y="20"/>
                  </a:lnTo>
                  <a:lnTo>
                    <a:pt x="8" y="20"/>
                  </a:lnTo>
                  <a:lnTo>
                    <a:pt x="7" y="20"/>
                  </a:lnTo>
                  <a:lnTo>
                    <a:pt x="7" y="24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5675313" y="4551363"/>
              <a:ext cx="504825" cy="538162"/>
            </a:xfrm>
            <a:custGeom>
              <a:avLst/>
              <a:gdLst>
                <a:gd name="T0" fmla="*/ 5 w 318"/>
                <a:gd name="T1" fmla="*/ 134 h 339"/>
                <a:gd name="T2" fmla="*/ 14 w 318"/>
                <a:gd name="T3" fmla="*/ 144 h 339"/>
                <a:gd name="T4" fmla="*/ 25 w 318"/>
                <a:gd name="T5" fmla="*/ 157 h 339"/>
                <a:gd name="T6" fmla="*/ 34 w 318"/>
                <a:gd name="T7" fmla="*/ 175 h 339"/>
                <a:gd name="T8" fmla="*/ 48 w 318"/>
                <a:gd name="T9" fmla="*/ 181 h 339"/>
                <a:gd name="T10" fmla="*/ 60 w 318"/>
                <a:gd name="T11" fmla="*/ 177 h 339"/>
                <a:gd name="T12" fmla="*/ 70 w 318"/>
                <a:gd name="T13" fmla="*/ 188 h 339"/>
                <a:gd name="T14" fmla="*/ 78 w 318"/>
                <a:gd name="T15" fmla="*/ 215 h 339"/>
                <a:gd name="T16" fmla="*/ 88 w 318"/>
                <a:gd name="T17" fmla="*/ 243 h 339"/>
                <a:gd name="T18" fmla="*/ 94 w 318"/>
                <a:gd name="T19" fmla="*/ 251 h 339"/>
                <a:gd name="T20" fmla="*/ 101 w 318"/>
                <a:gd name="T21" fmla="*/ 266 h 339"/>
                <a:gd name="T22" fmla="*/ 113 w 318"/>
                <a:gd name="T23" fmla="*/ 271 h 339"/>
                <a:gd name="T24" fmla="*/ 137 w 318"/>
                <a:gd name="T25" fmla="*/ 286 h 339"/>
                <a:gd name="T26" fmla="*/ 139 w 318"/>
                <a:gd name="T27" fmla="*/ 306 h 339"/>
                <a:gd name="T28" fmla="*/ 145 w 318"/>
                <a:gd name="T29" fmla="*/ 312 h 339"/>
                <a:gd name="T30" fmla="*/ 158 w 318"/>
                <a:gd name="T31" fmla="*/ 306 h 339"/>
                <a:gd name="T32" fmla="*/ 170 w 318"/>
                <a:gd name="T33" fmla="*/ 320 h 339"/>
                <a:gd name="T34" fmla="*/ 184 w 318"/>
                <a:gd name="T35" fmla="*/ 322 h 339"/>
                <a:gd name="T36" fmla="*/ 198 w 318"/>
                <a:gd name="T37" fmla="*/ 325 h 339"/>
                <a:gd name="T38" fmla="*/ 200 w 318"/>
                <a:gd name="T39" fmla="*/ 268 h 339"/>
                <a:gd name="T40" fmla="*/ 204 w 318"/>
                <a:gd name="T41" fmla="*/ 244 h 339"/>
                <a:gd name="T42" fmla="*/ 221 w 318"/>
                <a:gd name="T43" fmla="*/ 235 h 339"/>
                <a:gd name="T44" fmla="*/ 218 w 318"/>
                <a:gd name="T45" fmla="*/ 218 h 339"/>
                <a:gd name="T46" fmla="*/ 233 w 318"/>
                <a:gd name="T47" fmla="*/ 202 h 339"/>
                <a:gd name="T48" fmla="*/ 247 w 318"/>
                <a:gd name="T49" fmla="*/ 185 h 339"/>
                <a:gd name="T50" fmla="*/ 264 w 318"/>
                <a:gd name="T51" fmla="*/ 178 h 339"/>
                <a:gd name="T52" fmla="*/ 294 w 318"/>
                <a:gd name="T53" fmla="*/ 182 h 339"/>
                <a:gd name="T54" fmla="*/ 311 w 318"/>
                <a:gd name="T55" fmla="*/ 178 h 339"/>
                <a:gd name="T56" fmla="*/ 316 w 318"/>
                <a:gd name="T57" fmla="*/ 154 h 339"/>
                <a:gd name="T58" fmla="*/ 300 w 318"/>
                <a:gd name="T59" fmla="*/ 128 h 339"/>
                <a:gd name="T60" fmla="*/ 293 w 318"/>
                <a:gd name="T61" fmla="*/ 148 h 339"/>
                <a:gd name="T62" fmla="*/ 279 w 318"/>
                <a:gd name="T63" fmla="*/ 147 h 339"/>
                <a:gd name="T64" fmla="*/ 264 w 318"/>
                <a:gd name="T65" fmla="*/ 148 h 339"/>
                <a:gd name="T66" fmla="*/ 251 w 318"/>
                <a:gd name="T67" fmla="*/ 129 h 339"/>
                <a:gd name="T68" fmla="*/ 242 w 318"/>
                <a:gd name="T69" fmla="*/ 118 h 339"/>
                <a:gd name="T70" fmla="*/ 249 w 318"/>
                <a:gd name="T71" fmla="*/ 110 h 339"/>
                <a:gd name="T72" fmla="*/ 246 w 318"/>
                <a:gd name="T73" fmla="*/ 100 h 339"/>
                <a:gd name="T74" fmla="*/ 251 w 318"/>
                <a:gd name="T75" fmla="*/ 81 h 339"/>
                <a:gd name="T76" fmla="*/ 251 w 318"/>
                <a:gd name="T77" fmla="*/ 56 h 339"/>
                <a:gd name="T78" fmla="*/ 242 w 318"/>
                <a:gd name="T79" fmla="*/ 18 h 339"/>
                <a:gd name="T80" fmla="*/ 199 w 318"/>
                <a:gd name="T81" fmla="*/ 9 h 339"/>
                <a:gd name="T82" fmla="*/ 170 w 318"/>
                <a:gd name="T83" fmla="*/ 35 h 339"/>
                <a:gd name="T84" fmla="*/ 152 w 318"/>
                <a:gd name="T85" fmla="*/ 26 h 339"/>
                <a:gd name="T86" fmla="*/ 132 w 318"/>
                <a:gd name="T87" fmla="*/ 26 h 339"/>
                <a:gd name="T88" fmla="*/ 118 w 318"/>
                <a:gd name="T89" fmla="*/ 28 h 339"/>
                <a:gd name="T90" fmla="*/ 95 w 318"/>
                <a:gd name="T91" fmla="*/ 13 h 339"/>
                <a:gd name="T92" fmla="*/ 76 w 318"/>
                <a:gd name="T93" fmla="*/ 0 h 339"/>
                <a:gd name="T94" fmla="*/ 67 w 318"/>
                <a:gd name="T95" fmla="*/ 7 h 339"/>
                <a:gd name="T96" fmla="*/ 61 w 318"/>
                <a:gd name="T97" fmla="*/ 25 h 339"/>
                <a:gd name="T98" fmla="*/ 47 w 318"/>
                <a:gd name="T99" fmla="*/ 32 h 339"/>
                <a:gd name="T100" fmla="*/ 46 w 318"/>
                <a:gd name="T101" fmla="*/ 45 h 339"/>
                <a:gd name="T102" fmla="*/ 39 w 318"/>
                <a:gd name="T103" fmla="*/ 58 h 339"/>
                <a:gd name="T104" fmla="*/ 20 w 318"/>
                <a:gd name="T105" fmla="*/ 85 h 339"/>
                <a:gd name="T106" fmla="*/ 1 w 318"/>
                <a:gd name="T107" fmla="*/ 88 h 339"/>
                <a:gd name="T108" fmla="*/ 0 w 318"/>
                <a:gd name="T109" fmla="*/ 107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8" h="339">
                  <a:moveTo>
                    <a:pt x="0" y="113"/>
                  </a:moveTo>
                  <a:lnTo>
                    <a:pt x="1" y="119"/>
                  </a:lnTo>
                  <a:lnTo>
                    <a:pt x="1" y="127"/>
                  </a:lnTo>
                  <a:lnTo>
                    <a:pt x="5" y="134"/>
                  </a:lnTo>
                  <a:lnTo>
                    <a:pt x="7" y="140"/>
                  </a:lnTo>
                  <a:lnTo>
                    <a:pt x="11" y="144"/>
                  </a:lnTo>
                  <a:lnTo>
                    <a:pt x="13" y="144"/>
                  </a:lnTo>
                  <a:lnTo>
                    <a:pt x="14" y="144"/>
                  </a:lnTo>
                  <a:lnTo>
                    <a:pt x="17" y="145"/>
                  </a:lnTo>
                  <a:lnTo>
                    <a:pt x="20" y="150"/>
                  </a:lnTo>
                  <a:lnTo>
                    <a:pt x="23" y="152"/>
                  </a:lnTo>
                  <a:lnTo>
                    <a:pt x="25" y="157"/>
                  </a:lnTo>
                  <a:lnTo>
                    <a:pt x="29" y="163"/>
                  </a:lnTo>
                  <a:lnTo>
                    <a:pt x="31" y="168"/>
                  </a:lnTo>
                  <a:lnTo>
                    <a:pt x="32" y="170"/>
                  </a:lnTo>
                  <a:lnTo>
                    <a:pt x="34" y="175"/>
                  </a:lnTo>
                  <a:lnTo>
                    <a:pt x="38" y="181"/>
                  </a:lnTo>
                  <a:lnTo>
                    <a:pt x="41" y="184"/>
                  </a:lnTo>
                  <a:lnTo>
                    <a:pt x="45" y="183"/>
                  </a:lnTo>
                  <a:lnTo>
                    <a:pt x="48" y="181"/>
                  </a:lnTo>
                  <a:lnTo>
                    <a:pt x="51" y="180"/>
                  </a:lnTo>
                  <a:lnTo>
                    <a:pt x="52" y="180"/>
                  </a:lnTo>
                  <a:lnTo>
                    <a:pt x="56" y="179"/>
                  </a:lnTo>
                  <a:lnTo>
                    <a:pt x="60" y="177"/>
                  </a:lnTo>
                  <a:lnTo>
                    <a:pt x="63" y="180"/>
                  </a:lnTo>
                  <a:lnTo>
                    <a:pt x="64" y="181"/>
                  </a:lnTo>
                  <a:lnTo>
                    <a:pt x="69" y="187"/>
                  </a:lnTo>
                  <a:lnTo>
                    <a:pt x="70" y="188"/>
                  </a:lnTo>
                  <a:lnTo>
                    <a:pt x="77" y="202"/>
                  </a:lnTo>
                  <a:lnTo>
                    <a:pt x="77" y="206"/>
                  </a:lnTo>
                  <a:lnTo>
                    <a:pt x="78" y="209"/>
                  </a:lnTo>
                  <a:lnTo>
                    <a:pt x="78" y="215"/>
                  </a:lnTo>
                  <a:lnTo>
                    <a:pt x="81" y="223"/>
                  </a:lnTo>
                  <a:lnTo>
                    <a:pt x="83" y="228"/>
                  </a:lnTo>
                  <a:lnTo>
                    <a:pt x="86" y="234"/>
                  </a:lnTo>
                  <a:lnTo>
                    <a:pt x="88" y="243"/>
                  </a:lnTo>
                  <a:lnTo>
                    <a:pt x="90" y="246"/>
                  </a:lnTo>
                  <a:lnTo>
                    <a:pt x="91" y="248"/>
                  </a:lnTo>
                  <a:lnTo>
                    <a:pt x="93" y="250"/>
                  </a:lnTo>
                  <a:lnTo>
                    <a:pt x="94" y="251"/>
                  </a:lnTo>
                  <a:lnTo>
                    <a:pt x="97" y="257"/>
                  </a:lnTo>
                  <a:lnTo>
                    <a:pt x="99" y="261"/>
                  </a:lnTo>
                  <a:lnTo>
                    <a:pt x="102" y="265"/>
                  </a:lnTo>
                  <a:lnTo>
                    <a:pt x="101" y="266"/>
                  </a:lnTo>
                  <a:lnTo>
                    <a:pt x="102" y="266"/>
                  </a:lnTo>
                  <a:lnTo>
                    <a:pt x="106" y="266"/>
                  </a:lnTo>
                  <a:lnTo>
                    <a:pt x="111" y="267"/>
                  </a:lnTo>
                  <a:lnTo>
                    <a:pt x="113" y="271"/>
                  </a:lnTo>
                  <a:lnTo>
                    <a:pt x="114" y="275"/>
                  </a:lnTo>
                  <a:lnTo>
                    <a:pt x="113" y="282"/>
                  </a:lnTo>
                  <a:lnTo>
                    <a:pt x="114" y="284"/>
                  </a:lnTo>
                  <a:lnTo>
                    <a:pt x="137" y="286"/>
                  </a:lnTo>
                  <a:lnTo>
                    <a:pt x="136" y="290"/>
                  </a:lnTo>
                  <a:lnTo>
                    <a:pt x="137" y="290"/>
                  </a:lnTo>
                  <a:lnTo>
                    <a:pt x="143" y="302"/>
                  </a:lnTo>
                  <a:lnTo>
                    <a:pt x="139" y="306"/>
                  </a:lnTo>
                  <a:lnTo>
                    <a:pt x="137" y="308"/>
                  </a:lnTo>
                  <a:lnTo>
                    <a:pt x="138" y="310"/>
                  </a:lnTo>
                  <a:lnTo>
                    <a:pt x="140" y="312"/>
                  </a:lnTo>
                  <a:lnTo>
                    <a:pt x="145" y="312"/>
                  </a:lnTo>
                  <a:lnTo>
                    <a:pt x="147" y="311"/>
                  </a:lnTo>
                  <a:lnTo>
                    <a:pt x="149" y="310"/>
                  </a:lnTo>
                  <a:lnTo>
                    <a:pt x="154" y="306"/>
                  </a:lnTo>
                  <a:lnTo>
                    <a:pt x="158" y="306"/>
                  </a:lnTo>
                  <a:lnTo>
                    <a:pt x="163" y="306"/>
                  </a:lnTo>
                  <a:lnTo>
                    <a:pt x="166" y="310"/>
                  </a:lnTo>
                  <a:lnTo>
                    <a:pt x="168" y="316"/>
                  </a:lnTo>
                  <a:lnTo>
                    <a:pt x="170" y="320"/>
                  </a:lnTo>
                  <a:lnTo>
                    <a:pt x="174" y="321"/>
                  </a:lnTo>
                  <a:lnTo>
                    <a:pt x="179" y="322"/>
                  </a:lnTo>
                  <a:lnTo>
                    <a:pt x="184" y="322"/>
                  </a:lnTo>
                  <a:lnTo>
                    <a:pt x="184" y="322"/>
                  </a:lnTo>
                  <a:lnTo>
                    <a:pt x="185" y="322"/>
                  </a:lnTo>
                  <a:lnTo>
                    <a:pt x="188" y="322"/>
                  </a:lnTo>
                  <a:lnTo>
                    <a:pt x="191" y="339"/>
                  </a:lnTo>
                  <a:lnTo>
                    <a:pt x="198" y="325"/>
                  </a:lnTo>
                  <a:lnTo>
                    <a:pt x="196" y="316"/>
                  </a:lnTo>
                  <a:lnTo>
                    <a:pt x="196" y="310"/>
                  </a:lnTo>
                  <a:lnTo>
                    <a:pt x="197" y="272"/>
                  </a:lnTo>
                  <a:lnTo>
                    <a:pt x="200" y="268"/>
                  </a:lnTo>
                  <a:lnTo>
                    <a:pt x="201" y="266"/>
                  </a:lnTo>
                  <a:lnTo>
                    <a:pt x="200" y="256"/>
                  </a:lnTo>
                  <a:lnTo>
                    <a:pt x="204" y="246"/>
                  </a:lnTo>
                  <a:lnTo>
                    <a:pt x="204" y="244"/>
                  </a:lnTo>
                  <a:lnTo>
                    <a:pt x="211" y="241"/>
                  </a:lnTo>
                  <a:lnTo>
                    <a:pt x="211" y="238"/>
                  </a:lnTo>
                  <a:lnTo>
                    <a:pt x="213" y="236"/>
                  </a:lnTo>
                  <a:lnTo>
                    <a:pt x="221" y="235"/>
                  </a:lnTo>
                  <a:lnTo>
                    <a:pt x="222" y="234"/>
                  </a:lnTo>
                  <a:lnTo>
                    <a:pt x="218" y="230"/>
                  </a:lnTo>
                  <a:lnTo>
                    <a:pt x="220" y="224"/>
                  </a:lnTo>
                  <a:lnTo>
                    <a:pt x="218" y="218"/>
                  </a:lnTo>
                  <a:lnTo>
                    <a:pt x="222" y="208"/>
                  </a:lnTo>
                  <a:lnTo>
                    <a:pt x="223" y="206"/>
                  </a:lnTo>
                  <a:lnTo>
                    <a:pt x="230" y="202"/>
                  </a:lnTo>
                  <a:lnTo>
                    <a:pt x="233" y="202"/>
                  </a:lnTo>
                  <a:lnTo>
                    <a:pt x="237" y="196"/>
                  </a:lnTo>
                  <a:lnTo>
                    <a:pt x="238" y="193"/>
                  </a:lnTo>
                  <a:lnTo>
                    <a:pt x="246" y="187"/>
                  </a:lnTo>
                  <a:lnTo>
                    <a:pt x="247" y="185"/>
                  </a:lnTo>
                  <a:lnTo>
                    <a:pt x="248" y="180"/>
                  </a:lnTo>
                  <a:lnTo>
                    <a:pt x="250" y="178"/>
                  </a:lnTo>
                  <a:lnTo>
                    <a:pt x="256" y="177"/>
                  </a:lnTo>
                  <a:lnTo>
                    <a:pt x="264" y="178"/>
                  </a:lnTo>
                  <a:lnTo>
                    <a:pt x="271" y="178"/>
                  </a:lnTo>
                  <a:lnTo>
                    <a:pt x="277" y="180"/>
                  </a:lnTo>
                  <a:lnTo>
                    <a:pt x="288" y="180"/>
                  </a:lnTo>
                  <a:lnTo>
                    <a:pt x="294" y="182"/>
                  </a:lnTo>
                  <a:lnTo>
                    <a:pt x="297" y="180"/>
                  </a:lnTo>
                  <a:lnTo>
                    <a:pt x="301" y="180"/>
                  </a:lnTo>
                  <a:lnTo>
                    <a:pt x="306" y="180"/>
                  </a:lnTo>
                  <a:lnTo>
                    <a:pt x="311" y="178"/>
                  </a:lnTo>
                  <a:lnTo>
                    <a:pt x="314" y="179"/>
                  </a:lnTo>
                  <a:lnTo>
                    <a:pt x="317" y="177"/>
                  </a:lnTo>
                  <a:lnTo>
                    <a:pt x="318" y="168"/>
                  </a:lnTo>
                  <a:lnTo>
                    <a:pt x="316" y="154"/>
                  </a:lnTo>
                  <a:lnTo>
                    <a:pt x="311" y="144"/>
                  </a:lnTo>
                  <a:lnTo>
                    <a:pt x="307" y="140"/>
                  </a:lnTo>
                  <a:lnTo>
                    <a:pt x="302" y="131"/>
                  </a:lnTo>
                  <a:lnTo>
                    <a:pt x="300" y="128"/>
                  </a:lnTo>
                  <a:lnTo>
                    <a:pt x="297" y="134"/>
                  </a:lnTo>
                  <a:lnTo>
                    <a:pt x="297" y="136"/>
                  </a:lnTo>
                  <a:lnTo>
                    <a:pt x="296" y="141"/>
                  </a:lnTo>
                  <a:lnTo>
                    <a:pt x="293" y="148"/>
                  </a:lnTo>
                  <a:lnTo>
                    <a:pt x="290" y="153"/>
                  </a:lnTo>
                  <a:lnTo>
                    <a:pt x="287" y="150"/>
                  </a:lnTo>
                  <a:lnTo>
                    <a:pt x="284" y="149"/>
                  </a:lnTo>
                  <a:lnTo>
                    <a:pt x="279" y="147"/>
                  </a:lnTo>
                  <a:lnTo>
                    <a:pt x="274" y="148"/>
                  </a:lnTo>
                  <a:lnTo>
                    <a:pt x="266" y="148"/>
                  </a:lnTo>
                  <a:lnTo>
                    <a:pt x="264" y="149"/>
                  </a:lnTo>
                  <a:lnTo>
                    <a:pt x="264" y="148"/>
                  </a:lnTo>
                  <a:lnTo>
                    <a:pt x="259" y="143"/>
                  </a:lnTo>
                  <a:lnTo>
                    <a:pt x="256" y="135"/>
                  </a:lnTo>
                  <a:lnTo>
                    <a:pt x="254" y="133"/>
                  </a:lnTo>
                  <a:lnTo>
                    <a:pt x="251" y="129"/>
                  </a:lnTo>
                  <a:lnTo>
                    <a:pt x="249" y="127"/>
                  </a:lnTo>
                  <a:lnTo>
                    <a:pt x="246" y="121"/>
                  </a:lnTo>
                  <a:lnTo>
                    <a:pt x="243" y="120"/>
                  </a:lnTo>
                  <a:lnTo>
                    <a:pt x="242" y="118"/>
                  </a:lnTo>
                  <a:lnTo>
                    <a:pt x="242" y="115"/>
                  </a:lnTo>
                  <a:lnTo>
                    <a:pt x="243" y="112"/>
                  </a:lnTo>
                  <a:lnTo>
                    <a:pt x="245" y="110"/>
                  </a:lnTo>
                  <a:lnTo>
                    <a:pt x="249" y="110"/>
                  </a:lnTo>
                  <a:lnTo>
                    <a:pt x="250" y="110"/>
                  </a:lnTo>
                  <a:lnTo>
                    <a:pt x="250" y="108"/>
                  </a:lnTo>
                  <a:lnTo>
                    <a:pt x="246" y="101"/>
                  </a:lnTo>
                  <a:lnTo>
                    <a:pt x="246" y="100"/>
                  </a:lnTo>
                  <a:lnTo>
                    <a:pt x="244" y="98"/>
                  </a:lnTo>
                  <a:lnTo>
                    <a:pt x="244" y="96"/>
                  </a:lnTo>
                  <a:lnTo>
                    <a:pt x="250" y="84"/>
                  </a:lnTo>
                  <a:lnTo>
                    <a:pt x="251" y="81"/>
                  </a:lnTo>
                  <a:lnTo>
                    <a:pt x="254" y="76"/>
                  </a:lnTo>
                  <a:lnTo>
                    <a:pt x="252" y="71"/>
                  </a:lnTo>
                  <a:lnTo>
                    <a:pt x="252" y="67"/>
                  </a:lnTo>
                  <a:lnTo>
                    <a:pt x="251" y="56"/>
                  </a:lnTo>
                  <a:lnTo>
                    <a:pt x="256" y="44"/>
                  </a:lnTo>
                  <a:lnTo>
                    <a:pt x="256" y="38"/>
                  </a:lnTo>
                  <a:lnTo>
                    <a:pt x="246" y="24"/>
                  </a:lnTo>
                  <a:lnTo>
                    <a:pt x="242" y="18"/>
                  </a:lnTo>
                  <a:lnTo>
                    <a:pt x="236" y="13"/>
                  </a:lnTo>
                  <a:lnTo>
                    <a:pt x="217" y="11"/>
                  </a:lnTo>
                  <a:lnTo>
                    <a:pt x="212" y="8"/>
                  </a:lnTo>
                  <a:lnTo>
                    <a:pt x="199" y="9"/>
                  </a:lnTo>
                  <a:lnTo>
                    <a:pt x="191" y="17"/>
                  </a:lnTo>
                  <a:lnTo>
                    <a:pt x="186" y="24"/>
                  </a:lnTo>
                  <a:lnTo>
                    <a:pt x="178" y="36"/>
                  </a:lnTo>
                  <a:lnTo>
                    <a:pt x="170" y="35"/>
                  </a:lnTo>
                  <a:lnTo>
                    <a:pt x="166" y="30"/>
                  </a:lnTo>
                  <a:lnTo>
                    <a:pt x="166" y="29"/>
                  </a:lnTo>
                  <a:lnTo>
                    <a:pt x="154" y="25"/>
                  </a:lnTo>
                  <a:lnTo>
                    <a:pt x="152" y="26"/>
                  </a:lnTo>
                  <a:lnTo>
                    <a:pt x="143" y="30"/>
                  </a:lnTo>
                  <a:lnTo>
                    <a:pt x="138" y="27"/>
                  </a:lnTo>
                  <a:lnTo>
                    <a:pt x="136" y="25"/>
                  </a:lnTo>
                  <a:lnTo>
                    <a:pt x="132" y="26"/>
                  </a:lnTo>
                  <a:lnTo>
                    <a:pt x="129" y="27"/>
                  </a:lnTo>
                  <a:lnTo>
                    <a:pt x="128" y="30"/>
                  </a:lnTo>
                  <a:lnTo>
                    <a:pt x="125" y="31"/>
                  </a:lnTo>
                  <a:lnTo>
                    <a:pt x="118" y="28"/>
                  </a:lnTo>
                  <a:lnTo>
                    <a:pt x="113" y="26"/>
                  </a:lnTo>
                  <a:lnTo>
                    <a:pt x="103" y="15"/>
                  </a:lnTo>
                  <a:lnTo>
                    <a:pt x="100" y="13"/>
                  </a:lnTo>
                  <a:lnTo>
                    <a:pt x="95" y="13"/>
                  </a:lnTo>
                  <a:lnTo>
                    <a:pt x="86" y="9"/>
                  </a:lnTo>
                  <a:lnTo>
                    <a:pt x="86" y="8"/>
                  </a:lnTo>
                  <a:lnTo>
                    <a:pt x="79" y="2"/>
                  </a:lnTo>
                  <a:lnTo>
                    <a:pt x="76" y="0"/>
                  </a:lnTo>
                  <a:lnTo>
                    <a:pt x="74" y="1"/>
                  </a:lnTo>
                  <a:lnTo>
                    <a:pt x="73" y="2"/>
                  </a:lnTo>
                  <a:lnTo>
                    <a:pt x="70" y="7"/>
                  </a:lnTo>
                  <a:lnTo>
                    <a:pt x="67" y="7"/>
                  </a:lnTo>
                  <a:lnTo>
                    <a:pt x="66" y="5"/>
                  </a:lnTo>
                  <a:lnTo>
                    <a:pt x="63" y="9"/>
                  </a:lnTo>
                  <a:lnTo>
                    <a:pt x="59" y="15"/>
                  </a:lnTo>
                  <a:lnTo>
                    <a:pt x="61" y="25"/>
                  </a:lnTo>
                  <a:lnTo>
                    <a:pt x="60" y="30"/>
                  </a:lnTo>
                  <a:lnTo>
                    <a:pt x="56" y="32"/>
                  </a:lnTo>
                  <a:lnTo>
                    <a:pt x="50" y="32"/>
                  </a:lnTo>
                  <a:lnTo>
                    <a:pt x="47" y="32"/>
                  </a:lnTo>
                  <a:lnTo>
                    <a:pt x="45" y="33"/>
                  </a:lnTo>
                  <a:lnTo>
                    <a:pt x="44" y="34"/>
                  </a:lnTo>
                  <a:lnTo>
                    <a:pt x="44" y="38"/>
                  </a:lnTo>
                  <a:lnTo>
                    <a:pt x="46" y="45"/>
                  </a:lnTo>
                  <a:lnTo>
                    <a:pt x="46" y="48"/>
                  </a:lnTo>
                  <a:lnTo>
                    <a:pt x="44" y="52"/>
                  </a:lnTo>
                  <a:lnTo>
                    <a:pt x="40" y="55"/>
                  </a:lnTo>
                  <a:lnTo>
                    <a:pt x="39" y="58"/>
                  </a:lnTo>
                  <a:lnTo>
                    <a:pt x="39" y="78"/>
                  </a:lnTo>
                  <a:lnTo>
                    <a:pt x="33" y="82"/>
                  </a:lnTo>
                  <a:lnTo>
                    <a:pt x="23" y="85"/>
                  </a:lnTo>
                  <a:lnTo>
                    <a:pt x="20" y="85"/>
                  </a:lnTo>
                  <a:lnTo>
                    <a:pt x="18" y="84"/>
                  </a:lnTo>
                  <a:lnTo>
                    <a:pt x="14" y="85"/>
                  </a:lnTo>
                  <a:lnTo>
                    <a:pt x="2" y="85"/>
                  </a:lnTo>
                  <a:lnTo>
                    <a:pt x="1" y="88"/>
                  </a:lnTo>
                  <a:lnTo>
                    <a:pt x="2" y="93"/>
                  </a:lnTo>
                  <a:lnTo>
                    <a:pt x="2" y="100"/>
                  </a:lnTo>
                  <a:lnTo>
                    <a:pt x="1" y="102"/>
                  </a:lnTo>
                  <a:lnTo>
                    <a:pt x="0" y="107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92D050"/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5826126" y="5030788"/>
              <a:ext cx="473075" cy="433387"/>
            </a:xfrm>
            <a:custGeom>
              <a:avLst/>
              <a:gdLst>
                <a:gd name="T0" fmla="*/ 10 w 298"/>
                <a:gd name="T1" fmla="*/ 192 h 273"/>
                <a:gd name="T2" fmla="*/ 29 w 298"/>
                <a:gd name="T3" fmla="*/ 223 h 273"/>
                <a:gd name="T4" fmla="*/ 37 w 298"/>
                <a:gd name="T5" fmla="*/ 230 h 273"/>
                <a:gd name="T6" fmla="*/ 41 w 298"/>
                <a:gd name="T7" fmla="*/ 236 h 273"/>
                <a:gd name="T8" fmla="*/ 45 w 298"/>
                <a:gd name="T9" fmla="*/ 240 h 273"/>
                <a:gd name="T10" fmla="*/ 53 w 298"/>
                <a:gd name="T11" fmla="*/ 250 h 273"/>
                <a:gd name="T12" fmla="*/ 60 w 298"/>
                <a:gd name="T13" fmla="*/ 251 h 273"/>
                <a:gd name="T14" fmla="*/ 63 w 298"/>
                <a:gd name="T15" fmla="*/ 256 h 273"/>
                <a:gd name="T16" fmla="*/ 67 w 298"/>
                <a:gd name="T17" fmla="*/ 256 h 273"/>
                <a:gd name="T18" fmla="*/ 77 w 298"/>
                <a:gd name="T19" fmla="*/ 262 h 273"/>
                <a:gd name="T20" fmla="*/ 95 w 298"/>
                <a:gd name="T21" fmla="*/ 255 h 273"/>
                <a:gd name="T22" fmla="*/ 101 w 298"/>
                <a:gd name="T23" fmla="*/ 253 h 273"/>
                <a:gd name="T24" fmla="*/ 109 w 298"/>
                <a:gd name="T25" fmla="*/ 251 h 273"/>
                <a:gd name="T26" fmla="*/ 124 w 298"/>
                <a:gd name="T27" fmla="*/ 239 h 273"/>
                <a:gd name="T28" fmla="*/ 145 w 298"/>
                <a:gd name="T29" fmla="*/ 239 h 273"/>
                <a:gd name="T30" fmla="*/ 153 w 298"/>
                <a:gd name="T31" fmla="*/ 238 h 273"/>
                <a:gd name="T32" fmla="*/ 160 w 298"/>
                <a:gd name="T33" fmla="*/ 261 h 273"/>
                <a:gd name="T34" fmla="*/ 176 w 298"/>
                <a:gd name="T35" fmla="*/ 266 h 273"/>
                <a:gd name="T36" fmla="*/ 194 w 298"/>
                <a:gd name="T37" fmla="*/ 266 h 273"/>
                <a:gd name="T38" fmla="*/ 214 w 298"/>
                <a:gd name="T39" fmla="*/ 251 h 273"/>
                <a:gd name="T40" fmla="*/ 224 w 298"/>
                <a:gd name="T41" fmla="*/ 245 h 273"/>
                <a:gd name="T42" fmla="*/ 227 w 298"/>
                <a:gd name="T43" fmla="*/ 234 h 273"/>
                <a:gd name="T44" fmla="*/ 216 w 298"/>
                <a:gd name="T45" fmla="*/ 233 h 273"/>
                <a:gd name="T46" fmla="*/ 207 w 298"/>
                <a:gd name="T47" fmla="*/ 216 h 273"/>
                <a:gd name="T48" fmla="*/ 202 w 298"/>
                <a:gd name="T49" fmla="*/ 197 h 273"/>
                <a:gd name="T50" fmla="*/ 194 w 298"/>
                <a:gd name="T51" fmla="*/ 189 h 273"/>
                <a:gd name="T52" fmla="*/ 200 w 298"/>
                <a:gd name="T53" fmla="*/ 184 h 273"/>
                <a:gd name="T54" fmla="*/ 208 w 298"/>
                <a:gd name="T55" fmla="*/ 187 h 273"/>
                <a:gd name="T56" fmla="*/ 220 w 298"/>
                <a:gd name="T57" fmla="*/ 180 h 273"/>
                <a:gd name="T58" fmla="*/ 239 w 298"/>
                <a:gd name="T59" fmla="*/ 174 h 273"/>
                <a:gd name="T60" fmla="*/ 268 w 298"/>
                <a:gd name="T61" fmla="*/ 151 h 273"/>
                <a:gd name="T62" fmla="*/ 270 w 298"/>
                <a:gd name="T63" fmla="*/ 124 h 273"/>
                <a:gd name="T64" fmla="*/ 285 w 298"/>
                <a:gd name="T65" fmla="*/ 104 h 273"/>
                <a:gd name="T66" fmla="*/ 294 w 298"/>
                <a:gd name="T67" fmla="*/ 76 h 273"/>
                <a:gd name="T68" fmla="*/ 286 w 298"/>
                <a:gd name="T69" fmla="*/ 57 h 273"/>
                <a:gd name="T70" fmla="*/ 268 w 298"/>
                <a:gd name="T71" fmla="*/ 59 h 273"/>
                <a:gd name="T72" fmla="*/ 220 w 298"/>
                <a:gd name="T73" fmla="*/ 75 h 273"/>
                <a:gd name="T74" fmla="*/ 213 w 298"/>
                <a:gd name="T75" fmla="*/ 91 h 273"/>
                <a:gd name="T76" fmla="*/ 208 w 298"/>
                <a:gd name="T77" fmla="*/ 104 h 273"/>
                <a:gd name="T78" fmla="*/ 186 w 298"/>
                <a:gd name="T79" fmla="*/ 122 h 273"/>
                <a:gd name="T80" fmla="*/ 144 w 298"/>
                <a:gd name="T81" fmla="*/ 112 h 273"/>
                <a:gd name="T82" fmla="*/ 139 w 298"/>
                <a:gd name="T83" fmla="*/ 92 h 273"/>
                <a:gd name="T84" fmla="*/ 142 w 298"/>
                <a:gd name="T85" fmla="*/ 78 h 273"/>
                <a:gd name="T86" fmla="*/ 151 w 298"/>
                <a:gd name="T87" fmla="*/ 69 h 273"/>
                <a:gd name="T88" fmla="*/ 170 w 298"/>
                <a:gd name="T89" fmla="*/ 53 h 273"/>
                <a:gd name="T90" fmla="*/ 169 w 298"/>
                <a:gd name="T91" fmla="*/ 24 h 273"/>
                <a:gd name="T92" fmla="*/ 151 w 298"/>
                <a:gd name="T93" fmla="*/ 46 h 273"/>
                <a:gd name="T94" fmla="*/ 143 w 298"/>
                <a:gd name="T95" fmla="*/ 15 h 273"/>
                <a:gd name="T96" fmla="*/ 127 w 298"/>
                <a:gd name="T97" fmla="*/ 40 h 273"/>
                <a:gd name="T98" fmla="*/ 116 w 298"/>
                <a:gd name="T99" fmla="*/ 0 h 273"/>
                <a:gd name="T100" fmla="*/ 91 w 298"/>
                <a:gd name="T101" fmla="*/ 50 h 273"/>
                <a:gd name="T102" fmla="*/ 105 w 298"/>
                <a:gd name="T103" fmla="*/ 112 h 273"/>
                <a:gd name="T104" fmla="*/ 101 w 298"/>
                <a:gd name="T105" fmla="*/ 149 h 273"/>
                <a:gd name="T106" fmla="*/ 67 w 298"/>
                <a:gd name="T107" fmla="*/ 125 h 273"/>
                <a:gd name="T108" fmla="*/ 41 w 298"/>
                <a:gd name="T109" fmla="*/ 132 h 273"/>
                <a:gd name="T110" fmla="*/ 31 w 298"/>
                <a:gd name="T111" fmla="*/ 151 h 273"/>
                <a:gd name="T112" fmla="*/ 18 w 298"/>
                <a:gd name="T113" fmla="*/ 161 h 273"/>
                <a:gd name="T114" fmla="*/ 10 w 298"/>
                <a:gd name="T115" fmla="*/ 162 h 273"/>
                <a:gd name="T116" fmla="*/ 2 w 298"/>
                <a:gd name="T117" fmla="*/ 16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8" h="273">
                  <a:moveTo>
                    <a:pt x="0" y="168"/>
                  </a:moveTo>
                  <a:lnTo>
                    <a:pt x="2" y="173"/>
                  </a:lnTo>
                  <a:lnTo>
                    <a:pt x="4" y="175"/>
                  </a:lnTo>
                  <a:lnTo>
                    <a:pt x="7" y="179"/>
                  </a:lnTo>
                  <a:lnTo>
                    <a:pt x="7" y="181"/>
                  </a:lnTo>
                  <a:lnTo>
                    <a:pt x="8" y="181"/>
                  </a:lnTo>
                  <a:lnTo>
                    <a:pt x="9" y="181"/>
                  </a:lnTo>
                  <a:lnTo>
                    <a:pt x="10" y="192"/>
                  </a:lnTo>
                  <a:lnTo>
                    <a:pt x="13" y="198"/>
                  </a:lnTo>
                  <a:lnTo>
                    <a:pt x="17" y="205"/>
                  </a:lnTo>
                  <a:lnTo>
                    <a:pt x="21" y="210"/>
                  </a:lnTo>
                  <a:lnTo>
                    <a:pt x="24" y="214"/>
                  </a:lnTo>
                  <a:lnTo>
                    <a:pt x="25" y="216"/>
                  </a:lnTo>
                  <a:lnTo>
                    <a:pt x="25" y="216"/>
                  </a:lnTo>
                  <a:lnTo>
                    <a:pt x="29" y="221"/>
                  </a:lnTo>
                  <a:lnTo>
                    <a:pt x="29" y="223"/>
                  </a:lnTo>
                  <a:lnTo>
                    <a:pt x="30" y="223"/>
                  </a:lnTo>
                  <a:lnTo>
                    <a:pt x="33" y="226"/>
                  </a:lnTo>
                  <a:lnTo>
                    <a:pt x="33" y="227"/>
                  </a:lnTo>
                  <a:lnTo>
                    <a:pt x="34" y="227"/>
                  </a:lnTo>
                  <a:lnTo>
                    <a:pt x="36" y="227"/>
                  </a:lnTo>
                  <a:lnTo>
                    <a:pt x="37" y="228"/>
                  </a:lnTo>
                  <a:lnTo>
                    <a:pt x="37" y="229"/>
                  </a:lnTo>
                  <a:lnTo>
                    <a:pt x="37" y="230"/>
                  </a:lnTo>
                  <a:lnTo>
                    <a:pt x="37" y="230"/>
                  </a:lnTo>
                  <a:lnTo>
                    <a:pt x="38" y="230"/>
                  </a:lnTo>
                  <a:lnTo>
                    <a:pt x="39" y="230"/>
                  </a:lnTo>
                  <a:lnTo>
                    <a:pt x="40" y="230"/>
                  </a:lnTo>
                  <a:lnTo>
                    <a:pt x="41" y="232"/>
                  </a:lnTo>
                  <a:lnTo>
                    <a:pt x="41" y="234"/>
                  </a:lnTo>
                  <a:lnTo>
                    <a:pt x="41" y="235"/>
                  </a:lnTo>
                  <a:lnTo>
                    <a:pt x="41" y="236"/>
                  </a:lnTo>
                  <a:lnTo>
                    <a:pt x="42" y="236"/>
                  </a:lnTo>
                  <a:lnTo>
                    <a:pt x="42" y="236"/>
                  </a:lnTo>
                  <a:lnTo>
                    <a:pt x="42" y="237"/>
                  </a:lnTo>
                  <a:lnTo>
                    <a:pt x="41" y="239"/>
                  </a:lnTo>
                  <a:lnTo>
                    <a:pt x="42" y="239"/>
                  </a:lnTo>
                  <a:lnTo>
                    <a:pt x="43" y="240"/>
                  </a:lnTo>
                  <a:lnTo>
                    <a:pt x="44" y="240"/>
                  </a:lnTo>
                  <a:lnTo>
                    <a:pt x="45" y="240"/>
                  </a:lnTo>
                  <a:lnTo>
                    <a:pt x="45" y="241"/>
                  </a:lnTo>
                  <a:lnTo>
                    <a:pt x="45" y="242"/>
                  </a:lnTo>
                  <a:lnTo>
                    <a:pt x="46" y="243"/>
                  </a:lnTo>
                  <a:lnTo>
                    <a:pt x="45" y="244"/>
                  </a:lnTo>
                  <a:lnTo>
                    <a:pt x="49" y="249"/>
                  </a:lnTo>
                  <a:lnTo>
                    <a:pt x="49" y="250"/>
                  </a:lnTo>
                  <a:lnTo>
                    <a:pt x="52" y="250"/>
                  </a:lnTo>
                  <a:lnTo>
                    <a:pt x="53" y="250"/>
                  </a:lnTo>
                  <a:lnTo>
                    <a:pt x="54" y="251"/>
                  </a:lnTo>
                  <a:lnTo>
                    <a:pt x="55" y="252"/>
                  </a:lnTo>
                  <a:lnTo>
                    <a:pt x="56" y="253"/>
                  </a:lnTo>
                  <a:lnTo>
                    <a:pt x="56" y="252"/>
                  </a:lnTo>
                  <a:lnTo>
                    <a:pt x="59" y="252"/>
                  </a:lnTo>
                  <a:lnTo>
                    <a:pt x="59" y="251"/>
                  </a:lnTo>
                  <a:lnTo>
                    <a:pt x="59" y="251"/>
                  </a:lnTo>
                  <a:lnTo>
                    <a:pt x="60" y="251"/>
                  </a:lnTo>
                  <a:lnTo>
                    <a:pt x="61" y="252"/>
                  </a:lnTo>
                  <a:lnTo>
                    <a:pt x="61" y="253"/>
                  </a:lnTo>
                  <a:lnTo>
                    <a:pt x="60" y="254"/>
                  </a:lnTo>
                  <a:lnTo>
                    <a:pt x="60" y="256"/>
                  </a:lnTo>
                  <a:lnTo>
                    <a:pt x="61" y="256"/>
                  </a:lnTo>
                  <a:lnTo>
                    <a:pt x="63" y="256"/>
                  </a:lnTo>
                  <a:lnTo>
                    <a:pt x="63" y="256"/>
                  </a:lnTo>
                  <a:lnTo>
                    <a:pt x="63" y="256"/>
                  </a:lnTo>
                  <a:lnTo>
                    <a:pt x="63" y="256"/>
                  </a:lnTo>
                  <a:lnTo>
                    <a:pt x="64" y="256"/>
                  </a:lnTo>
                  <a:lnTo>
                    <a:pt x="65" y="256"/>
                  </a:lnTo>
                  <a:lnTo>
                    <a:pt x="66" y="256"/>
                  </a:lnTo>
                  <a:lnTo>
                    <a:pt x="65" y="256"/>
                  </a:lnTo>
                  <a:lnTo>
                    <a:pt x="66" y="257"/>
                  </a:lnTo>
                  <a:lnTo>
                    <a:pt x="67" y="257"/>
                  </a:lnTo>
                  <a:lnTo>
                    <a:pt x="67" y="256"/>
                  </a:lnTo>
                  <a:lnTo>
                    <a:pt x="69" y="258"/>
                  </a:lnTo>
                  <a:lnTo>
                    <a:pt x="67" y="259"/>
                  </a:lnTo>
                  <a:lnTo>
                    <a:pt x="68" y="260"/>
                  </a:lnTo>
                  <a:lnTo>
                    <a:pt x="69" y="260"/>
                  </a:lnTo>
                  <a:lnTo>
                    <a:pt x="71" y="260"/>
                  </a:lnTo>
                  <a:lnTo>
                    <a:pt x="74" y="262"/>
                  </a:lnTo>
                  <a:lnTo>
                    <a:pt x="75" y="261"/>
                  </a:lnTo>
                  <a:lnTo>
                    <a:pt x="77" y="262"/>
                  </a:lnTo>
                  <a:lnTo>
                    <a:pt x="83" y="257"/>
                  </a:lnTo>
                  <a:lnTo>
                    <a:pt x="85" y="254"/>
                  </a:lnTo>
                  <a:lnTo>
                    <a:pt x="85" y="253"/>
                  </a:lnTo>
                  <a:lnTo>
                    <a:pt x="87" y="253"/>
                  </a:lnTo>
                  <a:lnTo>
                    <a:pt x="88" y="254"/>
                  </a:lnTo>
                  <a:lnTo>
                    <a:pt x="90" y="254"/>
                  </a:lnTo>
                  <a:lnTo>
                    <a:pt x="93" y="254"/>
                  </a:lnTo>
                  <a:lnTo>
                    <a:pt x="95" y="255"/>
                  </a:lnTo>
                  <a:lnTo>
                    <a:pt x="96" y="256"/>
                  </a:lnTo>
                  <a:lnTo>
                    <a:pt x="97" y="256"/>
                  </a:lnTo>
                  <a:lnTo>
                    <a:pt x="97" y="256"/>
                  </a:lnTo>
                  <a:lnTo>
                    <a:pt x="97" y="254"/>
                  </a:lnTo>
                  <a:lnTo>
                    <a:pt x="98" y="254"/>
                  </a:lnTo>
                  <a:lnTo>
                    <a:pt x="99" y="250"/>
                  </a:lnTo>
                  <a:lnTo>
                    <a:pt x="101" y="252"/>
                  </a:lnTo>
                  <a:lnTo>
                    <a:pt x="101" y="253"/>
                  </a:lnTo>
                  <a:lnTo>
                    <a:pt x="102" y="254"/>
                  </a:lnTo>
                  <a:lnTo>
                    <a:pt x="103" y="253"/>
                  </a:lnTo>
                  <a:lnTo>
                    <a:pt x="104" y="254"/>
                  </a:lnTo>
                  <a:lnTo>
                    <a:pt x="105" y="253"/>
                  </a:lnTo>
                  <a:lnTo>
                    <a:pt x="107" y="253"/>
                  </a:lnTo>
                  <a:lnTo>
                    <a:pt x="107" y="252"/>
                  </a:lnTo>
                  <a:lnTo>
                    <a:pt x="109" y="251"/>
                  </a:lnTo>
                  <a:lnTo>
                    <a:pt x="109" y="251"/>
                  </a:lnTo>
                  <a:lnTo>
                    <a:pt x="111" y="251"/>
                  </a:lnTo>
                  <a:lnTo>
                    <a:pt x="111" y="250"/>
                  </a:lnTo>
                  <a:lnTo>
                    <a:pt x="115" y="248"/>
                  </a:lnTo>
                  <a:lnTo>
                    <a:pt x="119" y="244"/>
                  </a:lnTo>
                  <a:lnTo>
                    <a:pt x="120" y="240"/>
                  </a:lnTo>
                  <a:lnTo>
                    <a:pt x="121" y="240"/>
                  </a:lnTo>
                  <a:lnTo>
                    <a:pt x="123" y="239"/>
                  </a:lnTo>
                  <a:lnTo>
                    <a:pt x="124" y="239"/>
                  </a:lnTo>
                  <a:lnTo>
                    <a:pt x="130" y="240"/>
                  </a:lnTo>
                  <a:lnTo>
                    <a:pt x="136" y="241"/>
                  </a:lnTo>
                  <a:lnTo>
                    <a:pt x="138" y="242"/>
                  </a:lnTo>
                  <a:lnTo>
                    <a:pt x="139" y="241"/>
                  </a:lnTo>
                  <a:lnTo>
                    <a:pt x="141" y="240"/>
                  </a:lnTo>
                  <a:lnTo>
                    <a:pt x="143" y="240"/>
                  </a:lnTo>
                  <a:lnTo>
                    <a:pt x="144" y="240"/>
                  </a:lnTo>
                  <a:lnTo>
                    <a:pt x="145" y="239"/>
                  </a:lnTo>
                  <a:lnTo>
                    <a:pt x="146" y="237"/>
                  </a:lnTo>
                  <a:lnTo>
                    <a:pt x="149" y="235"/>
                  </a:lnTo>
                  <a:lnTo>
                    <a:pt x="150" y="234"/>
                  </a:lnTo>
                  <a:lnTo>
                    <a:pt x="151" y="234"/>
                  </a:lnTo>
                  <a:lnTo>
                    <a:pt x="152" y="234"/>
                  </a:lnTo>
                  <a:lnTo>
                    <a:pt x="152" y="235"/>
                  </a:lnTo>
                  <a:lnTo>
                    <a:pt x="152" y="236"/>
                  </a:lnTo>
                  <a:lnTo>
                    <a:pt x="153" y="238"/>
                  </a:lnTo>
                  <a:lnTo>
                    <a:pt x="153" y="239"/>
                  </a:lnTo>
                  <a:lnTo>
                    <a:pt x="161" y="248"/>
                  </a:lnTo>
                  <a:lnTo>
                    <a:pt x="161" y="250"/>
                  </a:lnTo>
                  <a:lnTo>
                    <a:pt x="160" y="252"/>
                  </a:lnTo>
                  <a:lnTo>
                    <a:pt x="160" y="256"/>
                  </a:lnTo>
                  <a:lnTo>
                    <a:pt x="161" y="257"/>
                  </a:lnTo>
                  <a:lnTo>
                    <a:pt x="161" y="259"/>
                  </a:lnTo>
                  <a:lnTo>
                    <a:pt x="160" y="261"/>
                  </a:lnTo>
                  <a:lnTo>
                    <a:pt x="159" y="263"/>
                  </a:lnTo>
                  <a:lnTo>
                    <a:pt x="160" y="266"/>
                  </a:lnTo>
                  <a:lnTo>
                    <a:pt x="161" y="269"/>
                  </a:lnTo>
                  <a:lnTo>
                    <a:pt x="162" y="270"/>
                  </a:lnTo>
                  <a:lnTo>
                    <a:pt x="168" y="272"/>
                  </a:lnTo>
                  <a:lnTo>
                    <a:pt x="170" y="272"/>
                  </a:lnTo>
                  <a:lnTo>
                    <a:pt x="174" y="269"/>
                  </a:lnTo>
                  <a:lnTo>
                    <a:pt x="176" y="266"/>
                  </a:lnTo>
                  <a:lnTo>
                    <a:pt x="176" y="267"/>
                  </a:lnTo>
                  <a:lnTo>
                    <a:pt x="178" y="273"/>
                  </a:lnTo>
                  <a:lnTo>
                    <a:pt x="182" y="273"/>
                  </a:lnTo>
                  <a:lnTo>
                    <a:pt x="185" y="270"/>
                  </a:lnTo>
                  <a:lnTo>
                    <a:pt x="186" y="270"/>
                  </a:lnTo>
                  <a:lnTo>
                    <a:pt x="186" y="269"/>
                  </a:lnTo>
                  <a:lnTo>
                    <a:pt x="187" y="269"/>
                  </a:lnTo>
                  <a:lnTo>
                    <a:pt x="194" y="266"/>
                  </a:lnTo>
                  <a:lnTo>
                    <a:pt x="196" y="265"/>
                  </a:lnTo>
                  <a:lnTo>
                    <a:pt x="199" y="263"/>
                  </a:lnTo>
                  <a:lnTo>
                    <a:pt x="200" y="260"/>
                  </a:lnTo>
                  <a:lnTo>
                    <a:pt x="202" y="258"/>
                  </a:lnTo>
                  <a:lnTo>
                    <a:pt x="206" y="254"/>
                  </a:lnTo>
                  <a:lnTo>
                    <a:pt x="211" y="253"/>
                  </a:lnTo>
                  <a:lnTo>
                    <a:pt x="211" y="252"/>
                  </a:lnTo>
                  <a:lnTo>
                    <a:pt x="214" y="251"/>
                  </a:lnTo>
                  <a:lnTo>
                    <a:pt x="216" y="252"/>
                  </a:lnTo>
                  <a:lnTo>
                    <a:pt x="217" y="252"/>
                  </a:lnTo>
                  <a:lnTo>
                    <a:pt x="219" y="254"/>
                  </a:lnTo>
                  <a:lnTo>
                    <a:pt x="220" y="252"/>
                  </a:lnTo>
                  <a:lnTo>
                    <a:pt x="220" y="250"/>
                  </a:lnTo>
                  <a:lnTo>
                    <a:pt x="220" y="248"/>
                  </a:lnTo>
                  <a:lnTo>
                    <a:pt x="222" y="246"/>
                  </a:lnTo>
                  <a:lnTo>
                    <a:pt x="224" y="245"/>
                  </a:lnTo>
                  <a:lnTo>
                    <a:pt x="224" y="244"/>
                  </a:lnTo>
                  <a:lnTo>
                    <a:pt x="224" y="243"/>
                  </a:lnTo>
                  <a:lnTo>
                    <a:pt x="224" y="241"/>
                  </a:lnTo>
                  <a:lnTo>
                    <a:pt x="226" y="240"/>
                  </a:lnTo>
                  <a:lnTo>
                    <a:pt x="226" y="239"/>
                  </a:lnTo>
                  <a:lnTo>
                    <a:pt x="226" y="236"/>
                  </a:lnTo>
                  <a:lnTo>
                    <a:pt x="227" y="235"/>
                  </a:lnTo>
                  <a:lnTo>
                    <a:pt x="227" y="234"/>
                  </a:lnTo>
                  <a:lnTo>
                    <a:pt x="226" y="232"/>
                  </a:lnTo>
                  <a:lnTo>
                    <a:pt x="224" y="232"/>
                  </a:lnTo>
                  <a:lnTo>
                    <a:pt x="222" y="234"/>
                  </a:lnTo>
                  <a:lnTo>
                    <a:pt x="220" y="234"/>
                  </a:lnTo>
                  <a:lnTo>
                    <a:pt x="220" y="234"/>
                  </a:lnTo>
                  <a:lnTo>
                    <a:pt x="216" y="235"/>
                  </a:lnTo>
                  <a:lnTo>
                    <a:pt x="216" y="234"/>
                  </a:lnTo>
                  <a:lnTo>
                    <a:pt x="216" y="233"/>
                  </a:lnTo>
                  <a:lnTo>
                    <a:pt x="216" y="232"/>
                  </a:lnTo>
                  <a:lnTo>
                    <a:pt x="216" y="228"/>
                  </a:lnTo>
                  <a:lnTo>
                    <a:pt x="216" y="225"/>
                  </a:lnTo>
                  <a:lnTo>
                    <a:pt x="213" y="223"/>
                  </a:lnTo>
                  <a:lnTo>
                    <a:pt x="212" y="223"/>
                  </a:lnTo>
                  <a:lnTo>
                    <a:pt x="211" y="220"/>
                  </a:lnTo>
                  <a:lnTo>
                    <a:pt x="208" y="218"/>
                  </a:lnTo>
                  <a:lnTo>
                    <a:pt x="207" y="216"/>
                  </a:lnTo>
                  <a:lnTo>
                    <a:pt x="209" y="213"/>
                  </a:lnTo>
                  <a:lnTo>
                    <a:pt x="212" y="213"/>
                  </a:lnTo>
                  <a:lnTo>
                    <a:pt x="213" y="208"/>
                  </a:lnTo>
                  <a:lnTo>
                    <a:pt x="213" y="205"/>
                  </a:lnTo>
                  <a:lnTo>
                    <a:pt x="211" y="204"/>
                  </a:lnTo>
                  <a:lnTo>
                    <a:pt x="208" y="201"/>
                  </a:lnTo>
                  <a:lnTo>
                    <a:pt x="205" y="201"/>
                  </a:lnTo>
                  <a:lnTo>
                    <a:pt x="202" y="197"/>
                  </a:lnTo>
                  <a:lnTo>
                    <a:pt x="200" y="201"/>
                  </a:lnTo>
                  <a:lnTo>
                    <a:pt x="198" y="199"/>
                  </a:lnTo>
                  <a:lnTo>
                    <a:pt x="196" y="199"/>
                  </a:lnTo>
                  <a:lnTo>
                    <a:pt x="194" y="201"/>
                  </a:lnTo>
                  <a:lnTo>
                    <a:pt x="191" y="199"/>
                  </a:lnTo>
                  <a:lnTo>
                    <a:pt x="193" y="196"/>
                  </a:lnTo>
                  <a:lnTo>
                    <a:pt x="192" y="192"/>
                  </a:lnTo>
                  <a:lnTo>
                    <a:pt x="194" y="189"/>
                  </a:lnTo>
                  <a:lnTo>
                    <a:pt x="194" y="184"/>
                  </a:lnTo>
                  <a:lnTo>
                    <a:pt x="196" y="184"/>
                  </a:lnTo>
                  <a:lnTo>
                    <a:pt x="197" y="184"/>
                  </a:lnTo>
                  <a:lnTo>
                    <a:pt x="200" y="184"/>
                  </a:lnTo>
                  <a:lnTo>
                    <a:pt x="200" y="186"/>
                  </a:lnTo>
                  <a:lnTo>
                    <a:pt x="201" y="186"/>
                  </a:lnTo>
                  <a:lnTo>
                    <a:pt x="201" y="184"/>
                  </a:lnTo>
                  <a:lnTo>
                    <a:pt x="200" y="184"/>
                  </a:lnTo>
                  <a:lnTo>
                    <a:pt x="200" y="183"/>
                  </a:lnTo>
                  <a:lnTo>
                    <a:pt x="200" y="182"/>
                  </a:lnTo>
                  <a:lnTo>
                    <a:pt x="202" y="183"/>
                  </a:lnTo>
                  <a:lnTo>
                    <a:pt x="204" y="184"/>
                  </a:lnTo>
                  <a:lnTo>
                    <a:pt x="206" y="185"/>
                  </a:lnTo>
                  <a:lnTo>
                    <a:pt x="206" y="187"/>
                  </a:lnTo>
                  <a:lnTo>
                    <a:pt x="207" y="187"/>
                  </a:lnTo>
                  <a:lnTo>
                    <a:pt x="208" y="187"/>
                  </a:lnTo>
                  <a:lnTo>
                    <a:pt x="208" y="186"/>
                  </a:lnTo>
                  <a:lnTo>
                    <a:pt x="209" y="186"/>
                  </a:lnTo>
                  <a:lnTo>
                    <a:pt x="212" y="185"/>
                  </a:lnTo>
                  <a:lnTo>
                    <a:pt x="215" y="183"/>
                  </a:lnTo>
                  <a:lnTo>
                    <a:pt x="216" y="181"/>
                  </a:lnTo>
                  <a:lnTo>
                    <a:pt x="219" y="181"/>
                  </a:lnTo>
                  <a:lnTo>
                    <a:pt x="219" y="180"/>
                  </a:lnTo>
                  <a:lnTo>
                    <a:pt x="220" y="180"/>
                  </a:lnTo>
                  <a:lnTo>
                    <a:pt x="222" y="179"/>
                  </a:lnTo>
                  <a:lnTo>
                    <a:pt x="222" y="177"/>
                  </a:lnTo>
                  <a:lnTo>
                    <a:pt x="226" y="176"/>
                  </a:lnTo>
                  <a:lnTo>
                    <a:pt x="226" y="176"/>
                  </a:lnTo>
                  <a:lnTo>
                    <a:pt x="228" y="176"/>
                  </a:lnTo>
                  <a:lnTo>
                    <a:pt x="234" y="174"/>
                  </a:lnTo>
                  <a:lnTo>
                    <a:pt x="238" y="175"/>
                  </a:lnTo>
                  <a:lnTo>
                    <a:pt x="239" y="174"/>
                  </a:lnTo>
                  <a:lnTo>
                    <a:pt x="242" y="174"/>
                  </a:lnTo>
                  <a:lnTo>
                    <a:pt x="246" y="174"/>
                  </a:lnTo>
                  <a:lnTo>
                    <a:pt x="248" y="173"/>
                  </a:lnTo>
                  <a:lnTo>
                    <a:pt x="257" y="170"/>
                  </a:lnTo>
                  <a:lnTo>
                    <a:pt x="260" y="169"/>
                  </a:lnTo>
                  <a:lnTo>
                    <a:pt x="265" y="160"/>
                  </a:lnTo>
                  <a:lnTo>
                    <a:pt x="268" y="157"/>
                  </a:lnTo>
                  <a:lnTo>
                    <a:pt x="268" y="151"/>
                  </a:lnTo>
                  <a:lnTo>
                    <a:pt x="265" y="151"/>
                  </a:lnTo>
                  <a:lnTo>
                    <a:pt x="262" y="147"/>
                  </a:lnTo>
                  <a:lnTo>
                    <a:pt x="258" y="141"/>
                  </a:lnTo>
                  <a:lnTo>
                    <a:pt x="260" y="139"/>
                  </a:lnTo>
                  <a:lnTo>
                    <a:pt x="262" y="136"/>
                  </a:lnTo>
                  <a:lnTo>
                    <a:pt x="268" y="127"/>
                  </a:lnTo>
                  <a:lnTo>
                    <a:pt x="268" y="124"/>
                  </a:lnTo>
                  <a:lnTo>
                    <a:pt x="270" y="124"/>
                  </a:lnTo>
                  <a:lnTo>
                    <a:pt x="273" y="119"/>
                  </a:lnTo>
                  <a:lnTo>
                    <a:pt x="276" y="115"/>
                  </a:lnTo>
                  <a:lnTo>
                    <a:pt x="276" y="113"/>
                  </a:lnTo>
                  <a:lnTo>
                    <a:pt x="279" y="112"/>
                  </a:lnTo>
                  <a:lnTo>
                    <a:pt x="278" y="108"/>
                  </a:lnTo>
                  <a:lnTo>
                    <a:pt x="280" y="104"/>
                  </a:lnTo>
                  <a:lnTo>
                    <a:pt x="284" y="107"/>
                  </a:lnTo>
                  <a:lnTo>
                    <a:pt x="285" y="104"/>
                  </a:lnTo>
                  <a:lnTo>
                    <a:pt x="287" y="104"/>
                  </a:lnTo>
                  <a:lnTo>
                    <a:pt x="294" y="96"/>
                  </a:lnTo>
                  <a:lnTo>
                    <a:pt x="289" y="91"/>
                  </a:lnTo>
                  <a:lnTo>
                    <a:pt x="286" y="87"/>
                  </a:lnTo>
                  <a:lnTo>
                    <a:pt x="287" y="84"/>
                  </a:lnTo>
                  <a:lnTo>
                    <a:pt x="289" y="81"/>
                  </a:lnTo>
                  <a:lnTo>
                    <a:pt x="291" y="79"/>
                  </a:lnTo>
                  <a:lnTo>
                    <a:pt x="294" y="76"/>
                  </a:lnTo>
                  <a:lnTo>
                    <a:pt x="294" y="75"/>
                  </a:lnTo>
                  <a:lnTo>
                    <a:pt x="290" y="72"/>
                  </a:lnTo>
                  <a:lnTo>
                    <a:pt x="290" y="72"/>
                  </a:lnTo>
                  <a:lnTo>
                    <a:pt x="297" y="65"/>
                  </a:lnTo>
                  <a:lnTo>
                    <a:pt x="298" y="63"/>
                  </a:lnTo>
                  <a:lnTo>
                    <a:pt x="294" y="63"/>
                  </a:lnTo>
                  <a:lnTo>
                    <a:pt x="290" y="62"/>
                  </a:lnTo>
                  <a:lnTo>
                    <a:pt x="286" y="57"/>
                  </a:lnTo>
                  <a:lnTo>
                    <a:pt x="281" y="55"/>
                  </a:lnTo>
                  <a:lnTo>
                    <a:pt x="278" y="53"/>
                  </a:lnTo>
                  <a:lnTo>
                    <a:pt x="276" y="53"/>
                  </a:lnTo>
                  <a:lnTo>
                    <a:pt x="274" y="53"/>
                  </a:lnTo>
                  <a:lnTo>
                    <a:pt x="271" y="55"/>
                  </a:lnTo>
                  <a:lnTo>
                    <a:pt x="269" y="55"/>
                  </a:lnTo>
                  <a:lnTo>
                    <a:pt x="268" y="56"/>
                  </a:lnTo>
                  <a:lnTo>
                    <a:pt x="268" y="59"/>
                  </a:lnTo>
                  <a:lnTo>
                    <a:pt x="263" y="63"/>
                  </a:lnTo>
                  <a:lnTo>
                    <a:pt x="256" y="65"/>
                  </a:lnTo>
                  <a:lnTo>
                    <a:pt x="256" y="68"/>
                  </a:lnTo>
                  <a:lnTo>
                    <a:pt x="254" y="69"/>
                  </a:lnTo>
                  <a:lnTo>
                    <a:pt x="243" y="80"/>
                  </a:lnTo>
                  <a:lnTo>
                    <a:pt x="233" y="79"/>
                  </a:lnTo>
                  <a:lnTo>
                    <a:pt x="230" y="78"/>
                  </a:lnTo>
                  <a:lnTo>
                    <a:pt x="220" y="75"/>
                  </a:lnTo>
                  <a:lnTo>
                    <a:pt x="216" y="73"/>
                  </a:lnTo>
                  <a:lnTo>
                    <a:pt x="210" y="73"/>
                  </a:lnTo>
                  <a:lnTo>
                    <a:pt x="207" y="75"/>
                  </a:lnTo>
                  <a:lnTo>
                    <a:pt x="205" y="81"/>
                  </a:lnTo>
                  <a:lnTo>
                    <a:pt x="205" y="84"/>
                  </a:lnTo>
                  <a:lnTo>
                    <a:pt x="207" y="86"/>
                  </a:lnTo>
                  <a:lnTo>
                    <a:pt x="211" y="90"/>
                  </a:lnTo>
                  <a:lnTo>
                    <a:pt x="213" y="91"/>
                  </a:lnTo>
                  <a:lnTo>
                    <a:pt x="215" y="92"/>
                  </a:lnTo>
                  <a:lnTo>
                    <a:pt x="214" y="98"/>
                  </a:lnTo>
                  <a:lnTo>
                    <a:pt x="213" y="103"/>
                  </a:lnTo>
                  <a:lnTo>
                    <a:pt x="212" y="104"/>
                  </a:lnTo>
                  <a:lnTo>
                    <a:pt x="212" y="100"/>
                  </a:lnTo>
                  <a:lnTo>
                    <a:pt x="211" y="98"/>
                  </a:lnTo>
                  <a:lnTo>
                    <a:pt x="208" y="99"/>
                  </a:lnTo>
                  <a:lnTo>
                    <a:pt x="208" y="104"/>
                  </a:lnTo>
                  <a:lnTo>
                    <a:pt x="201" y="106"/>
                  </a:lnTo>
                  <a:lnTo>
                    <a:pt x="200" y="108"/>
                  </a:lnTo>
                  <a:lnTo>
                    <a:pt x="197" y="110"/>
                  </a:lnTo>
                  <a:lnTo>
                    <a:pt x="191" y="109"/>
                  </a:lnTo>
                  <a:lnTo>
                    <a:pt x="186" y="108"/>
                  </a:lnTo>
                  <a:lnTo>
                    <a:pt x="184" y="111"/>
                  </a:lnTo>
                  <a:lnTo>
                    <a:pt x="186" y="118"/>
                  </a:lnTo>
                  <a:lnTo>
                    <a:pt x="186" y="122"/>
                  </a:lnTo>
                  <a:lnTo>
                    <a:pt x="182" y="122"/>
                  </a:lnTo>
                  <a:lnTo>
                    <a:pt x="175" y="120"/>
                  </a:lnTo>
                  <a:lnTo>
                    <a:pt x="172" y="122"/>
                  </a:lnTo>
                  <a:lnTo>
                    <a:pt x="164" y="122"/>
                  </a:lnTo>
                  <a:lnTo>
                    <a:pt x="161" y="118"/>
                  </a:lnTo>
                  <a:lnTo>
                    <a:pt x="145" y="116"/>
                  </a:lnTo>
                  <a:lnTo>
                    <a:pt x="145" y="115"/>
                  </a:lnTo>
                  <a:lnTo>
                    <a:pt x="144" y="112"/>
                  </a:lnTo>
                  <a:lnTo>
                    <a:pt x="135" y="113"/>
                  </a:lnTo>
                  <a:lnTo>
                    <a:pt x="130" y="112"/>
                  </a:lnTo>
                  <a:lnTo>
                    <a:pt x="131" y="109"/>
                  </a:lnTo>
                  <a:lnTo>
                    <a:pt x="132" y="101"/>
                  </a:lnTo>
                  <a:lnTo>
                    <a:pt x="134" y="97"/>
                  </a:lnTo>
                  <a:lnTo>
                    <a:pt x="134" y="94"/>
                  </a:lnTo>
                  <a:lnTo>
                    <a:pt x="137" y="92"/>
                  </a:lnTo>
                  <a:lnTo>
                    <a:pt x="139" y="92"/>
                  </a:lnTo>
                  <a:lnTo>
                    <a:pt x="139" y="89"/>
                  </a:lnTo>
                  <a:lnTo>
                    <a:pt x="141" y="92"/>
                  </a:lnTo>
                  <a:lnTo>
                    <a:pt x="145" y="88"/>
                  </a:lnTo>
                  <a:lnTo>
                    <a:pt x="143" y="86"/>
                  </a:lnTo>
                  <a:lnTo>
                    <a:pt x="142" y="85"/>
                  </a:lnTo>
                  <a:lnTo>
                    <a:pt x="143" y="85"/>
                  </a:lnTo>
                  <a:lnTo>
                    <a:pt x="143" y="81"/>
                  </a:lnTo>
                  <a:lnTo>
                    <a:pt x="142" y="78"/>
                  </a:lnTo>
                  <a:lnTo>
                    <a:pt x="142" y="77"/>
                  </a:lnTo>
                  <a:lnTo>
                    <a:pt x="144" y="79"/>
                  </a:lnTo>
                  <a:lnTo>
                    <a:pt x="145" y="79"/>
                  </a:lnTo>
                  <a:lnTo>
                    <a:pt x="146" y="76"/>
                  </a:lnTo>
                  <a:lnTo>
                    <a:pt x="144" y="71"/>
                  </a:lnTo>
                  <a:lnTo>
                    <a:pt x="146" y="68"/>
                  </a:lnTo>
                  <a:lnTo>
                    <a:pt x="148" y="71"/>
                  </a:lnTo>
                  <a:lnTo>
                    <a:pt x="151" y="69"/>
                  </a:lnTo>
                  <a:lnTo>
                    <a:pt x="153" y="71"/>
                  </a:lnTo>
                  <a:lnTo>
                    <a:pt x="159" y="63"/>
                  </a:lnTo>
                  <a:lnTo>
                    <a:pt x="165" y="59"/>
                  </a:lnTo>
                  <a:lnTo>
                    <a:pt x="165" y="60"/>
                  </a:lnTo>
                  <a:lnTo>
                    <a:pt x="168" y="60"/>
                  </a:lnTo>
                  <a:lnTo>
                    <a:pt x="169" y="59"/>
                  </a:lnTo>
                  <a:lnTo>
                    <a:pt x="171" y="55"/>
                  </a:lnTo>
                  <a:lnTo>
                    <a:pt x="170" y="53"/>
                  </a:lnTo>
                  <a:lnTo>
                    <a:pt x="171" y="50"/>
                  </a:lnTo>
                  <a:lnTo>
                    <a:pt x="173" y="43"/>
                  </a:lnTo>
                  <a:lnTo>
                    <a:pt x="177" y="36"/>
                  </a:lnTo>
                  <a:lnTo>
                    <a:pt x="178" y="32"/>
                  </a:lnTo>
                  <a:lnTo>
                    <a:pt x="177" y="28"/>
                  </a:lnTo>
                  <a:lnTo>
                    <a:pt x="174" y="25"/>
                  </a:lnTo>
                  <a:lnTo>
                    <a:pt x="172" y="25"/>
                  </a:lnTo>
                  <a:lnTo>
                    <a:pt x="169" y="24"/>
                  </a:lnTo>
                  <a:lnTo>
                    <a:pt x="161" y="24"/>
                  </a:lnTo>
                  <a:lnTo>
                    <a:pt x="158" y="25"/>
                  </a:lnTo>
                  <a:lnTo>
                    <a:pt x="153" y="30"/>
                  </a:lnTo>
                  <a:lnTo>
                    <a:pt x="153" y="34"/>
                  </a:lnTo>
                  <a:lnTo>
                    <a:pt x="154" y="38"/>
                  </a:lnTo>
                  <a:lnTo>
                    <a:pt x="154" y="40"/>
                  </a:lnTo>
                  <a:lnTo>
                    <a:pt x="153" y="44"/>
                  </a:lnTo>
                  <a:lnTo>
                    <a:pt x="151" y="46"/>
                  </a:lnTo>
                  <a:lnTo>
                    <a:pt x="151" y="47"/>
                  </a:lnTo>
                  <a:lnTo>
                    <a:pt x="148" y="48"/>
                  </a:lnTo>
                  <a:lnTo>
                    <a:pt x="140" y="47"/>
                  </a:lnTo>
                  <a:lnTo>
                    <a:pt x="139" y="37"/>
                  </a:lnTo>
                  <a:lnTo>
                    <a:pt x="144" y="25"/>
                  </a:lnTo>
                  <a:lnTo>
                    <a:pt x="145" y="18"/>
                  </a:lnTo>
                  <a:lnTo>
                    <a:pt x="143" y="16"/>
                  </a:lnTo>
                  <a:lnTo>
                    <a:pt x="143" y="15"/>
                  </a:lnTo>
                  <a:lnTo>
                    <a:pt x="137" y="15"/>
                  </a:lnTo>
                  <a:lnTo>
                    <a:pt x="135" y="13"/>
                  </a:lnTo>
                  <a:lnTo>
                    <a:pt x="134" y="14"/>
                  </a:lnTo>
                  <a:lnTo>
                    <a:pt x="132" y="24"/>
                  </a:lnTo>
                  <a:lnTo>
                    <a:pt x="131" y="29"/>
                  </a:lnTo>
                  <a:lnTo>
                    <a:pt x="131" y="31"/>
                  </a:lnTo>
                  <a:lnTo>
                    <a:pt x="131" y="39"/>
                  </a:lnTo>
                  <a:lnTo>
                    <a:pt x="127" y="40"/>
                  </a:lnTo>
                  <a:lnTo>
                    <a:pt x="127" y="25"/>
                  </a:lnTo>
                  <a:lnTo>
                    <a:pt x="127" y="22"/>
                  </a:lnTo>
                  <a:lnTo>
                    <a:pt x="127" y="21"/>
                  </a:lnTo>
                  <a:lnTo>
                    <a:pt x="128" y="21"/>
                  </a:lnTo>
                  <a:lnTo>
                    <a:pt x="127" y="15"/>
                  </a:lnTo>
                  <a:lnTo>
                    <a:pt x="132" y="12"/>
                  </a:lnTo>
                  <a:lnTo>
                    <a:pt x="133" y="3"/>
                  </a:lnTo>
                  <a:lnTo>
                    <a:pt x="116" y="0"/>
                  </a:lnTo>
                  <a:lnTo>
                    <a:pt x="115" y="1"/>
                  </a:lnTo>
                  <a:lnTo>
                    <a:pt x="116" y="16"/>
                  </a:lnTo>
                  <a:lnTo>
                    <a:pt x="123" y="19"/>
                  </a:lnTo>
                  <a:lnTo>
                    <a:pt x="123" y="24"/>
                  </a:lnTo>
                  <a:lnTo>
                    <a:pt x="119" y="23"/>
                  </a:lnTo>
                  <a:lnTo>
                    <a:pt x="101" y="24"/>
                  </a:lnTo>
                  <a:lnTo>
                    <a:pt x="94" y="38"/>
                  </a:lnTo>
                  <a:lnTo>
                    <a:pt x="91" y="50"/>
                  </a:lnTo>
                  <a:lnTo>
                    <a:pt x="98" y="62"/>
                  </a:lnTo>
                  <a:lnTo>
                    <a:pt x="105" y="66"/>
                  </a:lnTo>
                  <a:lnTo>
                    <a:pt x="107" y="82"/>
                  </a:lnTo>
                  <a:lnTo>
                    <a:pt x="105" y="87"/>
                  </a:lnTo>
                  <a:lnTo>
                    <a:pt x="122" y="99"/>
                  </a:lnTo>
                  <a:lnTo>
                    <a:pt x="119" y="108"/>
                  </a:lnTo>
                  <a:lnTo>
                    <a:pt x="115" y="112"/>
                  </a:lnTo>
                  <a:lnTo>
                    <a:pt x="105" y="112"/>
                  </a:lnTo>
                  <a:lnTo>
                    <a:pt x="103" y="114"/>
                  </a:lnTo>
                  <a:lnTo>
                    <a:pt x="103" y="118"/>
                  </a:lnTo>
                  <a:lnTo>
                    <a:pt x="105" y="119"/>
                  </a:lnTo>
                  <a:lnTo>
                    <a:pt x="104" y="124"/>
                  </a:lnTo>
                  <a:lnTo>
                    <a:pt x="105" y="128"/>
                  </a:lnTo>
                  <a:lnTo>
                    <a:pt x="102" y="137"/>
                  </a:lnTo>
                  <a:lnTo>
                    <a:pt x="101" y="143"/>
                  </a:lnTo>
                  <a:lnTo>
                    <a:pt x="101" y="149"/>
                  </a:lnTo>
                  <a:lnTo>
                    <a:pt x="100" y="149"/>
                  </a:lnTo>
                  <a:lnTo>
                    <a:pt x="94" y="144"/>
                  </a:lnTo>
                  <a:lnTo>
                    <a:pt x="92" y="140"/>
                  </a:lnTo>
                  <a:lnTo>
                    <a:pt x="89" y="139"/>
                  </a:lnTo>
                  <a:lnTo>
                    <a:pt x="81" y="131"/>
                  </a:lnTo>
                  <a:lnTo>
                    <a:pt x="76" y="132"/>
                  </a:lnTo>
                  <a:lnTo>
                    <a:pt x="71" y="128"/>
                  </a:lnTo>
                  <a:lnTo>
                    <a:pt x="67" y="125"/>
                  </a:lnTo>
                  <a:lnTo>
                    <a:pt x="63" y="124"/>
                  </a:lnTo>
                  <a:lnTo>
                    <a:pt x="60" y="124"/>
                  </a:lnTo>
                  <a:lnTo>
                    <a:pt x="56" y="129"/>
                  </a:lnTo>
                  <a:lnTo>
                    <a:pt x="51" y="132"/>
                  </a:lnTo>
                  <a:lnTo>
                    <a:pt x="47" y="132"/>
                  </a:lnTo>
                  <a:lnTo>
                    <a:pt x="44" y="131"/>
                  </a:lnTo>
                  <a:lnTo>
                    <a:pt x="43" y="132"/>
                  </a:lnTo>
                  <a:lnTo>
                    <a:pt x="41" y="132"/>
                  </a:lnTo>
                  <a:lnTo>
                    <a:pt x="39" y="134"/>
                  </a:lnTo>
                  <a:lnTo>
                    <a:pt x="36" y="140"/>
                  </a:lnTo>
                  <a:lnTo>
                    <a:pt x="33" y="144"/>
                  </a:lnTo>
                  <a:lnTo>
                    <a:pt x="32" y="148"/>
                  </a:lnTo>
                  <a:lnTo>
                    <a:pt x="30" y="149"/>
                  </a:lnTo>
                  <a:lnTo>
                    <a:pt x="29" y="149"/>
                  </a:lnTo>
                  <a:lnTo>
                    <a:pt x="31" y="151"/>
                  </a:lnTo>
                  <a:lnTo>
                    <a:pt x="31" y="151"/>
                  </a:lnTo>
                  <a:lnTo>
                    <a:pt x="30" y="157"/>
                  </a:lnTo>
                  <a:lnTo>
                    <a:pt x="27" y="157"/>
                  </a:lnTo>
                  <a:lnTo>
                    <a:pt x="26" y="158"/>
                  </a:lnTo>
                  <a:lnTo>
                    <a:pt x="25" y="160"/>
                  </a:lnTo>
                  <a:lnTo>
                    <a:pt x="21" y="161"/>
                  </a:lnTo>
                  <a:lnTo>
                    <a:pt x="20" y="161"/>
                  </a:lnTo>
                  <a:lnTo>
                    <a:pt x="19" y="161"/>
                  </a:lnTo>
                  <a:lnTo>
                    <a:pt x="18" y="161"/>
                  </a:lnTo>
                  <a:lnTo>
                    <a:pt x="17" y="161"/>
                  </a:lnTo>
                  <a:lnTo>
                    <a:pt x="16" y="161"/>
                  </a:lnTo>
                  <a:lnTo>
                    <a:pt x="16" y="162"/>
                  </a:lnTo>
                  <a:lnTo>
                    <a:pt x="15" y="161"/>
                  </a:lnTo>
                  <a:lnTo>
                    <a:pt x="13" y="162"/>
                  </a:lnTo>
                  <a:lnTo>
                    <a:pt x="12" y="162"/>
                  </a:lnTo>
                  <a:lnTo>
                    <a:pt x="11" y="162"/>
                  </a:lnTo>
                  <a:lnTo>
                    <a:pt x="10" y="162"/>
                  </a:lnTo>
                  <a:lnTo>
                    <a:pt x="8" y="163"/>
                  </a:lnTo>
                  <a:lnTo>
                    <a:pt x="7" y="163"/>
                  </a:lnTo>
                  <a:lnTo>
                    <a:pt x="6" y="163"/>
                  </a:lnTo>
                  <a:lnTo>
                    <a:pt x="5" y="163"/>
                  </a:lnTo>
                  <a:lnTo>
                    <a:pt x="4" y="165"/>
                  </a:lnTo>
                  <a:lnTo>
                    <a:pt x="3" y="165"/>
                  </a:lnTo>
                  <a:lnTo>
                    <a:pt x="3" y="167"/>
                  </a:lnTo>
                  <a:lnTo>
                    <a:pt x="2" y="167"/>
                  </a:lnTo>
                  <a:lnTo>
                    <a:pt x="2" y="168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5819776" y="4995863"/>
              <a:ext cx="200025" cy="269875"/>
            </a:xfrm>
            <a:custGeom>
              <a:avLst/>
              <a:gdLst>
                <a:gd name="T0" fmla="*/ 5 w 126"/>
                <a:gd name="T1" fmla="*/ 42 h 170"/>
                <a:gd name="T2" fmla="*/ 9 w 126"/>
                <a:gd name="T3" fmla="*/ 59 h 170"/>
                <a:gd name="T4" fmla="*/ 7 w 126"/>
                <a:gd name="T5" fmla="*/ 69 h 170"/>
                <a:gd name="T6" fmla="*/ 9 w 126"/>
                <a:gd name="T7" fmla="*/ 73 h 170"/>
                <a:gd name="T8" fmla="*/ 13 w 126"/>
                <a:gd name="T9" fmla="*/ 78 h 170"/>
                <a:gd name="T10" fmla="*/ 16 w 126"/>
                <a:gd name="T11" fmla="*/ 83 h 170"/>
                <a:gd name="T12" fmla="*/ 17 w 126"/>
                <a:gd name="T13" fmla="*/ 86 h 170"/>
                <a:gd name="T14" fmla="*/ 21 w 126"/>
                <a:gd name="T15" fmla="*/ 94 h 170"/>
                <a:gd name="T16" fmla="*/ 21 w 126"/>
                <a:gd name="T17" fmla="*/ 99 h 170"/>
                <a:gd name="T18" fmla="*/ 30 w 126"/>
                <a:gd name="T19" fmla="*/ 104 h 170"/>
                <a:gd name="T20" fmla="*/ 33 w 126"/>
                <a:gd name="T21" fmla="*/ 106 h 170"/>
                <a:gd name="T22" fmla="*/ 35 w 126"/>
                <a:gd name="T23" fmla="*/ 106 h 170"/>
                <a:gd name="T24" fmla="*/ 39 w 126"/>
                <a:gd name="T25" fmla="*/ 109 h 170"/>
                <a:gd name="T26" fmla="*/ 39 w 126"/>
                <a:gd name="T27" fmla="*/ 112 h 170"/>
                <a:gd name="T28" fmla="*/ 35 w 126"/>
                <a:gd name="T29" fmla="*/ 118 h 170"/>
                <a:gd name="T30" fmla="*/ 37 w 126"/>
                <a:gd name="T31" fmla="*/ 122 h 170"/>
                <a:gd name="T32" fmla="*/ 38 w 126"/>
                <a:gd name="T33" fmla="*/ 129 h 170"/>
                <a:gd name="T34" fmla="*/ 36 w 126"/>
                <a:gd name="T35" fmla="*/ 131 h 170"/>
                <a:gd name="T36" fmla="*/ 36 w 126"/>
                <a:gd name="T37" fmla="*/ 134 h 170"/>
                <a:gd name="T38" fmla="*/ 35 w 126"/>
                <a:gd name="T39" fmla="*/ 135 h 170"/>
                <a:gd name="T40" fmla="*/ 34 w 126"/>
                <a:gd name="T41" fmla="*/ 142 h 170"/>
                <a:gd name="T42" fmla="*/ 31 w 126"/>
                <a:gd name="T43" fmla="*/ 142 h 170"/>
                <a:gd name="T44" fmla="*/ 29 w 126"/>
                <a:gd name="T45" fmla="*/ 146 h 170"/>
                <a:gd name="T46" fmla="*/ 25 w 126"/>
                <a:gd name="T47" fmla="*/ 149 h 170"/>
                <a:gd name="T48" fmla="*/ 21 w 126"/>
                <a:gd name="T49" fmla="*/ 152 h 170"/>
                <a:gd name="T50" fmla="*/ 19 w 126"/>
                <a:gd name="T51" fmla="*/ 159 h 170"/>
                <a:gd name="T52" fmla="*/ 16 w 126"/>
                <a:gd name="T53" fmla="*/ 160 h 170"/>
                <a:gd name="T54" fmla="*/ 17 w 126"/>
                <a:gd name="T55" fmla="*/ 160 h 170"/>
                <a:gd name="T56" fmla="*/ 20 w 126"/>
                <a:gd name="T57" fmla="*/ 162 h 170"/>
                <a:gd name="T58" fmla="*/ 24 w 126"/>
                <a:gd name="T59" fmla="*/ 164 h 170"/>
                <a:gd name="T60" fmla="*/ 29 w 126"/>
                <a:gd name="T61" fmla="*/ 162 h 170"/>
                <a:gd name="T62" fmla="*/ 33 w 126"/>
                <a:gd name="T63" fmla="*/ 167 h 170"/>
                <a:gd name="T64" fmla="*/ 35 w 126"/>
                <a:gd name="T65" fmla="*/ 170 h 170"/>
                <a:gd name="T66" fmla="*/ 40 w 126"/>
                <a:gd name="T67" fmla="*/ 160 h 170"/>
                <a:gd name="T68" fmla="*/ 47 w 126"/>
                <a:gd name="T69" fmla="*/ 152 h 170"/>
                <a:gd name="T70" fmla="*/ 55 w 126"/>
                <a:gd name="T71" fmla="*/ 152 h 170"/>
                <a:gd name="T72" fmla="*/ 68 w 126"/>
                <a:gd name="T73" fmla="*/ 145 h 170"/>
                <a:gd name="T74" fmla="*/ 80 w 126"/>
                <a:gd name="T75" fmla="*/ 152 h 170"/>
                <a:gd name="T76" fmla="*/ 96 w 126"/>
                <a:gd name="T77" fmla="*/ 160 h 170"/>
                <a:gd name="T78" fmla="*/ 105 w 126"/>
                <a:gd name="T79" fmla="*/ 170 h 170"/>
                <a:gd name="T80" fmla="*/ 109 w 126"/>
                <a:gd name="T81" fmla="*/ 148 h 170"/>
                <a:gd name="T82" fmla="*/ 107 w 126"/>
                <a:gd name="T83" fmla="*/ 138 h 170"/>
                <a:gd name="T84" fmla="*/ 118 w 126"/>
                <a:gd name="T85" fmla="*/ 131 h 170"/>
                <a:gd name="T86" fmla="*/ 109 w 126"/>
                <a:gd name="T87" fmla="*/ 107 h 170"/>
                <a:gd name="T88" fmla="*/ 102 w 126"/>
                <a:gd name="T89" fmla="*/ 81 h 170"/>
                <a:gd name="T90" fmla="*/ 95 w 126"/>
                <a:gd name="T91" fmla="*/ 40 h 170"/>
                <a:gd name="T92" fmla="*/ 91 w 126"/>
                <a:gd name="T93" fmla="*/ 41 h 170"/>
                <a:gd name="T94" fmla="*/ 78 w 126"/>
                <a:gd name="T95" fmla="*/ 38 h 170"/>
                <a:gd name="T96" fmla="*/ 71 w 126"/>
                <a:gd name="T97" fmla="*/ 24 h 170"/>
                <a:gd name="T98" fmla="*/ 56 w 126"/>
                <a:gd name="T99" fmla="*/ 27 h 170"/>
                <a:gd name="T100" fmla="*/ 47 w 126"/>
                <a:gd name="T101" fmla="*/ 30 h 170"/>
                <a:gd name="T102" fmla="*/ 47 w 126"/>
                <a:gd name="T103" fmla="*/ 24 h 170"/>
                <a:gd name="T104" fmla="*/ 43 w 126"/>
                <a:gd name="T105" fmla="*/ 7 h 170"/>
                <a:gd name="T106" fmla="*/ 21 w 126"/>
                <a:gd name="T107" fmla="*/ 0 h 170"/>
                <a:gd name="T108" fmla="*/ 12 w 126"/>
                <a:gd name="T109" fmla="*/ 3 h 170"/>
                <a:gd name="T110" fmla="*/ 13 w 126"/>
                <a:gd name="T111" fmla="*/ 7 h 170"/>
                <a:gd name="T112" fmla="*/ 13 w 126"/>
                <a:gd name="T113" fmla="*/ 27 h 170"/>
                <a:gd name="T114" fmla="*/ 15 w 126"/>
                <a:gd name="T115" fmla="*/ 34 h 170"/>
                <a:gd name="T116" fmla="*/ 8 w 126"/>
                <a:gd name="T117" fmla="*/ 34 h 170"/>
                <a:gd name="T118" fmla="*/ 5 w 126"/>
                <a:gd name="T119" fmla="*/ 31 h 170"/>
                <a:gd name="T120" fmla="*/ 0 w 126"/>
                <a:gd name="T121" fmla="*/ 3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6" h="170">
                  <a:moveTo>
                    <a:pt x="0" y="30"/>
                  </a:moveTo>
                  <a:lnTo>
                    <a:pt x="2" y="34"/>
                  </a:lnTo>
                  <a:lnTo>
                    <a:pt x="5" y="42"/>
                  </a:lnTo>
                  <a:lnTo>
                    <a:pt x="8" y="55"/>
                  </a:lnTo>
                  <a:lnTo>
                    <a:pt x="8" y="56"/>
                  </a:lnTo>
                  <a:lnTo>
                    <a:pt x="9" y="59"/>
                  </a:lnTo>
                  <a:lnTo>
                    <a:pt x="8" y="63"/>
                  </a:lnTo>
                  <a:lnTo>
                    <a:pt x="8" y="63"/>
                  </a:lnTo>
                  <a:lnTo>
                    <a:pt x="7" y="69"/>
                  </a:lnTo>
                  <a:lnTo>
                    <a:pt x="8" y="71"/>
                  </a:lnTo>
                  <a:lnTo>
                    <a:pt x="9" y="72"/>
                  </a:lnTo>
                  <a:lnTo>
                    <a:pt x="9" y="73"/>
                  </a:lnTo>
                  <a:lnTo>
                    <a:pt x="10" y="75"/>
                  </a:lnTo>
                  <a:lnTo>
                    <a:pt x="12" y="78"/>
                  </a:lnTo>
                  <a:lnTo>
                    <a:pt x="13" y="78"/>
                  </a:lnTo>
                  <a:lnTo>
                    <a:pt x="15" y="83"/>
                  </a:lnTo>
                  <a:lnTo>
                    <a:pt x="15" y="83"/>
                  </a:lnTo>
                  <a:lnTo>
                    <a:pt x="16" y="83"/>
                  </a:lnTo>
                  <a:lnTo>
                    <a:pt x="16" y="83"/>
                  </a:lnTo>
                  <a:lnTo>
                    <a:pt x="15" y="83"/>
                  </a:lnTo>
                  <a:lnTo>
                    <a:pt x="17" y="86"/>
                  </a:lnTo>
                  <a:lnTo>
                    <a:pt x="17" y="87"/>
                  </a:lnTo>
                  <a:lnTo>
                    <a:pt x="17" y="88"/>
                  </a:lnTo>
                  <a:lnTo>
                    <a:pt x="21" y="94"/>
                  </a:lnTo>
                  <a:lnTo>
                    <a:pt x="21" y="97"/>
                  </a:lnTo>
                  <a:lnTo>
                    <a:pt x="21" y="98"/>
                  </a:lnTo>
                  <a:lnTo>
                    <a:pt x="21" y="99"/>
                  </a:lnTo>
                  <a:lnTo>
                    <a:pt x="23" y="100"/>
                  </a:lnTo>
                  <a:lnTo>
                    <a:pt x="25" y="101"/>
                  </a:lnTo>
                  <a:lnTo>
                    <a:pt x="30" y="104"/>
                  </a:lnTo>
                  <a:lnTo>
                    <a:pt x="31" y="105"/>
                  </a:lnTo>
                  <a:lnTo>
                    <a:pt x="32" y="105"/>
                  </a:lnTo>
                  <a:lnTo>
                    <a:pt x="33" y="106"/>
                  </a:lnTo>
                  <a:lnTo>
                    <a:pt x="34" y="107"/>
                  </a:lnTo>
                  <a:lnTo>
                    <a:pt x="35" y="107"/>
                  </a:lnTo>
                  <a:lnTo>
                    <a:pt x="35" y="106"/>
                  </a:lnTo>
                  <a:lnTo>
                    <a:pt x="35" y="106"/>
                  </a:lnTo>
                  <a:lnTo>
                    <a:pt x="36" y="106"/>
                  </a:lnTo>
                  <a:lnTo>
                    <a:pt x="39" y="109"/>
                  </a:lnTo>
                  <a:lnTo>
                    <a:pt x="39" y="110"/>
                  </a:lnTo>
                  <a:lnTo>
                    <a:pt x="39" y="110"/>
                  </a:lnTo>
                  <a:lnTo>
                    <a:pt x="39" y="112"/>
                  </a:lnTo>
                  <a:lnTo>
                    <a:pt x="38" y="113"/>
                  </a:lnTo>
                  <a:lnTo>
                    <a:pt x="38" y="114"/>
                  </a:lnTo>
                  <a:lnTo>
                    <a:pt x="35" y="118"/>
                  </a:lnTo>
                  <a:lnTo>
                    <a:pt x="35" y="119"/>
                  </a:lnTo>
                  <a:lnTo>
                    <a:pt x="35" y="119"/>
                  </a:lnTo>
                  <a:lnTo>
                    <a:pt x="37" y="122"/>
                  </a:lnTo>
                  <a:lnTo>
                    <a:pt x="37" y="125"/>
                  </a:lnTo>
                  <a:lnTo>
                    <a:pt x="37" y="128"/>
                  </a:lnTo>
                  <a:lnTo>
                    <a:pt x="38" y="129"/>
                  </a:lnTo>
                  <a:lnTo>
                    <a:pt x="37" y="129"/>
                  </a:lnTo>
                  <a:lnTo>
                    <a:pt x="37" y="130"/>
                  </a:lnTo>
                  <a:lnTo>
                    <a:pt x="36" y="131"/>
                  </a:lnTo>
                  <a:lnTo>
                    <a:pt x="36" y="133"/>
                  </a:lnTo>
                  <a:lnTo>
                    <a:pt x="37" y="133"/>
                  </a:lnTo>
                  <a:lnTo>
                    <a:pt x="36" y="134"/>
                  </a:lnTo>
                  <a:lnTo>
                    <a:pt x="35" y="135"/>
                  </a:lnTo>
                  <a:lnTo>
                    <a:pt x="36" y="135"/>
                  </a:lnTo>
                  <a:lnTo>
                    <a:pt x="35" y="135"/>
                  </a:lnTo>
                  <a:lnTo>
                    <a:pt x="36" y="137"/>
                  </a:lnTo>
                  <a:lnTo>
                    <a:pt x="35" y="140"/>
                  </a:lnTo>
                  <a:lnTo>
                    <a:pt x="34" y="142"/>
                  </a:lnTo>
                  <a:lnTo>
                    <a:pt x="33" y="142"/>
                  </a:lnTo>
                  <a:lnTo>
                    <a:pt x="32" y="142"/>
                  </a:lnTo>
                  <a:lnTo>
                    <a:pt x="31" y="142"/>
                  </a:lnTo>
                  <a:lnTo>
                    <a:pt x="31" y="144"/>
                  </a:lnTo>
                  <a:lnTo>
                    <a:pt x="30" y="144"/>
                  </a:lnTo>
                  <a:lnTo>
                    <a:pt x="29" y="146"/>
                  </a:lnTo>
                  <a:lnTo>
                    <a:pt x="28" y="146"/>
                  </a:lnTo>
                  <a:lnTo>
                    <a:pt x="28" y="147"/>
                  </a:lnTo>
                  <a:lnTo>
                    <a:pt x="25" y="149"/>
                  </a:lnTo>
                  <a:lnTo>
                    <a:pt x="25" y="149"/>
                  </a:lnTo>
                  <a:lnTo>
                    <a:pt x="23" y="153"/>
                  </a:lnTo>
                  <a:lnTo>
                    <a:pt x="21" y="152"/>
                  </a:lnTo>
                  <a:lnTo>
                    <a:pt x="20" y="154"/>
                  </a:lnTo>
                  <a:lnTo>
                    <a:pt x="21" y="155"/>
                  </a:lnTo>
                  <a:lnTo>
                    <a:pt x="19" y="159"/>
                  </a:lnTo>
                  <a:lnTo>
                    <a:pt x="17" y="160"/>
                  </a:lnTo>
                  <a:lnTo>
                    <a:pt x="17" y="158"/>
                  </a:lnTo>
                  <a:lnTo>
                    <a:pt x="16" y="160"/>
                  </a:lnTo>
                  <a:lnTo>
                    <a:pt x="15" y="160"/>
                  </a:lnTo>
                  <a:lnTo>
                    <a:pt x="16" y="162"/>
                  </a:lnTo>
                  <a:lnTo>
                    <a:pt x="17" y="160"/>
                  </a:lnTo>
                  <a:lnTo>
                    <a:pt x="17" y="160"/>
                  </a:lnTo>
                  <a:lnTo>
                    <a:pt x="19" y="162"/>
                  </a:lnTo>
                  <a:lnTo>
                    <a:pt x="20" y="162"/>
                  </a:lnTo>
                  <a:lnTo>
                    <a:pt x="21" y="162"/>
                  </a:lnTo>
                  <a:lnTo>
                    <a:pt x="21" y="162"/>
                  </a:lnTo>
                  <a:lnTo>
                    <a:pt x="24" y="164"/>
                  </a:lnTo>
                  <a:lnTo>
                    <a:pt x="25" y="163"/>
                  </a:lnTo>
                  <a:lnTo>
                    <a:pt x="27" y="162"/>
                  </a:lnTo>
                  <a:lnTo>
                    <a:pt x="29" y="162"/>
                  </a:lnTo>
                  <a:lnTo>
                    <a:pt x="30" y="164"/>
                  </a:lnTo>
                  <a:lnTo>
                    <a:pt x="32" y="168"/>
                  </a:lnTo>
                  <a:lnTo>
                    <a:pt x="33" y="167"/>
                  </a:lnTo>
                  <a:lnTo>
                    <a:pt x="33" y="169"/>
                  </a:lnTo>
                  <a:lnTo>
                    <a:pt x="34" y="170"/>
                  </a:lnTo>
                  <a:lnTo>
                    <a:pt x="35" y="170"/>
                  </a:lnTo>
                  <a:lnTo>
                    <a:pt x="36" y="169"/>
                  </a:lnTo>
                  <a:lnTo>
                    <a:pt x="38" y="164"/>
                  </a:lnTo>
                  <a:lnTo>
                    <a:pt x="40" y="160"/>
                  </a:lnTo>
                  <a:lnTo>
                    <a:pt x="43" y="154"/>
                  </a:lnTo>
                  <a:lnTo>
                    <a:pt x="45" y="152"/>
                  </a:lnTo>
                  <a:lnTo>
                    <a:pt x="47" y="152"/>
                  </a:lnTo>
                  <a:lnTo>
                    <a:pt x="48" y="151"/>
                  </a:lnTo>
                  <a:lnTo>
                    <a:pt x="52" y="152"/>
                  </a:lnTo>
                  <a:lnTo>
                    <a:pt x="55" y="152"/>
                  </a:lnTo>
                  <a:lnTo>
                    <a:pt x="60" y="150"/>
                  </a:lnTo>
                  <a:lnTo>
                    <a:pt x="64" y="145"/>
                  </a:lnTo>
                  <a:lnTo>
                    <a:pt x="68" y="145"/>
                  </a:lnTo>
                  <a:lnTo>
                    <a:pt x="72" y="146"/>
                  </a:lnTo>
                  <a:lnTo>
                    <a:pt x="75" y="148"/>
                  </a:lnTo>
                  <a:lnTo>
                    <a:pt x="80" y="152"/>
                  </a:lnTo>
                  <a:lnTo>
                    <a:pt x="84" y="151"/>
                  </a:lnTo>
                  <a:lnTo>
                    <a:pt x="93" y="160"/>
                  </a:lnTo>
                  <a:lnTo>
                    <a:pt x="96" y="160"/>
                  </a:lnTo>
                  <a:lnTo>
                    <a:pt x="98" y="165"/>
                  </a:lnTo>
                  <a:lnTo>
                    <a:pt x="104" y="170"/>
                  </a:lnTo>
                  <a:lnTo>
                    <a:pt x="105" y="170"/>
                  </a:lnTo>
                  <a:lnTo>
                    <a:pt x="105" y="163"/>
                  </a:lnTo>
                  <a:lnTo>
                    <a:pt x="106" y="157"/>
                  </a:lnTo>
                  <a:lnTo>
                    <a:pt x="109" y="148"/>
                  </a:lnTo>
                  <a:lnTo>
                    <a:pt x="108" y="144"/>
                  </a:lnTo>
                  <a:lnTo>
                    <a:pt x="109" y="139"/>
                  </a:lnTo>
                  <a:lnTo>
                    <a:pt x="107" y="138"/>
                  </a:lnTo>
                  <a:lnTo>
                    <a:pt x="107" y="135"/>
                  </a:lnTo>
                  <a:lnTo>
                    <a:pt x="109" y="132"/>
                  </a:lnTo>
                  <a:lnTo>
                    <a:pt x="118" y="131"/>
                  </a:lnTo>
                  <a:lnTo>
                    <a:pt x="123" y="128"/>
                  </a:lnTo>
                  <a:lnTo>
                    <a:pt x="126" y="119"/>
                  </a:lnTo>
                  <a:lnTo>
                    <a:pt x="109" y="107"/>
                  </a:lnTo>
                  <a:lnTo>
                    <a:pt x="111" y="102"/>
                  </a:lnTo>
                  <a:lnTo>
                    <a:pt x="109" y="86"/>
                  </a:lnTo>
                  <a:lnTo>
                    <a:pt x="102" y="81"/>
                  </a:lnTo>
                  <a:lnTo>
                    <a:pt x="95" y="69"/>
                  </a:lnTo>
                  <a:lnTo>
                    <a:pt x="98" y="57"/>
                  </a:lnTo>
                  <a:lnTo>
                    <a:pt x="95" y="40"/>
                  </a:lnTo>
                  <a:lnTo>
                    <a:pt x="93" y="41"/>
                  </a:lnTo>
                  <a:lnTo>
                    <a:pt x="92" y="40"/>
                  </a:lnTo>
                  <a:lnTo>
                    <a:pt x="91" y="41"/>
                  </a:lnTo>
                  <a:lnTo>
                    <a:pt x="86" y="41"/>
                  </a:lnTo>
                  <a:lnTo>
                    <a:pt x="81" y="39"/>
                  </a:lnTo>
                  <a:lnTo>
                    <a:pt x="78" y="38"/>
                  </a:lnTo>
                  <a:lnTo>
                    <a:pt x="76" y="35"/>
                  </a:lnTo>
                  <a:lnTo>
                    <a:pt x="74" y="27"/>
                  </a:lnTo>
                  <a:lnTo>
                    <a:pt x="71" y="24"/>
                  </a:lnTo>
                  <a:lnTo>
                    <a:pt x="66" y="24"/>
                  </a:lnTo>
                  <a:lnTo>
                    <a:pt x="62" y="25"/>
                  </a:lnTo>
                  <a:lnTo>
                    <a:pt x="56" y="27"/>
                  </a:lnTo>
                  <a:lnTo>
                    <a:pt x="55" y="29"/>
                  </a:lnTo>
                  <a:lnTo>
                    <a:pt x="52" y="30"/>
                  </a:lnTo>
                  <a:lnTo>
                    <a:pt x="47" y="30"/>
                  </a:lnTo>
                  <a:lnTo>
                    <a:pt x="46" y="28"/>
                  </a:lnTo>
                  <a:lnTo>
                    <a:pt x="45" y="26"/>
                  </a:lnTo>
                  <a:lnTo>
                    <a:pt x="47" y="24"/>
                  </a:lnTo>
                  <a:lnTo>
                    <a:pt x="51" y="21"/>
                  </a:lnTo>
                  <a:lnTo>
                    <a:pt x="45" y="8"/>
                  </a:lnTo>
                  <a:lnTo>
                    <a:pt x="43" y="7"/>
                  </a:lnTo>
                  <a:lnTo>
                    <a:pt x="44" y="4"/>
                  </a:lnTo>
                  <a:lnTo>
                    <a:pt x="21" y="2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3" y="1"/>
                  </a:lnTo>
                  <a:lnTo>
                    <a:pt x="12" y="3"/>
                  </a:lnTo>
                  <a:lnTo>
                    <a:pt x="12" y="5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24"/>
                  </a:lnTo>
                  <a:lnTo>
                    <a:pt x="13" y="26"/>
                  </a:lnTo>
                  <a:lnTo>
                    <a:pt x="13" y="27"/>
                  </a:lnTo>
                  <a:lnTo>
                    <a:pt x="15" y="30"/>
                  </a:lnTo>
                  <a:lnTo>
                    <a:pt x="16" y="33"/>
                  </a:lnTo>
                  <a:lnTo>
                    <a:pt x="15" y="34"/>
                  </a:lnTo>
                  <a:lnTo>
                    <a:pt x="9" y="34"/>
                  </a:lnTo>
                  <a:lnTo>
                    <a:pt x="9" y="34"/>
                  </a:lnTo>
                  <a:lnTo>
                    <a:pt x="8" y="34"/>
                  </a:lnTo>
                  <a:lnTo>
                    <a:pt x="8" y="32"/>
                  </a:lnTo>
                  <a:lnTo>
                    <a:pt x="5" y="31"/>
                  </a:lnTo>
                  <a:lnTo>
                    <a:pt x="5" y="31"/>
                  </a:lnTo>
                  <a:lnTo>
                    <a:pt x="2" y="30"/>
                  </a:lnTo>
                  <a:lnTo>
                    <a:pt x="1" y="29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92D050"/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5426076" y="4513263"/>
              <a:ext cx="430213" cy="536575"/>
            </a:xfrm>
            <a:custGeom>
              <a:avLst/>
              <a:gdLst>
                <a:gd name="T0" fmla="*/ 1 w 271"/>
                <a:gd name="T1" fmla="*/ 93 h 338"/>
                <a:gd name="T2" fmla="*/ 3 w 271"/>
                <a:gd name="T3" fmla="*/ 106 h 338"/>
                <a:gd name="T4" fmla="*/ 15 w 271"/>
                <a:gd name="T5" fmla="*/ 107 h 338"/>
                <a:gd name="T6" fmla="*/ 20 w 271"/>
                <a:gd name="T7" fmla="*/ 112 h 338"/>
                <a:gd name="T8" fmla="*/ 25 w 271"/>
                <a:gd name="T9" fmla="*/ 116 h 338"/>
                <a:gd name="T10" fmla="*/ 29 w 271"/>
                <a:gd name="T11" fmla="*/ 119 h 338"/>
                <a:gd name="T12" fmla="*/ 30 w 271"/>
                <a:gd name="T13" fmla="*/ 116 h 338"/>
                <a:gd name="T14" fmla="*/ 35 w 271"/>
                <a:gd name="T15" fmla="*/ 119 h 338"/>
                <a:gd name="T16" fmla="*/ 37 w 271"/>
                <a:gd name="T17" fmla="*/ 114 h 338"/>
                <a:gd name="T18" fmla="*/ 42 w 271"/>
                <a:gd name="T19" fmla="*/ 114 h 338"/>
                <a:gd name="T20" fmla="*/ 46 w 271"/>
                <a:gd name="T21" fmla="*/ 116 h 338"/>
                <a:gd name="T22" fmla="*/ 44 w 271"/>
                <a:gd name="T23" fmla="*/ 122 h 338"/>
                <a:gd name="T24" fmla="*/ 47 w 271"/>
                <a:gd name="T25" fmla="*/ 126 h 338"/>
                <a:gd name="T26" fmla="*/ 65 w 271"/>
                <a:gd name="T27" fmla="*/ 132 h 338"/>
                <a:gd name="T28" fmla="*/ 82 w 271"/>
                <a:gd name="T29" fmla="*/ 141 h 338"/>
                <a:gd name="T30" fmla="*/ 93 w 271"/>
                <a:gd name="T31" fmla="*/ 148 h 338"/>
                <a:gd name="T32" fmla="*/ 96 w 271"/>
                <a:gd name="T33" fmla="*/ 154 h 338"/>
                <a:gd name="T34" fmla="*/ 98 w 271"/>
                <a:gd name="T35" fmla="*/ 162 h 338"/>
                <a:gd name="T36" fmla="*/ 97 w 271"/>
                <a:gd name="T37" fmla="*/ 173 h 338"/>
                <a:gd name="T38" fmla="*/ 103 w 271"/>
                <a:gd name="T39" fmla="*/ 183 h 338"/>
                <a:gd name="T40" fmla="*/ 131 w 271"/>
                <a:gd name="T41" fmla="*/ 204 h 338"/>
                <a:gd name="T42" fmla="*/ 147 w 271"/>
                <a:gd name="T43" fmla="*/ 215 h 338"/>
                <a:gd name="T44" fmla="*/ 176 w 271"/>
                <a:gd name="T45" fmla="*/ 245 h 338"/>
                <a:gd name="T46" fmla="*/ 182 w 271"/>
                <a:gd name="T47" fmla="*/ 256 h 338"/>
                <a:gd name="T48" fmla="*/ 188 w 271"/>
                <a:gd name="T49" fmla="*/ 262 h 338"/>
                <a:gd name="T50" fmla="*/ 196 w 271"/>
                <a:gd name="T51" fmla="*/ 269 h 338"/>
                <a:gd name="T52" fmla="*/ 203 w 271"/>
                <a:gd name="T53" fmla="*/ 282 h 338"/>
                <a:gd name="T54" fmla="*/ 206 w 271"/>
                <a:gd name="T55" fmla="*/ 286 h 338"/>
                <a:gd name="T56" fmla="*/ 215 w 271"/>
                <a:gd name="T57" fmla="*/ 295 h 338"/>
                <a:gd name="T58" fmla="*/ 227 w 271"/>
                <a:gd name="T59" fmla="*/ 306 h 338"/>
                <a:gd name="T60" fmla="*/ 231 w 271"/>
                <a:gd name="T61" fmla="*/ 312 h 338"/>
                <a:gd name="T62" fmla="*/ 240 w 271"/>
                <a:gd name="T63" fmla="*/ 320 h 338"/>
                <a:gd name="T64" fmla="*/ 251 w 271"/>
                <a:gd name="T65" fmla="*/ 334 h 338"/>
                <a:gd name="T66" fmla="*/ 257 w 271"/>
                <a:gd name="T67" fmla="*/ 338 h 338"/>
                <a:gd name="T68" fmla="*/ 265 w 271"/>
                <a:gd name="T69" fmla="*/ 334 h 338"/>
                <a:gd name="T70" fmla="*/ 262 w 271"/>
                <a:gd name="T71" fmla="*/ 312 h 338"/>
                <a:gd name="T72" fmla="*/ 270 w 271"/>
                <a:gd name="T73" fmla="*/ 305 h 338"/>
                <a:gd name="T74" fmla="*/ 259 w 271"/>
                <a:gd name="T75" fmla="*/ 289 h 338"/>
                <a:gd name="T76" fmla="*/ 251 w 271"/>
                <a:gd name="T77" fmla="*/ 274 h 338"/>
                <a:gd name="T78" fmla="*/ 243 w 271"/>
                <a:gd name="T79" fmla="*/ 257 h 338"/>
                <a:gd name="T80" fmla="*/ 234 w 271"/>
                <a:gd name="T81" fmla="*/ 229 h 338"/>
                <a:gd name="T82" fmla="*/ 220 w 271"/>
                <a:gd name="T83" fmla="*/ 204 h 338"/>
                <a:gd name="T84" fmla="*/ 205 w 271"/>
                <a:gd name="T85" fmla="*/ 204 h 338"/>
                <a:gd name="T86" fmla="*/ 189 w 271"/>
                <a:gd name="T87" fmla="*/ 194 h 338"/>
                <a:gd name="T88" fmla="*/ 177 w 271"/>
                <a:gd name="T89" fmla="*/ 173 h 338"/>
                <a:gd name="T90" fmla="*/ 164 w 271"/>
                <a:gd name="T91" fmla="*/ 164 h 338"/>
                <a:gd name="T92" fmla="*/ 156 w 271"/>
                <a:gd name="T93" fmla="*/ 130 h 338"/>
                <a:gd name="T94" fmla="*/ 159 w 271"/>
                <a:gd name="T95" fmla="*/ 108 h 338"/>
                <a:gd name="T96" fmla="*/ 141 w 271"/>
                <a:gd name="T97" fmla="*/ 85 h 338"/>
                <a:gd name="T98" fmla="*/ 126 w 271"/>
                <a:gd name="T99" fmla="*/ 71 h 338"/>
                <a:gd name="T100" fmla="*/ 109 w 271"/>
                <a:gd name="T101" fmla="*/ 65 h 338"/>
                <a:gd name="T102" fmla="*/ 98 w 271"/>
                <a:gd name="T103" fmla="*/ 21 h 338"/>
                <a:gd name="T104" fmla="*/ 79 w 271"/>
                <a:gd name="T105" fmla="*/ 0 h 338"/>
                <a:gd name="T106" fmla="*/ 64 w 271"/>
                <a:gd name="T107" fmla="*/ 5 h 338"/>
                <a:gd name="T108" fmla="*/ 49 w 271"/>
                <a:gd name="T109" fmla="*/ 36 h 338"/>
                <a:gd name="T110" fmla="*/ 12 w 271"/>
                <a:gd name="T111" fmla="*/ 56 h 338"/>
                <a:gd name="T112" fmla="*/ 5 w 271"/>
                <a:gd name="T113" fmla="*/ 73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1" h="338">
                  <a:moveTo>
                    <a:pt x="0" y="84"/>
                  </a:moveTo>
                  <a:lnTo>
                    <a:pt x="1" y="86"/>
                  </a:lnTo>
                  <a:lnTo>
                    <a:pt x="2" y="87"/>
                  </a:lnTo>
                  <a:lnTo>
                    <a:pt x="3" y="88"/>
                  </a:lnTo>
                  <a:lnTo>
                    <a:pt x="1" y="93"/>
                  </a:lnTo>
                  <a:lnTo>
                    <a:pt x="1" y="94"/>
                  </a:lnTo>
                  <a:lnTo>
                    <a:pt x="1" y="95"/>
                  </a:lnTo>
                  <a:lnTo>
                    <a:pt x="3" y="97"/>
                  </a:lnTo>
                  <a:lnTo>
                    <a:pt x="3" y="103"/>
                  </a:lnTo>
                  <a:lnTo>
                    <a:pt x="3" y="106"/>
                  </a:lnTo>
                  <a:lnTo>
                    <a:pt x="5" y="106"/>
                  </a:lnTo>
                  <a:lnTo>
                    <a:pt x="7" y="106"/>
                  </a:lnTo>
                  <a:lnTo>
                    <a:pt x="8" y="105"/>
                  </a:lnTo>
                  <a:lnTo>
                    <a:pt x="12" y="105"/>
                  </a:lnTo>
                  <a:lnTo>
                    <a:pt x="15" y="107"/>
                  </a:lnTo>
                  <a:lnTo>
                    <a:pt x="17" y="109"/>
                  </a:lnTo>
                  <a:lnTo>
                    <a:pt x="19" y="111"/>
                  </a:lnTo>
                  <a:lnTo>
                    <a:pt x="19" y="112"/>
                  </a:lnTo>
                  <a:lnTo>
                    <a:pt x="20" y="113"/>
                  </a:lnTo>
                  <a:lnTo>
                    <a:pt x="20" y="112"/>
                  </a:lnTo>
                  <a:lnTo>
                    <a:pt x="20" y="111"/>
                  </a:lnTo>
                  <a:lnTo>
                    <a:pt x="23" y="111"/>
                  </a:lnTo>
                  <a:lnTo>
                    <a:pt x="24" y="111"/>
                  </a:lnTo>
                  <a:lnTo>
                    <a:pt x="23" y="113"/>
                  </a:lnTo>
                  <a:lnTo>
                    <a:pt x="25" y="116"/>
                  </a:lnTo>
                  <a:lnTo>
                    <a:pt x="25" y="117"/>
                  </a:lnTo>
                  <a:lnTo>
                    <a:pt x="27" y="118"/>
                  </a:lnTo>
                  <a:lnTo>
                    <a:pt x="28" y="119"/>
                  </a:lnTo>
                  <a:lnTo>
                    <a:pt x="29" y="119"/>
                  </a:lnTo>
                  <a:lnTo>
                    <a:pt x="29" y="119"/>
                  </a:lnTo>
                  <a:lnTo>
                    <a:pt x="30" y="119"/>
                  </a:lnTo>
                  <a:lnTo>
                    <a:pt x="30" y="119"/>
                  </a:lnTo>
                  <a:lnTo>
                    <a:pt x="29" y="119"/>
                  </a:lnTo>
                  <a:lnTo>
                    <a:pt x="29" y="117"/>
                  </a:lnTo>
                  <a:lnTo>
                    <a:pt x="30" y="116"/>
                  </a:lnTo>
                  <a:lnTo>
                    <a:pt x="31" y="116"/>
                  </a:lnTo>
                  <a:lnTo>
                    <a:pt x="32" y="116"/>
                  </a:lnTo>
                  <a:lnTo>
                    <a:pt x="33" y="117"/>
                  </a:lnTo>
                  <a:lnTo>
                    <a:pt x="34" y="117"/>
                  </a:lnTo>
                  <a:lnTo>
                    <a:pt x="35" y="119"/>
                  </a:lnTo>
                  <a:lnTo>
                    <a:pt x="37" y="119"/>
                  </a:lnTo>
                  <a:lnTo>
                    <a:pt x="37" y="117"/>
                  </a:lnTo>
                  <a:lnTo>
                    <a:pt x="37" y="116"/>
                  </a:lnTo>
                  <a:lnTo>
                    <a:pt x="37" y="115"/>
                  </a:lnTo>
                  <a:lnTo>
                    <a:pt x="37" y="114"/>
                  </a:lnTo>
                  <a:lnTo>
                    <a:pt x="39" y="113"/>
                  </a:lnTo>
                  <a:lnTo>
                    <a:pt x="40" y="113"/>
                  </a:lnTo>
                  <a:lnTo>
                    <a:pt x="41" y="113"/>
                  </a:lnTo>
                  <a:lnTo>
                    <a:pt x="42" y="113"/>
                  </a:lnTo>
                  <a:lnTo>
                    <a:pt x="42" y="114"/>
                  </a:lnTo>
                  <a:lnTo>
                    <a:pt x="43" y="114"/>
                  </a:lnTo>
                  <a:lnTo>
                    <a:pt x="43" y="115"/>
                  </a:lnTo>
                  <a:lnTo>
                    <a:pt x="43" y="115"/>
                  </a:lnTo>
                  <a:lnTo>
                    <a:pt x="43" y="115"/>
                  </a:lnTo>
                  <a:lnTo>
                    <a:pt x="46" y="116"/>
                  </a:lnTo>
                  <a:lnTo>
                    <a:pt x="46" y="118"/>
                  </a:lnTo>
                  <a:lnTo>
                    <a:pt x="45" y="119"/>
                  </a:lnTo>
                  <a:lnTo>
                    <a:pt x="46" y="120"/>
                  </a:lnTo>
                  <a:lnTo>
                    <a:pt x="46" y="121"/>
                  </a:lnTo>
                  <a:lnTo>
                    <a:pt x="44" y="122"/>
                  </a:lnTo>
                  <a:lnTo>
                    <a:pt x="45" y="123"/>
                  </a:lnTo>
                  <a:lnTo>
                    <a:pt x="45" y="124"/>
                  </a:lnTo>
                  <a:lnTo>
                    <a:pt x="45" y="125"/>
                  </a:lnTo>
                  <a:lnTo>
                    <a:pt x="46" y="126"/>
                  </a:lnTo>
                  <a:lnTo>
                    <a:pt x="47" y="126"/>
                  </a:lnTo>
                  <a:lnTo>
                    <a:pt x="53" y="128"/>
                  </a:lnTo>
                  <a:lnTo>
                    <a:pt x="61" y="131"/>
                  </a:lnTo>
                  <a:lnTo>
                    <a:pt x="62" y="131"/>
                  </a:lnTo>
                  <a:lnTo>
                    <a:pt x="62" y="132"/>
                  </a:lnTo>
                  <a:lnTo>
                    <a:pt x="65" y="132"/>
                  </a:lnTo>
                  <a:lnTo>
                    <a:pt x="68" y="134"/>
                  </a:lnTo>
                  <a:lnTo>
                    <a:pt x="69" y="135"/>
                  </a:lnTo>
                  <a:lnTo>
                    <a:pt x="72" y="140"/>
                  </a:lnTo>
                  <a:lnTo>
                    <a:pt x="79" y="140"/>
                  </a:lnTo>
                  <a:lnTo>
                    <a:pt x="82" y="141"/>
                  </a:lnTo>
                  <a:lnTo>
                    <a:pt x="83" y="142"/>
                  </a:lnTo>
                  <a:lnTo>
                    <a:pt x="87" y="146"/>
                  </a:lnTo>
                  <a:lnTo>
                    <a:pt x="90" y="146"/>
                  </a:lnTo>
                  <a:lnTo>
                    <a:pt x="92" y="147"/>
                  </a:lnTo>
                  <a:lnTo>
                    <a:pt x="93" y="148"/>
                  </a:lnTo>
                  <a:lnTo>
                    <a:pt x="95" y="149"/>
                  </a:lnTo>
                  <a:lnTo>
                    <a:pt x="96" y="152"/>
                  </a:lnTo>
                  <a:lnTo>
                    <a:pt x="95" y="154"/>
                  </a:lnTo>
                  <a:lnTo>
                    <a:pt x="95" y="154"/>
                  </a:lnTo>
                  <a:lnTo>
                    <a:pt x="96" y="154"/>
                  </a:lnTo>
                  <a:lnTo>
                    <a:pt x="98" y="155"/>
                  </a:lnTo>
                  <a:lnTo>
                    <a:pt x="99" y="158"/>
                  </a:lnTo>
                  <a:lnTo>
                    <a:pt x="97" y="160"/>
                  </a:lnTo>
                  <a:lnTo>
                    <a:pt x="97" y="162"/>
                  </a:lnTo>
                  <a:lnTo>
                    <a:pt x="98" y="162"/>
                  </a:lnTo>
                  <a:lnTo>
                    <a:pt x="98" y="164"/>
                  </a:lnTo>
                  <a:lnTo>
                    <a:pt x="97" y="165"/>
                  </a:lnTo>
                  <a:lnTo>
                    <a:pt x="95" y="169"/>
                  </a:lnTo>
                  <a:lnTo>
                    <a:pt x="94" y="170"/>
                  </a:lnTo>
                  <a:lnTo>
                    <a:pt x="97" y="173"/>
                  </a:lnTo>
                  <a:lnTo>
                    <a:pt x="98" y="174"/>
                  </a:lnTo>
                  <a:lnTo>
                    <a:pt x="97" y="177"/>
                  </a:lnTo>
                  <a:lnTo>
                    <a:pt x="98" y="178"/>
                  </a:lnTo>
                  <a:lnTo>
                    <a:pt x="99" y="180"/>
                  </a:lnTo>
                  <a:lnTo>
                    <a:pt x="103" y="183"/>
                  </a:lnTo>
                  <a:lnTo>
                    <a:pt x="111" y="188"/>
                  </a:lnTo>
                  <a:lnTo>
                    <a:pt x="112" y="189"/>
                  </a:lnTo>
                  <a:lnTo>
                    <a:pt x="112" y="190"/>
                  </a:lnTo>
                  <a:lnTo>
                    <a:pt x="112" y="191"/>
                  </a:lnTo>
                  <a:lnTo>
                    <a:pt x="131" y="204"/>
                  </a:lnTo>
                  <a:lnTo>
                    <a:pt x="138" y="210"/>
                  </a:lnTo>
                  <a:lnTo>
                    <a:pt x="140" y="210"/>
                  </a:lnTo>
                  <a:lnTo>
                    <a:pt x="140" y="211"/>
                  </a:lnTo>
                  <a:lnTo>
                    <a:pt x="144" y="213"/>
                  </a:lnTo>
                  <a:lnTo>
                    <a:pt x="147" y="215"/>
                  </a:lnTo>
                  <a:lnTo>
                    <a:pt x="154" y="221"/>
                  </a:lnTo>
                  <a:lnTo>
                    <a:pt x="167" y="232"/>
                  </a:lnTo>
                  <a:lnTo>
                    <a:pt x="174" y="239"/>
                  </a:lnTo>
                  <a:lnTo>
                    <a:pt x="174" y="242"/>
                  </a:lnTo>
                  <a:lnTo>
                    <a:pt x="176" y="245"/>
                  </a:lnTo>
                  <a:lnTo>
                    <a:pt x="177" y="247"/>
                  </a:lnTo>
                  <a:lnTo>
                    <a:pt x="178" y="249"/>
                  </a:lnTo>
                  <a:lnTo>
                    <a:pt x="178" y="253"/>
                  </a:lnTo>
                  <a:lnTo>
                    <a:pt x="179" y="253"/>
                  </a:lnTo>
                  <a:lnTo>
                    <a:pt x="182" y="256"/>
                  </a:lnTo>
                  <a:lnTo>
                    <a:pt x="182" y="257"/>
                  </a:lnTo>
                  <a:lnTo>
                    <a:pt x="184" y="257"/>
                  </a:lnTo>
                  <a:lnTo>
                    <a:pt x="185" y="258"/>
                  </a:lnTo>
                  <a:lnTo>
                    <a:pt x="187" y="259"/>
                  </a:lnTo>
                  <a:lnTo>
                    <a:pt x="188" y="262"/>
                  </a:lnTo>
                  <a:lnTo>
                    <a:pt x="191" y="263"/>
                  </a:lnTo>
                  <a:lnTo>
                    <a:pt x="192" y="266"/>
                  </a:lnTo>
                  <a:lnTo>
                    <a:pt x="193" y="266"/>
                  </a:lnTo>
                  <a:lnTo>
                    <a:pt x="195" y="269"/>
                  </a:lnTo>
                  <a:lnTo>
                    <a:pt x="196" y="269"/>
                  </a:lnTo>
                  <a:lnTo>
                    <a:pt x="199" y="275"/>
                  </a:lnTo>
                  <a:lnTo>
                    <a:pt x="201" y="278"/>
                  </a:lnTo>
                  <a:lnTo>
                    <a:pt x="200" y="278"/>
                  </a:lnTo>
                  <a:lnTo>
                    <a:pt x="201" y="279"/>
                  </a:lnTo>
                  <a:lnTo>
                    <a:pt x="203" y="282"/>
                  </a:lnTo>
                  <a:lnTo>
                    <a:pt x="205" y="284"/>
                  </a:lnTo>
                  <a:lnTo>
                    <a:pt x="205" y="288"/>
                  </a:lnTo>
                  <a:lnTo>
                    <a:pt x="205" y="286"/>
                  </a:lnTo>
                  <a:lnTo>
                    <a:pt x="206" y="288"/>
                  </a:lnTo>
                  <a:lnTo>
                    <a:pt x="206" y="286"/>
                  </a:lnTo>
                  <a:lnTo>
                    <a:pt x="211" y="290"/>
                  </a:lnTo>
                  <a:lnTo>
                    <a:pt x="214" y="294"/>
                  </a:lnTo>
                  <a:lnTo>
                    <a:pt x="214" y="293"/>
                  </a:lnTo>
                  <a:lnTo>
                    <a:pt x="215" y="293"/>
                  </a:lnTo>
                  <a:lnTo>
                    <a:pt x="215" y="295"/>
                  </a:lnTo>
                  <a:lnTo>
                    <a:pt x="217" y="296"/>
                  </a:lnTo>
                  <a:lnTo>
                    <a:pt x="219" y="298"/>
                  </a:lnTo>
                  <a:lnTo>
                    <a:pt x="221" y="301"/>
                  </a:lnTo>
                  <a:lnTo>
                    <a:pt x="222" y="302"/>
                  </a:lnTo>
                  <a:lnTo>
                    <a:pt x="227" y="306"/>
                  </a:lnTo>
                  <a:lnTo>
                    <a:pt x="227" y="308"/>
                  </a:lnTo>
                  <a:lnTo>
                    <a:pt x="230" y="311"/>
                  </a:lnTo>
                  <a:lnTo>
                    <a:pt x="231" y="313"/>
                  </a:lnTo>
                  <a:lnTo>
                    <a:pt x="231" y="314"/>
                  </a:lnTo>
                  <a:lnTo>
                    <a:pt x="231" y="312"/>
                  </a:lnTo>
                  <a:lnTo>
                    <a:pt x="232" y="314"/>
                  </a:lnTo>
                  <a:lnTo>
                    <a:pt x="237" y="317"/>
                  </a:lnTo>
                  <a:lnTo>
                    <a:pt x="239" y="318"/>
                  </a:lnTo>
                  <a:lnTo>
                    <a:pt x="239" y="319"/>
                  </a:lnTo>
                  <a:lnTo>
                    <a:pt x="240" y="320"/>
                  </a:lnTo>
                  <a:lnTo>
                    <a:pt x="244" y="325"/>
                  </a:lnTo>
                  <a:lnTo>
                    <a:pt x="249" y="332"/>
                  </a:lnTo>
                  <a:lnTo>
                    <a:pt x="249" y="333"/>
                  </a:lnTo>
                  <a:lnTo>
                    <a:pt x="249" y="334"/>
                  </a:lnTo>
                  <a:lnTo>
                    <a:pt x="251" y="334"/>
                  </a:lnTo>
                  <a:lnTo>
                    <a:pt x="252" y="334"/>
                  </a:lnTo>
                  <a:lnTo>
                    <a:pt x="254" y="335"/>
                  </a:lnTo>
                  <a:lnTo>
                    <a:pt x="255" y="336"/>
                  </a:lnTo>
                  <a:lnTo>
                    <a:pt x="257" y="337"/>
                  </a:lnTo>
                  <a:lnTo>
                    <a:pt x="257" y="338"/>
                  </a:lnTo>
                  <a:lnTo>
                    <a:pt x="258" y="338"/>
                  </a:lnTo>
                  <a:lnTo>
                    <a:pt x="259" y="338"/>
                  </a:lnTo>
                  <a:lnTo>
                    <a:pt x="265" y="338"/>
                  </a:lnTo>
                  <a:lnTo>
                    <a:pt x="265" y="338"/>
                  </a:lnTo>
                  <a:lnTo>
                    <a:pt x="265" y="334"/>
                  </a:lnTo>
                  <a:lnTo>
                    <a:pt x="263" y="332"/>
                  </a:lnTo>
                  <a:lnTo>
                    <a:pt x="263" y="331"/>
                  </a:lnTo>
                  <a:lnTo>
                    <a:pt x="262" y="328"/>
                  </a:lnTo>
                  <a:lnTo>
                    <a:pt x="263" y="312"/>
                  </a:lnTo>
                  <a:lnTo>
                    <a:pt x="262" y="312"/>
                  </a:lnTo>
                  <a:lnTo>
                    <a:pt x="261" y="310"/>
                  </a:lnTo>
                  <a:lnTo>
                    <a:pt x="261" y="308"/>
                  </a:lnTo>
                  <a:lnTo>
                    <a:pt x="263" y="306"/>
                  </a:lnTo>
                  <a:lnTo>
                    <a:pt x="267" y="305"/>
                  </a:lnTo>
                  <a:lnTo>
                    <a:pt x="270" y="305"/>
                  </a:lnTo>
                  <a:lnTo>
                    <a:pt x="271" y="298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3" y="289"/>
                  </a:lnTo>
                  <a:lnTo>
                    <a:pt x="259" y="289"/>
                  </a:lnTo>
                  <a:lnTo>
                    <a:pt x="258" y="288"/>
                  </a:lnTo>
                  <a:lnTo>
                    <a:pt x="259" y="288"/>
                  </a:lnTo>
                  <a:lnTo>
                    <a:pt x="256" y="284"/>
                  </a:lnTo>
                  <a:lnTo>
                    <a:pt x="254" y="280"/>
                  </a:lnTo>
                  <a:lnTo>
                    <a:pt x="251" y="274"/>
                  </a:lnTo>
                  <a:lnTo>
                    <a:pt x="250" y="273"/>
                  </a:lnTo>
                  <a:lnTo>
                    <a:pt x="249" y="271"/>
                  </a:lnTo>
                  <a:lnTo>
                    <a:pt x="247" y="269"/>
                  </a:lnTo>
                  <a:lnTo>
                    <a:pt x="245" y="266"/>
                  </a:lnTo>
                  <a:lnTo>
                    <a:pt x="243" y="257"/>
                  </a:lnTo>
                  <a:lnTo>
                    <a:pt x="240" y="251"/>
                  </a:lnTo>
                  <a:lnTo>
                    <a:pt x="238" y="247"/>
                  </a:lnTo>
                  <a:lnTo>
                    <a:pt x="235" y="238"/>
                  </a:lnTo>
                  <a:lnTo>
                    <a:pt x="235" y="233"/>
                  </a:lnTo>
                  <a:lnTo>
                    <a:pt x="234" y="229"/>
                  </a:lnTo>
                  <a:lnTo>
                    <a:pt x="234" y="225"/>
                  </a:lnTo>
                  <a:lnTo>
                    <a:pt x="227" y="211"/>
                  </a:lnTo>
                  <a:lnTo>
                    <a:pt x="225" y="210"/>
                  </a:lnTo>
                  <a:lnTo>
                    <a:pt x="221" y="204"/>
                  </a:lnTo>
                  <a:lnTo>
                    <a:pt x="220" y="204"/>
                  </a:lnTo>
                  <a:lnTo>
                    <a:pt x="217" y="200"/>
                  </a:lnTo>
                  <a:lnTo>
                    <a:pt x="213" y="202"/>
                  </a:lnTo>
                  <a:lnTo>
                    <a:pt x="209" y="203"/>
                  </a:lnTo>
                  <a:lnTo>
                    <a:pt x="208" y="204"/>
                  </a:lnTo>
                  <a:lnTo>
                    <a:pt x="205" y="204"/>
                  </a:lnTo>
                  <a:lnTo>
                    <a:pt x="202" y="206"/>
                  </a:lnTo>
                  <a:lnTo>
                    <a:pt x="198" y="207"/>
                  </a:lnTo>
                  <a:lnTo>
                    <a:pt x="195" y="204"/>
                  </a:lnTo>
                  <a:lnTo>
                    <a:pt x="191" y="198"/>
                  </a:lnTo>
                  <a:lnTo>
                    <a:pt x="189" y="194"/>
                  </a:lnTo>
                  <a:lnTo>
                    <a:pt x="188" y="191"/>
                  </a:lnTo>
                  <a:lnTo>
                    <a:pt x="186" y="186"/>
                  </a:lnTo>
                  <a:lnTo>
                    <a:pt x="182" y="180"/>
                  </a:lnTo>
                  <a:lnTo>
                    <a:pt x="179" y="175"/>
                  </a:lnTo>
                  <a:lnTo>
                    <a:pt x="177" y="173"/>
                  </a:lnTo>
                  <a:lnTo>
                    <a:pt x="174" y="168"/>
                  </a:lnTo>
                  <a:lnTo>
                    <a:pt x="171" y="168"/>
                  </a:lnTo>
                  <a:lnTo>
                    <a:pt x="170" y="168"/>
                  </a:lnTo>
                  <a:lnTo>
                    <a:pt x="168" y="167"/>
                  </a:lnTo>
                  <a:lnTo>
                    <a:pt x="164" y="164"/>
                  </a:lnTo>
                  <a:lnTo>
                    <a:pt x="161" y="157"/>
                  </a:lnTo>
                  <a:lnTo>
                    <a:pt x="158" y="150"/>
                  </a:lnTo>
                  <a:lnTo>
                    <a:pt x="157" y="142"/>
                  </a:lnTo>
                  <a:lnTo>
                    <a:pt x="156" y="136"/>
                  </a:lnTo>
                  <a:lnTo>
                    <a:pt x="156" y="130"/>
                  </a:lnTo>
                  <a:lnTo>
                    <a:pt x="157" y="125"/>
                  </a:lnTo>
                  <a:lnTo>
                    <a:pt x="159" y="123"/>
                  </a:lnTo>
                  <a:lnTo>
                    <a:pt x="159" y="116"/>
                  </a:lnTo>
                  <a:lnTo>
                    <a:pt x="158" y="112"/>
                  </a:lnTo>
                  <a:lnTo>
                    <a:pt x="159" y="108"/>
                  </a:lnTo>
                  <a:lnTo>
                    <a:pt x="157" y="101"/>
                  </a:lnTo>
                  <a:lnTo>
                    <a:pt x="154" y="96"/>
                  </a:lnTo>
                  <a:lnTo>
                    <a:pt x="148" y="89"/>
                  </a:lnTo>
                  <a:lnTo>
                    <a:pt x="144" y="88"/>
                  </a:lnTo>
                  <a:lnTo>
                    <a:pt x="141" y="85"/>
                  </a:lnTo>
                  <a:lnTo>
                    <a:pt x="140" y="77"/>
                  </a:lnTo>
                  <a:lnTo>
                    <a:pt x="138" y="73"/>
                  </a:lnTo>
                  <a:lnTo>
                    <a:pt x="135" y="71"/>
                  </a:lnTo>
                  <a:lnTo>
                    <a:pt x="132" y="72"/>
                  </a:lnTo>
                  <a:lnTo>
                    <a:pt x="126" y="71"/>
                  </a:lnTo>
                  <a:lnTo>
                    <a:pt x="118" y="69"/>
                  </a:lnTo>
                  <a:lnTo>
                    <a:pt x="115" y="69"/>
                  </a:lnTo>
                  <a:lnTo>
                    <a:pt x="112" y="67"/>
                  </a:lnTo>
                  <a:lnTo>
                    <a:pt x="112" y="66"/>
                  </a:lnTo>
                  <a:lnTo>
                    <a:pt x="109" y="65"/>
                  </a:lnTo>
                  <a:lnTo>
                    <a:pt x="107" y="56"/>
                  </a:lnTo>
                  <a:lnTo>
                    <a:pt x="107" y="49"/>
                  </a:lnTo>
                  <a:lnTo>
                    <a:pt x="103" y="36"/>
                  </a:lnTo>
                  <a:lnTo>
                    <a:pt x="100" y="30"/>
                  </a:lnTo>
                  <a:lnTo>
                    <a:pt x="98" y="21"/>
                  </a:lnTo>
                  <a:lnTo>
                    <a:pt x="95" y="16"/>
                  </a:lnTo>
                  <a:lnTo>
                    <a:pt x="94" y="12"/>
                  </a:lnTo>
                  <a:lnTo>
                    <a:pt x="91" y="8"/>
                  </a:lnTo>
                  <a:lnTo>
                    <a:pt x="85" y="4"/>
                  </a:lnTo>
                  <a:lnTo>
                    <a:pt x="79" y="0"/>
                  </a:lnTo>
                  <a:lnTo>
                    <a:pt x="77" y="0"/>
                  </a:lnTo>
                  <a:lnTo>
                    <a:pt x="75" y="0"/>
                  </a:lnTo>
                  <a:lnTo>
                    <a:pt x="73" y="0"/>
                  </a:lnTo>
                  <a:lnTo>
                    <a:pt x="71" y="0"/>
                  </a:lnTo>
                  <a:lnTo>
                    <a:pt x="64" y="5"/>
                  </a:lnTo>
                  <a:lnTo>
                    <a:pt x="65" y="13"/>
                  </a:lnTo>
                  <a:lnTo>
                    <a:pt x="66" y="17"/>
                  </a:lnTo>
                  <a:lnTo>
                    <a:pt x="65" y="19"/>
                  </a:lnTo>
                  <a:lnTo>
                    <a:pt x="58" y="28"/>
                  </a:lnTo>
                  <a:lnTo>
                    <a:pt x="49" y="36"/>
                  </a:lnTo>
                  <a:lnTo>
                    <a:pt x="28" y="51"/>
                  </a:lnTo>
                  <a:lnTo>
                    <a:pt x="18" y="59"/>
                  </a:lnTo>
                  <a:lnTo>
                    <a:pt x="15" y="53"/>
                  </a:lnTo>
                  <a:lnTo>
                    <a:pt x="13" y="53"/>
                  </a:lnTo>
                  <a:lnTo>
                    <a:pt x="12" y="56"/>
                  </a:lnTo>
                  <a:lnTo>
                    <a:pt x="13" y="57"/>
                  </a:lnTo>
                  <a:lnTo>
                    <a:pt x="11" y="59"/>
                  </a:lnTo>
                  <a:lnTo>
                    <a:pt x="8" y="66"/>
                  </a:lnTo>
                  <a:lnTo>
                    <a:pt x="5" y="72"/>
                  </a:lnTo>
                  <a:lnTo>
                    <a:pt x="5" y="73"/>
                  </a:lnTo>
                  <a:lnTo>
                    <a:pt x="2" y="79"/>
                  </a:lnTo>
                  <a:lnTo>
                    <a:pt x="1" y="81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92D050"/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4821238" y="3871913"/>
              <a:ext cx="709613" cy="736600"/>
            </a:xfrm>
            <a:custGeom>
              <a:avLst/>
              <a:gdLst>
                <a:gd name="T0" fmla="*/ 440 w 447"/>
                <a:gd name="T1" fmla="*/ 182 h 464"/>
                <a:gd name="T2" fmla="*/ 437 w 447"/>
                <a:gd name="T3" fmla="*/ 289 h 464"/>
                <a:gd name="T4" fmla="*/ 428 w 447"/>
                <a:gd name="T5" fmla="*/ 316 h 464"/>
                <a:gd name="T6" fmla="*/ 407 w 447"/>
                <a:gd name="T7" fmla="*/ 316 h 464"/>
                <a:gd name="T8" fmla="*/ 408 w 447"/>
                <a:gd name="T9" fmla="*/ 336 h 464"/>
                <a:gd name="T10" fmla="*/ 429 w 447"/>
                <a:gd name="T11" fmla="*/ 366 h 464"/>
                <a:gd name="T12" fmla="*/ 434 w 447"/>
                <a:gd name="T13" fmla="*/ 399 h 464"/>
                <a:gd name="T14" fmla="*/ 438 w 447"/>
                <a:gd name="T15" fmla="*/ 433 h 464"/>
                <a:gd name="T16" fmla="*/ 390 w 447"/>
                <a:gd name="T17" fmla="*/ 443 h 464"/>
                <a:gd name="T18" fmla="*/ 376 w 447"/>
                <a:gd name="T19" fmla="*/ 433 h 464"/>
                <a:gd name="T20" fmla="*/ 362 w 447"/>
                <a:gd name="T21" fmla="*/ 433 h 464"/>
                <a:gd name="T22" fmla="*/ 347 w 447"/>
                <a:gd name="T23" fmla="*/ 410 h 464"/>
                <a:gd name="T24" fmla="*/ 338 w 447"/>
                <a:gd name="T25" fmla="*/ 402 h 464"/>
                <a:gd name="T26" fmla="*/ 319 w 447"/>
                <a:gd name="T27" fmla="*/ 394 h 464"/>
                <a:gd name="T28" fmla="*/ 312 w 447"/>
                <a:gd name="T29" fmla="*/ 383 h 464"/>
                <a:gd name="T30" fmla="*/ 306 w 447"/>
                <a:gd name="T31" fmla="*/ 380 h 464"/>
                <a:gd name="T32" fmla="*/ 304 w 447"/>
                <a:gd name="T33" fmla="*/ 368 h 464"/>
                <a:gd name="T34" fmla="*/ 302 w 447"/>
                <a:gd name="T35" fmla="*/ 361 h 464"/>
                <a:gd name="T36" fmla="*/ 303 w 447"/>
                <a:gd name="T37" fmla="*/ 350 h 464"/>
                <a:gd name="T38" fmla="*/ 299 w 447"/>
                <a:gd name="T39" fmla="*/ 345 h 464"/>
                <a:gd name="T40" fmla="*/ 286 w 447"/>
                <a:gd name="T41" fmla="*/ 346 h 464"/>
                <a:gd name="T42" fmla="*/ 278 w 447"/>
                <a:gd name="T43" fmla="*/ 341 h 464"/>
                <a:gd name="T44" fmla="*/ 273 w 447"/>
                <a:gd name="T45" fmla="*/ 342 h 464"/>
                <a:gd name="T46" fmla="*/ 269 w 447"/>
                <a:gd name="T47" fmla="*/ 341 h 464"/>
                <a:gd name="T48" fmla="*/ 264 w 447"/>
                <a:gd name="T49" fmla="*/ 335 h 464"/>
                <a:gd name="T50" fmla="*/ 258 w 447"/>
                <a:gd name="T51" fmla="*/ 331 h 464"/>
                <a:gd name="T52" fmla="*/ 256 w 447"/>
                <a:gd name="T53" fmla="*/ 327 h 464"/>
                <a:gd name="T54" fmla="*/ 251 w 447"/>
                <a:gd name="T55" fmla="*/ 319 h 464"/>
                <a:gd name="T56" fmla="*/ 246 w 447"/>
                <a:gd name="T57" fmla="*/ 312 h 464"/>
                <a:gd name="T58" fmla="*/ 229 w 447"/>
                <a:gd name="T59" fmla="*/ 304 h 464"/>
                <a:gd name="T60" fmla="*/ 226 w 447"/>
                <a:gd name="T61" fmla="*/ 293 h 464"/>
                <a:gd name="T62" fmla="*/ 215 w 447"/>
                <a:gd name="T63" fmla="*/ 284 h 464"/>
                <a:gd name="T64" fmla="*/ 203 w 447"/>
                <a:gd name="T65" fmla="*/ 270 h 464"/>
                <a:gd name="T66" fmla="*/ 198 w 447"/>
                <a:gd name="T67" fmla="*/ 261 h 464"/>
                <a:gd name="T68" fmla="*/ 197 w 447"/>
                <a:gd name="T69" fmla="*/ 251 h 464"/>
                <a:gd name="T70" fmla="*/ 190 w 447"/>
                <a:gd name="T71" fmla="*/ 240 h 464"/>
                <a:gd name="T72" fmla="*/ 184 w 447"/>
                <a:gd name="T73" fmla="*/ 230 h 464"/>
                <a:gd name="T74" fmla="*/ 176 w 447"/>
                <a:gd name="T75" fmla="*/ 218 h 464"/>
                <a:gd name="T76" fmla="*/ 164 w 447"/>
                <a:gd name="T77" fmla="*/ 198 h 464"/>
                <a:gd name="T78" fmla="*/ 158 w 447"/>
                <a:gd name="T79" fmla="*/ 178 h 464"/>
                <a:gd name="T80" fmla="*/ 153 w 447"/>
                <a:gd name="T81" fmla="*/ 166 h 464"/>
                <a:gd name="T82" fmla="*/ 135 w 447"/>
                <a:gd name="T83" fmla="*/ 134 h 464"/>
                <a:gd name="T84" fmla="*/ 134 w 447"/>
                <a:gd name="T85" fmla="*/ 111 h 464"/>
                <a:gd name="T86" fmla="*/ 139 w 447"/>
                <a:gd name="T87" fmla="*/ 105 h 464"/>
                <a:gd name="T88" fmla="*/ 128 w 447"/>
                <a:gd name="T89" fmla="*/ 99 h 464"/>
                <a:gd name="T90" fmla="*/ 105 w 447"/>
                <a:gd name="T91" fmla="*/ 95 h 464"/>
                <a:gd name="T92" fmla="*/ 98 w 447"/>
                <a:gd name="T93" fmla="*/ 81 h 464"/>
                <a:gd name="T94" fmla="*/ 86 w 447"/>
                <a:gd name="T95" fmla="*/ 74 h 464"/>
                <a:gd name="T96" fmla="*/ 77 w 447"/>
                <a:gd name="T97" fmla="*/ 74 h 464"/>
                <a:gd name="T98" fmla="*/ 67 w 447"/>
                <a:gd name="T99" fmla="*/ 80 h 464"/>
                <a:gd name="T100" fmla="*/ 53 w 447"/>
                <a:gd name="T101" fmla="*/ 73 h 464"/>
                <a:gd name="T102" fmla="*/ 41 w 447"/>
                <a:gd name="T103" fmla="*/ 66 h 464"/>
                <a:gd name="T104" fmla="*/ 31 w 447"/>
                <a:gd name="T105" fmla="*/ 61 h 464"/>
                <a:gd name="T106" fmla="*/ 20 w 447"/>
                <a:gd name="T107" fmla="*/ 56 h 464"/>
                <a:gd name="T108" fmla="*/ 4 w 447"/>
                <a:gd name="T109" fmla="*/ 49 h 464"/>
                <a:gd name="T110" fmla="*/ 6 w 447"/>
                <a:gd name="T111" fmla="*/ 20 h 464"/>
                <a:gd name="T112" fmla="*/ 252 w 447"/>
                <a:gd name="T113" fmla="*/ 85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7" h="464">
                  <a:moveTo>
                    <a:pt x="420" y="92"/>
                  </a:moveTo>
                  <a:lnTo>
                    <a:pt x="415" y="101"/>
                  </a:lnTo>
                  <a:lnTo>
                    <a:pt x="419" y="99"/>
                  </a:lnTo>
                  <a:lnTo>
                    <a:pt x="421" y="111"/>
                  </a:lnTo>
                  <a:lnTo>
                    <a:pt x="429" y="143"/>
                  </a:lnTo>
                  <a:lnTo>
                    <a:pt x="436" y="159"/>
                  </a:lnTo>
                  <a:lnTo>
                    <a:pt x="440" y="182"/>
                  </a:lnTo>
                  <a:lnTo>
                    <a:pt x="438" y="235"/>
                  </a:lnTo>
                  <a:lnTo>
                    <a:pt x="432" y="234"/>
                  </a:lnTo>
                  <a:lnTo>
                    <a:pt x="434" y="244"/>
                  </a:lnTo>
                  <a:lnTo>
                    <a:pt x="436" y="260"/>
                  </a:lnTo>
                  <a:lnTo>
                    <a:pt x="440" y="274"/>
                  </a:lnTo>
                  <a:lnTo>
                    <a:pt x="438" y="282"/>
                  </a:lnTo>
                  <a:lnTo>
                    <a:pt x="437" y="289"/>
                  </a:lnTo>
                  <a:lnTo>
                    <a:pt x="439" y="296"/>
                  </a:lnTo>
                  <a:lnTo>
                    <a:pt x="439" y="303"/>
                  </a:lnTo>
                  <a:lnTo>
                    <a:pt x="440" y="307"/>
                  </a:lnTo>
                  <a:lnTo>
                    <a:pt x="442" y="312"/>
                  </a:lnTo>
                  <a:lnTo>
                    <a:pt x="442" y="314"/>
                  </a:lnTo>
                  <a:lnTo>
                    <a:pt x="436" y="319"/>
                  </a:lnTo>
                  <a:lnTo>
                    <a:pt x="428" y="316"/>
                  </a:lnTo>
                  <a:lnTo>
                    <a:pt x="424" y="315"/>
                  </a:lnTo>
                  <a:lnTo>
                    <a:pt x="415" y="316"/>
                  </a:lnTo>
                  <a:lnTo>
                    <a:pt x="412" y="316"/>
                  </a:lnTo>
                  <a:lnTo>
                    <a:pt x="411" y="315"/>
                  </a:lnTo>
                  <a:lnTo>
                    <a:pt x="408" y="314"/>
                  </a:lnTo>
                  <a:lnTo>
                    <a:pt x="407" y="315"/>
                  </a:lnTo>
                  <a:lnTo>
                    <a:pt x="407" y="316"/>
                  </a:lnTo>
                  <a:lnTo>
                    <a:pt x="403" y="318"/>
                  </a:lnTo>
                  <a:lnTo>
                    <a:pt x="402" y="320"/>
                  </a:lnTo>
                  <a:lnTo>
                    <a:pt x="402" y="322"/>
                  </a:lnTo>
                  <a:lnTo>
                    <a:pt x="402" y="325"/>
                  </a:lnTo>
                  <a:lnTo>
                    <a:pt x="406" y="332"/>
                  </a:lnTo>
                  <a:lnTo>
                    <a:pt x="408" y="334"/>
                  </a:lnTo>
                  <a:lnTo>
                    <a:pt x="408" y="336"/>
                  </a:lnTo>
                  <a:lnTo>
                    <a:pt x="411" y="337"/>
                  </a:lnTo>
                  <a:lnTo>
                    <a:pt x="412" y="339"/>
                  </a:lnTo>
                  <a:lnTo>
                    <a:pt x="415" y="342"/>
                  </a:lnTo>
                  <a:lnTo>
                    <a:pt x="420" y="352"/>
                  </a:lnTo>
                  <a:lnTo>
                    <a:pt x="428" y="360"/>
                  </a:lnTo>
                  <a:lnTo>
                    <a:pt x="428" y="364"/>
                  </a:lnTo>
                  <a:lnTo>
                    <a:pt x="429" y="366"/>
                  </a:lnTo>
                  <a:lnTo>
                    <a:pt x="434" y="370"/>
                  </a:lnTo>
                  <a:lnTo>
                    <a:pt x="436" y="377"/>
                  </a:lnTo>
                  <a:lnTo>
                    <a:pt x="439" y="384"/>
                  </a:lnTo>
                  <a:lnTo>
                    <a:pt x="436" y="388"/>
                  </a:lnTo>
                  <a:lnTo>
                    <a:pt x="434" y="391"/>
                  </a:lnTo>
                  <a:lnTo>
                    <a:pt x="433" y="393"/>
                  </a:lnTo>
                  <a:lnTo>
                    <a:pt x="434" y="399"/>
                  </a:lnTo>
                  <a:lnTo>
                    <a:pt x="436" y="403"/>
                  </a:lnTo>
                  <a:lnTo>
                    <a:pt x="440" y="405"/>
                  </a:lnTo>
                  <a:lnTo>
                    <a:pt x="444" y="410"/>
                  </a:lnTo>
                  <a:lnTo>
                    <a:pt x="445" y="417"/>
                  </a:lnTo>
                  <a:lnTo>
                    <a:pt x="447" y="421"/>
                  </a:lnTo>
                  <a:lnTo>
                    <a:pt x="445" y="423"/>
                  </a:lnTo>
                  <a:lnTo>
                    <a:pt x="438" y="433"/>
                  </a:lnTo>
                  <a:lnTo>
                    <a:pt x="430" y="440"/>
                  </a:lnTo>
                  <a:lnTo>
                    <a:pt x="408" y="455"/>
                  </a:lnTo>
                  <a:lnTo>
                    <a:pt x="399" y="464"/>
                  </a:lnTo>
                  <a:lnTo>
                    <a:pt x="396" y="457"/>
                  </a:lnTo>
                  <a:lnTo>
                    <a:pt x="394" y="457"/>
                  </a:lnTo>
                  <a:lnTo>
                    <a:pt x="392" y="447"/>
                  </a:lnTo>
                  <a:lnTo>
                    <a:pt x="390" y="443"/>
                  </a:lnTo>
                  <a:lnTo>
                    <a:pt x="389" y="441"/>
                  </a:lnTo>
                  <a:lnTo>
                    <a:pt x="388" y="439"/>
                  </a:lnTo>
                  <a:lnTo>
                    <a:pt x="386" y="437"/>
                  </a:lnTo>
                  <a:lnTo>
                    <a:pt x="384" y="435"/>
                  </a:lnTo>
                  <a:lnTo>
                    <a:pt x="379" y="434"/>
                  </a:lnTo>
                  <a:lnTo>
                    <a:pt x="378" y="434"/>
                  </a:lnTo>
                  <a:lnTo>
                    <a:pt x="376" y="433"/>
                  </a:lnTo>
                  <a:lnTo>
                    <a:pt x="374" y="432"/>
                  </a:lnTo>
                  <a:lnTo>
                    <a:pt x="370" y="433"/>
                  </a:lnTo>
                  <a:lnTo>
                    <a:pt x="367" y="433"/>
                  </a:lnTo>
                  <a:lnTo>
                    <a:pt x="366" y="433"/>
                  </a:lnTo>
                  <a:lnTo>
                    <a:pt x="366" y="434"/>
                  </a:lnTo>
                  <a:lnTo>
                    <a:pt x="365" y="434"/>
                  </a:lnTo>
                  <a:lnTo>
                    <a:pt x="362" y="433"/>
                  </a:lnTo>
                  <a:lnTo>
                    <a:pt x="361" y="433"/>
                  </a:lnTo>
                  <a:lnTo>
                    <a:pt x="360" y="432"/>
                  </a:lnTo>
                  <a:lnTo>
                    <a:pt x="358" y="431"/>
                  </a:lnTo>
                  <a:lnTo>
                    <a:pt x="354" y="428"/>
                  </a:lnTo>
                  <a:lnTo>
                    <a:pt x="351" y="416"/>
                  </a:lnTo>
                  <a:lnTo>
                    <a:pt x="347" y="411"/>
                  </a:lnTo>
                  <a:lnTo>
                    <a:pt x="347" y="410"/>
                  </a:lnTo>
                  <a:lnTo>
                    <a:pt x="350" y="410"/>
                  </a:lnTo>
                  <a:lnTo>
                    <a:pt x="349" y="405"/>
                  </a:lnTo>
                  <a:lnTo>
                    <a:pt x="346" y="403"/>
                  </a:lnTo>
                  <a:lnTo>
                    <a:pt x="344" y="402"/>
                  </a:lnTo>
                  <a:lnTo>
                    <a:pt x="340" y="404"/>
                  </a:lnTo>
                  <a:lnTo>
                    <a:pt x="338" y="403"/>
                  </a:lnTo>
                  <a:lnTo>
                    <a:pt x="338" y="402"/>
                  </a:lnTo>
                  <a:lnTo>
                    <a:pt x="334" y="402"/>
                  </a:lnTo>
                  <a:lnTo>
                    <a:pt x="330" y="400"/>
                  </a:lnTo>
                  <a:lnTo>
                    <a:pt x="326" y="400"/>
                  </a:lnTo>
                  <a:lnTo>
                    <a:pt x="324" y="399"/>
                  </a:lnTo>
                  <a:lnTo>
                    <a:pt x="324" y="400"/>
                  </a:lnTo>
                  <a:lnTo>
                    <a:pt x="321" y="398"/>
                  </a:lnTo>
                  <a:lnTo>
                    <a:pt x="319" y="394"/>
                  </a:lnTo>
                  <a:lnTo>
                    <a:pt x="318" y="393"/>
                  </a:lnTo>
                  <a:lnTo>
                    <a:pt x="316" y="391"/>
                  </a:lnTo>
                  <a:lnTo>
                    <a:pt x="312" y="390"/>
                  </a:lnTo>
                  <a:lnTo>
                    <a:pt x="309" y="389"/>
                  </a:lnTo>
                  <a:lnTo>
                    <a:pt x="312" y="387"/>
                  </a:lnTo>
                  <a:lnTo>
                    <a:pt x="312" y="384"/>
                  </a:lnTo>
                  <a:lnTo>
                    <a:pt x="312" y="383"/>
                  </a:lnTo>
                  <a:lnTo>
                    <a:pt x="310" y="382"/>
                  </a:lnTo>
                  <a:lnTo>
                    <a:pt x="308" y="383"/>
                  </a:lnTo>
                  <a:lnTo>
                    <a:pt x="308" y="383"/>
                  </a:lnTo>
                  <a:lnTo>
                    <a:pt x="307" y="383"/>
                  </a:lnTo>
                  <a:lnTo>
                    <a:pt x="307" y="383"/>
                  </a:lnTo>
                  <a:lnTo>
                    <a:pt x="306" y="381"/>
                  </a:lnTo>
                  <a:lnTo>
                    <a:pt x="306" y="380"/>
                  </a:lnTo>
                  <a:lnTo>
                    <a:pt x="306" y="379"/>
                  </a:lnTo>
                  <a:lnTo>
                    <a:pt x="305" y="379"/>
                  </a:lnTo>
                  <a:lnTo>
                    <a:pt x="304" y="378"/>
                  </a:lnTo>
                  <a:lnTo>
                    <a:pt x="304" y="379"/>
                  </a:lnTo>
                  <a:lnTo>
                    <a:pt x="304" y="374"/>
                  </a:lnTo>
                  <a:lnTo>
                    <a:pt x="304" y="371"/>
                  </a:lnTo>
                  <a:lnTo>
                    <a:pt x="304" y="368"/>
                  </a:lnTo>
                  <a:lnTo>
                    <a:pt x="303" y="367"/>
                  </a:lnTo>
                  <a:lnTo>
                    <a:pt x="302" y="367"/>
                  </a:lnTo>
                  <a:lnTo>
                    <a:pt x="301" y="366"/>
                  </a:lnTo>
                  <a:lnTo>
                    <a:pt x="301" y="365"/>
                  </a:lnTo>
                  <a:lnTo>
                    <a:pt x="301" y="364"/>
                  </a:lnTo>
                  <a:lnTo>
                    <a:pt x="301" y="362"/>
                  </a:lnTo>
                  <a:lnTo>
                    <a:pt x="302" y="361"/>
                  </a:lnTo>
                  <a:lnTo>
                    <a:pt x="303" y="361"/>
                  </a:lnTo>
                  <a:lnTo>
                    <a:pt x="304" y="359"/>
                  </a:lnTo>
                  <a:lnTo>
                    <a:pt x="303" y="356"/>
                  </a:lnTo>
                  <a:lnTo>
                    <a:pt x="303" y="354"/>
                  </a:lnTo>
                  <a:lnTo>
                    <a:pt x="302" y="352"/>
                  </a:lnTo>
                  <a:lnTo>
                    <a:pt x="302" y="350"/>
                  </a:lnTo>
                  <a:lnTo>
                    <a:pt x="303" y="350"/>
                  </a:lnTo>
                  <a:lnTo>
                    <a:pt x="304" y="350"/>
                  </a:lnTo>
                  <a:lnTo>
                    <a:pt x="304" y="349"/>
                  </a:lnTo>
                  <a:lnTo>
                    <a:pt x="304" y="348"/>
                  </a:lnTo>
                  <a:lnTo>
                    <a:pt x="303" y="348"/>
                  </a:lnTo>
                  <a:lnTo>
                    <a:pt x="302" y="347"/>
                  </a:lnTo>
                  <a:lnTo>
                    <a:pt x="300" y="345"/>
                  </a:lnTo>
                  <a:lnTo>
                    <a:pt x="299" y="345"/>
                  </a:lnTo>
                  <a:lnTo>
                    <a:pt x="298" y="345"/>
                  </a:lnTo>
                  <a:lnTo>
                    <a:pt x="294" y="344"/>
                  </a:lnTo>
                  <a:lnTo>
                    <a:pt x="290" y="343"/>
                  </a:lnTo>
                  <a:lnTo>
                    <a:pt x="286" y="344"/>
                  </a:lnTo>
                  <a:lnTo>
                    <a:pt x="286" y="344"/>
                  </a:lnTo>
                  <a:lnTo>
                    <a:pt x="286" y="345"/>
                  </a:lnTo>
                  <a:lnTo>
                    <a:pt x="286" y="346"/>
                  </a:lnTo>
                  <a:lnTo>
                    <a:pt x="279" y="344"/>
                  </a:lnTo>
                  <a:lnTo>
                    <a:pt x="278" y="344"/>
                  </a:lnTo>
                  <a:lnTo>
                    <a:pt x="279" y="344"/>
                  </a:lnTo>
                  <a:lnTo>
                    <a:pt x="280" y="343"/>
                  </a:lnTo>
                  <a:lnTo>
                    <a:pt x="278" y="342"/>
                  </a:lnTo>
                  <a:lnTo>
                    <a:pt x="278" y="342"/>
                  </a:lnTo>
                  <a:lnTo>
                    <a:pt x="278" y="341"/>
                  </a:lnTo>
                  <a:lnTo>
                    <a:pt x="277" y="340"/>
                  </a:lnTo>
                  <a:lnTo>
                    <a:pt x="275" y="340"/>
                  </a:lnTo>
                  <a:lnTo>
                    <a:pt x="273" y="341"/>
                  </a:lnTo>
                  <a:lnTo>
                    <a:pt x="273" y="342"/>
                  </a:lnTo>
                  <a:lnTo>
                    <a:pt x="273" y="342"/>
                  </a:lnTo>
                  <a:lnTo>
                    <a:pt x="273" y="342"/>
                  </a:lnTo>
                  <a:lnTo>
                    <a:pt x="273" y="342"/>
                  </a:lnTo>
                  <a:lnTo>
                    <a:pt x="271" y="342"/>
                  </a:lnTo>
                  <a:lnTo>
                    <a:pt x="271" y="342"/>
                  </a:lnTo>
                  <a:lnTo>
                    <a:pt x="270" y="342"/>
                  </a:lnTo>
                  <a:lnTo>
                    <a:pt x="270" y="342"/>
                  </a:lnTo>
                  <a:lnTo>
                    <a:pt x="270" y="340"/>
                  </a:lnTo>
                  <a:lnTo>
                    <a:pt x="270" y="340"/>
                  </a:lnTo>
                  <a:lnTo>
                    <a:pt x="269" y="341"/>
                  </a:lnTo>
                  <a:lnTo>
                    <a:pt x="270" y="340"/>
                  </a:lnTo>
                  <a:lnTo>
                    <a:pt x="269" y="339"/>
                  </a:lnTo>
                  <a:lnTo>
                    <a:pt x="268" y="339"/>
                  </a:lnTo>
                  <a:lnTo>
                    <a:pt x="268" y="338"/>
                  </a:lnTo>
                  <a:lnTo>
                    <a:pt x="267" y="338"/>
                  </a:lnTo>
                  <a:lnTo>
                    <a:pt x="266" y="337"/>
                  </a:lnTo>
                  <a:lnTo>
                    <a:pt x="264" y="335"/>
                  </a:lnTo>
                  <a:lnTo>
                    <a:pt x="263" y="334"/>
                  </a:lnTo>
                  <a:lnTo>
                    <a:pt x="262" y="333"/>
                  </a:lnTo>
                  <a:lnTo>
                    <a:pt x="261" y="333"/>
                  </a:lnTo>
                  <a:lnTo>
                    <a:pt x="261" y="332"/>
                  </a:lnTo>
                  <a:lnTo>
                    <a:pt x="260" y="333"/>
                  </a:lnTo>
                  <a:lnTo>
                    <a:pt x="260" y="332"/>
                  </a:lnTo>
                  <a:lnTo>
                    <a:pt x="258" y="331"/>
                  </a:lnTo>
                  <a:lnTo>
                    <a:pt x="258" y="330"/>
                  </a:lnTo>
                  <a:lnTo>
                    <a:pt x="257" y="330"/>
                  </a:lnTo>
                  <a:lnTo>
                    <a:pt x="257" y="328"/>
                  </a:lnTo>
                  <a:lnTo>
                    <a:pt x="257" y="328"/>
                  </a:lnTo>
                  <a:lnTo>
                    <a:pt x="257" y="328"/>
                  </a:lnTo>
                  <a:lnTo>
                    <a:pt x="257" y="327"/>
                  </a:lnTo>
                  <a:lnTo>
                    <a:pt x="256" y="327"/>
                  </a:lnTo>
                  <a:lnTo>
                    <a:pt x="255" y="325"/>
                  </a:lnTo>
                  <a:lnTo>
                    <a:pt x="254" y="325"/>
                  </a:lnTo>
                  <a:lnTo>
                    <a:pt x="254" y="324"/>
                  </a:lnTo>
                  <a:lnTo>
                    <a:pt x="254" y="323"/>
                  </a:lnTo>
                  <a:lnTo>
                    <a:pt x="253" y="322"/>
                  </a:lnTo>
                  <a:lnTo>
                    <a:pt x="251" y="321"/>
                  </a:lnTo>
                  <a:lnTo>
                    <a:pt x="251" y="319"/>
                  </a:lnTo>
                  <a:lnTo>
                    <a:pt x="250" y="318"/>
                  </a:lnTo>
                  <a:lnTo>
                    <a:pt x="249" y="317"/>
                  </a:lnTo>
                  <a:lnTo>
                    <a:pt x="249" y="316"/>
                  </a:lnTo>
                  <a:lnTo>
                    <a:pt x="248" y="315"/>
                  </a:lnTo>
                  <a:lnTo>
                    <a:pt x="247" y="315"/>
                  </a:lnTo>
                  <a:lnTo>
                    <a:pt x="246" y="314"/>
                  </a:lnTo>
                  <a:lnTo>
                    <a:pt x="246" y="312"/>
                  </a:lnTo>
                  <a:lnTo>
                    <a:pt x="246" y="311"/>
                  </a:lnTo>
                  <a:lnTo>
                    <a:pt x="246" y="310"/>
                  </a:lnTo>
                  <a:lnTo>
                    <a:pt x="244" y="309"/>
                  </a:lnTo>
                  <a:lnTo>
                    <a:pt x="241" y="308"/>
                  </a:lnTo>
                  <a:lnTo>
                    <a:pt x="239" y="307"/>
                  </a:lnTo>
                  <a:lnTo>
                    <a:pt x="233" y="305"/>
                  </a:lnTo>
                  <a:lnTo>
                    <a:pt x="229" y="304"/>
                  </a:lnTo>
                  <a:lnTo>
                    <a:pt x="228" y="304"/>
                  </a:lnTo>
                  <a:lnTo>
                    <a:pt x="228" y="302"/>
                  </a:lnTo>
                  <a:lnTo>
                    <a:pt x="228" y="299"/>
                  </a:lnTo>
                  <a:lnTo>
                    <a:pt x="227" y="298"/>
                  </a:lnTo>
                  <a:lnTo>
                    <a:pt x="226" y="295"/>
                  </a:lnTo>
                  <a:lnTo>
                    <a:pt x="226" y="295"/>
                  </a:lnTo>
                  <a:lnTo>
                    <a:pt x="226" y="293"/>
                  </a:lnTo>
                  <a:lnTo>
                    <a:pt x="224" y="292"/>
                  </a:lnTo>
                  <a:lnTo>
                    <a:pt x="220" y="289"/>
                  </a:lnTo>
                  <a:lnTo>
                    <a:pt x="218" y="287"/>
                  </a:lnTo>
                  <a:lnTo>
                    <a:pt x="217" y="285"/>
                  </a:lnTo>
                  <a:lnTo>
                    <a:pt x="216" y="285"/>
                  </a:lnTo>
                  <a:lnTo>
                    <a:pt x="215" y="285"/>
                  </a:lnTo>
                  <a:lnTo>
                    <a:pt x="215" y="284"/>
                  </a:lnTo>
                  <a:lnTo>
                    <a:pt x="214" y="283"/>
                  </a:lnTo>
                  <a:lnTo>
                    <a:pt x="213" y="281"/>
                  </a:lnTo>
                  <a:lnTo>
                    <a:pt x="212" y="276"/>
                  </a:lnTo>
                  <a:lnTo>
                    <a:pt x="207" y="274"/>
                  </a:lnTo>
                  <a:lnTo>
                    <a:pt x="206" y="273"/>
                  </a:lnTo>
                  <a:lnTo>
                    <a:pt x="206" y="272"/>
                  </a:lnTo>
                  <a:lnTo>
                    <a:pt x="203" y="270"/>
                  </a:lnTo>
                  <a:lnTo>
                    <a:pt x="203" y="268"/>
                  </a:lnTo>
                  <a:lnTo>
                    <a:pt x="203" y="266"/>
                  </a:lnTo>
                  <a:lnTo>
                    <a:pt x="198" y="266"/>
                  </a:lnTo>
                  <a:lnTo>
                    <a:pt x="198" y="265"/>
                  </a:lnTo>
                  <a:lnTo>
                    <a:pt x="199" y="264"/>
                  </a:lnTo>
                  <a:lnTo>
                    <a:pt x="200" y="264"/>
                  </a:lnTo>
                  <a:lnTo>
                    <a:pt x="198" y="261"/>
                  </a:lnTo>
                  <a:lnTo>
                    <a:pt x="198" y="258"/>
                  </a:lnTo>
                  <a:lnTo>
                    <a:pt x="197" y="258"/>
                  </a:lnTo>
                  <a:lnTo>
                    <a:pt x="198" y="256"/>
                  </a:lnTo>
                  <a:lnTo>
                    <a:pt x="198" y="255"/>
                  </a:lnTo>
                  <a:lnTo>
                    <a:pt x="198" y="252"/>
                  </a:lnTo>
                  <a:lnTo>
                    <a:pt x="196" y="252"/>
                  </a:lnTo>
                  <a:lnTo>
                    <a:pt x="197" y="251"/>
                  </a:lnTo>
                  <a:lnTo>
                    <a:pt x="196" y="250"/>
                  </a:lnTo>
                  <a:lnTo>
                    <a:pt x="194" y="250"/>
                  </a:lnTo>
                  <a:lnTo>
                    <a:pt x="196" y="246"/>
                  </a:lnTo>
                  <a:lnTo>
                    <a:pt x="195" y="244"/>
                  </a:lnTo>
                  <a:lnTo>
                    <a:pt x="194" y="241"/>
                  </a:lnTo>
                  <a:lnTo>
                    <a:pt x="192" y="240"/>
                  </a:lnTo>
                  <a:lnTo>
                    <a:pt x="190" y="240"/>
                  </a:lnTo>
                  <a:lnTo>
                    <a:pt x="187" y="241"/>
                  </a:lnTo>
                  <a:lnTo>
                    <a:pt x="187" y="243"/>
                  </a:lnTo>
                  <a:lnTo>
                    <a:pt x="185" y="241"/>
                  </a:lnTo>
                  <a:lnTo>
                    <a:pt x="182" y="239"/>
                  </a:lnTo>
                  <a:lnTo>
                    <a:pt x="181" y="238"/>
                  </a:lnTo>
                  <a:lnTo>
                    <a:pt x="181" y="237"/>
                  </a:lnTo>
                  <a:lnTo>
                    <a:pt x="184" y="230"/>
                  </a:lnTo>
                  <a:lnTo>
                    <a:pt x="183" y="227"/>
                  </a:lnTo>
                  <a:lnTo>
                    <a:pt x="182" y="227"/>
                  </a:lnTo>
                  <a:lnTo>
                    <a:pt x="180" y="225"/>
                  </a:lnTo>
                  <a:lnTo>
                    <a:pt x="180" y="223"/>
                  </a:lnTo>
                  <a:lnTo>
                    <a:pt x="179" y="221"/>
                  </a:lnTo>
                  <a:lnTo>
                    <a:pt x="177" y="220"/>
                  </a:lnTo>
                  <a:lnTo>
                    <a:pt x="176" y="218"/>
                  </a:lnTo>
                  <a:lnTo>
                    <a:pt x="173" y="213"/>
                  </a:lnTo>
                  <a:lnTo>
                    <a:pt x="173" y="212"/>
                  </a:lnTo>
                  <a:lnTo>
                    <a:pt x="171" y="212"/>
                  </a:lnTo>
                  <a:lnTo>
                    <a:pt x="168" y="206"/>
                  </a:lnTo>
                  <a:lnTo>
                    <a:pt x="165" y="202"/>
                  </a:lnTo>
                  <a:lnTo>
                    <a:pt x="165" y="198"/>
                  </a:lnTo>
                  <a:lnTo>
                    <a:pt x="164" y="198"/>
                  </a:lnTo>
                  <a:lnTo>
                    <a:pt x="163" y="198"/>
                  </a:lnTo>
                  <a:lnTo>
                    <a:pt x="162" y="197"/>
                  </a:lnTo>
                  <a:lnTo>
                    <a:pt x="161" y="198"/>
                  </a:lnTo>
                  <a:lnTo>
                    <a:pt x="159" y="197"/>
                  </a:lnTo>
                  <a:lnTo>
                    <a:pt x="159" y="187"/>
                  </a:lnTo>
                  <a:lnTo>
                    <a:pt x="158" y="185"/>
                  </a:lnTo>
                  <a:lnTo>
                    <a:pt x="158" y="178"/>
                  </a:lnTo>
                  <a:lnTo>
                    <a:pt x="157" y="173"/>
                  </a:lnTo>
                  <a:lnTo>
                    <a:pt x="155" y="171"/>
                  </a:lnTo>
                  <a:lnTo>
                    <a:pt x="153" y="170"/>
                  </a:lnTo>
                  <a:lnTo>
                    <a:pt x="153" y="170"/>
                  </a:lnTo>
                  <a:lnTo>
                    <a:pt x="153" y="171"/>
                  </a:lnTo>
                  <a:lnTo>
                    <a:pt x="151" y="170"/>
                  </a:lnTo>
                  <a:lnTo>
                    <a:pt x="153" y="166"/>
                  </a:lnTo>
                  <a:lnTo>
                    <a:pt x="153" y="162"/>
                  </a:lnTo>
                  <a:lnTo>
                    <a:pt x="149" y="156"/>
                  </a:lnTo>
                  <a:lnTo>
                    <a:pt x="143" y="150"/>
                  </a:lnTo>
                  <a:lnTo>
                    <a:pt x="143" y="151"/>
                  </a:lnTo>
                  <a:lnTo>
                    <a:pt x="137" y="142"/>
                  </a:lnTo>
                  <a:lnTo>
                    <a:pt x="135" y="139"/>
                  </a:lnTo>
                  <a:lnTo>
                    <a:pt x="135" y="134"/>
                  </a:lnTo>
                  <a:lnTo>
                    <a:pt x="133" y="130"/>
                  </a:lnTo>
                  <a:lnTo>
                    <a:pt x="134" y="130"/>
                  </a:lnTo>
                  <a:lnTo>
                    <a:pt x="135" y="125"/>
                  </a:lnTo>
                  <a:lnTo>
                    <a:pt x="135" y="119"/>
                  </a:lnTo>
                  <a:lnTo>
                    <a:pt x="135" y="116"/>
                  </a:lnTo>
                  <a:lnTo>
                    <a:pt x="133" y="113"/>
                  </a:lnTo>
                  <a:lnTo>
                    <a:pt x="134" y="111"/>
                  </a:lnTo>
                  <a:lnTo>
                    <a:pt x="134" y="112"/>
                  </a:lnTo>
                  <a:lnTo>
                    <a:pt x="139" y="111"/>
                  </a:lnTo>
                  <a:lnTo>
                    <a:pt x="139" y="110"/>
                  </a:lnTo>
                  <a:lnTo>
                    <a:pt x="139" y="108"/>
                  </a:lnTo>
                  <a:lnTo>
                    <a:pt x="139" y="108"/>
                  </a:lnTo>
                  <a:lnTo>
                    <a:pt x="139" y="106"/>
                  </a:lnTo>
                  <a:lnTo>
                    <a:pt x="139" y="105"/>
                  </a:lnTo>
                  <a:lnTo>
                    <a:pt x="138" y="104"/>
                  </a:lnTo>
                  <a:lnTo>
                    <a:pt x="137" y="104"/>
                  </a:lnTo>
                  <a:lnTo>
                    <a:pt x="137" y="103"/>
                  </a:lnTo>
                  <a:lnTo>
                    <a:pt x="135" y="103"/>
                  </a:lnTo>
                  <a:lnTo>
                    <a:pt x="134" y="103"/>
                  </a:lnTo>
                  <a:lnTo>
                    <a:pt x="129" y="101"/>
                  </a:lnTo>
                  <a:lnTo>
                    <a:pt x="128" y="99"/>
                  </a:lnTo>
                  <a:lnTo>
                    <a:pt x="127" y="99"/>
                  </a:lnTo>
                  <a:lnTo>
                    <a:pt x="123" y="98"/>
                  </a:lnTo>
                  <a:lnTo>
                    <a:pt x="117" y="97"/>
                  </a:lnTo>
                  <a:lnTo>
                    <a:pt x="113" y="96"/>
                  </a:lnTo>
                  <a:lnTo>
                    <a:pt x="112" y="96"/>
                  </a:lnTo>
                  <a:lnTo>
                    <a:pt x="105" y="95"/>
                  </a:lnTo>
                  <a:lnTo>
                    <a:pt x="105" y="95"/>
                  </a:lnTo>
                  <a:lnTo>
                    <a:pt x="104" y="93"/>
                  </a:lnTo>
                  <a:lnTo>
                    <a:pt x="101" y="93"/>
                  </a:lnTo>
                  <a:lnTo>
                    <a:pt x="99" y="91"/>
                  </a:lnTo>
                  <a:lnTo>
                    <a:pt x="101" y="87"/>
                  </a:lnTo>
                  <a:lnTo>
                    <a:pt x="100" y="85"/>
                  </a:lnTo>
                  <a:lnTo>
                    <a:pt x="100" y="83"/>
                  </a:lnTo>
                  <a:lnTo>
                    <a:pt x="98" y="81"/>
                  </a:lnTo>
                  <a:lnTo>
                    <a:pt x="97" y="79"/>
                  </a:lnTo>
                  <a:lnTo>
                    <a:pt x="96" y="78"/>
                  </a:lnTo>
                  <a:lnTo>
                    <a:pt x="90" y="76"/>
                  </a:lnTo>
                  <a:lnTo>
                    <a:pt x="89" y="76"/>
                  </a:lnTo>
                  <a:lnTo>
                    <a:pt x="89" y="75"/>
                  </a:lnTo>
                  <a:lnTo>
                    <a:pt x="88" y="75"/>
                  </a:lnTo>
                  <a:lnTo>
                    <a:pt x="86" y="74"/>
                  </a:lnTo>
                  <a:lnTo>
                    <a:pt x="85" y="74"/>
                  </a:lnTo>
                  <a:lnTo>
                    <a:pt x="83" y="74"/>
                  </a:lnTo>
                  <a:lnTo>
                    <a:pt x="82" y="73"/>
                  </a:lnTo>
                  <a:lnTo>
                    <a:pt x="81" y="72"/>
                  </a:lnTo>
                  <a:lnTo>
                    <a:pt x="81" y="72"/>
                  </a:lnTo>
                  <a:lnTo>
                    <a:pt x="80" y="73"/>
                  </a:lnTo>
                  <a:lnTo>
                    <a:pt x="77" y="74"/>
                  </a:lnTo>
                  <a:lnTo>
                    <a:pt x="77" y="74"/>
                  </a:lnTo>
                  <a:lnTo>
                    <a:pt x="77" y="75"/>
                  </a:lnTo>
                  <a:lnTo>
                    <a:pt x="76" y="75"/>
                  </a:lnTo>
                  <a:lnTo>
                    <a:pt x="73" y="74"/>
                  </a:lnTo>
                  <a:lnTo>
                    <a:pt x="69" y="76"/>
                  </a:lnTo>
                  <a:lnTo>
                    <a:pt x="69" y="78"/>
                  </a:lnTo>
                  <a:lnTo>
                    <a:pt x="67" y="80"/>
                  </a:lnTo>
                  <a:lnTo>
                    <a:pt x="63" y="80"/>
                  </a:lnTo>
                  <a:lnTo>
                    <a:pt x="61" y="78"/>
                  </a:lnTo>
                  <a:lnTo>
                    <a:pt x="59" y="77"/>
                  </a:lnTo>
                  <a:lnTo>
                    <a:pt x="56" y="76"/>
                  </a:lnTo>
                  <a:lnTo>
                    <a:pt x="55" y="75"/>
                  </a:lnTo>
                  <a:lnTo>
                    <a:pt x="53" y="74"/>
                  </a:lnTo>
                  <a:lnTo>
                    <a:pt x="53" y="73"/>
                  </a:lnTo>
                  <a:lnTo>
                    <a:pt x="50" y="72"/>
                  </a:lnTo>
                  <a:lnTo>
                    <a:pt x="46" y="69"/>
                  </a:lnTo>
                  <a:lnTo>
                    <a:pt x="45" y="69"/>
                  </a:lnTo>
                  <a:lnTo>
                    <a:pt x="45" y="68"/>
                  </a:lnTo>
                  <a:lnTo>
                    <a:pt x="43" y="68"/>
                  </a:lnTo>
                  <a:lnTo>
                    <a:pt x="42" y="67"/>
                  </a:lnTo>
                  <a:lnTo>
                    <a:pt x="41" y="66"/>
                  </a:lnTo>
                  <a:lnTo>
                    <a:pt x="40" y="65"/>
                  </a:lnTo>
                  <a:lnTo>
                    <a:pt x="39" y="65"/>
                  </a:lnTo>
                  <a:lnTo>
                    <a:pt x="39" y="64"/>
                  </a:lnTo>
                  <a:lnTo>
                    <a:pt x="39" y="63"/>
                  </a:lnTo>
                  <a:lnTo>
                    <a:pt x="36" y="62"/>
                  </a:lnTo>
                  <a:lnTo>
                    <a:pt x="35" y="61"/>
                  </a:lnTo>
                  <a:lnTo>
                    <a:pt x="31" y="61"/>
                  </a:lnTo>
                  <a:lnTo>
                    <a:pt x="30" y="61"/>
                  </a:lnTo>
                  <a:lnTo>
                    <a:pt x="28" y="61"/>
                  </a:lnTo>
                  <a:lnTo>
                    <a:pt x="26" y="58"/>
                  </a:lnTo>
                  <a:lnTo>
                    <a:pt x="24" y="57"/>
                  </a:lnTo>
                  <a:lnTo>
                    <a:pt x="22" y="56"/>
                  </a:lnTo>
                  <a:lnTo>
                    <a:pt x="21" y="57"/>
                  </a:lnTo>
                  <a:lnTo>
                    <a:pt x="20" y="56"/>
                  </a:lnTo>
                  <a:lnTo>
                    <a:pt x="19" y="58"/>
                  </a:lnTo>
                  <a:lnTo>
                    <a:pt x="19" y="59"/>
                  </a:lnTo>
                  <a:lnTo>
                    <a:pt x="19" y="61"/>
                  </a:lnTo>
                  <a:lnTo>
                    <a:pt x="16" y="60"/>
                  </a:lnTo>
                  <a:lnTo>
                    <a:pt x="14" y="58"/>
                  </a:lnTo>
                  <a:lnTo>
                    <a:pt x="7" y="50"/>
                  </a:lnTo>
                  <a:lnTo>
                    <a:pt x="4" y="49"/>
                  </a:lnTo>
                  <a:lnTo>
                    <a:pt x="0" y="45"/>
                  </a:lnTo>
                  <a:lnTo>
                    <a:pt x="3" y="45"/>
                  </a:lnTo>
                  <a:lnTo>
                    <a:pt x="4" y="42"/>
                  </a:lnTo>
                  <a:lnTo>
                    <a:pt x="1" y="29"/>
                  </a:lnTo>
                  <a:lnTo>
                    <a:pt x="4" y="27"/>
                  </a:lnTo>
                  <a:lnTo>
                    <a:pt x="6" y="29"/>
                  </a:lnTo>
                  <a:lnTo>
                    <a:pt x="6" y="20"/>
                  </a:lnTo>
                  <a:lnTo>
                    <a:pt x="12" y="9"/>
                  </a:lnTo>
                  <a:lnTo>
                    <a:pt x="20" y="0"/>
                  </a:lnTo>
                  <a:lnTo>
                    <a:pt x="30" y="9"/>
                  </a:lnTo>
                  <a:lnTo>
                    <a:pt x="119" y="40"/>
                  </a:lnTo>
                  <a:lnTo>
                    <a:pt x="243" y="81"/>
                  </a:lnTo>
                  <a:lnTo>
                    <a:pt x="243" y="82"/>
                  </a:lnTo>
                  <a:lnTo>
                    <a:pt x="252" y="85"/>
                  </a:lnTo>
                  <a:lnTo>
                    <a:pt x="253" y="86"/>
                  </a:lnTo>
                  <a:lnTo>
                    <a:pt x="272" y="92"/>
                  </a:lnTo>
                  <a:lnTo>
                    <a:pt x="313" y="92"/>
                  </a:lnTo>
                  <a:lnTo>
                    <a:pt x="408" y="92"/>
                  </a:lnTo>
                  <a:lnTo>
                    <a:pt x="420" y="92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6386513" y="5154613"/>
              <a:ext cx="163513" cy="187325"/>
            </a:xfrm>
            <a:custGeom>
              <a:avLst/>
              <a:gdLst>
                <a:gd name="T0" fmla="*/ 2 w 103"/>
                <a:gd name="T1" fmla="*/ 57 h 118"/>
                <a:gd name="T2" fmla="*/ 4 w 103"/>
                <a:gd name="T3" fmla="*/ 52 h 118"/>
                <a:gd name="T4" fmla="*/ 7 w 103"/>
                <a:gd name="T5" fmla="*/ 51 h 118"/>
                <a:gd name="T6" fmla="*/ 11 w 103"/>
                <a:gd name="T7" fmla="*/ 53 h 118"/>
                <a:gd name="T8" fmla="*/ 15 w 103"/>
                <a:gd name="T9" fmla="*/ 53 h 118"/>
                <a:gd name="T10" fmla="*/ 17 w 103"/>
                <a:gd name="T11" fmla="*/ 47 h 118"/>
                <a:gd name="T12" fmla="*/ 19 w 103"/>
                <a:gd name="T13" fmla="*/ 47 h 118"/>
                <a:gd name="T14" fmla="*/ 26 w 103"/>
                <a:gd name="T15" fmla="*/ 49 h 118"/>
                <a:gd name="T16" fmla="*/ 28 w 103"/>
                <a:gd name="T17" fmla="*/ 51 h 118"/>
                <a:gd name="T18" fmla="*/ 31 w 103"/>
                <a:gd name="T19" fmla="*/ 49 h 118"/>
                <a:gd name="T20" fmla="*/ 32 w 103"/>
                <a:gd name="T21" fmla="*/ 45 h 118"/>
                <a:gd name="T22" fmla="*/ 36 w 103"/>
                <a:gd name="T23" fmla="*/ 34 h 118"/>
                <a:gd name="T24" fmla="*/ 40 w 103"/>
                <a:gd name="T25" fmla="*/ 32 h 118"/>
                <a:gd name="T26" fmla="*/ 43 w 103"/>
                <a:gd name="T27" fmla="*/ 34 h 118"/>
                <a:gd name="T28" fmla="*/ 50 w 103"/>
                <a:gd name="T29" fmla="*/ 34 h 118"/>
                <a:gd name="T30" fmla="*/ 55 w 103"/>
                <a:gd name="T31" fmla="*/ 30 h 118"/>
                <a:gd name="T32" fmla="*/ 51 w 103"/>
                <a:gd name="T33" fmla="*/ 26 h 118"/>
                <a:gd name="T34" fmla="*/ 50 w 103"/>
                <a:gd name="T35" fmla="*/ 19 h 118"/>
                <a:gd name="T36" fmla="*/ 49 w 103"/>
                <a:gd name="T37" fmla="*/ 14 h 118"/>
                <a:gd name="T38" fmla="*/ 51 w 103"/>
                <a:gd name="T39" fmla="*/ 11 h 118"/>
                <a:gd name="T40" fmla="*/ 54 w 103"/>
                <a:gd name="T41" fmla="*/ 7 h 118"/>
                <a:gd name="T42" fmla="*/ 62 w 103"/>
                <a:gd name="T43" fmla="*/ 12 h 118"/>
                <a:gd name="T44" fmla="*/ 70 w 103"/>
                <a:gd name="T45" fmla="*/ 13 h 118"/>
                <a:gd name="T46" fmla="*/ 71 w 103"/>
                <a:gd name="T47" fmla="*/ 13 h 118"/>
                <a:gd name="T48" fmla="*/ 74 w 103"/>
                <a:gd name="T49" fmla="*/ 15 h 118"/>
                <a:gd name="T50" fmla="*/ 77 w 103"/>
                <a:gd name="T51" fmla="*/ 13 h 118"/>
                <a:gd name="T52" fmla="*/ 77 w 103"/>
                <a:gd name="T53" fmla="*/ 7 h 118"/>
                <a:gd name="T54" fmla="*/ 81 w 103"/>
                <a:gd name="T55" fmla="*/ 2 h 118"/>
                <a:gd name="T56" fmla="*/ 86 w 103"/>
                <a:gd name="T57" fmla="*/ 1 h 118"/>
                <a:gd name="T58" fmla="*/ 87 w 103"/>
                <a:gd name="T59" fmla="*/ 2 h 118"/>
                <a:gd name="T60" fmla="*/ 91 w 103"/>
                <a:gd name="T61" fmla="*/ 6 h 118"/>
                <a:gd name="T62" fmla="*/ 96 w 103"/>
                <a:gd name="T63" fmla="*/ 16 h 118"/>
                <a:gd name="T64" fmla="*/ 103 w 103"/>
                <a:gd name="T65" fmla="*/ 31 h 118"/>
                <a:gd name="T66" fmla="*/ 99 w 103"/>
                <a:gd name="T67" fmla="*/ 31 h 118"/>
                <a:gd name="T68" fmla="*/ 95 w 103"/>
                <a:gd name="T69" fmla="*/ 35 h 118"/>
                <a:gd name="T70" fmla="*/ 88 w 103"/>
                <a:gd name="T71" fmla="*/ 35 h 118"/>
                <a:gd name="T72" fmla="*/ 84 w 103"/>
                <a:gd name="T73" fmla="*/ 33 h 118"/>
                <a:gd name="T74" fmla="*/ 78 w 103"/>
                <a:gd name="T75" fmla="*/ 47 h 118"/>
                <a:gd name="T76" fmla="*/ 73 w 103"/>
                <a:gd name="T77" fmla="*/ 56 h 118"/>
                <a:gd name="T78" fmla="*/ 70 w 103"/>
                <a:gd name="T79" fmla="*/ 61 h 118"/>
                <a:gd name="T80" fmla="*/ 69 w 103"/>
                <a:gd name="T81" fmla="*/ 67 h 118"/>
                <a:gd name="T82" fmla="*/ 59 w 103"/>
                <a:gd name="T83" fmla="*/ 72 h 118"/>
                <a:gd name="T84" fmla="*/ 54 w 103"/>
                <a:gd name="T85" fmla="*/ 73 h 118"/>
                <a:gd name="T86" fmla="*/ 49 w 103"/>
                <a:gd name="T87" fmla="*/ 89 h 118"/>
                <a:gd name="T88" fmla="*/ 44 w 103"/>
                <a:gd name="T89" fmla="*/ 94 h 118"/>
                <a:gd name="T90" fmla="*/ 49 w 103"/>
                <a:gd name="T91" fmla="*/ 99 h 118"/>
                <a:gd name="T92" fmla="*/ 52 w 103"/>
                <a:gd name="T93" fmla="*/ 100 h 118"/>
                <a:gd name="T94" fmla="*/ 54 w 103"/>
                <a:gd name="T95" fmla="*/ 103 h 118"/>
                <a:gd name="T96" fmla="*/ 50 w 103"/>
                <a:gd name="T97" fmla="*/ 116 h 118"/>
                <a:gd name="T98" fmla="*/ 49 w 103"/>
                <a:gd name="T99" fmla="*/ 113 h 118"/>
                <a:gd name="T100" fmla="*/ 34 w 103"/>
                <a:gd name="T101" fmla="*/ 115 h 118"/>
                <a:gd name="T102" fmla="*/ 26 w 103"/>
                <a:gd name="T103" fmla="*/ 111 h 118"/>
                <a:gd name="T104" fmla="*/ 22 w 103"/>
                <a:gd name="T105" fmla="*/ 105 h 118"/>
                <a:gd name="T106" fmla="*/ 17 w 103"/>
                <a:gd name="T107" fmla="*/ 101 h 118"/>
                <a:gd name="T108" fmla="*/ 10 w 103"/>
                <a:gd name="T109" fmla="*/ 91 h 118"/>
                <a:gd name="T110" fmla="*/ 8 w 103"/>
                <a:gd name="T111" fmla="*/ 89 h 118"/>
                <a:gd name="T112" fmla="*/ 4 w 103"/>
                <a:gd name="T113" fmla="*/ 76 h 118"/>
                <a:gd name="T114" fmla="*/ 0 w 103"/>
                <a:gd name="T115" fmla="*/ 6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3" h="118">
                  <a:moveTo>
                    <a:pt x="0" y="64"/>
                  </a:moveTo>
                  <a:lnTo>
                    <a:pt x="2" y="57"/>
                  </a:lnTo>
                  <a:lnTo>
                    <a:pt x="4" y="56"/>
                  </a:lnTo>
                  <a:lnTo>
                    <a:pt x="4" y="52"/>
                  </a:lnTo>
                  <a:lnTo>
                    <a:pt x="5" y="51"/>
                  </a:lnTo>
                  <a:lnTo>
                    <a:pt x="7" y="51"/>
                  </a:lnTo>
                  <a:lnTo>
                    <a:pt x="8" y="51"/>
                  </a:lnTo>
                  <a:lnTo>
                    <a:pt x="11" y="53"/>
                  </a:lnTo>
                  <a:lnTo>
                    <a:pt x="14" y="54"/>
                  </a:lnTo>
                  <a:lnTo>
                    <a:pt x="15" y="53"/>
                  </a:lnTo>
                  <a:lnTo>
                    <a:pt x="16" y="51"/>
                  </a:lnTo>
                  <a:lnTo>
                    <a:pt x="17" y="47"/>
                  </a:lnTo>
                  <a:lnTo>
                    <a:pt x="18" y="47"/>
                  </a:lnTo>
                  <a:lnTo>
                    <a:pt x="19" y="47"/>
                  </a:lnTo>
                  <a:lnTo>
                    <a:pt x="22" y="47"/>
                  </a:lnTo>
                  <a:lnTo>
                    <a:pt x="26" y="49"/>
                  </a:lnTo>
                  <a:lnTo>
                    <a:pt x="26" y="49"/>
                  </a:lnTo>
                  <a:lnTo>
                    <a:pt x="28" y="51"/>
                  </a:lnTo>
                  <a:lnTo>
                    <a:pt x="28" y="51"/>
                  </a:lnTo>
                  <a:lnTo>
                    <a:pt x="31" y="49"/>
                  </a:lnTo>
                  <a:lnTo>
                    <a:pt x="32" y="47"/>
                  </a:lnTo>
                  <a:lnTo>
                    <a:pt x="32" y="45"/>
                  </a:lnTo>
                  <a:lnTo>
                    <a:pt x="32" y="42"/>
                  </a:lnTo>
                  <a:lnTo>
                    <a:pt x="36" y="34"/>
                  </a:lnTo>
                  <a:lnTo>
                    <a:pt x="36" y="32"/>
                  </a:lnTo>
                  <a:lnTo>
                    <a:pt x="40" y="32"/>
                  </a:lnTo>
                  <a:lnTo>
                    <a:pt x="41" y="33"/>
                  </a:lnTo>
                  <a:lnTo>
                    <a:pt x="43" y="34"/>
                  </a:lnTo>
                  <a:lnTo>
                    <a:pt x="46" y="35"/>
                  </a:lnTo>
                  <a:lnTo>
                    <a:pt x="50" y="34"/>
                  </a:lnTo>
                  <a:lnTo>
                    <a:pt x="51" y="33"/>
                  </a:lnTo>
                  <a:lnTo>
                    <a:pt x="55" y="30"/>
                  </a:lnTo>
                  <a:lnTo>
                    <a:pt x="55" y="26"/>
                  </a:lnTo>
                  <a:lnTo>
                    <a:pt x="51" y="26"/>
                  </a:lnTo>
                  <a:lnTo>
                    <a:pt x="50" y="24"/>
                  </a:lnTo>
                  <a:lnTo>
                    <a:pt x="50" y="19"/>
                  </a:lnTo>
                  <a:lnTo>
                    <a:pt x="49" y="18"/>
                  </a:lnTo>
                  <a:lnTo>
                    <a:pt x="49" y="14"/>
                  </a:lnTo>
                  <a:lnTo>
                    <a:pt x="50" y="12"/>
                  </a:lnTo>
                  <a:lnTo>
                    <a:pt x="51" y="11"/>
                  </a:lnTo>
                  <a:lnTo>
                    <a:pt x="52" y="7"/>
                  </a:lnTo>
                  <a:lnTo>
                    <a:pt x="54" y="7"/>
                  </a:lnTo>
                  <a:lnTo>
                    <a:pt x="58" y="8"/>
                  </a:lnTo>
                  <a:lnTo>
                    <a:pt x="62" y="12"/>
                  </a:lnTo>
                  <a:lnTo>
                    <a:pt x="67" y="14"/>
                  </a:lnTo>
                  <a:lnTo>
                    <a:pt x="70" y="13"/>
                  </a:lnTo>
                  <a:lnTo>
                    <a:pt x="70" y="13"/>
                  </a:lnTo>
                  <a:lnTo>
                    <a:pt x="71" y="13"/>
                  </a:lnTo>
                  <a:lnTo>
                    <a:pt x="74" y="13"/>
                  </a:lnTo>
                  <a:lnTo>
                    <a:pt x="74" y="15"/>
                  </a:lnTo>
                  <a:lnTo>
                    <a:pt x="76" y="15"/>
                  </a:lnTo>
                  <a:lnTo>
                    <a:pt x="77" y="13"/>
                  </a:lnTo>
                  <a:lnTo>
                    <a:pt x="78" y="9"/>
                  </a:lnTo>
                  <a:lnTo>
                    <a:pt x="77" y="7"/>
                  </a:lnTo>
                  <a:lnTo>
                    <a:pt x="78" y="6"/>
                  </a:lnTo>
                  <a:lnTo>
                    <a:pt x="81" y="2"/>
                  </a:lnTo>
                  <a:lnTo>
                    <a:pt x="83" y="0"/>
                  </a:lnTo>
                  <a:lnTo>
                    <a:pt x="86" y="1"/>
                  </a:lnTo>
                  <a:lnTo>
                    <a:pt x="86" y="2"/>
                  </a:lnTo>
                  <a:lnTo>
                    <a:pt x="87" y="2"/>
                  </a:lnTo>
                  <a:lnTo>
                    <a:pt x="91" y="1"/>
                  </a:lnTo>
                  <a:lnTo>
                    <a:pt x="91" y="6"/>
                  </a:lnTo>
                  <a:lnTo>
                    <a:pt x="92" y="7"/>
                  </a:lnTo>
                  <a:lnTo>
                    <a:pt x="96" y="16"/>
                  </a:lnTo>
                  <a:lnTo>
                    <a:pt x="103" y="29"/>
                  </a:lnTo>
                  <a:lnTo>
                    <a:pt x="103" y="31"/>
                  </a:lnTo>
                  <a:lnTo>
                    <a:pt x="101" y="32"/>
                  </a:lnTo>
                  <a:lnTo>
                    <a:pt x="99" y="31"/>
                  </a:lnTo>
                  <a:lnTo>
                    <a:pt x="97" y="32"/>
                  </a:lnTo>
                  <a:lnTo>
                    <a:pt x="95" y="35"/>
                  </a:lnTo>
                  <a:lnTo>
                    <a:pt x="92" y="35"/>
                  </a:lnTo>
                  <a:lnTo>
                    <a:pt x="88" y="35"/>
                  </a:lnTo>
                  <a:lnTo>
                    <a:pt x="85" y="33"/>
                  </a:lnTo>
                  <a:lnTo>
                    <a:pt x="84" y="33"/>
                  </a:lnTo>
                  <a:lnTo>
                    <a:pt x="83" y="38"/>
                  </a:lnTo>
                  <a:lnTo>
                    <a:pt x="78" y="47"/>
                  </a:lnTo>
                  <a:lnTo>
                    <a:pt x="73" y="54"/>
                  </a:lnTo>
                  <a:lnTo>
                    <a:pt x="73" y="56"/>
                  </a:lnTo>
                  <a:lnTo>
                    <a:pt x="70" y="58"/>
                  </a:lnTo>
                  <a:lnTo>
                    <a:pt x="70" y="61"/>
                  </a:lnTo>
                  <a:lnTo>
                    <a:pt x="71" y="67"/>
                  </a:lnTo>
                  <a:lnTo>
                    <a:pt x="69" y="67"/>
                  </a:lnTo>
                  <a:lnTo>
                    <a:pt x="63" y="69"/>
                  </a:lnTo>
                  <a:lnTo>
                    <a:pt x="59" y="72"/>
                  </a:lnTo>
                  <a:lnTo>
                    <a:pt x="56" y="73"/>
                  </a:lnTo>
                  <a:lnTo>
                    <a:pt x="54" y="73"/>
                  </a:lnTo>
                  <a:lnTo>
                    <a:pt x="50" y="75"/>
                  </a:lnTo>
                  <a:lnTo>
                    <a:pt x="49" y="89"/>
                  </a:lnTo>
                  <a:lnTo>
                    <a:pt x="47" y="90"/>
                  </a:lnTo>
                  <a:lnTo>
                    <a:pt x="44" y="94"/>
                  </a:lnTo>
                  <a:lnTo>
                    <a:pt x="44" y="94"/>
                  </a:lnTo>
                  <a:lnTo>
                    <a:pt x="49" y="99"/>
                  </a:lnTo>
                  <a:lnTo>
                    <a:pt x="51" y="100"/>
                  </a:lnTo>
                  <a:lnTo>
                    <a:pt x="52" y="100"/>
                  </a:lnTo>
                  <a:lnTo>
                    <a:pt x="52" y="101"/>
                  </a:lnTo>
                  <a:lnTo>
                    <a:pt x="54" y="103"/>
                  </a:lnTo>
                  <a:lnTo>
                    <a:pt x="51" y="116"/>
                  </a:lnTo>
                  <a:lnTo>
                    <a:pt x="50" y="116"/>
                  </a:lnTo>
                  <a:lnTo>
                    <a:pt x="50" y="113"/>
                  </a:lnTo>
                  <a:lnTo>
                    <a:pt x="49" y="113"/>
                  </a:lnTo>
                  <a:lnTo>
                    <a:pt x="50" y="118"/>
                  </a:lnTo>
                  <a:lnTo>
                    <a:pt x="34" y="115"/>
                  </a:lnTo>
                  <a:lnTo>
                    <a:pt x="32" y="113"/>
                  </a:lnTo>
                  <a:lnTo>
                    <a:pt x="26" y="111"/>
                  </a:lnTo>
                  <a:lnTo>
                    <a:pt x="23" y="108"/>
                  </a:lnTo>
                  <a:lnTo>
                    <a:pt x="22" y="105"/>
                  </a:lnTo>
                  <a:lnTo>
                    <a:pt x="18" y="102"/>
                  </a:lnTo>
                  <a:lnTo>
                    <a:pt x="17" y="101"/>
                  </a:lnTo>
                  <a:lnTo>
                    <a:pt x="12" y="96"/>
                  </a:lnTo>
                  <a:lnTo>
                    <a:pt x="10" y="91"/>
                  </a:lnTo>
                  <a:lnTo>
                    <a:pt x="8" y="91"/>
                  </a:lnTo>
                  <a:lnTo>
                    <a:pt x="8" y="89"/>
                  </a:lnTo>
                  <a:lnTo>
                    <a:pt x="7" y="76"/>
                  </a:lnTo>
                  <a:lnTo>
                    <a:pt x="4" y="76"/>
                  </a:lnTo>
                  <a:lnTo>
                    <a:pt x="1" y="69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6454776" y="5173663"/>
              <a:ext cx="215900" cy="215900"/>
            </a:xfrm>
            <a:custGeom>
              <a:avLst/>
              <a:gdLst>
                <a:gd name="T0" fmla="*/ 7 w 136"/>
                <a:gd name="T1" fmla="*/ 62 h 136"/>
                <a:gd name="T2" fmla="*/ 20 w 136"/>
                <a:gd name="T3" fmla="*/ 57 h 136"/>
                <a:gd name="T4" fmla="*/ 27 w 136"/>
                <a:gd name="T5" fmla="*/ 45 h 136"/>
                <a:gd name="T6" fmla="*/ 40 w 136"/>
                <a:gd name="T7" fmla="*/ 24 h 136"/>
                <a:gd name="T8" fmla="*/ 49 w 136"/>
                <a:gd name="T9" fmla="*/ 22 h 136"/>
                <a:gd name="T10" fmla="*/ 58 w 136"/>
                <a:gd name="T11" fmla="*/ 18 h 136"/>
                <a:gd name="T12" fmla="*/ 62 w 136"/>
                <a:gd name="T13" fmla="*/ 8 h 136"/>
                <a:gd name="T14" fmla="*/ 71 w 136"/>
                <a:gd name="T15" fmla="*/ 10 h 136"/>
                <a:gd name="T16" fmla="*/ 79 w 136"/>
                <a:gd name="T17" fmla="*/ 13 h 136"/>
                <a:gd name="T18" fmla="*/ 85 w 136"/>
                <a:gd name="T19" fmla="*/ 14 h 136"/>
                <a:gd name="T20" fmla="*/ 93 w 136"/>
                <a:gd name="T21" fmla="*/ 14 h 136"/>
                <a:gd name="T22" fmla="*/ 93 w 136"/>
                <a:gd name="T23" fmla="*/ 2 h 136"/>
                <a:gd name="T24" fmla="*/ 103 w 136"/>
                <a:gd name="T25" fmla="*/ 3 h 136"/>
                <a:gd name="T26" fmla="*/ 101 w 136"/>
                <a:gd name="T27" fmla="*/ 12 h 136"/>
                <a:gd name="T28" fmla="*/ 114 w 136"/>
                <a:gd name="T29" fmla="*/ 17 h 136"/>
                <a:gd name="T30" fmla="*/ 118 w 136"/>
                <a:gd name="T31" fmla="*/ 23 h 136"/>
                <a:gd name="T32" fmla="*/ 123 w 136"/>
                <a:gd name="T33" fmla="*/ 26 h 136"/>
                <a:gd name="T34" fmla="*/ 118 w 136"/>
                <a:gd name="T35" fmla="*/ 40 h 136"/>
                <a:gd name="T36" fmla="*/ 113 w 136"/>
                <a:gd name="T37" fmla="*/ 45 h 136"/>
                <a:gd name="T38" fmla="*/ 109 w 136"/>
                <a:gd name="T39" fmla="*/ 42 h 136"/>
                <a:gd name="T40" fmla="*/ 102 w 136"/>
                <a:gd name="T41" fmla="*/ 51 h 136"/>
                <a:gd name="T42" fmla="*/ 94 w 136"/>
                <a:gd name="T43" fmla="*/ 55 h 136"/>
                <a:gd name="T44" fmla="*/ 103 w 136"/>
                <a:gd name="T45" fmla="*/ 54 h 136"/>
                <a:gd name="T46" fmla="*/ 98 w 136"/>
                <a:gd name="T47" fmla="*/ 63 h 136"/>
                <a:gd name="T48" fmla="*/ 101 w 136"/>
                <a:gd name="T49" fmla="*/ 81 h 136"/>
                <a:gd name="T50" fmla="*/ 111 w 136"/>
                <a:gd name="T51" fmla="*/ 76 h 136"/>
                <a:gd name="T52" fmla="*/ 129 w 136"/>
                <a:gd name="T53" fmla="*/ 60 h 136"/>
                <a:gd name="T54" fmla="*/ 136 w 136"/>
                <a:gd name="T55" fmla="*/ 72 h 136"/>
                <a:gd name="T56" fmla="*/ 123 w 136"/>
                <a:gd name="T57" fmla="*/ 86 h 136"/>
                <a:gd name="T58" fmla="*/ 117 w 136"/>
                <a:gd name="T59" fmla="*/ 86 h 136"/>
                <a:gd name="T60" fmla="*/ 117 w 136"/>
                <a:gd name="T61" fmla="*/ 92 h 136"/>
                <a:gd name="T62" fmla="*/ 122 w 136"/>
                <a:gd name="T63" fmla="*/ 102 h 136"/>
                <a:gd name="T64" fmla="*/ 118 w 136"/>
                <a:gd name="T65" fmla="*/ 112 h 136"/>
                <a:gd name="T66" fmla="*/ 114 w 136"/>
                <a:gd name="T67" fmla="*/ 129 h 136"/>
                <a:gd name="T68" fmla="*/ 105 w 136"/>
                <a:gd name="T69" fmla="*/ 134 h 136"/>
                <a:gd name="T70" fmla="*/ 93 w 136"/>
                <a:gd name="T71" fmla="*/ 135 h 136"/>
                <a:gd name="T72" fmla="*/ 85 w 136"/>
                <a:gd name="T73" fmla="*/ 134 h 136"/>
                <a:gd name="T74" fmla="*/ 85 w 136"/>
                <a:gd name="T75" fmla="*/ 126 h 136"/>
                <a:gd name="T76" fmla="*/ 81 w 136"/>
                <a:gd name="T77" fmla="*/ 120 h 136"/>
                <a:gd name="T78" fmla="*/ 68 w 136"/>
                <a:gd name="T79" fmla="*/ 117 h 136"/>
                <a:gd name="T80" fmla="*/ 61 w 136"/>
                <a:gd name="T81" fmla="*/ 120 h 136"/>
                <a:gd name="T82" fmla="*/ 57 w 136"/>
                <a:gd name="T83" fmla="*/ 105 h 136"/>
                <a:gd name="T84" fmla="*/ 48 w 136"/>
                <a:gd name="T85" fmla="*/ 109 h 136"/>
                <a:gd name="T86" fmla="*/ 40 w 136"/>
                <a:gd name="T87" fmla="*/ 116 h 136"/>
                <a:gd name="T88" fmla="*/ 34 w 136"/>
                <a:gd name="T89" fmla="*/ 110 h 136"/>
                <a:gd name="T90" fmla="*/ 28 w 136"/>
                <a:gd name="T91" fmla="*/ 95 h 136"/>
                <a:gd name="T92" fmla="*/ 17 w 136"/>
                <a:gd name="T93" fmla="*/ 94 h 136"/>
                <a:gd name="T94" fmla="*/ 8 w 136"/>
                <a:gd name="T95" fmla="*/ 89 h 136"/>
                <a:gd name="T96" fmla="*/ 0 w 136"/>
                <a:gd name="T97" fmla="*/ 82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6" h="136">
                  <a:moveTo>
                    <a:pt x="0" y="81"/>
                  </a:moveTo>
                  <a:lnTo>
                    <a:pt x="3" y="78"/>
                  </a:lnTo>
                  <a:lnTo>
                    <a:pt x="5" y="76"/>
                  </a:lnTo>
                  <a:lnTo>
                    <a:pt x="7" y="62"/>
                  </a:lnTo>
                  <a:lnTo>
                    <a:pt x="10" y="61"/>
                  </a:lnTo>
                  <a:lnTo>
                    <a:pt x="12" y="61"/>
                  </a:lnTo>
                  <a:lnTo>
                    <a:pt x="15" y="59"/>
                  </a:lnTo>
                  <a:lnTo>
                    <a:pt x="20" y="57"/>
                  </a:lnTo>
                  <a:lnTo>
                    <a:pt x="25" y="54"/>
                  </a:lnTo>
                  <a:lnTo>
                    <a:pt x="28" y="54"/>
                  </a:lnTo>
                  <a:lnTo>
                    <a:pt x="26" y="48"/>
                  </a:lnTo>
                  <a:lnTo>
                    <a:pt x="27" y="45"/>
                  </a:lnTo>
                  <a:lnTo>
                    <a:pt x="29" y="43"/>
                  </a:lnTo>
                  <a:lnTo>
                    <a:pt x="29" y="41"/>
                  </a:lnTo>
                  <a:lnTo>
                    <a:pt x="35" y="34"/>
                  </a:lnTo>
                  <a:lnTo>
                    <a:pt x="40" y="24"/>
                  </a:lnTo>
                  <a:lnTo>
                    <a:pt x="41" y="20"/>
                  </a:lnTo>
                  <a:lnTo>
                    <a:pt x="42" y="20"/>
                  </a:lnTo>
                  <a:lnTo>
                    <a:pt x="45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4" y="18"/>
                  </a:lnTo>
                  <a:lnTo>
                    <a:pt x="56" y="17"/>
                  </a:lnTo>
                  <a:lnTo>
                    <a:pt x="58" y="18"/>
                  </a:lnTo>
                  <a:lnTo>
                    <a:pt x="60" y="17"/>
                  </a:lnTo>
                  <a:lnTo>
                    <a:pt x="60" y="16"/>
                  </a:lnTo>
                  <a:lnTo>
                    <a:pt x="61" y="9"/>
                  </a:lnTo>
                  <a:lnTo>
                    <a:pt x="62" y="8"/>
                  </a:lnTo>
                  <a:lnTo>
                    <a:pt x="64" y="7"/>
                  </a:lnTo>
                  <a:lnTo>
                    <a:pt x="66" y="6"/>
                  </a:lnTo>
                  <a:lnTo>
                    <a:pt x="69" y="7"/>
                  </a:lnTo>
                  <a:lnTo>
                    <a:pt x="71" y="10"/>
                  </a:lnTo>
                  <a:lnTo>
                    <a:pt x="73" y="12"/>
                  </a:lnTo>
                  <a:lnTo>
                    <a:pt x="74" y="13"/>
                  </a:lnTo>
                  <a:lnTo>
                    <a:pt x="77" y="13"/>
                  </a:lnTo>
                  <a:lnTo>
                    <a:pt x="79" y="13"/>
                  </a:lnTo>
                  <a:lnTo>
                    <a:pt x="81" y="14"/>
                  </a:lnTo>
                  <a:lnTo>
                    <a:pt x="83" y="13"/>
                  </a:lnTo>
                  <a:lnTo>
                    <a:pt x="85" y="13"/>
                  </a:lnTo>
                  <a:lnTo>
                    <a:pt x="85" y="14"/>
                  </a:lnTo>
                  <a:lnTo>
                    <a:pt x="87" y="15"/>
                  </a:lnTo>
                  <a:lnTo>
                    <a:pt x="91" y="16"/>
                  </a:lnTo>
                  <a:lnTo>
                    <a:pt x="91" y="16"/>
                  </a:lnTo>
                  <a:lnTo>
                    <a:pt x="93" y="14"/>
                  </a:lnTo>
                  <a:lnTo>
                    <a:pt x="94" y="12"/>
                  </a:lnTo>
                  <a:lnTo>
                    <a:pt x="94" y="6"/>
                  </a:lnTo>
                  <a:lnTo>
                    <a:pt x="92" y="3"/>
                  </a:lnTo>
                  <a:lnTo>
                    <a:pt x="93" y="2"/>
                  </a:lnTo>
                  <a:lnTo>
                    <a:pt x="98" y="1"/>
                  </a:lnTo>
                  <a:lnTo>
                    <a:pt x="99" y="0"/>
                  </a:lnTo>
                  <a:lnTo>
                    <a:pt x="101" y="1"/>
                  </a:lnTo>
                  <a:lnTo>
                    <a:pt x="103" y="3"/>
                  </a:lnTo>
                  <a:lnTo>
                    <a:pt x="104" y="4"/>
                  </a:lnTo>
                  <a:lnTo>
                    <a:pt x="101" y="8"/>
                  </a:lnTo>
                  <a:lnTo>
                    <a:pt x="101" y="10"/>
                  </a:lnTo>
                  <a:lnTo>
                    <a:pt x="101" y="12"/>
                  </a:lnTo>
                  <a:lnTo>
                    <a:pt x="109" y="20"/>
                  </a:lnTo>
                  <a:lnTo>
                    <a:pt x="112" y="19"/>
                  </a:lnTo>
                  <a:lnTo>
                    <a:pt x="113" y="17"/>
                  </a:lnTo>
                  <a:lnTo>
                    <a:pt x="114" y="17"/>
                  </a:lnTo>
                  <a:lnTo>
                    <a:pt x="116" y="18"/>
                  </a:lnTo>
                  <a:lnTo>
                    <a:pt x="115" y="21"/>
                  </a:lnTo>
                  <a:lnTo>
                    <a:pt x="115" y="23"/>
                  </a:lnTo>
                  <a:lnTo>
                    <a:pt x="118" y="23"/>
                  </a:lnTo>
                  <a:lnTo>
                    <a:pt x="120" y="23"/>
                  </a:lnTo>
                  <a:lnTo>
                    <a:pt x="121" y="23"/>
                  </a:lnTo>
                  <a:lnTo>
                    <a:pt x="121" y="24"/>
                  </a:lnTo>
                  <a:lnTo>
                    <a:pt x="123" y="26"/>
                  </a:lnTo>
                  <a:lnTo>
                    <a:pt x="123" y="29"/>
                  </a:lnTo>
                  <a:lnTo>
                    <a:pt x="121" y="33"/>
                  </a:lnTo>
                  <a:lnTo>
                    <a:pt x="118" y="36"/>
                  </a:lnTo>
                  <a:lnTo>
                    <a:pt x="118" y="40"/>
                  </a:lnTo>
                  <a:lnTo>
                    <a:pt x="118" y="46"/>
                  </a:lnTo>
                  <a:lnTo>
                    <a:pt x="117" y="47"/>
                  </a:lnTo>
                  <a:lnTo>
                    <a:pt x="115" y="46"/>
                  </a:lnTo>
                  <a:lnTo>
                    <a:pt x="113" y="45"/>
                  </a:lnTo>
                  <a:lnTo>
                    <a:pt x="111" y="43"/>
                  </a:lnTo>
                  <a:lnTo>
                    <a:pt x="109" y="43"/>
                  </a:lnTo>
                  <a:lnTo>
                    <a:pt x="109" y="43"/>
                  </a:lnTo>
                  <a:lnTo>
                    <a:pt x="109" y="42"/>
                  </a:lnTo>
                  <a:lnTo>
                    <a:pt x="106" y="43"/>
                  </a:lnTo>
                  <a:lnTo>
                    <a:pt x="105" y="43"/>
                  </a:lnTo>
                  <a:lnTo>
                    <a:pt x="103" y="51"/>
                  </a:lnTo>
                  <a:lnTo>
                    <a:pt x="102" y="51"/>
                  </a:lnTo>
                  <a:lnTo>
                    <a:pt x="98" y="51"/>
                  </a:lnTo>
                  <a:lnTo>
                    <a:pt x="95" y="53"/>
                  </a:lnTo>
                  <a:lnTo>
                    <a:pt x="95" y="54"/>
                  </a:lnTo>
                  <a:lnTo>
                    <a:pt x="94" y="55"/>
                  </a:lnTo>
                  <a:lnTo>
                    <a:pt x="95" y="56"/>
                  </a:lnTo>
                  <a:lnTo>
                    <a:pt x="98" y="56"/>
                  </a:lnTo>
                  <a:lnTo>
                    <a:pt x="99" y="55"/>
                  </a:lnTo>
                  <a:lnTo>
                    <a:pt x="103" y="54"/>
                  </a:lnTo>
                  <a:lnTo>
                    <a:pt x="104" y="55"/>
                  </a:lnTo>
                  <a:lnTo>
                    <a:pt x="101" y="58"/>
                  </a:lnTo>
                  <a:lnTo>
                    <a:pt x="98" y="62"/>
                  </a:lnTo>
                  <a:lnTo>
                    <a:pt x="98" y="63"/>
                  </a:lnTo>
                  <a:lnTo>
                    <a:pt x="96" y="65"/>
                  </a:lnTo>
                  <a:lnTo>
                    <a:pt x="98" y="81"/>
                  </a:lnTo>
                  <a:lnTo>
                    <a:pt x="99" y="81"/>
                  </a:lnTo>
                  <a:lnTo>
                    <a:pt x="101" y="81"/>
                  </a:lnTo>
                  <a:lnTo>
                    <a:pt x="103" y="81"/>
                  </a:lnTo>
                  <a:lnTo>
                    <a:pt x="103" y="81"/>
                  </a:lnTo>
                  <a:lnTo>
                    <a:pt x="108" y="78"/>
                  </a:lnTo>
                  <a:lnTo>
                    <a:pt x="111" y="76"/>
                  </a:lnTo>
                  <a:lnTo>
                    <a:pt x="116" y="70"/>
                  </a:lnTo>
                  <a:lnTo>
                    <a:pt x="124" y="64"/>
                  </a:lnTo>
                  <a:lnTo>
                    <a:pt x="126" y="61"/>
                  </a:lnTo>
                  <a:lnTo>
                    <a:pt x="129" y="60"/>
                  </a:lnTo>
                  <a:lnTo>
                    <a:pt x="130" y="59"/>
                  </a:lnTo>
                  <a:lnTo>
                    <a:pt x="132" y="62"/>
                  </a:lnTo>
                  <a:lnTo>
                    <a:pt x="136" y="67"/>
                  </a:lnTo>
                  <a:lnTo>
                    <a:pt x="136" y="72"/>
                  </a:lnTo>
                  <a:lnTo>
                    <a:pt x="133" y="74"/>
                  </a:lnTo>
                  <a:lnTo>
                    <a:pt x="128" y="78"/>
                  </a:lnTo>
                  <a:lnTo>
                    <a:pt x="126" y="80"/>
                  </a:lnTo>
                  <a:lnTo>
                    <a:pt x="123" y="86"/>
                  </a:lnTo>
                  <a:lnTo>
                    <a:pt x="122" y="87"/>
                  </a:lnTo>
                  <a:lnTo>
                    <a:pt x="121" y="87"/>
                  </a:lnTo>
                  <a:lnTo>
                    <a:pt x="118" y="87"/>
                  </a:lnTo>
                  <a:lnTo>
                    <a:pt x="117" y="86"/>
                  </a:lnTo>
                  <a:lnTo>
                    <a:pt x="115" y="86"/>
                  </a:lnTo>
                  <a:lnTo>
                    <a:pt x="113" y="88"/>
                  </a:lnTo>
                  <a:lnTo>
                    <a:pt x="113" y="89"/>
                  </a:lnTo>
                  <a:lnTo>
                    <a:pt x="117" y="92"/>
                  </a:lnTo>
                  <a:lnTo>
                    <a:pt x="118" y="92"/>
                  </a:lnTo>
                  <a:lnTo>
                    <a:pt x="122" y="95"/>
                  </a:lnTo>
                  <a:lnTo>
                    <a:pt x="122" y="100"/>
                  </a:lnTo>
                  <a:lnTo>
                    <a:pt x="122" y="102"/>
                  </a:lnTo>
                  <a:lnTo>
                    <a:pt x="121" y="103"/>
                  </a:lnTo>
                  <a:lnTo>
                    <a:pt x="120" y="105"/>
                  </a:lnTo>
                  <a:lnTo>
                    <a:pt x="120" y="109"/>
                  </a:lnTo>
                  <a:lnTo>
                    <a:pt x="118" y="112"/>
                  </a:lnTo>
                  <a:lnTo>
                    <a:pt x="114" y="116"/>
                  </a:lnTo>
                  <a:lnTo>
                    <a:pt x="113" y="122"/>
                  </a:lnTo>
                  <a:lnTo>
                    <a:pt x="113" y="125"/>
                  </a:lnTo>
                  <a:lnTo>
                    <a:pt x="114" y="129"/>
                  </a:lnTo>
                  <a:lnTo>
                    <a:pt x="113" y="130"/>
                  </a:lnTo>
                  <a:lnTo>
                    <a:pt x="110" y="130"/>
                  </a:lnTo>
                  <a:lnTo>
                    <a:pt x="106" y="132"/>
                  </a:lnTo>
                  <a:lnTo>
                    <a:pt x="105" y="134"/>
                  </a:lnTo>
                  <a:lnTo>
                    <a:pt x="103" y="135"/>
                  </a:lnTo>
                  <a:lnTo>
                    <a:pt x="98" y="136"/>
                  </a:lnTo>
                  <a:lnTo>
                    <a:pt x="96" y="136"/>
                  </a:lnTo>
                  <a:lnTo>
                    <a:pt x="93" y="135"/>
                  </a:lnTo>
                  <a:lnTo>
                    <a:pt x="91" y="136"/>
                  </a:lnTo>
                  <a:lnTo>
                    <a:pt x="87" y="135"/>
                  </a:lnTo>
                  <a:lnTo>
                    <a:pt x="87" y="134"/>
                  </a:lnTo>
                  <a:lnTo>
                    <a:pt x="85" y="134"/>
                  </a:lnTo>
                  <a:lnTo>
                    <a:pt x="87" y="132"/>
                  </a:lnTo>
                  <a:lnTo>
                    <a:pt x="86" y="130"/>
                  </a:lnTo>
                  <a:lnTo>
                    <a:pt x="86" y="129"/>
                  </a:lnTo>
                  <a:lnTo>
                    <a:pt x="85" y="126"/>
                  </a:lnTo>
                  <a:lnTo>
                    <a:pt x="85" y="126"/>
                  </a:lnTo>
                  <a:lnTo>
                    <a:pt x="84" y="122"/>
                  </a:lnTo>
                  <a:lnTo>
                    <a:pt x="83" y="120"/>
                  </a:lnTo>
                  <a:lnTo>
                    <a:pt x="81" y="120"/>
                  </a:lnTo>
                  <a:lnTo>
                    <a:pt x="76" y="120"/>
                  </a:lnTo>
                  <a:lnTo>
                    <a:pt x="74" y="118"/>
                  </a:lnTo>
                  <a:lnTo>
                    <a:pt x="69" y="118"/>
                  </a:lnTo>
                  <a:lnTo>
                    <a:pt x="68" y="117"/>
                  </a:lnTo>
                  <a:lnTo>
                    <a:pt x="68" y="120"/>
                  </a:lnTo>
                  <a:lnTo>
                    <a:pt x="64" y="122"/>
                  </a:lnTo>
                  <a:lnTo>
                    <a:pt x="61" y="121"/>
                  </a:lnTo>
                  <a:lnTo>
                    <a:pt x="61" y="120"/>
                  </a:lnTo>
                  <a:lnTo>
                    <a:pt x="63" y="112"/>
                  </a:lnTo>
                  <a:lnTo>
                    <a:pt x="61" y="107"/>
                  </a:lnTo>
                  <a:lnTo>
                    <a:pt x="60" y="106"/>
                  </a:lnTo>
                  <a:lnTo>
                    <a:pt x="57" y="105"/>
                  </a:lnTo>
                  <a:lnTo>
                    <a:pt x="56" y="106"/>
                  </a:lnTo>
                  <a:lnTo>
                    <a:pt x="54" y="107"/>
                  </a:lnTo>
                  <a:lnTo>
                    <a:pt x="52" y="108"/>
                  </a:lnTo>
                  <a:lnTo>
                    <a:pt x="48" y="109"/>
                  </a:lnTo>
                  <a:lnTo>
                    <a:pt x="45" y="116"/>
                  </a:lnTo>
                  <a:lnTo>
                    <a:pt x="43" y="116"/>
                  </a:lnTo>
                  <a:lnTo>
                    <a:pt x="42" y="116"/>
                  </a:lnTo>
                  <a:lnTo>
                    <a:pt x="40" y="116"/>
                  </a:lnTo>
                  <a:lnTo>
                    <a:pt x="35" y="116"/>
                  </a:lnTo>
                  <a:lnTo>
                    <a:pt x="35" y="113"/>
                  </a:lnTo>
                  <a:lnTo>
                    <a:pt x="34" y="112"/>
                  </a:lnTo>
                  <a:lnTo>
                    <a:pt x="34" y="110"/>
                  </a:lnTo>
                  <a:lnTo>
                    <a:pt x="32" y="109"/>
                  </a:lnTo>
                  <a:lnTo>
                    <a:pt x="32" y="107"/>
                  </a:lnTo>
                  <a:lnTo>
                    <a:pt x="31" y="105"/>
                  </a:lnTo>
                  <a:lnTo>
                    <a:pt x="28" y="95"/>
                  </a:lnTo>
                  <a:lnTo>
                    <a:pt x="28" y="93"/>
                  </a:lnTo>
                  <a:lnTo>
                    <a:pt x="24" y="95"/>
                  </a:lnTo>
                  <a:lnTo>
                    <a:pt x="22" y="95"/>
                  </a:lnTo>
                  <a:lnTo>
                    <a:pt x="17" y="94"/>
                  </a:lnTo>
                  <a:lnTo>
                    <a:pt x="14" y="92"/>
                  </a:lnTo>
                  <a:lnTo>
                    <a:pt x="11" y="92"/>
                  </a:lnTo>
                  <a:lnTo>
                    <a:pt x="10" y="91"/>
                  </a:lnTo>
                  <a:lnTo>
                    <a:pt x="8" y="89"/>
                  </a:lnTo>
                  <a:lnTo>
                    <a:pt x="8" y="88"/>
                  </a:lnTo>
                  <a:lnTo>
                    <a:pt x="7" y="88"/>
                  </a:lnTo>
                  <a:lnTo>
                    <a:pt x="5" y="87"/>
                  </a:lnTo>
                  <a:lnTo>
                    <a:pt x="0" y="82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92D050"/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6132513" y="5060950"/>
              <a:ext cx="120650" cy="100012"/>
            </a:xfrm>
            <a:custGeom>
              <a:avLst/>
              <a:gdLst>
                <a:gd name="T0" fmla="*/ 0 w 76"/>
                <a:gd name="T1" fmla="*/ 40 h 63"/>
                <a:gd name="T2" fmla="*/ 1 w 76"/>
                <a:gd name="T3" fmla="*/ 36 h 63"/>
                <a:gd name="T4" fmla="*/ 4 w 76"/>
                <a:gd name="T5" fmla="*/ 31 h 63"/>
                <a:gd name="T6" fmla="*/ 8 w 76"/>
                <a:gd name="T7" fmla="*/ 27 h 63"/>
                <a:gd name="T8" fmla="*/ 16 w 76"/>
                <a:gd name="T9" fmla="*/ 24 h 63"/>
                <a:gd name="T10" fmla="*/ 19 w 76"/>
                <a:gd name="T11" fmla="*/ 20 h 63"/>
                <a:gd name="T12" fmla="*/ 21 w 76"/>
                <a:gd name="T13" fmla="*/ 19 h 63"/>
                <a:gd name="T14" fmla="*/ 25 w 76"/>
                <a:gd name="T15" fmla="*/ 13 h 63"/>
                <a:gd name="T16" fmla="*/ 27 w 76"/>
                <a:gd name="T17" fmla="*/ 14 h 63"/>
                <a:gd name="T18" fmla="*/ 28 w 76"/>
                <a:gd name="T19" fmla="*/ 14 h 63"/>
                <a:gd name="T20" fmla="*/ 31 w 76"/>
                <a:gd name="T21" fmla="*/ 11 h 63"/>
                <a:gd name="T22" fmla="*/ 34 w 76"/>
                <a:gd name="T23" fmla="*/ 9 h 63"/>
                <a:gd name="T24" fmla="*/ 37 w 76"/>
                <a:gd name="T25" fmla="*/ 8 h 63"/>
                <a:gd name="T26" fmla="*/ 40 w 76"/>
                <a:gd name="T27" fmla="*/ 8 h 63"/>
                <a:gd name="T28" fmla="*/ 41 w 76"/>
                <a:gd name="T29" fmla="*/ 6 h 63"/>
                <a:gd name="T30" fmla="*/ 42 w 76"/>
                <a:gd name="T31" fmla="*/ 5 h 63"/>
                <a:gd name="T32" fmla="*/ 45 w 76"/>
                <a:gd name="T33" fmla="*/ 1 h 63"/>
                <a:gd name="T34" fmla="*/ 47 w 76"/>
                <a:gd name="T35" fmla="*/ 0 h 63"/>
                <a:gd name="T36" fmla="*/ 49 w 76"/>
                <a:gd name="T37" fmla="*/ 0 h 63"/>
                <a:gd name="T38" fmla="*/ 53 w 76"/>
                <a:gd name="T39" fmla="*/ 6 h 63"/>
                <a:gd name="T40" fmla="*/ 59 w 76"/>
                <a:gd name="T41" fmla="*/ 8 h 63"/>
                <a:gd name="T42" fmla="*/ 59 w 76"/>
                <a:gd name="T43" fmla="*/ 10 h 63"/>
                <a:gd name="T44" fmla="*/ 60 w 76"/>
                <a:gd name="T45" fmla="*/ 12 h 63"/>
                <a:gd name="T46" fmla="*/ 61 w 76"/>
                <a:gd name="T47" fmla="*/ 16 h 63"/>
                <a:gd name="T48" fmla="*/ 65 w 76"/>
                <a:gd name="T49" fmla="*/ 19 h 63"/>
                <a:gd name="T50" fmla="*/ 67 w 76"/>
                <a:gd name="T51" fmla="*/ 22 h 63"/>
                <a:gd name="T52" fmla="*/ 65 w 76"/>
                <a:gd name="T53" fmla="*/ 26 h 63"/>
                <a:gd name="T54" fmla="*/ 67 w 76"/>
                <a:gd name="T55" fmla="*/ 28 h 63"/>
                <a:gd name="T56" fmla="*/ 71 w 76"/>
                <a:gd name="T57" fmla="*/ 29 h 63"/>
                <a:gd name="T58" fmla="*/ 73 w 76"/>
                <a:gd name="T59" fmla="*/ 32 h 63"/>
                <a:gd name="T60" fmla="*/ 76 w 76"/>
                <a:gd name="T61" fmla="*/ 34 h 63"/>
                <a:gd name="T62" fmla="*/ 75 w 76"/>
                <a:gd name="T63" fmla="*/ 35 h 63"/>
                <a:gd name="T64" fmla="*/ 75 w 76"/>
                <a:gd name="T65" fmla="*/ 38 h 63"/>
                <a:gd name="T66" fmla="*/ 69 w 76"/>
                <a:gd name="T67" fmla="*/ 41 h 63"/>
                <a:gd name="T68" fmla="*/ 63 w 76"/>
                <a:gd name="T69" fmla="*/ 44 h 63"/>
                <a:gd name="T70" fmla="*/ 63 w 76"/>
                <a:gd name="T71" fmla="*/ 47 h 63"/>
                <a:gd name="T72" fmla="*/ 61 w 76"/>
                <a:gd name="T73" fmla="*/ 48 h 63"/>
                <a:gd name="T74" fmla="*/ 50 w 76"/>
                <a:gd name="T75" fmla="*/ 59 h 63"/>
                <a:gd name="T76" fmla="*/ 40 w 76"/>
                <a:gd name="T77" fmla="*/ 58 h 63"/>
                <a:gd name="T78" fmla="*/ 37 w 76"/>
                <a:gd name="T79" fmla="*/ 57 h 63"/>
                <a:gd name="T80" fmla="*/ 27 w 76"/>
                <a:gd name="T81" fmla="*/ 53 h 63"/>
                <a:gd name="T82" fmla="*/ 23 w 76"/>
                <a:gd name="T83" fmla="*/ 52 h 63"/>
                <a:gd name="T84" fmla="*/ 17 w 76"/>
                <a:gd name="T85" fmla="*/ 52 h 63"/>
                <a:gd name="T86" fmla="*/ 14 w 76"/>
                <a:gd name="T87" fmla="*/ 53 h 63"/>
                <a:gd name="T88" fmla="*/ 13 w 76"/>
                <a:gd name="T89" fmla="*/ 60 h 63"/>
                <a:gd name="T90" fmla="*/ 13 w 76"/>
                <a:gd name="T91" fmla="*/ 63 h 63"/>
                <a:gd name="T92" fmla="*/ 8 w 76"/>
                <a:gd name="T93" fmla="*/ 61 h 63"/>
                <a:gd name="T94" fmla="*/ 3 w 76"/>
                <a:gd name="T95" fmla="*/ 56 h 63"/>
                <a:gd name="T96" fmla="*/ 0 w 76"/>
                <a:gd name="T97" fmla="*/ 52 h 63"/>
                <a:gd name="T98" fmla="*/ 0 w 76"/>
                <a:gd name="T99" fmla="*/ 4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6" h="63">
                  <a:moveTo>
                    <a:pt x="0" y="40"/>
                  </a:moveTo>
                  <a:lnTo>
                    <a:pt x="1" y="36"/>
                  </a:lnTo>
                  <a:lnTo>
                    <a:pt x="4" y="31"/>
                  </a:lnTo>
                  <a:lnTo>
                    <a:pt x="8" y="27"/>
                  </a:lnTo>
                  <a:lnTo>
                    <a:pt x="16" y="24"/>
                  </a:lnTo>
                  <a:lnTo>
                    <a:pt x="19" y="20"/>
                  </a:lnTo>
                  <a:lnTo>
                    <a:pt x="21" y="19"/>
                  </a:lnTo>
                  <a:lnTo>
                    <a:pt x="25" y="13"/>
                  </a:lnTo>
                  <a:lnTo>
                    <a:pt x="27" y="14"/>
                  </a:lnTo>
                  <a:lnTo>
                    <a:pt x="28" y="14"/>
                  </a:lnTo>
                  <a:lnTo>
                    <a:pt x="31" y="11"/>
                  </a:lnTo>
                  <a:lnTo>
                    <a:pt x="34" y="9"/>
                  </a:lnTo>
                  <a:lnTo>
                    <a:pt x="37" y="8"/>
                  </a:lnTo>
                  <a:lnTo>
                    <a:pt x="40" y="8"/>
                  </a:lnTo>
                  <a:lnTo>
                    <a:pt x="41" y="6"/>
                  </a:lnTo>
                  <a:lnTo>
                    <a:pt x="42" y="5"/>
                  </a:lnTo>
                  <a:lnTo>
                    <a:pt x="45" y="1"/>
                  </a:lnTo>
                  <a:lnTo>
                    <a:pt x="47" y="0"/>
                  </a:lnTo>
                  <a:lnTo>
                    <a:pt x="49" y="0"/>
                  </a:lnTo>
                  <a:lnTo>
                    <a:pt x="53" y="6"/>
                  </a:lnTo>
                  <a:lnTo>
                    <a:pt x="59" y="8"/>
                  </a:lnTo>
                  <a:lnTo>
                    <a:pt x="59" y="10"/>
                  </a:lnTo>
                  <a:lnTo>
                    <a:pt x="60" y="12"/>
                  </a:lnTo>
                  <a:lnTo>
                    <a:pt x="61" y="16"/>
                  </a:lnTo>
                  <a:lnTo>
                    <a:pt x="65" y="19"/>
                  </a:lnTo>
                  <a:lnTo>
                    <a:pt x="67" y="22"/>
                  </a:lnTo>
                  <a:lnTo>
                    <a:pt x="65" y="26"/>
                  </a:lnTo>
                  <a:lnTo>
                    <a:pt x="67" y="28"/>
                  </a:lnTo>
                  <a:lnTo>
                    <a:pt x="71" y="29"/>
                  </a:lnTo>
                  <a:lnTo>
                    <a:pt x="73" y="32"/>
                  </a:lnTo>
                  <a:lnTo>
                    <a:pt x="76" y="34"/>
                  </a:lnTo>
                  <a:lnTo>
                    <a:pt x="75" y="35"/>
                  </a:lnTo>
                  <a:lnTo>
                    <a:pt x="75" y="38"/>
                  </a:lnTo>
                  <a:lnTo>
                    <a:pt x="69" y="41"/>
                  </a:lnTo>
                  <a:lnTo>
                    <a:pt x="63" y="44"/>
                  </a:lnTo>
                  <a:lnTo>
                    <a:pt x="63" y="47"/>
                  </a:lnTo>
                  <a:lnTo>
                    <a:pt x="61" y="48"/>
                  </a:lnTo>
                  <a:lnTo>
                    <a:pt x="50" y="59"/>
                  </a:lnTo>
                  <a:lnTo>
                    <a:pt x="40" y="58"/>
                  </a:lnTo>
                  <a:lnTo>
                    <a:pt x="37" y="57"/>
                  </a:lnTo>
                  <a:lnTo>
                    <a:pt x="27" y="53"/>
                  </a:lnTo>
                  <a:lnTo>
                    <a:pt x="23" y="52"/>
                  </a:lnTo>
                  <a:lnTo>
                    <a:pt x="17" y="52"/>
                  </a:lnTo>
                  <a:lnTo>
                    <a:pt x="14" y="53"/>
                  </a:lnTo>
                  <a:lnTo>
                    <a:pt x="13" y="60"/>
                  </a:lnTo>
                  <a:lnTo>
                    <a:pt x="13" y="63"/>
                  </a:lnTo>
                  <a:lnTo>
                    <a:pt x="8" y="61"/>
                  </a:lnTo>
                  <a:lnTo>
                    <a:pt x="3" y="56"/>
                  </a:lnTo>
                  <a:lnTo>
                    <a:pt x="0" y="5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6516688" y="5394325"/>
              <a:ext cx="39688" cy="60325"/>
            </a:xfrm>
            <a:custGeom>
              <a:avLst/>
              <a:gdLst>
                <a:gd name="T0" fmla="*/ 0 w 25"/>
                <a:gd name="T1" fmla="*/ 22 h 38"/>
                <a:gd name="T2" fmla="*/ 1 w 25"/>
                <a:gd name="T3" fmla="*/ 21 h 38"/>
                <a:gd name="T4" fmla="*/ 1 w 25"/>
                <a:gd name="T5" fmla="*/ 19 h 38"/>
                <a:gd name="T6" fmla="*/ 1 w 25"/>
                <a:gd name="T7" fmla="*/ 19 h 38"/>
                <a:gd name="T8" fmla="*/ 2 w 25"/>
                <a:gd name="T9" fmla="*/ 19 h 38"/>
                <a:gd name="T10" fmla="*/ 5 w 25"/>
                <a:gd name="T11" fmla="*/ 15 h 38"/>
                <a:gd name="T12" fmla="*/ 6 w 25"/>
                <a:gd name="T13" fmla="*/ 14 h 38"/>
                <a:gd name="T14" fmla="*/ 7 w 25"/>
                <a:gd name="T15" fmla="*/ 13 h 38"/>
                <a:gd name="T16" fmla="*/ 8 w 25"/>
                <a:gd name="T17" fmla="*/ 12 h 38"/>
                <a:gd name="T18" fmla="*/ 7 w 25"/>
                <a:gd name="T19" fmla="*/ 11 h 38"/>
                <a:gd name="T20" fmla="*/ 8 w 25"/>
                <a:gd name="T21" fmla="*/ 11 h 38"/>
                <a:gd name="T22" fmla="*/ 8 w 25"/>
                <a:gd name="T23" fmla="*/ 9 h 38"/>
                <a:gd name="T24" fmla="*/ 8 w 25"/>
                <a:gd name="T25" fmla="*/ 8 h 38"/>
                <a:gd name="T26" fmla="*/ 8 w 25"/>
                <a:gd name="T27" fmla="*/ 7 h 38"/>
                <a:gd name="T28" fmla="*/ 9 w 25"/>
                <a:gd name="T29" fmla="*/ 6 h 38"/>
                <a:gd name="T30" fmla="*/ 10 w 25"/>
                <a:gd name="T31" fmla="*/ 6 h 38"/>
                <a:gd name="T32" fmla="*/ 12 w 25"/>
                <a:gd name="T33" fmla="*/ 6 h 38"/>
                <a:gd name="T34" fmla="*/ 11 w 25"/>
                <a:gd name="T35" fmla="*/ 4 h 38"/>
                <a:gd name="T36" fmla="*/ 12 w 25"/>
                <a:gd name="T37" fmla="*/ 4 h 38"/>
                <a:gd name="T38" fmla="*/ 12 w 25"/>
                <a:gd name="T39" fmla="*/ 2 h 38"/>
                <a:gd name="T40" fmla="*/ 13 w 25"/>
                <a:gd name="T41" fmla="*/ 0 h 38"/>
                <a:gd name="T42" fmla="*/ 14 w 25"/>
                <a:gd name="T43" fmla="*/ 0 h 38"/>
                <a:gd name="T44" fmla="*/ 14 w 25"/>
                <a:gd name="T45" fmla="*/ 2 h 38"/>
                <a:gd name="T46" fmla="*/ 14 w 25"/>
                <a:gd name="T47" fmla="*/ 2 h 38"/>
                <a:gd name="T48" fmla="*/ 13 w 25"/>
                <a:gd name="T49" fmla="*/ 4 h 38"/>
                <a:gd name="T50" fmla="*/ 14 w 25"/>
                <a:gd name="T51" fmla="*/ 5 h 38"/>
                <a:gd name="T52" fmla="*/ 15 w 25"/>
                <a:gd name="T53" fmla="*/ 5 h 38"/>
                <a:gd name="T54" fmla="*/ 16 w 25"/>
                <a:gd name="T55" fmla="*/ 4 h 38"/>
                <a:gd name="T56" fmla="*/ 17 w 25"/>
                <a:gd name="T57" fmla="*/ 5 h 38"/>
                <a:gd name="T58" fmla="*/ 17 w 25"/>
                <a:gd name="T59" fmla="*/ 7 h 38"/>
                <a:gd name="T60" fmla="*/ 18 w 25"/>
                <a:gd name="T61" fmla="*/ 8 h 38"/>
                <a:gd name="T62" fmla="*/ 17 w 25"/>
                <a:gd name="T63" fmla="*/ 12 h 38"/>
                <a:gd name="T64" fmla="*/ 18 w 25"/>
                <a:gd name="T65" fmla="*/ 12 h 38"/>
                <a:gd name="T66" fmla="*/ 23 w 25"/>
                <a:gd name="T67" fmla="*/ 17 h 38"/>
                <a:gd name="T68" fmla="*/ 23 w 25"/>
                <a:gd name="T69" fmla="*/ 19 h 38"/>
                <a:gd name="T70" fmla="*/ 23 w 25"/>
                <a:gd name="T71" fmla="*/ 24 h 38"/>
                <a:gd name="T72" fmla="*/ 25 w 25"/>
                <a:gd name="T73" fmla="*/ 26 h 38"/>
                <a:gd name="T74" fmla="*/ 24 w 25"/>
                <a:gd name="T75" fmla="*/ 26 h 38"/>
                <a:gd name="T76" fmla="*/ 23 w 25"/>
                <a:gd name="T77" fmla="*/ 27 h 38"/>
                <a:gd name="T78" fmla="*/ 23 w 25"/>
                <a:gd name="T79" fmla="*/ 30 h 38"/>
                <a:gd name="T80" fmla="*/ 24 w 25"/>
                <a:gd name="T81" fmla="*/ 31 h 38"/>
                <a:gd name="T82" fmla="*/ 24 w 25"/>
                <a:gd name="T83" fmla="*/ 32 h 38"/>
                <a:gd name="T84" fmla="*/ 22 w 25"/>
                <a:gd name="T85" fmla="*/ 34 h 38"/>
                <a:gd name="T86" fmla="*/ 18 w 25"/>
                <a:gd name="T87" fmla="*/ 37 h 38"/>
                <a:gd name="T88" fmla="*/ 17 w 25"/>
                <a:gd name="T89" fmla="*/ 38 h 38"/>
                <a:gd name="T90" fmla="*/ 15 w 25"/>
                <a:gd name="T91" fmla="*/ 37 h 38"/>
                <a:gd name="T92" fmla="*/ 13 w 25"/>
                <a:gd name="T93" fmla="*/ 36 h 38"/>
                <a:gd name="T94" fmla="*/ 13 w 25"/>
                <a:gd name="T95" fmla="*/ 36 h 38"/>
                <a:gd name="T96" fmla="*/ 8 w 25"/>
                <a:gd name="T97" fmla="*/ 35 h 38"/>
                <a:gd name="T98" fmla="*/ 5 w 25"/>
                <a:gd name="T99" fmla="*/ 34 h 38"/>
                <a:gd name="T100" fmla="*/ 4 w 25"/>
                <a:gd name="T101" fmla="*/ 34 h 38"/>
                <a:gd name="T102" fmla="*/ 4 w 25"/>
                <a:gd name="T103" fmla="*/ 32 h 38"/>
                <a:gd name="T104" fmla="*/ 4 w 25"/>
                <a:gd name="T105" fmla="*/ 31 h 38"/>
                <a:gd name="T106" fmla="*/ 4 w 25"/>
                <a:gd name="T107" fmla="*/ 30 h 38"/>
                <a:gd name="T108" fmla="*/ 4 w 25"/>
                <a:gd name="T109" fmla="*/ 29 h 38"/>
                <a:gd name="T110" fmla="*/ 4 w 25"/>
                <a:gd name="T111" fmla="*/ 28 h 38"/>
                <a:gd name="T112" fmla="*/ 3 w 25"/>
                <a:gd name="T113" fmla="*/ 28 h 38"/>
                <a:gd name="T114" fmla="*/ 1 w 25"/>
                <a:gd name="T115" fmla="*/ 26 h 38"/>
                <a:gd name="T116" fmla="*/ 0 w 25"/>
                <a:gd name="T117" fmla="*/ 25 h 38"/>
                <a:gd name="T118" fmla="*/ 0 w 25"/>
                <a:gd name="T119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" h="38">
                  <a:moveTo>
                    <a:pt x="0" y="22"/>
                  </a:moveTo>
                  <a:lnTo>
                    <a:pt x="1" y="21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2" y="19"/>
                  </a:lnTo>
                  <a:lnTo>
                    <a:pt x="5" y="15"/>
                  </a:lnTo>
                  <a:lnTo>
                    <a:pt x="6" y="14"/>
                  </a:lnTo>
                  <a:lnTo>
                    <a:pt x="7" y="13"/>
                  </a:lnTo>
                  <a:lnTo>
                    <a:pt x="8" y="12"/>
                  </a:lnTo>
                  <a:lnTo>
                    <a:pt x="7" y="11"/>
                  </a:lnTo>
                  <a:lnTo>
                    <a:pt x="8" y="11"/>
                  </a:lnTo>
                  <a:lnTo>
                    <a:pt x="8" y="9"/>
                  </a:lnTo>
                  <a:lnTo>
                    <a:pt x="8" y="8"/>
                  </a:lnTo>
                  <a:lnTo>
                    <a:pt x="8" y="7"/>
                  </a:lnTo>
                  <a:lnTo>
                    <a:pt x="9" y="6"/>
                  </a:lnTo>
                  <a:lnTo>
                    <a:pt x="10" y="6"/>
                  </a:lnTo>
                  <a:lnTo>
                    <a:pt x="12" y="6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3" y="4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6" y="4"/>
                  </a:lnTo>
                  <a:lnTo>
                    <a:pt x="17" y="5"/>
                  </a:lnTo>
                  <a:lnTo>
                    <a:pt x="17" y="7"/>
                  </a:lnTo>
                  <a:lnTo>
                    <a:pt x="18" y="8"/>
                  </a:lnTo>
                  <a:lnTo>
                    <a:pt x="17" y="12"/>
                  </a:lnTo>
                  <a:lnTo>
                    <a:pt x="18" y="12"/>
                  </a:lnTo>
                  <a:lnTo>
                    <a:pt x="23" y="17"/>
                  </a:lnTo>
                  <a:lnTo>
                    <a:pt x="23" y="19"/>
                  </a:lnTo>
                  <a:lnTo>
                    <a:pt x="23" y="24"/>
                  </a:lnTo>
                  <a:lnTo>
                    <a:pt x="25" y="26"/>
                  </a:lnTo>
                  <a:lnTo>
                    <a:pt x="24" y="26"/>
                  </a:lnTo>
                  <a:lnTo>
                    <a:pt x="23" y="27"/>
                  </a:lnTo>
                  <a:lnTo>
                    <a:pt x="23" y="30"/>
                  </a:lnTo>
                  <a:lnTo>
                    <a:pt x="24" y="31"/>
                  </a:lnTo>
                  <a:lnTo>
                    <a:pt x="24" y="32"/>
                  </a:lnTo>
                  <a:lnTo>
                    <a:pt x="22" y="34"/>
                  </a:lnTo>
                  <a:lnTo>
                    <a:pt x="18" y="37"/>
                  </a:lnTo>
                  <a:lnTo>
                    <a:pt x="17" y="38"/>
                  </a:lnTo>
                  <a:lnTo>
                    <a:pt x="15" y="37"/>
                  </a:lnTo>
                  <a:lnTo>
                    <a:pt x="13" y="36"/>
                  </a:lnTo>
                  <a:lnTo>
                    <a:pt x="13" y="36"/>
                  </a:lnTo>
                  <a:lnTo>
                    <a:pt x="8" y="35"/>
                  </a:lnTo>
                  <a:lnTo>
                    <a:pt x="5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31"/>
                  </a:lnTo>
                  <a:lnTo>
                    <a:pt x="4" y="30"/>
                  </a:lnTo>
                  <a:lnTo>
                    <a:pt x="4" y="29"/>
                  </a:lnTo>
                  <a:lnTo>
                    <a:pt x="4" y="28"/>
                  </a:lnTo>
                  <a:lnTo>
                    <a:pt x="3" y="28"/>
                  </a:lnTo>
                  <a:lnTo>
                    <a:pt x="1" y="26"/>
                  </a:lnTo>
                  <a:lnTo>
                    <a:pt x="0" y="25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6234113" y="5135563"/>
              <a:ext cx="241300" cy="228600"/>
            </a:xfrm>
            <a:custGeom>
              <a:avLst/>
              <a:gdLst>
                <a:gd name="T0" fmla="*/ 8 w 152"/>
                <a:gd name="T1" fmla="*/ 94 h 144"/>
                <a:gd name="T2" fmla="*/ 8 w 152"/>
                <a:gd name="T3" fmla="*/ 85 h 144"/>
                <a:gd name="T4" fmla="*/ 3 w 152"/>
                <a:gd name="T5" fmla="*/ 74 h 144"/>
                <a:gd name="T6" fmla="*/ 11 w 152"/>
                <a:gd name="T7" fmla="*/ 59 h 144"/>
                <a:gd name="T8" fmla="*/ 19 w 152"/>
                <a:gd name="T9" fmla="*/ 50 h 144"/>
                <a:gd name="T10" fmla="*/ 21 w 152"/>
                <a:gd name="T11" fmla="*/ 42 h 144"/>
                <a:gd name="T12" fmla="*/ 28 w 152"/>
                <a:gd name="T13" fmla="*/ 39 h 144"/>
                <a:gd name="T14" fmla="*/ 32 w 152"/>
                <a:gd name="T15" fmla="*/ 25 h 144"/>
                <a:gd name="T16" fmla="*/ 32 w 152"/>
                <a:gd name="T17" fmla="*/ 15 h 144"/>
                <a:gd name="T18" fmla="*/ 37 w 152"/>
                <a:gd name="T19" fmla="*/ 10 h 144"/>
                <a:gd name="T20" fmla="*/ 40 w 152"/>
                <a:gd name="T21" fmla="*/ 0 h 144"/>
                <a:gd name="T22" fmla="*/ 46 w 152"/>
                <a:gd name="T23" fmla="*/ 2 h 144"/>
                <a:gd name="T24" fmla="*/ 59 w 152"/>
                <a:gd name="T25" fmla="*/ 8 h 144"/>
                <a:gd name="T26" fmla="*/ 73 w 152"/>
                <a:gd name="T27" fmla="*/ 16 h 144"/>
                <a:gd name="T28" fmla="*/ 84 w 152"/>
                <a:gd name="T29" fmla="*/ 22 h 144"/>
                <a:gd name="T30" fmla="*/ 91 w 152"/>
                <a:gd name="T31" fmla="*/ 27 h 144"/>
                <a:gd name="T32" fmla="*/ 99 w 152"/>
                <a:gd name="T33" fmla="*/ 19 h 144"/>
                <a:gd name="T34" fmla="*/ 111 w 152"/>
                <a:gd name="T35" fmla="*/ 16 h 144"/>
                <a:gd name="T36" fmla="*/ 118 w 152"/>
                <a:gd name="T37" fmla="*/ 16 h 144"/>
                <a:gd name="T38" fmla="*/ 133 w 152"/>
                <a:gd name="T39" fmla="*/ 27 h 144"/>
                <a:gd name="T40" fmla="*/ 144 w 152"/>
                <a:gd name="T41" fmla="*/ 28 h 144"/>
                <a:gd name="T42" fmla="*/ 147 w 152"/>
                <a:gd name="T43" fmla="*/ 34 h 144"/>
                <a:gd name="T44" fmla="*/ 152 w 152"/>
                <a:gd name="T45" fmla="*/ 41 h 144"/>
                <a:gd name="T46" fmla="*/ 147 w 152"/>
                <a:gd name="T47" fmla="*/ 49 h 144"/>
                <a:gd name="T48" fmla="*/ 137 w 152"/>
                <a:gd name="T49" fmla="*/ 48 h 144"/>
                <a:gd name="T50" fmla="*/ 133 w 152"/>
                <a:gd name="T51" fmla="*/ 49 h 144"/>
                <a:gd name="T52" fmla="*/ 129 w 152"/>
                <a:gd name="T53" fmla="*/ 63 h 144"/>
                <a:gd name="T54" fmla="*/ 125 w 152"/>
                <a:gd name="T55" fmla="*/ 66 h 144"/>
                <a:gd name="T56" fmla="*/ 119 w 152"/>
                <a:gd name="T57" fmla="*/ 63 h 144"/>
                <a:gd name="T58" fmla="*/ 114 w 152"/>
                <a:gd name="T59" fmla="*/ 62 h 144"/>
                <a:gd name="T60" fmla="*/ 111 w 152"/>
                <a:gd name="T61" fmla="*/ 69 h 144"/>
                <a:gd name="T62" fmla="*/ 103 w 152"/>
                <a:gd name="T63" fmla="*/ 67 h 144"/>
                <a:gd name="T64" fmla="*/ 100 w 152"/>
                <a:gd name="T65" fmla="*/ 71 h 144"/>
                <a:gd name="T66" fmla="*/ 97 w 152"/>
                <a:gd name="T67" fmla="*/ 85 h 144"/>
                <a:gd name="T68" fmla="*/ 104 w 152"/>
                <a:gd name="T69" fmla="*/ 104 h 144"/>
                <a:gd name="T70" fmla="*/ 108 w 152"/>
                <a:gd name="T71" fmla="*/ 112 h 144"/>
                <a:gd name="T72" fmla="*/ 119 w 152"/>
                <a:gd name="T73" fmla="*/ 121 h 144"/>
                <a:gd name="T74" fmla="*/ 120 w 152"/>
                <a:gd name="T75" fmla="*/ 129 h 144"/>
                <a:gd name="T76" fmla="*/ 119 w 152"/>
                <a:gd name="T77" fmla="*/ 132 h 144"/>
                <a:gd name="T78" fmla="*/ 113 w 152"/>
                <a:gd name="T79" fmla="*/ 141 h 144"/>
                <a:gd name="T80" fmla="*/ 105 w 152"/>
                <a:gd name="T81" fmla="*/ 144 h 144"/>
                <a:gd name="T82" fmla="*/ 100 w 152"/>
                <a:gd name="T83" fmla="*/ 144 h 144"/>
                <a:gd name="T84" fmla="*/ 90 w 152"/>
                <a:gd name="T85" fmla="*/ 143 h 144"/>
                <a:gd name="T86" fmla="*/ 84 w 152"/>
                <a:gd name="T87" fmla="*/ 142 h 144"/>
                <a:gd name="T88" fmla="*/ 78 w 152"/>
                <a:gd name="T89" fmla="*/ 143 h 144"/>
                <a:gd name="T90" fmla="*/ 81 w 152"/>
                <a:gd name="T91" fmla="*/ 140 h 144"/>
                <a:gd name="T92" fmla="*/ 79 w 152"/>
                <a:gd name="T93" fmla="*/ 132 h 144"/>
                <a:gd name="T94" fmla="*/ 69 w 152"/>
                <a:gd name="T95" fmla="*/ 132 h 144"/>
                <a:gd name="T96" fmla="*/ 63 w 152"/>
                <a:gd name="T97" fmla="*/ 135 h 144"/>
                <a:gd name="T98" fmla="*/ 58 w 152"/>
                <a:gd name="T99" fmla="*/ 136 h 144"/>
                <a:gd name="T100" fmla="*/ 55 w 152"/>
                <a:gd name="T101" fmla="*/ 134 h 144"/>
                <a:gd name="T102" fmla="*/ 51 w 152"/>
                <a:gd name="T103" fmla="*/ 136 h 144"/>
                <a:gd name="T104" fmla="*/ 45 w 152"/>
                <a:gd name="T105" fmla="*/ 113 h 144"/>
                <a:gd name="T106" fmla="*/ 41 w 152"/>
                <a:gd name="T107" fmla="*/ 113 h 144"/>
                <a:gd name="T108" fmla="*/ 36 w 152"/>
                <a:gd name="T109" fmla="*/ 113 h 144"/>
                <a:gd name="T110" fmla="*/ 32 w 152"/>
                <a:gd name="T111" fmla="*/ 116 h 144"/>
                <a:gd name="T112" fmla="*/ 27 w 152"/>
                <a:gd name="T113" fmla="*/ 120 h 144"/>
                <a:gd name="T114" fmla="*/ 20 w 152"/>
                <a:gd name="T115" fmla="*/ 118 h 144"/>
                <a:gd name="T116" fmla="*/ 14 w 152"/>
                <a:gd name="T117" fmla="*/ 113 h 144"/>
                <a:gd name="T118" fmla="*/ 13 w 152"/>
                <a:gd name="T119" fmla="*/ 106 h 144"/>
                <a:gd name="T120" fmla="*/ 7 w 152"/>
                <a:gd name="T121" fmla="*/ 106 h 144"/>
                <a:gd name="T122" fmla="*/ 0 w 152"/>
                <a:gd name="T123" fmla="*/ 10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2" h="144">
                  <a:moveTo>
                    <a:pt x="0" y="104"/>
                  </a:moveTo>
                  <a:lnTo>
                    <a:pt x="3" y="103"/>
                  </a:lnTo>
                  <a:lnTo>
                    <a:pt x="8" y="94"/>
                  </a:lnTo>
                  <a:lnTo>
                    <a:pt x="11" y="91"/>
                  </a:lnTo>
                  <a:lnTo>
                    <a:pt x="11" y="85"/>
                  </a:lnTo>
                  <a:lnTo>
                    <a:pt x="8" y="85"/>
                  </a:lnTo>
                  <a:lnTo>
                    <a:pt x="5" y="82"/>
                  </a:lnTo>
                  <a:lnTo>
                    <a:pt x="1" y="76"/>
                  </a:lnTo>
                  <a:lnTo>
                    <a:pt x="3" y="74"/>
                  </a:lnTo>
                  <a:lnTo>
                    <a:pt x="5" y="71"/>
                  </a:lnTo>
                  <a:lnTo>
                    <a:pt x="11" y="61"/>
                  </a:lnTo>
                  <a:lnTo>
                    <a:pt x="11" y="59"/>
                  </a:lnTo>
                  <a:lnTo>
                    <a:pt x="13" y="58"/>
                  </a:lnTo>
                  <a:lnTo>
                    <a:pt x="16" y="54"/>
                  </a:lnTo>
                  <a:lnTo>
                    <a:pt x="19" y="50"/>
                  </a:lnTo>
                  <a:lnTo>
                    <a:pt x="19" y="47"/>
                  </a:lnTo>
                  <a:lnTo>
                    <a:pt x="22" y="46"/>
                  </a:lnTo>
                  <a:lnTo>
                    <a:pt x="21" y="42"/>
                  </a:lnTo>
                  <a:lnTo>
                    <a:pt x="23" y="39"/>
                  </a:lnTo>
                  <a:lnTo>
                    <a:pt x="27" y="41"/>
                  </a:lnTo>
                  <a:lnTo>
                    <a:pt x="28" y="39"/>
                  </a:lnTo>
                  <a:lnTo>
                    <a:pt x="30" y="38"/>
                  </a:lnTo>
                  <a:lnTo>
                    <a:pt x="37" y="31"/>
                  </a:lnTo>
                  <a:lnTo>
                    <a:pt x="32" y="25"/>
                  </a:lnTo>
                  <a:lnTo>
                    <a:pt x="29" y="22"/>
                  </a:lnTo>
                  <a:lnTo>
                    <a:pt x="30" y="18"/>
                  </a:lnTo>
                  <a:lnTo>
                    <a:pt x="32" y="15"/>
                  </a:lnTo>
                  <a:lnTo>
                    <a:pt x="34" y="13"/>
                  </a:lnTo>
                  <a:lnTo>
                    <a:pt x="37" y="11"/>
                  </a:lnTo>
                  <a:lnTo>
                    <a:pt x="37" y="10"/>
                  </a:lnTo>
                  <a:lnTo>
                    <a:pt x="33" y="7"/>
                  </a:lnTo>
                  <a:lnTo>
                    <a:pt x="33" y="6"/>
                  </a:lnTo>
                  <a:lnTo>
                    <a:pt x="40" y="0"/>
                  </a:lnTo>
                  <a:lnTo>
                    <a:pt x="41" y="2"/>
                  </a:lnTo>
                  <a:lnTo>
                    <a:pt x="45" y="2"/>
                  </a:lnTo>
                  <a:lnTo>
                    <a:pt x="46" y="2"/>
                  </a:lnTo>
                  <a:lnTo>
                    <a:pt x="49" y="3"/>
                  </a:lnTo>
                  <a:lnTo>
                    <a:pt x="51" y="8"/>
                  </a:lnTo>
                  <a:lnTo>
                    <a:pt x="59" y="8"/>
                  </a:lnTo>
                  <a:lnTo>
                    <a:pt x="63" y="9"/>
                  </a:lnTo>
                  <a:lnTo>
                    <a:pt x="67" y="8"/>
                  </a:lnTo>
                  <a:lnTo>
                    <a:pt x="73" y="16"/>
                  </a:lnTo>
                  <a:lnTo>
                    <a:pt x="77" y="19"/>
                  </a:lnTo>
                  <a:lnTo>
                    <a:pt x="79" y="19"/>
                  </a:lnTo>
                  <a:lnTo>
                    <a:pt x="84" y="22"/>
                  </a:lnTo>
                  <a:lnTo>
                    <a:pt x="85" y="24"/>
                  </a:lnTo>
                  <a:lnTo>
                    <a:pt x="88" y="26"/>
                  </a:lnTo>
                  <a:lnTo>
                    <a:pt x="91" y="27"/>
                  </a:lnTo>
                  <a:lnTo>
                    <a:pt x="96" y="26"/>
                  </a:lnTo>
                  <a:lnTo>
                    <a:pt x="97" y="24"/>
                  </a:lnTo>
                  <a:lnTo>
                    <a:pt x="99" y="19"/>
                  </a:lnTo>
                  <a:lnTo>
                    <a:pt x="101" y="18"/>
                  </a:lnTo>
                  <a:lnTo>
                    <a:pt x="107" y="15"/>
                  </a:lnTo>
                  <a:lnTo>
                    <a:pt x="111" y="16"/>
                  </a:lnTo>
                  <a:lnTo>
                    <a:pt x="113" y="16"/>
                  </a:lnTo>
                  <a:lnTo>
                    <a:pt x="116" y="16"/>
                  </a:lnTo>
                  <a:lnTo>
                    <a:pt x="118" y="16"/>
                  </a:lnTo>
                  <a:lnTo>
                    <a:pt x="120" y="18"/>
                  </a:lnTo>
                  <a:lnTo>
                    <a:pt x="123" y="20"/>
                  </a:lnTo>
                  <a:lnTo>
                    <a:pt x="133" y="27"/>
                  </a:lnTo>
                  <a:lnTo>
                    <a:pt x="135" y="27"/>
                  </a:lnTo>
                  <a:lnTo>
                    <a:pt x="141" y="28"/>
                  </a:lnTo>
                  <a:lnTo>
                    <a:pt x="144" y="28"/>
                  </a:lnTo>
                  <a:lnTo>
                    <a:pt x="145" y="29"/>
                  </a:lnTo>
                  <a:lnTo>
                    <a:pt x="145" y="33"/>
                  </a:lnTo>
                  <a:lnTo>
                    <a:pt x="147" y="34"/>
                  </a:lnTo>
                  <a:lnTo>
                    <a:pt x="147" y="38"/>
                  </a:lnTo>
                  <a:lnTo>
                    <a:pt x="148" y="41"/>
                  </a:lnTo>
                  <a:lnTo>
                    <a:pt x="152" y="41"/>
                  </a:lnTo>
                  <a:lnTo>
                    <a:pt x="152" y="45"/>
                  </a:lnTo>
                  <a:lnTo>
                    <a:pt x="148" y="47"/>
                  </a:lnTo>
                  <a:lnTo>
                    <a:pt x="147" y="49"/>
                  </a:lnTo>
                  <a:lnTo>
                    <a:pt x="143" y="51"/>
                  </a:lnTo>
                  <a:lnTo>
                    <a:pt x="140" y="49"/>
                  </a:lnTo>
                  <a:lnTo>
                    <a:pt x="137" y="48"/>
                  </a:lnTo>
                  <a:lnTo>
                    <a:pt x="137" y="47"/>
                  </a:lnTo>
                  <a:lnTo>
                    <a:pt x="133" y="47"/>
                  </a:lnTo>
                  <a:lnTo>
                    <a:pt x="133" y="49"/>
                  </a:lnTo>
                  <a:lnTo>
                    <a:pt x="129" y="57"/>
                  </a:lnTo>
                  <a:lnTo>
                    <a:pt x="129" y="61"/>
                  </a:lnTo>
                  <a:lnTo>
                    <a:pt x="129" y="63"/>
                  </a:lnTo>
                  <a:lnTo>
                    <a:pt x="127" y="64"/>
                  </a:lnTo>
                  <a:lnTo>
                    <a:pt x="125" y="66"/>
                  </a:lnTo>
                  <a:lnTo>
                    <a:pt x="125" y="66"/>
                  </a:lnTo>
                  <a:lnTo>
                    <a:pt x="123" y="64"/>
                  </a:lnTo>
                  <a:lnTo>
                    <a:pt x="122" y="64"/>
                  </a:lnTo>
                  <a:lnTo>
                    <a:pt x="119" y="63"/>
                  </a:lnTo>
                  <a:lnTo>
                    <a:pt x="115" y="62"/>
                  </a:lnTo>
                  <a:lnTo>
                    <a:pt x="115" y="62"/>
                  </a:lnTo>
                  <a:lnTo>
                    <a:pt x="114" y="62"/>
                  </a:lnTo>
                  <a:lnTo>
                    <a:pt x="112" y="67"/>
                  </a:lnTo>
                  <a:lnTo>
                    <a:pt x="111" y="68"/>
                  </a:lnTo>
                  <a:lnTo>
                    <a:pt x="111" y="69"/>
                  </a:lnTo>
                  <a:lnTo>
                    <a:pt x="107" y="68"/>
                  </a:lnTo>
                  <a:lnTo>
                    <a:pt x="105" y="67"/>
                  </a:lnTo>
                  <a:lnTo>
                    <a:pt x="103" y="67"/>
                  </a:lnTo>
                  <a:lnTo>
                    <a:pt x="101" y="67"/>
                  </a:lnTo>
                  <a:lnTo>
                    <a:pt x="100" y="67"/>
                  </a:lnTo>
                  <a:lnTo>
                    <a:pt x="100" y="71"/>
                  </a:lnTo>
                  <a:lnTo>
                    <a:pt x="99" y="73"/>
                  </a:lnTo>
                  <a:lnTo>
                    <a:pt x="97" y="79"/>
                  </a:lnTo>
                  <a:lnTo>
                    <a:pt x="97" y="85"/>
                  </a:lnTo>
                  <a:lnTo>
                    <a:pt x="101" y="91"/>
                  </a:lnTo>
                  <a:lnTo>
                    <a:pt x="103" y="92"/>
                  </a:lnTo>
                  <a:lnTo>
                    <a:pt x="104" y="104"/>
                  </a:lnTo>
                  <a:lnTo>
                    <a:pt x="105" y="107"/>
                  </a:lnTo>
                  <a:lnTo>
                    <a:pt x="107" y="107"/>
                  </a:lnTo>
                  <a:lnTo>
                    <a:pt x="108" y="112"/>
                  </a:lnTo>
                  <a:lnTo>
                    <a:pt x="114" y="116"/>
                  </a:lnTo>
                  <a:lnTo>
                    <a:pt x="115" y="118"/>
                  </a:lnTo>
                  <a:lnTo>
                    <a:pt x="119" y="121"/>
                  </a:lnTo>
                  <a:lnTo>
                    <a:pt x="119" y="124"/>
                  </a:lnTo>
                  <a:lnTo>
                    <a:pt x="122" y="126"/>
                  </a:lnTo>
                  <a:lnTo>
                    <a:pt x="120" y="129"/>
                  </a:lnTo>
                  <a:lnTo>
                    <a:pt x="120" y="131"/>
                  </a:lnTo>
                  <a:lnTo>
                    <a:pt x="119" y="131"/>
                  </a:lnTo>
                  <a:lnTo>
                    <a:pt x="119" y="132"/>
                  </a:lnTo>
                  <a:lnTo>
                    <a:pt x="119" y="133"/>
                  </a:lnTo>
                  <a:lnTo>
                    <a:pt x="116" y="136"/>
                  </a:lnTo>
                  <a:lnTo>
                    <a:pt x="113" y="141"/>
                  </a:lnTo>
                  <a:lnTo>
                    <a:pt x="111" y="142"/>
                  </a:lnTo>
                  <a:lnTo>
                    <a:pt x="107" y="144"/>
                  </a:lnTo>
                  <a:lnTo>
                    <a:pt x="105" y="144"/>
                  </a:lnTo>
                  <a:lnTo>
                    <a:pt x="104" y="143"/>
                  </a:lnTo>
                  <a:lnTo>
                    <a:pt x="103" y="143"/>
                  </a:lnTo>
                  <a:lnTo>
                    <a:pt x="100" y="144"/>
                  </a:lnTo>
                  <a:lnTo>
                    <a:pt x="94" y="143"/>
                  </a:lnTo>
                  <a:lnTo>
                    <a:pt x="93" y="144"/>
                  </a:lnTo>
                  <a:lnTo>
                    <a:pt x="90" y="143"/>
                  </a:lnTo>
                  <a:lnTo>
                    <a:pt x="89" y="143"/>
                  </a:lnTo>
                  <a:lnTo>
                    <a:pt x="89" y="142"/>
                  </a:lnTo>
                  <a:lnTo>
                    <a:pt x="84" y="142"/>
                  </a:lnTo>
                  <a:lnTo>
                    <a:pt x="81" y="144"/>
                  </a:lnTo>
                  <a:lnTo>
                    <a:pt x="79" y="143"/>
                  </a:lnTo>
                  <a:lnTo>
                    <a:pt x="78" y="143"/>
                  </a:lnTo>
                  <a:lnTo>
                    <a:pt x="77" y="143"/>
                  </a:lnTo>
                  <a:lnTo>
                    <a:pt x="78" y="142"/>
                  </a:lnTo>
                  <a:lnTo>
                    <a:pt x="81" y="140"/>
                  </a:lnTo>
                  <a:lnTo>
                    <a:pt x="81" y="139"/>
                  </a:lnTo>
                  <a:lnTo>
                    <a:pt x="81" y="135"/>
                  </a:lnTo>
                  <a:lnTo>
                    <a:pt x="79" y="132"/>
                  </a:lnTo>
                  <a:lnTo>
                    <a:pt x="75" y="132"/>
                  </a:lnTo>
                  <a:lnTo>
                    <a:pt x="71" y="133"/>
                  </a:lnTo>
                  <a:lnTo>
                    <a:pt x="69" y="132"/>
                  </a:lnTo>
                  <a:lnTo>
                    <a:pt x="68" y="134"/>
                  </a:lnTo>
                  <a:lnTo>
                    <a:pt x="63" y="132"/>
                  </a:lnTo>
                  <a:lnTo>
                    <a:pt x="63" y="135"/>
                  </a:lnTo>
                  <a:lnTo>
                    <a:pt x="62" y="136"/>
                  </a:lnTo>
                  <a:lnTo>
                    <a:pt x="60" y="136"/>
                  </a:lnTo>
                  <a:lnTo>
                    <a:pt x="58" y="136"/>
                  </a:lnTo>
                  <a:lnTo>
                    <a:pt x="56" y="136"/>
                  </a:lnTo>
                  <a:lnTo>
                    <a:pt x="55" y="136"/>
                  </a:lnTo>
                  <a:lnTo>
                    <a:pt x="55" y="134"/>
                  </a:lnTo>
                  <a:lnTo>
                    <a:pt x="53" y="136"/>
                  </a:lnTo>
                  <a:lnTo>
                    <a:pt x="53" y="135"/>
                  </a:lnTo>
                  <a:lnTo>
                    <a:pt x="51" y="136"/>
                  </a:lnTo>
                  <a:lnTo>
                    <a:pt x="49" y="132"/>
                  </a:lnTo>
                  <a:lnTo>
                    <a:pt x="46" y="130"/>
                  </a:lnTo>
                  <a:lnTo>
                    <a:pt x="45" y="113"/>
                  </a:lnTo>
                  <a:lnTo>
                    <a:pt x="43" y="113"/>
                  </a:lnTo>
                  <a:lnTo>
                    <a:pt x="41" y="114"/>
                  </a:lnTo>
                  <a:lnTo>
                    <a:pt x="41" y="113"/>
                  </a:lnTo>
                  <a:lnTo>
                    <a:pt x="37" y="112"/>
                  </a:lnTo>
                  <a:lnTo>
                    <a:pt x="37" y="110"/>
                  </a:lnTo>
                  <a:lnTo>
                    <a:pt x="36" y="113"/>
                  </a:lnTo>
                  <a:lnTo>
                    <a:pt x="35" y="113"/>
                  </a:lnTo>
                  <a:lnTo>
                    <a:pt x="34" y="115"/>
                  </a:lnTo>
                  <a:lnTo>
                    <a:pt x="32" y="116"/>
                  </a:lnTo>
                  <a:lnTo>
                    <a:pt x="32" y="118"/>
                  </a:lnTo>
                  <a:lnTo>
                    <a:pt x="29" y="120"/>
                  </a:lnTo>
                  <a:lnTo>
                    <a:pt x="27" y="120"/>
                  </a:lnTo>
                  <a:lnTo>
                    <a:pt x="23" y="119"/>
                  </a:lnTo>
                  <a:lnTo>
                    <a:pt x="22" y="119"/>
                  </a:lnTo>
                  <a:lnTo>
                    <a:pt x="20" y="118"/>
                  </a:lnTo>
                  <a:lnTo>
                    <a:pt x="15" y="117"/>
                  </a:lnTo>
                  <a:lnTo>
                    <a:pt x="15" y="117"/>
                  </a:lnTo>
                  <a:lnTo>
                    <a:pt x="14" y="113"/>
                  </a:lnTo>
                  <a:lnTo>
                    <a:pt x="14" y="110"/>
                  </a:lnTo>
                  <a:lnTo>
                    <a:pt x="13" y="108"/>
                  </a:lnTo>
                  <a:lnTo>
                    <a:pt x="13" y="106"/>
                  </a:lnTo>
                  <a:lnTo>
                    <a:pt x="9" y="104"/>
                  </a:lnTo>
                  <a:lnTo>
                    <a:pt x="9" y="106"/>
                  </a:lnTo>
                  <a:lnTo>
                    <a:pt x="7" y="106"/>
                  </a:lnTo>
                  <a:lnTo>
                    <a:pt x="6" y="104"/>
                  </a:lnTo>
                  <a:lnTo>
                    <a:pt x="1" y="104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6238876" y="5481638"/>
              <a:ext cx="390525" cy="282575"/>
            </a:xfrm>
            <a:custGeom>
              <a:avLst/>
              <a:gdLst>
                <a:gd name="T0" fmla="*/ 8 w 246"/>
                <a:gd name="T1" fmla="*/ 46 h 178"/>
                <a:gd name="T2" fmla="*/ 14 w 246"/>
                <a:gd name="T3" fmla="*/ 45 h 178"/>
                <a:gd name="T4" fmla="*/ 17 w 246"/>
                <a:gd name="T5" fmla="*/ 34 h 178"/>
                <a:gd name="T6" fmla="*/ 26 w 246"/>
                <a:gd name="T7" fmla="*/ 17 h 178"/>
                <a:gd name="T8" fmla="*/ 36 w 246"/>
                <a:gd name="T9" fmla="*/ 22 h 178"/>
                <a:gd name="T10" fmla="*/ 42 w 246"/>
                <a:gd name="T11" fmla="*/ 28 h 178"/>
                <a:gd name="T12" fmla="*/ 54 w 246"/>
                <a:gd name="T13" fmla="*/ 26 h 178"/>
                <a:gd name="T14" fmla="*/ 77 w 246"/>
                <a:gd name="T15" fmla="*/ 30 h 178"/>
                <a:gd name="T16" fmla="*/ 82 w 246"/>
                <a:gd name="T17" fmla="*/ 34 h 178"/>
                <a:gd name="T18" fmla="*/ 89 w 246"/>
                <a:gd name="T19" fmla="*/ 35 h 178"/>
                <a:gd name="T20" fmla="*/ 99 w 246"/>
                <a:gd name="T21" fmla="*/ 38 h 178"/>
                <a:gd name="T22" fmla="*/ 94 w 246"/>
                <a:gd name="T23" fmla="*/ 24 h 178"/>
                <a:gd name="T24" fmla="*/ 92 w 246"/>
                <a:gd name="T25" fmla="*/ 16 h 178"/>
                <a:gd name="T26" fmla="*/ 91 w 246"/>
                <a:gd name="T27" fmla="*/ 11 h 178"/>
                <a:gd name="T28" fmla="*/ 92 w 246"/>
                <a:gd name="T29" fmla="*/ 2 h 178"/>
                <a:gd name="T30" fmla="*/ 96 w 246"/>
                <a:gd name="T31" fmla="*/ 6 h 178"/>
                <a:gd name="T32" fmla="*/ 104 w 246"/>
                <a:gd name="T33" fmla="*/ 3 h 178"/>
                <a:gd name="T34" fmla="*/ 108 w 246"/>
                <a:gd name="T35" fmla="*/ 2 h 178"/>
                <a:gd name="T36" fmla="*/ 117 w 246"/>
                <a:gd name="T37" fmla="*/ 11 h 178"/>
                <a:gd name="T38" fmla="*/ 114 w 246"/>
                <a:gd name="T39" fmla="*/ 19 h 178"/>
                <a:gd name="T40" fmla="*/ 110 w 246"/>
                <a:gd name="T41" fmla="*/ 25 h 178"/>
                <a:gd name="T42" fmla="*/ 118 w 246"/>
                <a:gd name="T43" fmla="*/ 26 h 178"/>
                <a:gd name="T44" fmla="*/ 128 w 246"/>
                <a:gd name="T45" fmla="*/ 25 h 178"/>
                <a:gd name="T46" fmla="*/ 139 w 246"/>
                <a:gd name="T47" fmla="*/ 18 h 178"/>
                <a:gd name="T48" fmla="*/ 146 w 246"/>
                <a:gd name="T49" fmla="*/ 16 h 178"/>
                <a:gd name="T50" fmla="*/ 151 w 246"/>
                <a:gd name="T51" fmla="*/ 13 h 178"/>
                <a:gd name="T52" fmla="*/ 155 w 246"/>
                <a:gd name="T53" fmla="*/ 4 h 178"/>
                <a:gd name="T54" fmla="*/ 160 w 246"/>
                <a:gd name="T55" fmla="*/ 7 h 178"/>
                <a:gd name="T56" fmla="*/ 169 w 246"/>
                <a:gd name="T57" fmla="*/ 24 h 178"/>
                <a:gd name="T58" fmla="*/ 179 w 246"/>
                <a:gd name="T59" fmla="*/ 19 h 178"/>
                <a:gd name="T60" fmla="*/ 185 w 246"/>
                <a:gd name="T61" fmla="*/ 29 h 178"/>
                <a:gd name="T62" fmla="*/ 195 w 246"/>
                <a:gd name="T63" fmla="*/ 41 h 178"/>
                <a:gd name="T64" fmla="*/ 203 w 246"/>
                <a:gd name="T65" fmla="*/ 48 h 178"/>
                <a:gd name="T66" fmla="*/ 213 w 246"/>
                <a:gd name="T67" fmla="*/ 59 h 178"/>
                <a:gd name="T68" fmla="*/ 227 w 246"/>
                <a:gd name="T69" fmla="*/ 65 h 178"/>
                <a:gd name="T70" fmla="*/ 226 w 246"/>
                <a:gd name="T71" fmla="*/ 92 h 178"/>
                <a:gd name="T72" fmla="*/ 237 w 246"/>
                <a:gd name="T73" fmla="*/ 125 h 178"/>
                <a:gd name="T74" fmla="*/ 246 w 246"/>
                <a:gd name="T75" fmla="*/ 131 h 178"/>
                <a:gd name="T76" fmla="*/ 242 w 246"/>
                <a:gd name="T77" fmla="*/ 149 h 178"/>
                <a:gd name="T78" fmla="*/ 234 w 246"/>
                <a:gd name="T79" fmla="*/ 155 h 178"/>
                <a:gd name="T80" fmla="*/ 230 w 246"/>
                <a:gd name="T81" fmla="*/ 163 h 178"/>
                <a:gd name="T82" fmla="*/ 222 w 246"/>
                <a:gd name="T83" fmla="*/ 170 h 178"/>
                <a:gd name="T84" fmla="*/ 216 w 246"/>
                <a:gd name="T85" fmla="*/ 174 h 178"/>
                <a:gd name="T86" fmla="*/ 212 w 246"/>
                <a:gd name="T87" fmla="*/ 168 h 178"/>
                <a:gd name="T88" fmla="*/ 203 w 246"/>
                <a:gd name="T89" fmla="*/ 165 h 178"/>
                <a:gd name="T90" fmla="*/ 195 w 246"/>
                <a:gd name="T91" fmla="*/ 163 h 178"/>
                <a:gd name="T92" fmla="*/ 176 w 246"/>
                <a:gd name="T93" fmla="*/ 160 h 178"/>
                <a:gd name="T94" fmla="*/ 155 w 246"/>
                <a:gd name="T95" fmla="*/ 155 h 178"/>
                <a:gd name="T96" fmla="*/ 138 w 246"/>
                <a:gd name="T97" fmla="*/ 149 h 178"/>
                <a:gd name="T98" fmla="*/ 133 w 246"/>
                <a:gd name="T99" fmla="*/ 146 h 178"/>
                <a:gd name="T100" fmla="*/ 124 w 246"/>
                <a:gd name="T101" fmla="*/ 139 h 178"/>
                <a:gd name="T102" fmla="*/ 106 w 246"/>
                <a:gd name="T103" fmla="*/ 132 h 178"/>
                <a:gd name="T104" fmla="*/ 75 w 246"/>
                <a:gd name="T105" fmla="*/ 120 h 178"/>
                <a:gd name="T106" fmla="*/ 57 w 246"/>
                <a:gd name="T107" fmla="*/ 113 h 178"/>
                <a:gd name="T108" fmla="*/ 47 w 246"/>
                <a:gd name="T109" fmla="*/ 105 h 178"/>
                <a:gd name="T110" fmla="*/ 29 w 246"/>
                <a:gd name="T111" fmla="*/ 93 h 178"/>
                <a:gd name="T112" fmla="*/ 30 w 246"/>
                <a:gd name="T113" fmla="*/ 92 h 178"/>
                <a:gd name="T114" fmla="*/ 22 w 246"/>
                <a:gd name="T115" fmla="*/ 88 h 178"/>
                <a:gd name="T116" fmla="*/ 20 w 246"/>
                <a:gd name="T117" fmla="*/ 86 h 178"/>
                <a:gd name="T118" fmla="*/ 14 w 246"/>
                <a:gd name="T119" fmla="*/ 81 h 178"/>
                <a:gd name="T120" fmla="*/ 7 w 246"/>
                <a:gd name="T121" fmla="*/ 7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6" h="178">
                  <a:moveTo>
                    <a:pt x="0" y="62"/>
                  </a:moveTo>
                  <a:lnTo>
                    <a:pt x="1" y="57"/>
                  </a:lnTo>
                  <a:lnTo>
                    <a:pt x="1" y="47"/>
                  </a:lnTo>
                  <a:lnTo>
                    <a:pt x="5" y="45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9" y="45"/>
                  </a:lnTo>
                  <a:lnTo>
                    <a:pt x="10" y="45"/>
                  </a:lnTo>
                  <a:lnTo>
                    <a:pt x="12" y="46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7" y="43"/>
                  </a:lnTo>
                  <a:lnTo>
                    <a:pt x="17" y="41"/>
                  </a:lnTo>
                  <a:lnTo>
                    <a:pt x="18" y="39"/>
                  </a:lnTo>
                  <a:lnTo>
                    <a:pt x="17" y="34"/>
                  </a:lnTo>
                  <a:lnTo>
                    <a:pt x="16" y="32"/>
                  </a:lnTo>
                  <a:lnTo>
                    <a:pt x="16" y="23"/>
                  </a:lnTo>
                  <a:lnTo>
                    <a:pt x="17" y="20"/>
                  </a:lnTo>
                  <a:lnTo>
                    <a:pt x="23" y="17"/>
                  </a:lnTo>
                  <a:lnTo>
                    <a:pt x="26" y="17"/>
                  </a:lnTo>
                  <a:lnTo>
                    <a:pt x="27" y="18"/>
                  </a:lnTo>
                  <a:lnTo>
                    <a:pt x="29" y="19"/>
                  </a:lnTo>
                  <a:lnTo>
                    <a:pt x="33" y="19"/>
                  </a:lnTo>
                  <a:lnTo>
                    <a:pt x="34" y="19"/>
                  </a:lnTo>
                  <a:lnTo>
                    <a:pt x="36" y="22"/>
                  </a:lnTo>
                  <a:lnTo>
                    <a:pt x="36" y="23"/>
                  </a:lnTo>
                  <a:lnTo>
                    <a:pt x="39" y="26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2" y="28"/>
                  </a:lnTo>
                  <a:lnTo>
                    <a:pt x="45" y="28"/>
                  </a:lnTo>
                  <a:lnTo>
                    <a:pt x="46" y="27"/>
                  </a:lnTo>
                  <a:lnTo>
                    <a:pt x="46" y="28"/>
                  </a:lnTo>
                  <a:lnTo>
                    <a:pt x="51" y="27"/>
                  </a:lnTo>
                  <a:lnTo>
                    <a:pt x="54" y="26"/>
                  </a:lnTo>
                  <a:lnTo>
                    <a:pt x="62" y="26"/>
                  </a:lnTo>
                  <a:lnTo>
                    <a:pt x="66" y="27"/>
                  </a:lnTo>
                  <a:lnTo>
                    <a:pt x="72" y="29"/>
                  </a:lnTo>
                  <a:lnTo>
                    <a:pt x="75" y="29"/>
                  </a:lnTo>
                  <a:lnTo>
                    <a:pt x="77" y="30"/>
                  </a:lnTo>
                  <a:lnTo>
                    <a:pt x="78" y="30"/>
                  </a:lnTo>
                  <a:lnTo>
                    <a:pt x="80" y="30"/>
                  </a:lnTo>
                  <a:lnTo>
                    <a:pt x="79" y="33"/>
                  </a:lnTo>
                  <a:lnTo>
                    <a:pt x="82" y="35"/>
                  </a:lnTo>
                  <a:lnTo>
                    <a:pt x="82" y="34"/>
                  </a:lnTo>
                  <a:lnTo>
                    <a:pt x="83" y="34"/>
                  </a:lnTo>
                  <a:lnTo>
                    <a:pt x="84" y="34"/>
                  </a:lnTo>
                  <a:lnTo>
                    <a:pt x="85" y="33"/>
                  </a:lnTo>
                  <a:lnTo>
                    <a:pt x="88" y="34"/>
                  </a:lnTo>
                  <a:lnTo>
                    <a:pt x="89" y="35"/>
                  </a:lnTo>
                  <a:lnTo>
                    <a:pt x="92" y="35"/>
                  </a:lnTo>
                  <a:lnTo>
                    <a:pt x="92" y="39"/>
                  </a:lnTo>
                  <a:lnTo>
                    <a:pt x="92" y="39"/>
                  </a:lnTo>
                  <a:lnTo>
                    <a:pt x="96" y="39"/>
                  </a:lnTo>
                  <a:lnTo>
                    <a:pt x="99" y="38"/>
                  </a:lnTo>
                  <a:lnTo>
                    <a:pt x="100" y="37"/>
                  </a:lnTo>
                  <a:lnTo>
                    <a:pt x="100" y="35"/>
                  </a:lnTo>
                  <a:lnTo>
                    <a:pt x="98" y="35"/>
                  </a:lnTo>
                  <a:lnTo>
                    <a:pt x="96" y="32"/>
                  </a:lnTo>
                  <a:lnTo>
                    <a:pt x="94" y="24"/>
                  </a:lnTo>
                  <a:lnTo>
                    <a:pt x="94" y="22"/>
                  </a:lnTo>
                  <a:lnTo>
                    <a:pt x="93" y="21"/>
                  </a:lnTo>
                  <a:lnTo>
                    <a:pt x="92" y="18"/>
                  </a:lnTo>
                  <a:lnTo>
                    <a:pt x="92" y="17"/>
                  </a:lnTo>
                  <a:lnTo>
                    <a:pt x="92" y="16"/>
                  </a:lnTo>
                  <a:lnTo>
                    <a:pt x="92" y="15"/>
                  </a:lnTo>
                  <a:lnTo>
                    <a:pt x="92" y="14"/>
                  </a:lnTo>
                  <a:lnTo>
                    <a:pt x="91" y="13"/>
                  </a:lnTo>
                  <a:lnTo>
                    <a:pt x="91" y="12"/>
                  </a:lnTo>
                  <a:lnTo>
                    <a:pt x="91" y="11"/>
                  </a:lnTo>
                  <a:lnTo>
                    <a:pt x="92" y="10"/>
                  </a:lnTo>
                  <a:lnTo>
                    <a:pt x="91" y="7"/>
                  </a:lnTo>
                  <a:lnTo>
                    <a:pt x="91" y="6"/>
                  </a:lnTo>
                  <a:lnTo>
                    <a:pt x="90" y="4"/>
                  </a:lnTo>
                  <a:lnTo>
                    <a:pt x="92" y="2"/>
                  </a:lnTo>
                  <a:lnTo>
                    <a:pt x="94" y="2"/>
                  </a:lnTo>
                  <a:lnTo>
                    <a:pt x="95" y="4"/>
                  </a:lnTo>
                  <a:lnTo>
                    <a:pt x="96" y="6"/>
                  </a:lnTo>
                  <a:lnTo>
                    <a:pt x="96" y="6"/>
                  </a:lnTo>
                  <a:lnTo>
                    <a:pt x="96" y="6"/>
                  </a:lnTo>
                  <a:lnTo>
                    <a:pt x="98" y="4"/>
                  </a:lnTo>
                  <a:lnTo>
                    <a:pt x="100" y="2"/>
                  </a:lnTo>
                  <a:lnTo>
                    <a:pt x="100" y="2"/>
                  </a:lnTo>
                  <a:lnTo>
                    <a:pt x="100" y="3"/>
                  </a:lnTo>
                  <a:lnTo>
                    <a:pt x="104" y="3"/>
                  </a:lnTo>
                  <a:lnTo>
                    <a:pt x="105" y="3"/>
                  </a:lnTo>
                  <a:lnTo>
                    <a:pt x="105" y="2"/>
                  </a:lnTo>
                  <a:lnTo>
                    <a:pt x="106" y="1"/>
                  </a:lnTo>
                  <a:lnTo>
                    <a:pt x="108" y="0"/>
                  </a:lnTo>
                  <a:lnTo>
                    <a:pt x="108" y="2"/>
                  </a:lnTo>
                  <a:lnTo>
                    <a:pt x="109" y="6"/>
                  </a:lnTo>
                  <a:lnTo>
                    <a:pt x="109" y="7"/>
                  </a:lnTo>
                  <a:lnTo>
                    <a:pt x="115" y="10"/>
                  </a:lnTo>
                  <a:lnTo>
                    <a:pt x="117" y="10"/>
                  </a:lnTo>
                  <a:lnTo>
                    <a:pt x="117" y="11"/>
                  </a:lnTo>
                  <a:lnTo>
                    <a:pt x="116" y="12"/>
                  </a:lnTo>
                  <a:lnTo>
                    <a:pt x="116" y="12"/>
                  </a:lnTo>
                  <a:lnTo>
                    <a:pt x="114" y="14"/>
                  </a:lnTo>
                  <a:lnTo>
                    <a:pt x="114" y="16"/>
                  </a:lnTo>
                  <a:lnTo>
                    <a:pt x="114" y="19"/>
                  </a:lnTo>
                  <a:lnTo>
                    <a:pt x="113" y="22"/>
                  </a:lnTo>
                  <a:lnTo>
                    <a:pt x="112" y="22"/>
                  </a:lnTo>
                  <a:lnTo>
                    <a:pt x="112" y="24"/>
                  </a:lnTo>
                  <a:lnTo>
                    <a:pt x="110" y="25"/>
                  </a:lnTo>
                  <a:lnTo>
                    <a:pt x="110" y="25"/>
                  </a:lnTo>
                  <a:lnTo>
                    <a:pt x="111" y="26"/>
                  </a:lnTo>
                  <a:lnTo>
                    <a:pt x="112" y="26"/>
                  </a:lnTo>
                  <a:lnTo>
                    <a:pt x="113" y="25"/>
                  </a:lnTo>
                  <a:lnTo>
                    <a:pt x="117" y="26"/>
                  </a:lnTo>
                  <a:lnTo>
                    <a:pt x="118" y="26"/>
                  </a:lnTo>
                  <a:lnTo>
                    <a:pt x="118" y="28"/>
                  </a:lnTo>
                  <a:lnTo>
                    <a:pt x="118" y="32"/>
                  </a:lnTo>
                  <a:lnTo>
                    <a:pt x="122" y="32"/>
                  </a:lnTo>
                  <a:lnTo>
                    <a:pt x="122" y="30"/>
                  </a:lnTo>
                  <a:lnTo>
                    <a:pt x="128" y="25"/>
                  </a:lnTo>
                  <a:lnTo>
                    <a:pt x="130" y="19"/>
                  </a:lnTo>
                  <a:lnTo>
                    <a:pt x="135" y="19"/>
                  </a:lnTo>
                  <a:lnTo>
                    <a:pt x="136" y="17"/>
                  </a:lnTo>
                  <a:lnTo>
                    <a:pt x="138" y="16"/>
                  </a:lnTo>
                  <a:lnTo>
                    <a:pt x="139" y="18"/>
                  </a:lnTo>
                  <a:lnTo>
                    <a:pt x="140" y="17"/>
                  </a:lnTo>
                  <a:lnTo>
                    <a:pt x="142" y="16"/>
                  </a:lnTo>
                  <a:lnTo>
                    <a:pt x="144" y="16"/>
                  </a:lnTo>
                  <a:lnTo>
                    <a:pt x="145" y="16"/>
                  </a:lnTo>
                  <a:lnTo>
                    <a:pt x="146" y="16"/>
                  </a:lnTo>
                  <a:lnTo>
                    <a:pt x="147" y="16"/>
                  </a:lnTo>
                  <a:lnTo>
                    <a:pt x="148" y="15"/>
                  </a:lnTo>
                  <a:lnTo>
                    <a:pt x="148" y="14"/>
                  </a:lnTo>
                  <a:lnTo>
                    <a:pt x="150" y="13"/>
                  </a:lnTo>
                  <a:lnTo>
                    <a:pt x="151" y="13"/>
                  </a:lnTo>
                  <a:lnTo>
                    <a:pt x="153" y="10"/>
                  </a:lnTo>
                  <a:lnTo>
                    <a:pt x="154" y="8"/>
                  </a:lnTo>
                  <a:lnTo>
                    <a:pt x="155" y="6"/>
                  </a:lnTo>
                  <a:lnTo>
                    <a:pt x="157" y="6"/>
                  </a:lnTo>
                  <a:lnTo>
                    <a:pt x="155" y="4"/>
                  </a:lnTo>
                  <a:lnTo>
                    <a:pt x="157" y="3"/>
                  </a:lnTo>
                  <a:lnTo>
                    <a:pt x="159" y="5"/>
                  </a:lnTo>
                  <a:lnTo>
                    <a:pt x="159" y="6"/>
                  </a:lnTo>
                  <a:lnTo>
                    <a:pt x="160" y="6"/>
                  </a:lnTo>
                  <a:lnTo>
                    <a:pt x="160" y="7"/>
                  </a:lnTo>
                  <a:lnTo>
                    <a:pt x="161" y="12"/>
                  </a:lnTo>
                  <a:lnTo>
                    <a:pt x="165" y="12"/>
                  </a:lnTo>
                  <a:lnTo>
                    <a:pt x="167" y="18"/>
                  </a:lnTo>
                  <a:lnTo>
                    <a:pt x="168" y="22"/>
                  </a:lnTo>
                  <a:lnTo>
                    <a:pt x="169" y="24"/>
                  </a:lnTo>
                  <a:lnTo>
                    <a:pt x="171" y="25"/>
                  </a:lnTo>
                  <a:lnTo>
                    <a:pt x="176" y="23"/>
                  </a:lnTo>
                  <a:lnTo>
                    <a:pt x="176" y="21"/>
                  </a:lnTo>
                  <a:lnTo>
                    <a:pt x="178" y="19"/>
                  </a:lnTo>
                  <a:lnTo>
                    <a:pt x="179" y="19"/>
                  </a:lnTo>
                  <a:lnTo>
                    <a:pt x="180" y="21"/>
                  </a:lnTo>
                  <a:lnTo>
                    <a:pt x="182" y="25"/>
                  </a:lnTo>
                  <a:lnTo>
                    <a:pt x="183" y="25"/>
                  </a:lnTo>
                  <a:lnTo>
                    <a:pt x="184" y="28"/>
                  </a:lnTo>
                  <a:lnTo>
                    <a:pt x="185" y="29"/>
                  </a:lnTo>
                  <a:lnTo>
                    <a:pt x="187" y="31"/>
                  </a:lnTo>
                  <a:lnTo>
                    <a:pt x="187" y="32"/>
                  </a:lnTo>
                  <a:lnTo>
                    <a:pt x="188" y="35"/>
                  </a:lnTo>
                  <a:lnTo>
                    <a:pt x="193" y="40"/>
                  </a:lnTo>
                  <a:lnTo>
                    <a:pt x="195" y="41"/>
                  </a:lnTo>
                  <a:lnTo>
                    <a:pt x="196" y="41"/>
                  </a:lnTo>
                  <a:lnTo>
                    <a:pt x="197" y="43"/>
                  </a:lnTo>
                  <a:lnTo>
                    <a:pt x="198" y="45"/>
                  </a:lnTo>
                  <a:lnTo>
                    <a:pt x="199" y="47"/>
                  </a:lnTo>
                  <a:lnTo>
                    <a:pt x="203" y="48"/>
                  </a:lnTo>
                  <a:lnTo>
                    <a:pt x="205" y="49"/>
                  </a:lnTo>
                  <a:lnTo>
                    <a:pt x="206" y="51"/>
                  </a:lnTo>
                  <a:lnTo>
                    <a:pt x="207" y="53"/>
                  </a:lnTo>
                  <a:lnTo>
                    <a:pt x="213" y="57"/>
                  </a:lnTo>
                  <a:lnTo>
                    <a:pt x="213" y="59"/>
                  </a:lnTo>
                  <a:lnTo>
                    <a:pt x="217" y="59"/>
                  </a:lnTo>
                  <a:lnTo>
                    <a:pt x="221" y="59"/>
                  </a:lnTo>
                  <a:lnTo>
                    <a:pt x="222" y="60"/>
                  </a:lnTo>
                  <a:lnTo>
                    <a:pt x="226" y="63"/>
                  </a:lnTo>
                  <a:lnTo>
                    <a:pt x="227" y="65"/>
                  </a:lnTo>
                  <a:lnTo>
                    <a:pt x="227" y="68"/>
                  </a:lnTo>
                  <a:lnTo>
                    <a:pt x="227" y="74"/>
                  </a:lnTo>
                  <a:lnTo>
                    <a:pt x="224" y="87"/>
                  </a:lnTo>
                  <a:lnTo>
                    <a:pt x="225" y="90"/>
                  </a:lnTo>
                  <a:lnTo>
                    <a:pt x="226" y="92"/>
                  </a:lnTo>
                  <a:lnTo>
                    <a:pt x="228" y="94"/>
                  </a:lnTo>
                  <a:lnTo>
                    <a:pt x="230" y="115"/>
                  </a:lnTo>
                  <a:lnTo>
                    <a:pt x="234" y="116"/>
                  </a:lnTo>
                  <a:lnTo>
                    <a:pt x="236" y="117"/>
                  </a:lnTo>
                  <a:lnTo>
                    <a:pt x="237" y="125"/>
                  </a:lnTo>
                  <a:lnTo>
                    <a:pt x="238" y="126"/>
                  </a:lnTo>
                  <a:lnTo>
                    <a:pt x="240" y="128"/>
                  </a:lnTo>
                  <a:lnTo>
                    <a:pt x="241" y="127"/>
                  </a:lnTo>
                  <a:lnTo>
                    <a:pt x="242" y="129"/>
                  </a:lnTo>
                  <a:lnTo>
                    <a:pt x="246" y="131"/>
                  </a:lnTo>
                  <a:lnTo>
                    <a:pt x="246" y="135"/>
                  </a:lnTo>
                  <a:lnTo>
                    <a:pt x="246" y="137"/>
                  </a:lnTo>
                  <a:lnTo>
                    <a:pt x="244" y="139"/>
                  </a:lnTo>
                  <a:lnTo>
                    <a:pt x="244" y="143"/>
                  </a:lnTo>
                  <a:lnTo>
                    <a:pt x="242" y="149"/>
                  </a:lnTo>
                  <a:lnTo>
                    <a:pt x="240" y="151"/>
                  </a:lnTo>
                  <a:lnTo>
                    <a:pt x="239" y="151"/>
                  </a:lnTo>
                  <a:lnTo>
                    <a:pt x="238" y="153"/>
                  </a:lnTo>
                  <a:lnTo>
                    <a:pt x="236" y="154"/>
                  </a:lnTo>
                  <a:lnTo>
                    <a:pt x="234" y="155"/>
                  </a:lnTo>
                  <a:lnTo>
                    <a:pt x="234" y="154"/>
                  </a:lnTo>
                  <a:lnTo>
                    <a:pt x="230" y="155"/>
                  </a:lnTo>
                  <a:lnTo>
                    <a:pt x="234" y="160"/>
                  </a:lnTo>
                  <a:lnTo>
                    <a:pt x="233" y="161"/>
                  </a:lnTo>
                  <a:lnTo>
                    <a:pt x="230" y="163"/>
                  </a:lnTo>
                  <a:lnTo>
                    <a:pt x="229" y="166"/>
                  </a:lnTo>
                  <a:lnTo>
                    <a:pt x="227" y="166"/>
                  </a:lnTo>
                  <a:lnTo>
                    <a:pt x="226" y="165"/>
                  </a:lnTo>
                  <a:lnTo>
                    <a:pt x="223" y="167"/>
                  </a:lnTo>
                  <a:lnTo>
                    <a:pt x="222" y="170"/>
                  </a:lnTo>
                  <a:lnTo>
                    <a:pt x="222" y="174"/>
                  </a:lnTo>
                  <a:lnTo>
                    <a:pt x="222" y="176"/>
                  </a:lnTo>
                  <a:lnTo>
                    <a:pt x="222" y="177"/>
                  </a:lnTo>
                  <a:lnTo>
                    <a:pt x="219" y="178"/>
                  </a:lnTo>
                  <a:lnTo>
                    <a:pt x="216" y="174"/>
                  </a:lnTo>
                  <a:lnTo>
                    <a:pt x="214" y="173"/>
                  </a:lnTo>
                  <a:lnTo>
                    <a:pt x="213" y="170"/>
                  </a:lnTo>
                  <a:lnTo>
                    <a:pt x="212" y="170"/>
                  </a:lnTo>
                  <a:lnTo>
                    <a:pt x="213" y="169"/>
                  </a:lnTo>
                  <a:lnTo>
                    <a:pt x="212" y="168"/>
                  </a:lnTo>
                  <a:lnTo>
                    <a:pt x="209" y="166"/>
                  </a:lnTo>
                  <a:lnTo>
                    <a:pt x="206" y="165"/>
                  </a:lnTo>
                  <a:lnTo>
                    <a:pt x="204" y="166"/>
                  </a:lnTo>
                  <a:lnTo>
                    <a:pt x="204" y="165"/>
                  </a:lnTo>
                  <a:lnTo>
                    <a:pt x="203" y="165"/>
                  </a:lnTo>
                  <a:lnTo>
                    <a:pt x="203" y="167"/>
                  </a:lnTo>
                  <a:lnTo>
                    <a:pt x="202" y="167"/>
                  </a:lnTo>
                  <a:lnTo>
                    <a:pt x="196" y="164"/>
                  </a:lnTo>
                  <a:lnTo>
                    <a:pt x="196" y="164"/>
                  </a:lnTo>
                  <a:lnTo>
                    <a:pt x="195" y="163"/>
                  </a:lnTo>
                  <a:lnTo>
                    <a:pt x="193" y="163"/>
                  </a:lnTo>
                  <a:lnTo>
                    <a:pt x="186" y="162"/>
                  </a:lnTo>
                  <a:lnTo>
                    <a:pt x="182" y="160"/>
                  </a:lnTo>
                  <a:lnTo>
                    <a:pt x="179" y="160"/>
                  </a:lnTo>
                  <a:lnTo>
                    <a:pt x="176" y="160"/>
                  </a:lnTo>
                  <a:lnTo>
                    <a:pt x="172" y="159"/>
                  </a:lnTo>
                  <a:lnTo>
                    <a:pt x="168" y="158"/>
                  </a:lnTo>
                  <a:lnTo>
                    <a:pt x="162" y="156"/>
                  </a:lnTo>
                  <a:lnTo>
                    <a:pt x="159" y="156"/>
                  </a:lnTo>
                  <a:lnTo>
                    <a:pt x="155" y="155"/>
                  </a:lnTo>
                  <a:lnTo>
                    <a:pt x="154" y="156"/>
                  </a:lnTo>
                  <a:lnTo>
                    <a:pt x="147" y="155"/>
                  </a:lnTo>
                  <a:lnTo>
                    <a:pt x="143" y="153"/>
                  </a:lnTo>
                  <a:lnTo>
                    <a:pt x="142" y="152"/>
                  </a:lnTo>
                  <a:lnTo>
                    <a:pt x="138" y="149"/>
                  </a:lnTo>
                  <a:lnTo>
                    <a:pt x="137" y="149"/>
                  </a:lnTo>
                  <a:lnTo>
                    <a:pt x="136" y="148"/>
                  </a:lnTo>
                  <a:lnTo>
                    <a:pt x="135" y="147"/>
                  </a:lnTo>
                  <a:lnTo>
                    <a:pt x="134" y="146"/>
                  </a:lnTo>
                  <a:lnTo>
                    <a:pt x="133" y="146"/>
                  </a:lnTo>
                  <a:lnTo>
                    <a:pt x="132" y="145"/>
                  </a:lnTo>
                  <a:lnTo>
                    <a:pt x="131" y="144"/>
                  </a:lnTo>
                  <a:lnTo>
                    <a:pt x="130" y="142"/>
                  </a:lnTo>
                  <a:lnTo>
                    <a:pt x="129" y="141"/>
                  </a:lnTo>
                  <a:lnTo>
                    <a:pt x="124" y="139"/>
                  </a:lnTo>
                  <a:lnTo>
                    <a:pt x="121" y="138"/>
                  </a:lnTo>
                  <a:lnTo>
                    <a:pt x="119" y="137"/>
                  </a:lnTo>
                  <a:lnTo>
                    <a:pt x="118" y="137"/>
                  </a:lnTo>
                  <a:lnTo>
                    <a:pt x="118" y="137"/>
                  </a:lnTo>
                  <a:lnTo>
                    <a:pt x="106" y="132"/>
                  </a:lnTo>
                  <a:lnTo>
                    <a:pt x="98" y="128"/>
                  </a:lnTo>
                  <a:lnTo>
                    <a:pt x="91" y="127"/>
                  </a:lnTo>
                  <a:lnTo>
                    <a:pt x="88" y="125"/>
                  </a:lnTo>
                  <a:lnTo>
                    <a:pt x="82" y="123"/>
                  </a:lnTo>
                  <a:lnTo>
                    <a:pt x="75" y="120"/>
                  </a:lnTo>
                  <a:lnTo>
                    <a:pt x="71" y="118"/>
                  </a:lnTo>
                  <a:lnTo>
                    <a:pt x="64" y="117"/>
                  </a:lnTo>
                  <a:lnTo>
                    <a:pt x="59" y="115"/>
                  </a:lnTo>
                  <a:lnTo>
                    <a:pt x="59" y="115"/>
                  </a:lnTo>
                  <a:lnTo>
                    <a:pt x="57" y="113"/>
                  </a:lnTo>
                  <a:lnTo>
                    <a:pt x="56" y="113"/>
                  </a:lnTo>
                  <a:lnTo>
                    <a:pt x="55" y="113"/>
                  </a:lnTo>
                  <a:lnTo>
                    <a:pt x="55" y="110"/>
                  </a:lnTo>
                  <a:lnTo>
                    <a:pt x="54" y="108"/>
                  </a:lnTo>
                  <a:lnTo>
                    <a:pt x="47" y="105"/>
                  </a:lnTo>
                  <a:lnTo>
                    <a:pt x="46" y="102"/>
                  </a:lnTo>
                  <a:lnTo>
                    <a:pt x="40" y="99"/>
                  </a:lnTo>
                  <a:lnTo>
                    <a:pt x="38" y="98"/>
                  </a:lnTo>
                  <a:lnTo>
                    <a:pt x="34" y="96"/>
                  </a:lnTo>
                  <a:lnTo>
                    <a:pt x="29" y="93"/>
                  </a:lnTo>
                  <a:lnTo>
                    <a:pt x="30" y="93"/>
                  </a:lnTo>
                  <a:lnTo>
                    <a:pt x="30" y="93"/>
                  </a:lnTo>
                  <a:lnTo>
                    <a:pt x="28" y="93"/>
                  </a:lnTo>
                  <a:lnTo>
                    <a:pt x="30" y="92"/>
                  </a:lnTo>
                  <a:lnTo>
                    <a:pt x="30" y="92"/>
                  </a:lnTo>
                  <a:lnTo>
                    <a:pt x="25" y="87"/>
                  </a:lnTo>
                  <a:lnTo>
                    <a:pt x="24" y="87"/>
                  </a:lnTo>
                  <a:lnTo>
                    <a:pt x="23" y="87"/>
                  </a:lnTo>
                  <a:lnTo>
                    <a:pt x="22" y="88"/>
                  </a:lnTo>
                  <a:lnTo>
                    <a:pt x="22" y="88"/>
                  </a:lnTo>
                  <a:lnTo>
                    <a:pt x="22" y="87"/>
                  </a:lnTo>
                  <a:lnTo>
                    <a:pt x="22" y="87"/>
                  </a:lnTo>
                  <a:lnTo>
                    <a:pt x="22" y="86"/>
                  </a:lnTo>
                  <a:lnTo>
                    <a:pt x="21" y="87"/>
                  </a:lnTo>
                  <a:lnTo>
                    <a:pt x="20" y="86"/>
                  </a:lnTo>
                  <a:lnTo>
                    <a:pt x="18" y="85"/>
                  </a:lnTo>
                  <a:lnTo>
                    <a:pt x="18" y="85"/>
                  </a:lnTo>
                  <a:lnTo>
                    <a:pt x="18" y="84"/>
                  </a:lnTo>
                  <a:lnTo>
                    <a:pt x="14" y="84"/>
                  </a:lnTo>
                  <a:lnTo>
                    <a:pt x="14" y="81"/>
                  </a:lnTo>
                  <a:lnTo>
                    <a:pt x="12" y="77"/>
                  </a:lnTo>
                  <a:lnTo>
                    <a:pt x="11" y="76"/>
                  </a:lnTo>
                  <a:lnTo>
                    <a:pt x="9" y="74"/>
                  </a:lnTo>
                  <a:lnTo>
                    <a:pt x="8" y="72"/>
                  </a:lnTo>
                  <a:lnTo>
                    <a:pt x="7" y="70"/>
                  </a:lnTo>
                  <a:lnTo>
                    <a:pt x="5" y="68"/>
                  </a:lnTo>
                  <a:lnTo>
                    <a:pt x="3" y="65"/>
                  </a:lnTo>
                  <a:lnTo>
                    <a:pt x="0" y="65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92D050"/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6407151" y="5319713"/>
              <a:ext cx="185738" cy="211137"/>
            </a:xfrm>
            <a:custGeom>
              <a:avLst/>
              <a:gdLst>
                <a:gd name="T0" fmla="*/ 9 w 117"/>
                <a:gd name="T1" fmla="*/ 111 h 133"/>
                <a:gd name="T2" fmla="*/ 7 w 117"/>
                <a:gd name="T3" fmla="*/ 117 h 133"/>
                <a:gd name="T4" fmla="*/ 3 w 117"/>
                <a:gd name="T5" fmla="*/ 126 h 133"/>
                <a:gd name="T6" fmla="*/ 9 w 117"/>
                <a:gd name="T7" fmla="*/ 127 h 133"/>
                <a:gd name="T8" fmla="*/ 15 w 117"/>
                <a:gd name="T9" fmla="*/ 131 h 133"/>
                <a:gd name="T10" fmla="*/ 30 w 117"/>
                <a:gd name="T11" fmla="*/ 117 h 133"/>
                <a:gd name="T12" fmla="*/ 38 w 117"/>
                <a:gd name="T13" fmla="*/ 117 h 133"/>
                <a:gd name="T14" fmla="*/ 42 w 117"/>
                <a:gd name="T15" fmla="*/ 114 h 133"/>
                <a:gd name="T16" fmla="*/ 50 w 117"/>
                <a:gd name="T17" fmla="*/ 107 h 133"/>
                <a:gd name="T18" fmla="*/ 53 w 117"/>
                <a:gd name="T19" fmla="*/ 107 h 133"/>
                <a:gd name="T20" fmla="*/ 57 w 117"/>
                <a:gd name="T21" fmla="*/ 101 h 133"/>
                <a:gd name="T22" fmla="*/ 67 w 117"/>
                <a:gd name="T23" fmla="*/ 91 h 133"/>
                <a:gd name="T24" fmla="*/ 71 w 117"/>
                <a:gd name="T25" fmla="*/ 83 h 133"/>
                <a:gd name="T26" fmla="*/ 73 w 117"/>
                <a:gd name="T27" fmla="*/ 76 h 133"/>
                <a:gd name="T28" fmla="*/ 69 w 117"/>
                <a:gd name="T29" fmla="*/ 69 h 133"/>
                <a:gd name="T30" fmla="*/ 74 w 117"/>
                <a:gd name="T31" fmla="*/ 63 h 133"/>
                <a:gd name="T32" fmla="*/ 76 w 117"/>
                <a:gd name="T33" fmla="*/ 58 h 133"/>
                <a:gd name="T34" fmla="*/ 79 w 117"/>
                <a:gd name="T35" fmla="*/ 54 h 133"/>
                <a:gd name="T36" fmla="*/ 82 w 117"/>
                <a:gd name="T37" fmla="*/ 48 h 133"/>
                <a:gd name="T38" fmla="*/ 83 w 117"/>
                <a:gd name="T39" fmla="*/ 53 h 133"/>
                <a:gd name="T40" fmla="*/ 87 w 117"/>
                <a:gd name="T41" fmla="*/ 56 h 133"/>
                <a:gd name="T42" fmla="*/ 92 w 117"/>
                <a:gd name="T43" fmla="*/ 71 h 133"/>
                <a:gd name="T44" fmla="*/ 93 w 117"/>
                <a:gd name="T45" fmla="*/ 77 h 133"/>
                <a:gd name="T46" fmla="*/ 96 w 117"/>
                <a:gd name="T47" fmla="*/ 83 h 133"/>
                <a:gd name="T48" fmla="*/ 99 w 117"/>
                <a:gd name="T49" fmla="*/ 94 h 133"/>
                <a:gd name="T50" fmla="*/ 109 w 117"/>
                <a:gd name="T51" fmla="*/ 95 h 133"/>
                <a:gd name="T52" fmla="*/ 113 w 117"/>
                <a:gd name="T53" fmla="*/ 84 h 133"/>
                <a:gd name="T54" fmla="*/ 114 w 117"/>
                <a:gd name="T55" fmla="*/ 67 h 133"/>
                <a:gd name="T56" fmla="*/ 111 w 117"/>
                <a:gd name="T57" fmla="*/ 51 h 133"/>
                <a:gd name="T58" fmla="*/ 117 w 117"/>
                <a:gd name="T59" fmla="*/ 40 h 133"/>
                <a:gd name="T60" fmla="*/ 114 w 117"/>
                <a:gd name="T61" fmla="*/ 30 h 133"/>
                <a:gd name="T62" fmla="*/ 99 w 117"/>
                <a:gd name="T63" fmla="*/ 26 h 133"/>
                <a:gd name="T64" fmla="*/ 92 w 117"/>
                <a:gd name="T65" fmla="*/ 29 h 133"/>
                <a:gd name="T66" fmla="*/ 87 w 117"/>
                <a:gd name="T67" fmla="*/ 15 h 133"/>
                <a:gd name="T68" fmla="*/ 74 w 117"/>
                <a:gd name="T69" fmla="*/ 25 h 133"/>
                <a:gd name="T70" fmla="*/ 65 w 117"/>
                <a:gd name="T71" fmla="*/ 20 h 133"/>
                <a:gd name="T72" fmla="*/ 59 w 117"/>
                <a:gd name="T73" fmla="*/ 4 h 133"/>
                <a:gd name="T74" fmla="*/ 45 w 117"/>
                <a:gd name="T75" fmla="*/ 0 h 133"/>
                <a:gd name="T76" fmla="*/ 37 w 117"/>
                <a:gd name="T77" fmla="*/ 11 h 133"/>
                <a:gd name="T78" fmla="*/ 37 w 117"/>
                <a:gd name="T79" fmla="*/ 21 h 133"/>
                <a:gd name="T80" fmla="*/ 30 w 117"/>
                <a:gd name="T81" fmla="*/ 26 h 133"/>
                <a:gd name="T82" fmla="*/ 26 w 117"/>
                <a:gd name="T83" fmla="*/ 28 h 133"/>
                <a:gd name="T84" fmla="*/ 30 w 117"/>
                <a:gd name="T85" fmla="*/ 35 h 133"/>
                <a:gd name="T86" fmla="*/ 25 w 117"/>
                <a:gd name="T87" fmla="*/ 44 h 133"/>
                <a:gd name="T88" fmla="*/ 21 w 117"/>
                <a:gd name="T89" fmla="*/ 47 h 133"/>
                <a:gd name="T90" fmla="*/ 21 w 117"/>
                <a:gd name="T91" fmla="*/ 52 h 133"/>
                <a:gd name="T92" fmla="*/ 21 w 117"/>
                <a:gd name="T93" fmla="*/ 60 h 133"/>
                <a:gd name="T94" fmla="*/ 21 w 117"/>
                <a:gd name="T95" fmla="*/ 69 h 133"/>
                <a:gd name="T96" fmla="*/ 15 w 117"/>
                <a:gd name="T97" fmla="*/ 73 h 133"/>
                <a:gd name="T98" fmla="*/ 12 w 117"/>
                <a:gd name="T99" fmla="*/ 85 h 133"/>
                <a:gd name="T100" fmla="*/ 2 w 117"/>
                <a:gd name="T101" fmla="*/ 98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7" h="133">
                  <a:moveTo>
                    <a:pt x="0" y="104"/>
                  </a:moveTo>
                  <a:lnTo>
                    <a:pt x="1" y="107"/>
                  </a:lnTo>
                  <a:lnTo>
                    <a:pt x="2" y="108"/>
                  </a:lnTo>
                  <a:lnTo>
                    <a:pt x="8" y="110"/>
                  </a:lnTo>
                  <a:lnTo>
                    <a:pt x="9" y="111"/>
                  </a:lnTo>
                  <a:lnTo>
                    <a:pt x="9" y="112"/>
                  </a:lnTo>
                  <a:lnTo>
                    <a:pt x="8" y="113"/>
                  </a:lnTo>
                  <a:lnTo>
                    <a:pt x="8" y="113"/>
                  </a:lnTo>
                  <a:lnTo>
                    <a:pt x="7" y="115"/>
                  </a:lnTo>
                  <a:lnTo>
                    <a:pt x="7" y="117"/>
                  </a:lnTo>
                  <a:lnTo>
                    <a:pt x="7" y="120"/>
                  </a:lnTo>
                  <a:lnTo>
                    <a:pt x="6" y="122"/>
                  </a:lnTo>
                  <a:lnTo>
                    <a:pt x="5" y="123"/>
                  </a:lnTo>
                  <a:lnTo>
                    <a:pt x="4" y="125"/>
                  </a:lnTo>
                  <a:lnTo>
                    <a:pt x="3" y="126"/>
                  </a:lnTo>
                  <a:lnTo>
                    <a:pt x="3" y="126"/>
                  </a:lnTo>
                  <a:lnTo>
                    <a:pt x="4" y="127"/>
                  </a:lnTo>
                  <a:lnTo>
                    <a:pt x="4" y="127"/>
                  </a:lnTo>
                  <a:lnTo>
                    <a:pt x="6" y="126"/>
                  </a:lnTo>
                  <a:lnTo>
                    <a:pt x="9" y="127"/>
                  </a:lnTo>
                  <a:lnTo>
                    <a:pt x="10" y="127"/>
                  </a:lnTo>
                  <a:lnTo>
                    <a:pt x="10" y="129"/>
                  </a:lnTo>
                  <a:lnTo>
                    <a:pt x="10" y="133"/>
                  </a:lnTo>
                  <a:lnTo>
                    <a:pt x="14" y="133"/>
                  </a:lnTo>
                  <a:lnTo>
                    <a:pt x="15" y="131"/>
                  </a:lnTo>
                  <a:lnTo>
                    <a:pt x="20" y="126"/>
                  </a:lnTo>
                  <a:lnTo>
                    <a:pt x="22" y="120"/>
                  </a:lnTo>
                  <a:lnTo>
                    <a:pt x="28" y="120"/>
                  </a:lnTo>
                  <a:lnTo>
                    <a:pt x="29" y="118"/>
                  </a:lnTo>
                  <a:lnTo>
                    <a:pt x="30" y="117"/>
                  </a:lnTo>
                  <a:lnTo>
                    <a:pt x="32" y="119"/>
                  </a:lnTo>
                  <a:lnTo>
                    <a:pt x="33" y="118"/>
                  </a:lnTo>
                  <a:lnTo>
                    <a:pt x="35" y="117"/>
                  </a:lnTo>
                  <a:lnTo>
                    <a:pt x="37" y="117"/>
                  </a:lnTo>
                  <a:lnTo>
                    <a:pt x="38" y="117"/>
                  </a:lnTo>
                  <a:lnTo>
                    <a:pt x="39" y="117"/>
                  </a:lnTo>
                  <a:lnTo>
                    <a:pt x="40" y="117"/>
                  </a:lnTo>
                  <a:lnTo>
                    <a:pt x="41" y="116"/>
                  </a:lnTo>
                  <a:lnTo>
                    <a:pt x="41" y="115"/>
                  </a:lnTo>
                  <a:lnTo>
                    <a:pt x="42" y="114"/>
                  </a:lnTo>
                  <a:lnTo>
                    <a:pt x="43" y="114"/>
                  </a:lnTo>
                  <a:lnTo>
                    <a:pt x="46" y="110"/>
                  </a:lnTo>
                  <a:lnTo>
                    <a:pt x="46" y="109"/>
                  </a:lnTo>
                  <a:lnTo>
                    <a:pt x="48" y="107"/>
                  </a:lnTo>
                  <a:lnTo>
                    <a:pt x="50" y="107"/>
                  </a:lnTo>
                  <a:lnTo>
                    <a:pt x="48" y="105"/>
                  </a:lnTo>
                  <a:lnTo>
                    <a:pt x="50" y="104"/>
                  </a:lnTo>
                  <a:lnTo>
                    <a:pt x="51" y="106"/>
                  </a:lnTo>
                  <a:lnTo>
                    <a:pt x="52" y="107"/>
                  </a:lnTo>
                  <a:lnTo>
                    <a:pt x="53" y="107"/>
                  </a:lnTo>
                  <a:lnTo>
                    <a:pt x="54" y="107"/>
                  </a:lnTo>
                  <a:lnTo>
                    <a:pt x="55" y="106"/>
                  </a:lnTo>
                  <a:lnTo>
                    <a:pt x="56" y="104"/>
                  </a:lnTo>
                  <a:lnTo>
                    <a:pt x="57" y="102"/>
                  </a:lnTo>
                  <a:lnTo>
                    <a:pt x="57" y="101"/>
                  </a:lnTo>
                  <a:lnTo>
                    <a:pt x="61" y="96"/>
                  </a:lnTo>
                  <a:lnTo>
                    <a:pt x="61" y="95"/>
                  </a:lnTo>
                  <a:lnTo>
                    <a:pt x="62" y="95"/>
                  </a:lnTo>
                  <a:lnTo>
                    <a:pt x="65" y="92"/>
                  </a:lnTo>
                  <a:lnTo>
                    <a:pt x="67" y="91"/>
                  </a:lnTo>
                  <a:lnTo>
                    <a:pt x="68" y="90"/>
                  </a:lnTo>
                  <a:lnTo>
                    <a:pt x="68" y="88"/>
                  </a:lnTo>
                  <a:lnTo>
                    <a:pt x="69" y="87"/>
                  </a:lnTo>
                  <a:lnTo>
                    <a:pt x="71" y="84"/>
                  </a:lnTo>
                  <a:lnTo>
                    <a:pt x="71" y="83"/>
                  </a:lnTo>
                  <a:lnTo>
                    <a:pt x="73" y="81"/>
                  </a:lnTo>
                  <a:lnTo>
                    <a:pt x="73" y="78"/>
                  </a:lnTo>
                  <a:lnTo>
                    <a:pt x="73" y="78"/>
                  </a:lnTo>
                  <a:lnTo>
                    <a:pt x="73" y="76"/>
                  </a:lnTo>
                  <a:lnTo>
                    <a:pt x="73" y="76"/>
                  </a:lnTo>
                  <a:lnTo>
                    <a:pt x="73" y="75"/>
                  </a:lnTo>
                  <a:lnTo>
                    <a:pt x="71" y="75"/>
                  </a:lnTo>
                  <a:lnTo>
                    <a:pt x="70" y="73"/>
                  </a:lnTo>
                  <a:lnTo>
                    <a:pt x="69" y="72"/>
                  </a:lnTo>
                  <a:lnTo>
                    <a:pt x="69" y="69"/>
                  </a:lnTo>
                  <a:lnTo>
                    <a:pt x="70" y="68"/>
                  </a:lnTo>
                  <a:lnTo>
                    <a:pt x="70" y="66"/>
                  </a:lnTo>
                  <a:lnTo>
                    <a:pt x="70" y="66"/>
                  </a:lnTo>
                  <a:lnTo>
                    <a:pt x="71" y="66"/>
                  </a:lnTo>
                  <a:lnTo>
                    <a:pt x="74" y="63"/>
                  </a:lnTo>
                  <a:lnTo>
                    <a:pt x="75" y="61"/>
                  </a:lnTo>
                  <a:lnTo>
                    <a:pt x="75" y="60"/>
                  </a:lnTo>
                  <a:lnTo>
                    <a:pt x="76" y="59"/>
                  </a:lnTo>
                  <a:lnTo>
                    <a:pt x="75" y="58"/>
                  </a:lnTo>
                  <a:lnTo>
                    <a:pt x="76" y="58"/>
                  </a:lnTo>
                  <a:lnTo>
                    <a:pt x="76" y="57"/>
                  </a:lnTo>
                  <a:lnTo>
                    <a:pt x="76" y="56"/>
                  </a:lnTo>
                  <a:lnTo>
                    <a:pt x="77" y="54"/>
                  </a:lnTo>
                  <a:lnTo>
                    <a:pt x="78" y="54"/>
                  </a:lnTo>
                  <a:lnTo>
                    <a:pt x="79" y="54"/>
                  </a:lnTo>
                  <a:lnTo>
                    <a:pt x="81" y="54"/>
                  </a:lnTo>
                  <a:lnTo>
                    <a:pt x="79" y="52"/>
                  </a:lnTo>
                  <a:lnTo>
                    <a:pt x="81" y="52"/>
                  </a:lnTo>
                  <a:lnTo>
                    <a:pt x="81" y="51"/>
                  </a:lnTo>
                  <a:lnTo>
                    <a:pt x="82" y="48"/>
                  </a:lnTo>
                  <a:lnTo>
                    <a:pt x="83" y="48"/>
                  </a:lnTo>
                  <a:lnTo>
                    <a:pt x="83" y="50"/>
                  </a:lnTo>
                  <a:lnTo>
                    <a:pt x="83" y="51"/>
                  </a:lnTo>
                  <a:lnTo>
                    <a:pt x="82" y="52"/>
                  </a:lnTo>
                  <a:lnTo>
                    <a:pt x="83" y="53"/>
                  </a:lnTo>
                  <a:lnTo>
                    <a:pt x="83" y="53"/>
                  </a:lnTo>
                  <a:lnTo>
                    <a:pt x="85" y="52"/>
                  </a:lnTo>
                  <a:lnTo>
                    <a:pt x="86" y="53"/>
                  </a:lnTo>
                  <a:lnTo>
                    <a:pt x="86" y="54"/>
                  </a:lnTo>
                  <a:lnTo>
                    <a:pt x="87" y="56"/>
                  </a:lnTo>
                  <a:lnTo>
                    <a:pt x="86" y="59"/>
                  </a:lnTo>
                  <a:lnTo>
                    <a:pt x="87" y="60"/>
                  </a:lnTo>
                  <a:lnTo>
                    <a:pt x="92" y="64"/>
                  </a:lnTo>
                  <a:lnTo>
                    <a:pt x="92" y="66"/>
                  </a:lnTo>
                  <a:lnTo>
                    <a:pt x="92" y="71"/>
                  </a:lnTo>
                  <a:lnTo>
                    <a:pt x="93" y="73"/>
                  </a:lnTo>
                  <a:lnTo>
                    <a:pt x="93" y="73"/>
                  </a:lnTo>
                  <a:lnTo>
                    <a:pt x="92" y="74"/>
                  </a:lnTo>
                  <a:lnTo>
                    <a:pt x="92" y="76"/>
                  </a:lnTo>
                  <a:lnTo>
                    <a:pt x="93" y="77"/>
                  </a:lnTo>
                  <a:lnTo>
                    <a:pt x="93" y="78"/>
                  </a:lnTo>
                  <a:lnTo>
                    <a:pt x="94" y="79"/>
                  </a:lnTo>
                  <a:lnTo>
                    <a:pt x="94" y="80"/>
                  </a:lnTo>
                  <a:lnTo>
                    <a:pt x="95" y="81"/>
                  </a:lnTo>
                  <a:lnTo>
                    <a:pt x="96" y="83"/>
                  </a:lnTo>
                  <a:lnTo>
                    <a:pt x="96" y="84"/>
                  </a:lnTo>
                  <a:lnTo>
                    <a:pt x="97" y="88"/>
                  </a:lnTo>
                  <a:lnTo>
                    <a:pt x="98" y="90"/>
                  </a:lnTo>
                  <a:lnTo>
                    <a:pt x="98" y="91"/>
                  </a:lnTo>
                  <a:lnTo>
                    <a:pt x="99" y="94"/>
                  </a:lnTo>
                  <a:lnTo>
                    <a:pt x="102" y="95"/>
                  </a:lnTo>
                  <a:lnTo>
                    <a:pt x="105" y="95"/>
                  </a:lnTo>
                  <a:lnTo>
                    <a:pt x="105" y="95"/>
                  </a:lnTo>
                  <a:lnTo>
                    <a:pt x="108" y="95"/>
                  </a:lnTo>
                  <a:lnTo>
                    <a:pt x="109" y="95"/>
                  </a:lnTo>
                  <a:lnTo>
                    <a:pt x="109" y="94"/>
                  </a:lnTo>
                  <a:lnTo>
                    <a:pt x="110" y="91"/>
                  </a:lnTo>
                  <a:lnTo>
                    <a:pt x="112" y="90"/>
                  </a:lnTo>
                  <a:lnTo>
                    <a:pt x="112" y="88"/>
                  </a:lnTo>
                  <a:lnTo>
                    <a:pt x="113" y="84"/>
                  </a:lnTo>
                  <a:lnTo>
                    <a:pt x="112" y="78"/>
                  </a:lnTo>
                  <a:lnTo>
                    <a:pt x="113" y="75"/>
                  </a:lnTo>
                  <a:lnTo>
                    <a:pt x="114" y="74"/>
                  </a:lnTo>
                  <a:lnTo>
                    <a:pt x="114" y="70"/>
                  </a:lnTo>
                  <a:lnTo>
                    <a:pt x="114" y="67"/>
                  </a:lnTo>
                  <a:lnTo>
                    <a:pt x="114" y="64"/>
                  </a:lnTo>
                  <a:lnTo>
                    <a:pt x="114" y="60"/>
                  </a:lnTo>
                  <a:lnTo>
                    <a:pt x="114" y="54"/>
                  </a:lnTo>
                  <a:lnTo>
                    <a:pt x="114" y="54"/>
                  </a:lnTo>
                  <a:lnTo>
                    <a:pt x="111" y="51"/>
                  </a:lnTo>
                  <a:lnTo>
                    <a:pt x="111" y="47"/>
                  </a:lnTo>
                  <a:lnTo>
                    <a:pt x="110" y="47"/>
                  </a:lnTo>
                  <a:lnTo>
                    <a:pt x="109" y="46"/>
                  </a:lnTo>
                  <a:lnTo>
                    <a:pt x="115" y="42"/>
                  </a:lnTo>
                  <a:lnTo>
                    <a:pt x="117" y="40"/>
                  </a:lnTo>
                  <a:lnTo>
                    <a:pt x="116" y="38"/>
                  </a:lnTo>
                  <a:lnTo>
                    <a:pt x="116" y="37"/>
                  </a:lnTo>
                  <a:lnTo>
                    <a:pt x="115" y="35"/>
                  </a:lnTo>
                  <a:lnTo>
                    <a:pt x="115" y="34"/>
                  </a:lnTo>
                  <a:lnTo>
                    <a:pt x="114" y="30"/>
                  </a:lnTo>
                  <a:lnTo>
                    <a:pt x="113" y="29"/>
                  </a:lnTo>
                  <a:lnTo>
                    <a:pt x="112" y="28"/>
                  </a:lnTo>
                  <a:lnTo>
                    <a:pt x="106" y="28"/>
                  </a:lnTo>
                  <a:lnTo>
                    <a:pt x="105" y="26"/>
                  </a:lnTo>
                  <a:lnTo>
                    <a:pt x="99" y="26"/>
                  </a:lnTo>
                  <a:lnTo>
                    <a:pt x="98" y="26"/>
                  </a:lnTo>
                  <a:lnTo>
                    <a:pt x="98" y="29"/>
                  </a:lnTo>
                  <a:lnTo>
                    <a:pt x="95" y="30"/>
                  </a:lnTo>
                  <a:lnTo>
                    <a:pt x="92" y="29"/>
                  </a:lnTo>
                  <a:lnTo>
                    <a:pt x="92" y="29"/>
                  </a:lnTo>
                  <a:lnTo>
                    <a:pt x="93" y="21"/>
                  </a:lnTo>
                  <a:lnTo>
                    <a:pt x="92" y="16"/>
                  </a:lnTo>
                  <a:lnTo>
                    <a:pt x="91" y="15"/>
                  </a:lnTo>
                  <a:lnTo>
                    <a:pt x="88" y="14"/>
                  </a:lnTo>
                  <a:lnTo>
                    <a:pt x="87" y="15"/>
                  </a:lnTo>
                  <a:lnTo>
                    <a:pt x="85" y="16"/>
                  </a:lnTo>
                  <a:lnTo>
                    <a:pt x="82" y="17"/>
                  </a:lnTo>
                  <a:lnTo>
                    <a:pt x="79" y="18"/>
                  </a:lnTo>
                  <a:lnTo>
                    <a:pt x="75" y="24"/>
                  </a:lnTo>
                  <a:lnTo>
                    <a:pt x="74" y="25"/>
                  </a:lnTo>
                  <a:lnTo>
                    <a:pt x="73" y="25"/>
                  </a:lnTo>
                  <a:lnTo>
                    <a:pt x="71" y="25"/>
                  </a:lnTo>
                  <a:lnTo>
                    <a:pt x="66" y="24"/>
                  </a:lnTo>
                  <a:lnTo>
                    <a:pt x="66" y="22"/>
                  </a:lnTo>
                  <a:lnTo>
                    <a:pt x="65" y="20"/>
                  </a:lnTo>
                  <a:lnTo>
                    <a:pt x="64" y="19"/>
                  </a:lnTo>
                  <a:lnTo>
                    <a:pt x="63" y="18"/>
                  </a:lnTo>
                  <a:lnTo>
                    <a:pt x="63" y="16"/>
                  </a:lnTo>
                  <a:lnTo>
                    <a:pt x="62" y="13"/>
                  </a:lnTo>
                  <a:lnTo>
                    <a:pt x="59" y="4"/>
                  </a:lnTo>
                  <a:lnTo>
                    <a:pt x="59" y="2"/>
                  </a:lnTo>
                  <a:lnTo>
                    <a:pt x="55" y="4"/>
                  </a:lnTo>
                  <a:lnTo>
                    <a:pt x="53" y="4"/>
                  </a:lnTo>
                  <a:lnTo>
                    <a:pt x="48" y="3"/>
                  </a:lnTo>
                  <a:lnTo>
                    <a:pt x="45" y="0"/>
                  </a:lnTo>
                  <a:lnTo>
                    <a:pt x="42" y="0"/>
                  </a:lnTo>
                  <a:lnTo>
                    <a:pt x="41" y="0"/>
                  </a:lnTo>
                  <a:lnTo>
                    <a:pt x="38" y="13"/>
                  </a:lnTo>
                  <a:lnTo>
                    <a:pt x="38" y="13"/>
                  </a:lnTo>
                  <a:lnTo>
                    <a:pt x="37" y="11"/>
                  </a:lnTo>
                  <a:lnTo>
                    <a:pt x="36" y="11"/>
                  </a:lnTo>
                  <a:lnTo>
                    <a:pt x="37" y="15"/>
                  </a:lnTo>
                  <a:lnTo>
                    <a:pt x="38" y="16"/>
                  </a:lnTo>
                  <a:lnTo>
                    <a:pt x="38" y="18"/>
                  </a:lnTo>
                  <a:lnTo>
                    <a:pt x="37" y="21"/>
                  </a:lnTo>
                  <a:lnTo>
                    <a:pt x="37" y="23"/>
                  </a:lnTo>
                  <a:lnTo>
                    <a:pt x="35" y="22"/>
                  </a:lnTo>
                  <a:lnTo>
                    <a:pt x="34" y="22"/>
                  </a:lnTo>
                  <a:lnTo>
                    <a:pt x="31" y="26"/>
                  </a:lnTo>
                  <a:lnTo>
                    <a:pt x="30" y="26"/>
                  </a:lnTo>
                  <a:lnTo>
                    <a:pt x="29" y="26"/>
                  </a:lnTo>
                  <a:lnTo>
                    <a:pt x="28" y="26"/>
                  </a:lnTo>
                  <a:lnTo>
                    <a:pt x="26" y="26"/>
                  </a:lnTo>
                  <a:lnTo>
                    <a:pt x="25" y="29"/>
                  </a:lnTo>
                  <a:lnTo>
                    <a:pt x="26" y="28"/>
                  </a:lnTo>
                  <a:lnTo>
                    <a:pt x="27" y="33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9" y="34"/>
                  </a:lnTo>
                  <a:lnTo>
                    <a:pt x="30" y="35"/>
                  </a:lnTo>
                  <a:lnTo>
                    <a:pt x="29" y="36"/>
                  </a:lnTo>
                  <a:lnTo>
                    <a:pt x="28" y="38"/>
                  </a:lnTo>
                  <a:lnTo>
                    <a:pt x="27" y="38"/>
                  </a:lnTo>
                  <a:lnTo>
                    <a:pt x="26" y="38"/>
                  </a:lnTo>
                  <a:lnTo>
                    <a:pt x="25" y="44"/>
                  </a:lnTo>
                  <a:lnTo>
                    <a:pt x="26" y="44"/>
                  </a:lnTo>
                  <a:lnTo>
                    <a:pt x="26" y="45"/>
                  </a:lnTo>
                  <a:lnTo>
                    <a:pt x="23" y="47"/>
                  </a:lnTo>
                  <a:lnTo>
                    <a:pt x="22" y="47"/>
                  </a:lnTo>
                  <a:lnTo>
                    <a:pt x="21" y="47"/>
                  </a:lnTo>
                  <a:lnTo>
                    <a:pt x="20" y="47"/>
                  </a:lnTo>
                  <a:lnTo>
                    <a:pt x="19" y="48"/>
                  </a:lnTo>
                  <a:lnTo>
                    <a:pt x="20" y="51"/>
                  </a:lnTo>
                  <a:lnTo>
                    <a:pt x="20" y="52"/>
                  </a:lnTo>
                  <a:lnTo>
                    <a:pt x="21" y="52"/>
                  </a:lnTo>
                  <a:lnTo>
                    <a:pt x="21" y="55"/>
                  </a:lnTo>
                  <a:lnTo>
                    <a:pt x="20" y="57"/>
                  </a:lnTo>
                  <a:lnTo>
                    <a:pt x="21" y="57"/>
                  </a:lnTo>
                  <a:lnTo>
                    <a:pt x="22" y="60"/>
                  </a:lnTo>
                  <a:lnTo>
                    <a:pt x="21" y="60"/>
                  </a:lnTo>
                  <a:lnTo>
                    <a:pt x="22" y="61"/>
                  </a:lnTo>
                  <a:lnTo>
                    <a:pt x="23" y="64"/>
                  </a:lnTo>
                  <a:lnTo>
                    <a:pt x="24" y="67"/>
                  </a:lnTo>
                  <a:lnTo>
                    <a:pt x="21" y="68"/>
                  </a:lnTo>
                  <a:lnTo>
                    <a:pt x="21" y="69"/>
                  </a:lnTo>
                  <a:lnTo>
                    <a:pt x="19" y="68"/>
                  </a:lnTo>
                  <a:lnTo>
                    <a:pt x="17" y="69"/>
                  </a:lnTo>
                  <a:lnTo>
                    <a:pt x="18" y="70"/>
                  </a:lnTo>
                  <a:lnTo>
                    <a:pt x="16" y="72"/>
                  </a:lnTo>
                  <a:lnTo>
                    <a:pt x="15" y="73"/>
                  </a:lnTo>
                  <a:lnTo>
                    <a:pt x="15" y="79"/>
                  </a:lnTo>
                  <a:lnTo>
                    <a:pt x="12" y="81"/>
                  </a:lnTo>
                  <a:lnTo>
                    <a:pt x="12" y="82"/>
                  </a:lnTo>
                  <a:lnTo>
                    <a:pt x="13" y="84"/>
                  </a:lnTo>
                  <a:lnTo>
                    <a:pt x="12" y="85"/>
                  </a:lnTo>
                  <a:lnTo>
                    <a:pt x="12" y="85"/>
                  </a:lnTo>
                  <a:lnTo>
                    <a:pt x="10" y="86"/>
                  </a:lnTo>
                  <a:lnTo>
                    <a:pt x="8" y="91"/>
                  </a:lnTo>
                  <a:lnTo>
                    <a:pt x="3" y="96"/>
                  </a:lnTo>
                  <a:lnTo>
                    <a:pt x="2" y="98"/>
                  </a:lnTo>
                  <a:lnTo>
                    <a:pt x="1" y="100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92D050"/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6042026" y="5297488"/>
              <a:ext cx="430213" cy="288925"/>
            </a:xfrm>
            <a:custGeom>
              <a:avLst/>
              <a:gdLst>
                <a:gd name="T0" fmla="*/ 11 w 271"/>
                <a:gd name="T1" fmla="*/ 142 h 182"/>
                <a:gd name="T2" fmla="*/ 23 w 271"/>
                <a:gd name="T3" fmla="*/ 156 h 182"/>
                <a:gd name="T4" fmla="*/ 37 w 271"/>
                <a:gd name="T5" fmla="*/ 160 h 182"/>
                <a:gd name="T6" fmla="*/ 56 w 271"/>
                <a:gd name="T7" fmla="*/ 166 h 182"/>
                <a:gd name="T8" fmla="*/ 72 w 271"/>
                <a:gd name="T9" fmla="*/ 173 h 182"/>
                <a:gd name="T10" fmla="*/ 104 w 271"/>
                <a:gd name="T11" fmla="*/ 182 h 182"/>
                <a:gd name="T12" fmla="*/ 114 w 271"/>
                <a:gd name="T13" fmla="*/ 176 h 182"/>
                <a:gd name="T14" fmla="*/ 126 w 271"/>
                <a:gd name="T15" fmla="*/ 173 h 182"/>
                <a:gd name="T16" fmla="*/ 137 w 271"/>
                <a:gd name="T17" fmla="*/ 163 h 182"/>
                <a:gd name="T18" fmla="*/ 140 w 271"/>
                <a:gd name="T19" fmla="*/ 149 h 182"/>
                <a:gd name="T20" fmla="*/ 157 w 271"/>
                <a:gd name="T21" fmla="*/ 135 h 182"/>
                <a:gd name="T22" fmla="*/ 166 w 271"/>
                <a:gd name="T23" fmla="*/ 144 h 182"/>
                <a:gd name="T24" fmla="*/ 191 w 271"/>
                <a:gd name="T25" fmla="*/ 144 h 182"/>
                <a:gd name="T26" fmla="*/ 207 w 271"/>
                <a:gd name="T27" fmla="*/ 151 h 182"/>
                <a:gd name="T28" fmla="*/ 217 w 271"/>
                <a:gd name="T29" fmla="*/ 152 h 182"/>
                <a:gd name="T30" fmla="*/ 223 w 271"/>
                <a:gd name="T31" fmla="*/ 151 h 182"/>
                <a:gd name="T32" fmla="*/ 217 w 271"/>
                <a:gd name="T33" fmla="*/ 133 h 182"/>
                <a:gd name="T34" fmla="*/ 216 w 271"/>
                <a:gd name="T35" fmla="*/ 124 h 182"/>
                <a:gd name="T36" fmla="*/ 220 w 271"/>
                <a:gd name="T37" fmla="*/ 123 h 182"/>
                <a:gd name="T38" fmla="*/ 230 w 271"/>
                <a:gd name="T39" fmla="*/ 120 h 182"/>
                <a:gd name="T40" fmla="*/ 235 w 271"/>
                <a:gd name="T41" fmla="*/ 112 h 182"/>
                <a:gd name="T42" fmla="*/ 245 w 271"/>
                <a:gd name="T43" fmla="*/ 96 h 182"/>
                <a:gd name="T44" fmla="*/ 254 w 271"/>
                <a:gd name="T45" fmla="*/ 84 h 182"/>
                <a:gd name="T46" fmla="*/ 254 w 271"/>
                <a:gd name="T47" fmla="*/ 73 h 182"/>
                <a:gd name="T48" fmla="*/ 253 w 271"/>
                <a:gd name="T49" fmla="*/ 63 h 182"/>
                <a:gd name="T50" fmla="*/ 259 w 271"/>
                <a:gd name="T51" fmla="*/ 54 h 182"/>
                <a:gd name="T52" fmla="*/ 260 w 271"/>
                <a:gd name="T53" fmla="*/ 47 h 182"/>
                <a:gd name="T54" fmla="*/ 263 w 271"/>
                <a:gd name="T55" fmla="*/ 42 h 182"/>
                <a:gd name="T56" fmla="*/ 271 w 271"/>
                <a:gd name="T57" fmla="*/ 31 h 182"/>
                <a:gd name="T58" fmla="*/ 242 w 271"/>
                <a:gd name="T59" fmla="*/ 27 h 182"/>
                <a:gd name="T60" fmla="*/ 228 w 271"/>
                <a:gd name="T61" fmla="*/ 40 h 182"/>
                <a:gd name="T62" fmla="*/ 212 w 271"/>
                <a:gd name="T63" fmla="*/ 39 h 182"/>
                <a:gd name="T64" fmla="*/ 201 w 271"/>
                <a:gd name="T65" fmla="*/ 38 h 182"/>
                <a:gd name="T66" fmla="*/ 192 w 271"/>
                <a:gd name="T67" fmla="*/ 28 h 182"/>
                <a:gd name="T68" fmla="*/ 179 w 271"/>
                <a:gd name="T69" fmla="*/ 32 h 182"/>
                <a:gd name="T70" fmla="*/ 169 w 271"/>
                <a:gd name="T71" fmla="*/ 26 h 182"/>
                <a:gd name="T72" fmla="*/ 159 w 271"/>
                <a:gd name="T73" fmla="*/ 9 h 182"/>
                <a:gd name="T74" fmla="*/ 147 w 271"/>
                <a:gd name="T75" fmla="*/ 15 h 182"/>
                <a:gd name="T76" fmla="*/ 136 w 271"/>
                <a:gd name="T77" fmla="*/ 4 h 182"/>
                <a:gd name="T78" fmla="*/ 123 w 271"/>
                <a:gd name="T79" fmla="*/ 0 h 182"/>
                <a:gd name="T80" fmla="*/ 94 w 271"/>
                <a:gd name="T81" fmla="*/ 6 h 182"/>
                <a:gd name="T82" fmla="*/ 85 w 271"/>
                <a:gd name="T83" fmla="*/ 11 h 182"/>
                <a:gd name="T84" fmla="*/ 73 w 271"/>
                <a:gd name="T85" fmla="*/ 18 h 182"/>
                <a:gd name="T86" fmla="*/ 66 w 271"/>
                <a:gd name="T87" fmla="*/ 14 h 182"/>
                <a:gd name="T88" fmla="*/ 60 w 271"/>
                <a:gd name="T89" fmla="*/ 15 h 182"/>
                <a:gd name="T90" fmla="*/ 64 w 271"/>
                <a:gd name="T91" fmla="*/ 29 h 182"/>
                <a:gd name="T92" fmla="*/ 79 w 271"/>
                <a:gd name="T93" fmla="*/ 38 h 182"/>
                <a:gd name="T94" fmla="*/ 79 w 271"/>
                <a:gd name="T95" fmla="*/ 53 h 182"/>
                <a:gd name="T96" fmla="*/ 86 w 271"/>
                <a:gd name="T97" fmla="*/ 64 h 182"/>
                <a:gd name="T98" fmla="*/ 92 w 271"/>
                <a:gd name="T99" fmla="*/ 66 h 182"/>
                <a:gd name="T100" fmla="*/ 88 w 271"/>
                <a:gd name="T101" fmla="*/ 76 h 182"/>
                <a:gd name="T102" fmla="*/ 80 w 271"/>
                <a:gd name="T103" fmla="*/ 81 h 182"/>
                <a:gd name="T104" fmla="*/ 62 w 271"/>
                <a:gd name="T105" fmla="*/ 95 h 182"/>
                <a:gd name="T106" fmla="*/ 44 w 271"/>
                <a:gd name="T107" fmla="*/ 102 h 182"/>
                <a:gd name="T108" fmla="*/ 28 w 271"/>
                <a:gd name="T109" fmla="*/ 101 h 182"/>
                <a:gd name="T110" fmla="*/ 21 w 271"/>
                <a:gd name="T111" fmla="*/ 104 h 182"/>
                <a:gd name="T112" fmla="*/ 15 w 271"/>
                <a:gd name="T113" fmla="*/ 113 h 182"/>
                <a:gd name="T114" fmla="*/ 1 w 271"/>
                <a:gd name="T115" fmla="*/ 13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1" h="182">
                  <a:moveTo>
                    <a:pt x="0" y="132"/>
                  </a:moveTo>
                  <a:lnTo>
                    <a:pt x="0" y="133"/>
                  </a:lnTo>
                  <a:lnTo>
                    <a:pt x="1" y="133"/>
                  </a:lnTo>
                  <a:lnTo>
                    <a:pt x="4" y="135"/>
                  </a:lnTo>
                  <a:lnTo>
                    <a:pt x="8" y="137"/>
                  </a:lnTo>
                  <a:lnTo>
                    <a:pt x="10" y="139"/>
                  </a:lnTo>
                  <a:lnTo>
                    <a:pt x="11" y="142"/>
                  </a:lnTo>
                  <a:lnTo>
                    <a:pt x="12" y="144"/>
                  </a:lnTo>
                  <a:lnTo>
                    <a:pt x="14" y="146"/>
                  </a:lnTo>
                  <a:lnTo>
                    <a:pt x="15" y="150"/>
                  </a:lnTo>
                  <a:lnTo>
                    <a:pt x="16" y="152"/>
                  </a:lnTo>
                  <a:lnTo>
                    <a:pt x="18" y="153"/>
                  </a:lnTo>
                  <a:lnTo>
                    <a:pt x="23" y="156"/>
                  </a:lnTo>
                  <a:lnTo>
                    <a:pt x="23" y="156"/>
                  </a:lnTo>
                  <a:lnTo>
                    <a:pt x="24" y="156"/>
                  </a:lnTo>
                  <a:lnTo>
                    <a:pt x="26" y="156"/>
                  </a:lnTo>
                  <a:lnTo>
                    <a:pt x="28" y="156"/>
                  </a:lnTo>
                  <a:lnTo>
                    <a:pt x="32" y="158"/>
                  </a:lnTo>
                  <a:lnTo>
                    <a:pt x="35" y="159"/>
                  </a:lnTo>
                  <a:lnTo>
                    <a:pt x="35" y="160"/>
                  </a:lnTo>
                  <a:lnTo>
                    <a:pt x="37" y="160"/>
                  </a:lnTo>
                  <a:lnTo>
                    <a:pt x="39" y="160"/>
                  </a:lnTo>
                  <a:lnTo>
                    <a:pt x="41" y="161"/>
                  </a:lnTo>
                  <a:lnTo>
                    <a:pt x="43" y="161"/>
                  </a:lnTo>
                  <a:lnTo>
                    <a:pt x="46" y="163"/>
                  </a:lnTo>
                  <a:lnTo>
                    <a:pt x="50" y="164"/>
                  </a:lnTo>
                  <a:lnTo>
                    <a:pt x="52" y="165"/>
                  </a:lnTo>
                  <a:lnTo>
                    <a:pt x="56" y="166"/>
                  </a:lnTo>
                  <a:lnTo>
                    <a:pt x="58" y="168"/>
                  </a:lnTo>
                  <a:lnTo>
                    <a:pt x="61" y="169"/>
                  </a:lnTo>
                  <a:lnTo>
                    <a:pt x="62" y="169"/>
                  </a:lnTo>
                  <a:lnTo>
                    <a:pt x="66" y="171"/>
                  </a:lnTo>
                  <a:lnTo>
                    <a:pt x="67" y="172"/>
                  </a:lnTo>
                  <a:lnTo>
                    <a:pt x="70" y="172"/>
                  </a:lnTo>
                  <a:lnTo>
                    <a:pt x="72" y="173"/>
                  </a:lnTo>
                  <a:lnTo>
                    <a:pt x="75" y="173"/>
                  </a:lnTo>
                  <a:lnTo>
                    <a:pt x="77" y="173"/>
                  </a:lnTo>
                  <a:lnTo>
                    <a:pt x="81" y="174"/>
                  </a:lnTo>
                  <a:lnTo>
                    <a:pt x="82" y="174"/>
                  </a:lnTo>
                  <a:lnTo>
                    <a:pt x="96" y="178"/>
                  </a:lnTo>
                  <a:lnTo>
                    <a:pt x="100" y="179"/>
                  </a:lnTo>
                  <a:lnTo>
                    <a:pt x="104" y="182"/>
                  </a:lnTo>
                  <a:lnTo>
                    <a:pt x="107" y="181"/>
                  </a:lnTo>
                  <a:lnTo>
                    <a:pt x="109" y="179"/>
                  </a:lnTo>
                  <a:lnTo>
                    <a:pt x="110" y="177"/>
                  </a:lnTo>
                  <a:lnTo>
                    <a:pt x="111" y="177"/>
                  </a:lnTo>
                  <a:lnTo>
                    <a:pt x="113" y="176"/>
                  </a:lnTo>
                  <a:lnTo>
                    <a:pt x="113" y="176"/>
                  </a:lnTo>
                  <a:lnTo>
                    <a:pt x="114" y="176"/>
                  </a:lnTo>
                  <a:lnTo>
                    <a:pt x="116" y="177"/>
                  </a:lnTo>
                  <a:lnTo>
                    <a:pt x="117" y="177"/>
                  </a:lnTo>
                  <a:lnTo>
                    <a:pt x="122" y="179"/>
                  </a:lnTo>
                  <a:lnTo>
                    <a:pt x="123" y="179"/>
                  </a:lnTo>
                  <a:lnTo>
                    <a:pt x="125" y="181"/>
                  </a:lnTo>
                  <a:lnTo>
                    <a:pt x="124" y="178"/>
                  </a:lnTo>
                  <a:lnTo>
                    <a:pt x="126" y="173"/>
                  </a:lnTo>
                  <a:lnTo>
                    <a:pt x="126" y="163"/>
                  </a:lnTo>
                  <a:lnTo>
                    <a:pt x="130" y="162"/>
                  </a:lnTo>
                  <a:lnTo>
                    <a:pt x="132" y="163"/>
                  </a:lnTo>
                  <a:lnTo>
                    <a:pt x="134" y="163"/>
                  </a:lnTo>
                  <a:lnTo>
                    <a:pt x="133" y="162"/>
                  </a:lnTo>
                  <a:lnTo>
                    <a:pt x="134" y="161"/>
                  </a:lnTo>
                  <a:lnTo>
                    <a:pt x="137" y="163"/>
                  </a:lnTo>
                  <a:lnTo>
                    <a:pt x="138" y="161"/>
                  </a:lnTo>
                  <a:lnTo>
                    <a:pt x="138" y="160"/>
                  </a:lnTo>
                  <a:lnTo>
                    <a:pt x="141" y="160"/>
                  </a:lnTo>
                  <a:lnTo>
                    <a:pt x="141" y="158"/>
                  </a:lnTo>
                  <a:lnTo>
                    <a:pt x="142" y="155"/>
                  </a:lnTo>
                  <a:lnTo>
                    <a:pt x="141" y="150"/>
                  </a:lnTo>
                  <a:lnTo>
                    <a:pt x="140" y="149"/>
                  </a:lnTo>
                  <a:lnTo>
                    <a:pt x="140" y="140"/>
                  </a:lnTo>
                  <a:lnTo>
                    <a:pt x="141" y="137"/>
                  </a:lnTo>
                  <a:lnTo>
                    <a:pt x="147" y="134"/>
                  </a:lnTo>
                  <a:lnTo>
                    <a:pt x="150" y="134"/>
                  </a:lnTo>
                  <a:lnTo>
                    <a:pt x="151" y="135"/>
                  </a:lnTo>
                  <a:lnTo>
                    <a:pt x="153" y="135"/>
                  </a:lnTo>
                  <a:lnTo>
                    <a:pt x="157" y="135"/>
                  </a:lnTo>
                  <a:lnTo>
                    <a:pt x="159" y="136"/>
                  </a:lnTo>
                  <a:lnTo>
                    <a:pt x="161" y="138"/>
                  </a:lnTo>
                  <a:lnTo>
                    <a:pt x="161" y="140"/>
                  </a:lnTo>
                  <a:lnTo>
                    <a:pt x="164" y="143"/>
                  </a:lnTo>
                  <a:lnTo>
                    <a:pt x="165" y="144"/>
                  </a:lnTo>
                  <a:lnTo>
                    <a:pt x="165" y="144"/>
                  </a:lnTo>
                  <a:lnTo>
                    <a:pt x="166" y="144"/>
                  </a:lnTo>
                  <a:lnTo>
                    <a:pt x="169" y="144"/>
                  </a:lnTo>
                  <a:lnTo>
                    <a:pt x="170" y="144"/>
                  </a:lnTo>
                  <a:lnTo>
                    <a:pt x="171" y="144"/>
                  </a:lnTo>
                  <a:lnTo>
                    <a:pt x="176" y="144"/>
                  </a:lnTo>
                  <a:lnTo>
                    <a:pt x="178" y="143"/>
                  </a:lnTo>
                  <a:lnTo>
                    <a:pt x="186" y="143"/>
                  </a:lnTo>
                  <a:lnTo>
                    <a:pt x="191" y="144"/>
                  </a:lnTo>
                  <a:lnTo>
                    <a:pt x="196" y="146"/>
                  </a:lnTo>
                  <a:lnTo>
                    <a:pt x="200" y="146"/>
                  </a:lnTo>
                  <a:lnTo>
                    <a:pt x="202" y="146"/>
                  </a:lnTo>
                  <a:lnTo>
                    <a:pt x="203" y="146"/>
                  </a:lnTo>
                  <a:lnTo>
                    <a:pt x="204" y="146"/>
                  </a:lnTo>
                  <a:lnTo>
                    <a:pt x="204" y="150"/>
                  </a:lnTo>
                  <a:lnTo>
                    <a:pt x="207" y="151"/>
                  </a:lnTo>
                  <a:lnTo>
                    <a:pt x="207" y="150"/>
                  </a:lnTo>
                  <a:lnTo>
                    <a:pt x="208" y="150"/>
                  </a:lnTo>
                  <a:lnTo>
                    <a:pt x="209" y="150"/>
                  </a:lnTo>
                  <a:lnTo>
                    <a:pt x="210" y="150"/>
                  </a:lnTo>
                  <a:lnTo>
                    <a:pt x="213" y="150"/>
                  </a:lnTo>
                  <a:lnTo>
                    <a:pt x="214" y="152"/>
                  </a:lnTo>
                  <a:lnTo>
                    <a:pt x="217" y="152"/>
                  </a:lnTo>
                  <a:lnTo>
                    <a:pt x="216" y="155"/>
                  </a:lnTo>
                  <a:lnTo>
                    <a:pt x="217" y="156"/>
                  </a:lnTo>
                  <a:lnTo>
                    <a:pt x="220" y="156"/>
                  </a:lnTo>
                  <a:lnTo>
                    <a:pt x="224" y="154"/>
                  </a:lnTo>
                  <a:lnTo>
                    <a:pt x="225" y="154"/>
                  </a:lnTo>
                  <a:lnTo>
                    <a:pt x="225" y="152"/>
                  </a:lnTo>
                  <a:lnTo>
                    <a:pt x="223" y="151"/>
                  </a:lnTo>
                  <a:lnTo>
                    <a:pt x="220" y="149"/>
                  </a:lnTo>
                  <a:lnTo>
                    <a:pt x="219" y="140"/>
                  </a:lnTo>
                  <a:lnTo>
                    <a:pt x="219" y="138"/>
                  </a:lnTo>
                  <a:lnTo>
                    <a:pt x="218" y="137"/>
                  </a:lnTo>
                  <a:lnTo>
                    <a:pt x="217" y="135"/>
                  </a:lnTo>
                  <a:lnTo>
                    <a:pt x="217" y="134"/>
                  </a:lnTo>
                  <a:lnTo>
                    <a:pt x="217" y="133"/>
                  </a:lnTo>
                  <a:lnTo>
                    <a:pt x="217" y="131"/>
                  </a:lnTo>
                  <a:lnTo>
                    <a:pt x="217" y="131"/>
                  </a:lnTo>
                  <a:lnTo>
                    <a:pt x="216" y="130"/>
                  </a:lnTo>
                  <a:lnTo>
                    <a:pt x="216" y="128"/>
                  </a:lnTo>
                  <a:lnTo>
                    <a:pt x="216" y="127"/>
                  </a:lnTo>
                  <a:lnTo>
                    <a:pt x="216" y="127"/>
                  </a:lnTo>
                  <a:lnTo>
                    <a:pt x="216" y="124"/>
                  </a:lnTo>
                  <a:lnTo>
                    <a:pt x="216" y="122"/>
                  </a:lnTo>
                  <a:lnTo>
                    <a:pt x="215" y="121"/>
                  </a:lnTo>
                  <a:lnTo>
                    <a:pt x="216" y="119"/>
                  </a:lnTo>
                  <a:lnTo>
                    <a:pt x="219" y="119"/>
                  </a:lnTo>
                  <a:lnTo>
                    <a:pt x="220" y="121"/>
                  </a:lnTo>
                  <a:lnTo>
                    <a:pt x="220" y="122"/>
                  </a:lnTo>
                  <a:lnTo>
                    <a:pt x="220" y="123"/>
                  </a:lnTo>
                  <a:lnTo>
                    <a:pt x="221" y="122"/>
                  </a:lnTo>
                  <a:lnTo>
                    <a:pt x="223" y="121"/>
                  </a:lnTo>
                  <a:lnTo>
                    <a:pt x="225" y="118"/>
                  </a:lnTo>
                  <a:lnTo>
                    <a:pt x="226" y="118"/>
                  </a:lnTo>
                  <a:lnTo>
                    <a:pt x="225" y="120"/>
                  </a:lnTo>
                  <a:lnTo>
                    <a:pt x="230" y="120"/>
                  </a:lnTo>
                  <a:lnTo>
                    <a:pt x="230" y="120"/>
                  </a:lnTo>
                  <a:lnTo>
                    <a:pt x="230" y="119"/>
                  </a:lnTo>
                  <a:lnTo>
                    <a:pt x="231" y="118"/>
                  </a:lnTo>
                  <a:lnTo>
                    <a:pt x="233" y="117"/>
                  </a:lnTo>
                  <a:lnTo>
                    <a:pt x="234" y="116"/>
                  </a:lnTo>
                  <a:lnTo>
                    <a:pt x="234" y="115"/>
                  </a:lnTo>
                  <a:lnTo>
                    <a:pt x="234" y="114"/>
                  </a:lnTo>
                  <a:lnTo>
                    <a:pt x="235" y="112"/>
                  </a:lnTo>
                  <a:lnTo>
                    <a:pt x="240" y="107"/>
                  </a:lnTo>
                  <a:lnTo>
                    <a:pt x="242" y="102"/>
                  </a:lnTo>
                  <a:lnTo>
                    <a:pt x="244" y="100"/>
                  </a:lnTo>
                  <a:lnTo>
                    <a:pt x="245" y="100"/>
                  </a:lnTo>
                  <a:lnTo>
                    <a:pt x="246" y="99"/>
                  </a:lnTo>
                  <a:lnTo>
                    <a:pt x="245" y="98"/>
                  </a:lnTo>
                  <a:lnTo>
                    <a:pt x="245" y="96"/>
                  </a:lnTo>
                  <a:lnTo>
                    <a:pt x="248" y="95"/>
                  </a:lnTo>
                  <a:lnTo>
                    <a:pt x="248" y="88"/>
                  </a:lnTo>
                  <a:lnTo>
                    <a:pt x="249" y="87"/>
                  </a:lnTo>
                  <a:lnTo>
                    <a:pt x="250" y="86"/>
                  </a:lnTo>
                  <a:lnTo>
                    <a:pt x="250" y="85"/>
                  </a:lnTo>
                  <a:lnTo>
                    <a:pt x="251" y="83"/>
                  </a:lnTo>
                  <a:lnTo>
                    <a:pt x="254" y="84"/>
                  </a:lnTo>
                  <a:lnTo>
                    <a:pt x="254" y="83"/>
                  </a:lnTo>
                  <a:lnTo>
                    <a:pt x="256" y="83"/>
                  </a:lnTo>
                  <a:lnTo>
                    <a:pt x="256" y="79"/>
                  </a:lnTo>
                  <a:lnTo>
                    <a:pt x="255" y="76"/>
                  </a:lnTo>
                  <a:lnTo>
                    <a:pt x="254" y="76"/>
                  </a:lnTo>
                  <a:lnTo>
                    <a:pt x="255" y="75"/>
                  </a:lnTo>
                  <a:lnTo>
                    <a:pt x="254" y="73"/>
                  </a:lnTo>
                  <a:lnTo>
                    <a:pt x="253" y="72"/>
                  </a:lnTo>
                  <a:lnTo>
                    <a:pt x="254" y="70"/>
                  </a:lnTo>
                  <a:lnTo>
                    <a:pt x="254" y="67"/>
                  </a:lnTo>
                  <a:lnTo>
                    <a:pt x="253" y="67"/>
                  </a:lnTo>
                  <a:lnTo>
                    <a:pt x="252" y="66"/>
                  </a:lnTo>
                  <a:lnTo>
                    <a:pt x="251" y="64"/>
                  </a:lnTo>
                  <a:lnTo>
                    <a:pt x="253" y="63"/>
                  </a:lnTo>
                  <a:lnTo>
                    <a:pt x="254" y="63"/>
                  </a:lnTo>
                  <a:lnTo>
                    <a:pt x="255" y="63"/>
                  </a:lnTo>
                  <a:lnTo>
                    <a:pt x="256" y="63"/>
                  </a:lnTo>
                  <a:lnTo>
                    <a:pt x="259" y="61"/>
                  </a:lnTo>
                  <a:lnTo>
                    <a:pt x="259" y="60"/>
                  </a:lnTo>
                  <a:lnTo>
                    <a:pt x="258" y="59"/>
                  </a:lnTo>
                  <a:lnTo>
                    <a:pt x="259" y="54"/>
                  </a:lnTo>
                  <a:lnTo>
                    <a:pt x="260" y="53"/>
                  </a:lnTo>
                  <a:lnTo>
                    <a:pt x="260" y="53"/>
                  </a:lnTo>
                  <a:lnTo>
                    <a:pt x="261" y="51"/>
                  </a:lnTo>
                  <a:lnTo>
                    <a:pt x="262" y="51"/>
                  </a:lnTo>
                  <a:lnTo>
                    <a:pt x="261" y="49"/>
                  </a:lnTo>
                  <a:lnTo>
                    <a:pt x="260" y="48"/>
                  </a:lnTo>
                  <a:lnTo>
                    <a:pt x="260" y="47"/>
                  </a:lnTo>
                  <a:lnTo>
                    <a:pt x="260" y="47"/>
                  </a:lnTo>
                  <a:lnTo>
                    <a:pt x="259" y="43"/>
                  </a:lnTo>
                  <a:lnTo>
                    <a:pt x="258" y="44"/>
                  </a:lnTo>
                  <a:lnTo>
                    <a:pt x="259" y="42"/>
                  </a:lnTo>
                  <a:lnTo>
                    <a:pt x="260" y="41"/>
                  </a:lnTo>
                  <a:lnTo>
                    <a:pt x="261" y="42"/>
                  </a:lnTo>
                  <a:lnTo>
                    <a:pt x="263" y="42"/>
                  </a:lnTo>
                  <a:lnTo>
                    <a:pt x="264" y="42"/>
                  </a:lnTo>
                  <a:lnTo>
                    <a:pt x="267" y="37"/>
                  </a:lnTo>
                  <a:lnTo>
                    <a:pt x="268" y="37"/>
                  </a:lnTo>
                  <a:lnTo>
                    <a:pt x="269" y="38"/>
                  </a:lnTo>
                  <a:lnTo>
                    <a:pt x="269" y="36"/>
                  </a:lnTo>
                  <a:lnTo>
                    <a:pt x="270" y="33"/>
                  </a:lnTo>
                  <a:lnTo>
                    <a:pt x="271" y="31"/>
                  </a:lnTo>
                  <a:lnTo>
                    <a:pt x="269" y="30"/>
                  </a:lnTo>
                  <a:lnTo>
                    <a:pt x="254" y="27"/>
                  </a:lnTo>
                  <a:lnTo>
                    <a:pt x="252" y="26"/>
                  </a:lnTo>
                  <a:lnTo>
                    <a:pt x="245" y="22"/>
                  </a:lnTo>
                  <a:lnTo>
                    <a:pt x="243" y="25"/>
                  </a:lnTo>
                  <a:lnTo>
                    <a:pt x="243" y="27"/>
                  </a:lnTo>
                  <a:lnTo>
                    <a:pt x="242" y="27"/>
                  </a:lnTo>
                  <a:lnTo>
                    <a:pt x="242" y="28"/>
                  </a:lnTo>
                  <a:lnTo>
                    <a:pt x="242" y="29"/>
                  </a:lnTo>
                  <a:lnTo>
                    <a:pt x="239" y="32"/>
                  </a:lnTo>
                  <a:lnTo>
                    <a:pt x="236" y="37"/>
                  </a:lnTo>
                  <a:lnTo>
                    <a:pt x="234" y="38"/>
                  </a:lnTo>
                  <a:lnTo>
                    <a:pt x="230" y="40"/>
                  </a:lnTo>
                  <a:lnTo>
                    <a:pt x="228" y="40"/>
                  </a:lnTo>
                  <a:lnTo>
                    <a:pt x="227" y="39"/>
                  </a:lnTo>
                  <a:lnTo>
                    <a:pt x="226" y="39"/>
                  </a:lnTo>
                  <a:lnTo>
                    <a:pt x="223" y="40"/>
                  </a:lnTo>
                  <a:lnTo>
                    <a:pt x="217" y="39"/>
                  </a:lnTo>
                  <a:lnTo>
                    <a:pt x="216" y="40"/>
                  </a:lnTo>
                  <a:lnTo>
                    <a:pt x="213" y="39"/>
                  </a:lnTo>
                  <a:lnTo>
                    <a:pt x="212" y="39"/>
                  </a:lnTo>
                  <a:lnTo>
                    <a:pt x="212" y="38"/>
                  </a:lnTo>
                  <a:lnTo>
                    <a:pt x="207" y="38"/>
                  </a:lnTo>
                  <a:lnTo>
                    <a:pt x="204" y="40"/>
                  </a:lnTo>
                  <a:lnTo>
                    <a:pt x="203" y="39"/>
                  </a:lnTo>
                  <a:lnTo>
                    <a:pt x="201" y="39"/>
                  </a:lnTo>
                  <a:lnTo>
                    <a:pt x="200" y="39"/>
                  </a:lnTo>
                  <a:lnTo>
                    <a:pt x="201" y="38"/>
                  </a:lnTo>
                  <a:lnTo>
                    <a:pt x="204" y="36"/>
                  </a:lnTo>
                  <a:lnTo>
                    <a:pt x="204" y="35"/>
                  </a:lnTo>
                  <a:lnTo>
                    <a:pt x="204" y="31"/>
                  </a:lnTo>
                  <a:lnTo>
                    <a:pt x="202" y="28"/>
                  </a:lnTo>
                  <a:lnTo>
                    <a:pt x="198" y="28"/>
                  </a:lnTo>
                  <a:lnTo>
                    <a:pt x="195" y="29"/>
                  </a:lnTo>
                  <a:lnTo>
                    <a:pt x="192" y="28"/>
                  </a:lnTo>
                  <a:lnTo>
                    <a:pt x="191" y="30"/>
                  </a:lnTo>
                  <a:lnTo>
                    <a:pt x="186" y="28"/>
                  </a:lnTo>
                  <a:lnTo>
                    <a:pt x="186" y="31"/>
                  </a:lnTo>
                  <a:lnTo>
                    <a:pt x="185" y="32"/>
                  </a:lnTo>
                  <a:lnTo>
                    <a:pt x="183" y="32"/>
                  </a:lnTo>
                  <a:lnTo>
                    <a:pt x="181" y="32"/>
                  </a:lnTo>
                  <a:lnTo>
                    <a:pt x="179" y="32"/>
                  </a:lnTo>
                  <a:lnTo>
                    <a:pt x="178" y="32"/>
                  </a:lnTo>
                  <a:lnTo>
                    <a:pt x="178" y="30"/>
                  </a:lnTo>
                  <a:lnTo>
                    <a:pt x="177" y="32"/>
                  </a:lnTo>
                  <a:lnTo>
                    <a:pt x="176" y="31"/>
                  </a:lnTo>
                  <a:lnTo>
                    <a:pt x="174" y="32"/>
                  </a:lnTo>
                  <a:lnTo>
                    <a:pt x="172" y="28"/>
                  </a:lnTo>
                  <a:lnTo>
                    <a:pt x="169" y="26"/>
                  </a:lnTo>
                  <a:lnTo>
                    <a:pt x="168" y="9"/>
                  </a:lnTo>
                  <a:lnTo>
                    <a:pt x="166" y="9"/>
                  </a:lnTo>
                  <a:lnTo>
                    <a:pt x="165" y="10"/>
                  </a:lnTo>
                  <a:lnTo>
                    <a:pt x="164" y="9"/>
                  </a:lnTo>
                  <a:lnTo>
                    <a:pt x="161" y="8"/>
                  </a:lnTo>
                  <a:lnTo>
                    <a:pt x="160" y="6"/>
                  </a:lnTo>
                  <a:lnTo>
                    <a:pt x="159" y="9"/>
                  </a:lnTo>
                  <a:lnTo>
                    <a:pt x="158" y="9"/>
                  </a:lnTo>
                  <a:lnTo>
                    <a:pt x="157" y="11"/>
                  </a:lnTo>
                  <a:lnTo>
                    <a:pt x="155" y="13"/>
                  </a:lnTo>
                  <a:lnTo>
                    <a:pt x="155" y="14"/>
                  </a:lnTo>
                  <a:lnTo>
                    <a:pt x="151" y="16"/>
                  </a:lnTo>
                  <a:lnTo>
                    <a:pt x="150" y="16"/>
                  </a:lnTo>
                  <a:lnTo>
                    <a:pt x="147" y="15"/>
                  </a:lnTo>
                  <a:lnTo>
                    <a:pt x="145" y="15"/>
                  </a:lnTo>
                  <a:lnTo>
                    <a:pt x="143" y="14"/>
                  </a:lnTo>
                  <a:lnTo>
                    <a:pt x="139" y="13"/>
                  </a:lnTo>
                  <a:lnTo>
                    <a:pt x="138" y="13"/>
                  </a:lnTo>
                  <a:lnTo>
                    <a:pt x="137" y="9"/>
                  </a:lnTo>
                  <a:lnTo>
                    <a:pt x="137" y="6"/>
                  </a:lnTo>
                  <a:lnTo>
                    <a:pt x="136" y="4"/>
                  </a:lnTo>
                  <a:lnTo>
                    <a:pt x="136" y="2"/>
                  </a:lnTo>
                  <a:lnTo>
                    <a:pt x="132" y="0"/>
                  </a:lnTo>
                  <a:lnTo>
                    <a:pt x="132" y="3"/>
                  </a:lnTo>
                  <a:lnTo>
                    <a:pt x="130" y="3"/>
                  </a:lnTo>
                  <a:lnTo>
                    <a:pt x="129" y="0"/>
                  </a:lnTo>
                  <a:lnTo>
                    <a:pt x="125" y="0"/>
                  </a:lnTo>
                  <a:lnTo>
                    <a:pt x="123" y="0"/>
                  </a:lnTo>
                  <a:lnTo>
                    <a:pt x="114" y="3"/>
                  </a:lnTo>
                  <a:lnTo>
                    <a:pt x="112" y="5"/>
                  </a:lnTo>
                  <a:lnTo>
                    <a:pt x="108" y="4"/>
                  </a:lnTo>
                  <a:lnTo>
                    <a:pt x="105" y="4"/>
                  </a:lnTo>
                  <a:lnTo>
                    <a:pt x="104" y="6"/>
                  </a:lnTo>
                  <a:lnTo>
                    <a:pt x="100" y="5"/>
                  </a:lnTo>
                  <a:lnTo>
                    <a:pt x="94" y="6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88" y="8"/>
                  </a:lnTo>
                  <a:lnTo>
                    <a:pt x="88" y="9"/>
                  </a:lnTo>
                  <a:lnTo>
                    <a:pt x="87" y="10"/>
                  </a:lnTo>
                  <a:lnTo>
                    <a:pt x="85" y="10"/>
                  </a:lnTo>
                  <a:lnTo>
                    <a:pt x="85" y="11"/>
                  </a:lnTo>
                  <a:lnTo>
                    <a:pt x="83" y="12"/>
                  </a:lnTo>
                  <a:lnTo>
                    <a:pt x="81" y="13"/>
                  </a:lnTo>
                  <a:lnTo>
                    <a:pt x="78" y="16"/>
                  </a:lnTo>
                  <a:lnTo>
                    <a:pt x="75" y="16"/>
                  </a:lnTo>
                  <a:lnTo>
                    <a:pt x="74" y="16"/>
                  </a:lnTo>
                  <a:lnTo>
                    <a:pt x="74" y="18"/>
                  </a:lnTo>
                  <a:lnTo>
                    <a:pt x="73" y="18"/>
                  </a:lnTo>
                  <a:lnTo>
                    <a:pt x="72" y="18"/>
                  </a:lnTo>
                  <a:lnTo>
                    <a:pt x="72" y="16"/>
                  </a:lnTo>
                  <a:lnTo>
                    <a:pt x="70" y="14"/>
                  </a:lnTo>
                  <a:lnTo>
                    <a:pt x="68" y="13"/>
                  </a:lnTo>
                  <a:lnTo>
                    <a:pt x="66" y="13"/>
                  </a:lnTo>
                  <a:lnTo>
                    <a:pt x="66" y="13"/>
                  </a:lnTo>
                  <a:lnTo>
                    <a:pt x="66" y="14"/>
                  </a:lnTo>
                  <a:lnTo>
                    <a:pt x="67" y="14"/>
                  </a:lnTo>
                  <a:lnTo>
                    <a:pt x="67" y="16"/>
                  </a:lnTo>
                  <a:lnTo>
                    <a:pt x="66" y="16"/>
                  </a:lnTo>
                  <a:lnTo>
                    <a:pt x="66" y="15"/>
                  </a:lnTo>
                  <a:lnTo>
                    <a:pt x="63" y="15"/>
                  </a:lnTo>
                  <a:lnTo>
                    <a:pt x="62" y="14"/>
                  </a:lnTo>
                  <a:lnTo>
                    <a:pt x="60" y="15"/>
                  </a:lnTo>
                  <a:lnTo>
                    <a:pt x="60" y="19"/>
                  </a:lnTo>
                  <a:lnTo>
                    <a:pt x="58" y="22"/>
                  </a:lnTo>
                  <a:lnTo>
                    <a:pt x="59" y="26"/>
                  </a:lnTo>
                  <a:lnTo>
                    <a:pt x="57" y="29"/>
                  </a:lnTo>
                  <a:lnTo>
                    <a:pt x="60" y="31"/>
                  </a:lnTo>
                  <a:lnTo>
                    <a:pt x="62" y="29"/>
                  </a:lnTo>
                  <a:lnTo>
                    <a:pt x="64" y="29"/>
                  </a:lnTo>
                  <a:lnTo>
                    <a:pt x="66" y="31"/>
                  </a:lnTo>
                  <a:lnTo>
                    <a:pt x="68" y="28"/>
                  </a:lnTo>
                  <a:lnTo>
                    <a:pt x="71" y="31"/>
                  </a:lnTo>
                  <a:lnTo>
                    <a:pt x="74" y="32"/>
                  </a:lnTo>
                  <a:lnTo>
                    <a:pt x="77" y="34"/>
                  </a:lnTo>
                  <a:lnTo>
                    <a:pt x="79" y="35"/>
                  </a:lnTo>
                  <a:lnTo>
                    <a:pt x="79" y="38"/>
                  </a:lnTo>
                  <a:lnTo>
                    <a:pt x="78" y="43"/>
                  </a:lnTo>
                  <a:lnTo>
                    <a:pt x="75" y="43"/>
                  </a:lnTo>
                  <a:lnTo>
                    <a:pt x="73" y="46"/>
                  </a:lnTo>
                  <a:lnTo>
                    <a:pt x="74" y="48"/>
                  </a:lnTo>
                  <a:lnTo>
                    <a:pt x="77" y="50"/>
                  </a:lnTo>
                  <a:lnTo>
                    <a:pt x="78" y="53"/>
                  </a:lnTo>
                  <a:lnTo>
                    <a:pt x="79" y="53"/>
                  </a:lnTo>
                  <a:lnTo>
                    <a:pt x="83" y="55"/>
                  </a:lnTo>
                  <a:lnTo>
                    <a:pt x="82" y="58"/>
                  </a:lnTo>
                  <a:lnTo>
                    <a:pt x="83" y="62"/>
                  </a:lnTo>
                  <a:lnTo>
                    <a:pt x="83" y="63"/>
                  </a:lnTo>
                  <a:lnTo>
                    <a:pt x="82" y="64"/>
                  </a:lnTo>
                  <a:lnTo>
                    <a:pt x="82" y="65"/>
                  </a:lnTo>
                  <a:lnTo>
                    <a:pt x="86" y="64"/>
                  </a:lnTo>
                  <a:lnTo>
                    <a:pt x="86" y="64"/>
                  </a:lnTo>
                  <a:lnTo>
                    <a:pt x="88" y="64"/>
                  </a:lnTo>
                  <a:lnTo>
                    <a:pt x="90" y="62"/>
                  </a:lnTo>
                  <a:lnTo>
                    <a:pt x="92" y="62"/>
                  </a:lnTo>
                  <a:lnTo>
                    <a:pt x="93" y="64"/>
                  </a:lnTo>
                  <a:lnTo>
                    <a:pt x="93" y="65"/>
                  </a:lnTo>
                  <a:lnTo>
                    <a:pt x="92" y="66"/>
                  </a:lnTo>
                  <a:lnTo>
                    <a:pt x="92" y="69"/>
                  </a:lnTo>
                  <a:lnTo>
                    <a:pt x="92" y="70"/>
                  </a:lnTo>
                  <a:lnTo>
                    <a:pt x="91" y="71"/>
                  </a:lnTo>
                  <a:lnTo>
                    <a:pt x="91" y="73"/>
                  </a:lnTo>
                  <a:lnTo>
                    <a:pt x="90" y="74"/>
                  </a:lnTo>
                  <a:lnTo>
                    <a:pt x="90" y="75"/>
                  </a:lnTo>
                  <a:lnTo>
                    <a:pt x="88" y="76"/>
                  </a:lnTo>
                  <a:lnTo>
                    <a:pt x="87" y="78"/>
                  </a:lnTo>
                  <a:lnTo>
                    <a:pt x="87" y="80"/>
                  </a:lnTo>
                  <a:lnTo>
                    <a:pt x="87" y="82"/>
                  </a:lnTo>
                  <a:lnTo>
                    <a:pt x="85" y="83"/>
                  </a:lnTo>
                  <a:lnTo>
                    <a:pt x="84" y="82"/>
                  </a:lnTo>
                  <a:lnTo>
                    <a:pt x="82" y="82"/>
                  </a:lnTo>
                  <a:lnTo>
                    <a:pt x="80" y="81"/>
                  </a:lnTo>
                  <a:lnTo>
                    <a:pt x="77" y="82"/>
                  </a:lnTo>
                  <a:lnTo>
                    <a:pt x="77" y="83"/>
                  </a:lnTo>
                  <a:lnTo>
                    <a:pt x="72" y="84"/>
                  </a:lnTo>
                  <a:lnTo>
                    <a:pt x="68" y="88"/>
                  </a:lnTo>
                  <a:lnTo>
                    <a:pt x="66" y="89"/>
                  </a:lnTo>
                  <a:lnTo>
                    <a:pt x="65" y="93"/>
                  </a:lnTo>
                  <a:lnTo>
                    <a:pt x="62" y="95"/>
                  </a:lnTo>
                  <a:lnTo>
                    <a:pt x="60" y="96"/>
                  </a:lnTo>
                  <a:lnTo>
                    <a:pt x="54" y="99"/>
                  </a:lnTo>
                  <a:lnTo>
                    <a:pt x="52" y="99"/>
                  </a:lnTo>
                  <a:lnTo>
                    <a:pt x="52" y="100"/>
                  </a:lnTo>
                  <a:lnTo>
                    <a:pt x="51" y="100"/>
                  </a:lnTo>
                  <a:lnTo>
                    <a:pt x="48" y="102"/>
                  </a:lnTo>
                  <a:lnTo>
                    <a:pt x="44" y="102"/>
                  </a:lnTo>
                  <a:lnTo>
                    <a:pt x="42" y="97"/>
                  </a:lnTo>
                  <a:lnTo>
                    <a:pt x="42" y="96"/>
                  </a:lnTo>
                  <a:lnTo>
                    <a:pt x="40" y="99"/>
                  </a:lnTo>
                  <a:lnTo>
                    <a:pt x="36" y="102"/>
                  </a:lnTo>
                  <a:lnTo>
                    <a:pt x="34" y="102"/>
                  </a:lnTo>
                  <a:lnTo>
                    <a:pt x="28" y="100"/>
                  </a:lnTo>
                  <a:lnTo>
                    <a:pt x="28" y="101"/>
                  </a:lnTo>
                  <a:lnTo>
                    <a:pt x="26" y="102"/>
                  </a:lnTo>
                  <a:lnTo>
                    <a:pt x="26" y="102"/>
                  </a:lnTo>
                  <a:lnTo>
                    <a:pt x="24" y="105"/>
                  </a:lnTo>
                  <a:lnTo>
                    <a:pt x="23" y="106"/>
                  </a:lnTo>
                  <a:lnTo>
                    <a:pt x="23" y="105"/>
                  </a:lnTo>
                  <a:lnTo>
                    <a:pt x="22" y="104"/>
                  </a:lnTo>
                  <a:lnTo>
                    <a:pt x="21" y="104"/>
                  </a:lnTo>
                  <a:lnTo>
                    <a:pt x="20" y="103"/>
                  </a:lnTo>
                  <a:lnTo>
                    <a:pt x="19" y="105"/>
                  </a:lnTo>
                  <a:lnTo>
                    <a:pt x="19" y="106"/>
                  </a:lnTo>
                  <a:lnTo>
                    <a:pt x="20" y="107"/>
                  </a:lnTo>
                  <a:lnTo>
                    <a:pt x="19" y="108"/>
                  </a:lnTo>
                  <a:lnTo>
                    <a:pt x="19" y="109"/>
                  </a:lnTo>
                  <a:lnTo>
                    <a:pt x="15" y="113"/>
                  </a:lnTo>
                  <a:lnTo>
                    <a:pt x="15" y="115"/>
                  </a:lnTo>
                  <a:lnTo>
                    <a:pt x="12" y="118"/>
                  </a:lnTo>
                  <a:lnTo>
                    <a:pt x="7" y="123"/>
                  </a:lnTo>
                  <a:lnTo>
                    <a:pt x="1" y="128"/>
                  </a:lnTo>
                  <a:lnTo>
                    <a:pt x="1" y="130"/>
                  </a:lnTo>
                  <a:lnTo>
                    <a:pt x="1" y="131"/>
                  </a:lnTo>
                  <a:lnTo>
                    <a:pt x="1" y="131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92D050"/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6492876" y="5446713"/>
              <a:ext cx="90488" cy="87312"/>
            </a:xfrm>
            <a:custGeom>
              <a:avLst/>
              <a:gdLst>
                <a:gd name="T0" fmla="*/ 0 w 57"/>
                <a:gd name="T1" fmla="*/ 27 h 55"/>
                <a:gd name="T2" fmla="*/ 3 w 57"/>
                <a:gd name="T3" fmla="*/ 24 h 55"/>
                <a:gd name="T4" fmla="*/ 4 w 57"/>
                <a:gd name="T5" fmla="*/ 22 h 55"/>
                <a:gd name="T6" fmla="*/ 8 w 57"/>
                <a:gd name="T7" fmla="*/ 16 h 55"/>
                <a:gd name="T8" fmla="*/ 11 w 57"/>
                <a:gd name="T9" fmla="*/ 13 h 55"/>
                <a:gd name="T10" fmla="*/ 15 w 57"/>
                <a:gd name="T11" fmla="*/ 11 h 55"/>
                <a:gd name="T12" fmla="*/ 15 w 57"/>
                <a:gd name="T13" fmla="*/ 8 h 55"/>
                <a:gd name="T14" fmla="*/ 18 w 57"/>
                <a:gd name="T15" fmla="*/ 4 h 55"/>
                <a:gd name="T16" fmla="*/ 20 w 57"/>
                <a:gd name="T17" fmla="*/ 2 h 55"/>
                <a:gd name="T18" fmla="*/ 27 w 57"/>
                <a:gd name="T19" fmla="*/ 3 h 55"/>
                <a:gd name="T20" fmla="*/ 30 w 57"/>
                <a:gd name="T21" fmla="*/ 4 h 55"/>
                <a:gd name="T22" fmla="*/ 33 w 57"/>
                <a:gd name="T23" fmla="*/ 4 h 55"/>
                <a:gd name="T24" fmla="*/ 38 w 57"/>
                <a:gd name="T25" fmla="*/ 0 h 55"/>
                <a:gd name="T26" fmla="*/ 40 w 57"/>
                <a:gd name="T27" fmla="*/ 1 h 55"/>
                <a:gd name="T28" fmla="*/ 42 w 57"/>
                <a:gd name="T29" fmla="*/ 4 h 55"/>
                <a:gd name="T30" fmla="*/ 43 w 57"/>
                <a:gd name="T31" fmla="*/ 9 h 55"/>
                <a:gd name="T32" fmla="*/ 44 w 57"/>
                <a:gd name="T33" fmla="*/ 11 h 55"/>
                <a:gd name="T34" fmla="*/ 48 w 57"/>
                <a:gd name="T35" fmla="*/ 15 h 55"/>
                <a:gd name="T36" fmla="*/ 51 w 57"/>
                <a:gd name="T37" fmla="*/ 15 h 55"/>
                <a:gd name="T38" fmla="*/ 54 w 57"/>
                <a:gd name="T39" fmla="*/ 15 h 55"/>
                <a:gd name="T40" fmla="*/ 56 w 57"/>
                <a:gd name="T41" fmla="*/ 12 h 55"/>
                <a:gd name="T42" fmla="*/ 57 w 57"/>
                <a:gd name="T43" fmla="*/ 14 h 55"/>
                <a:gd name="T44" fmla="*/ 57 w 57"/>
                <a:gd name="T45" fmla="*/ 18 h 55"/>
                <a:gd name="T46" fmla="*/ 55 w 57"/>
                <a:gd name="T47" fmla="*/ 20 h 55"/>
                <a:gd name="T48" fmla="*/ 56 w 57"/>
                <a:gd name="T49" fmla="*/ 23 h 55"/>
                <a:gd name="T50" fmla="*/ 52 w 57"/>
                <a:gd name="T51" fmla="*/ 28 h 55"/>
                <a:gd name="T52" fmla="*/ 54 w 57"/>
                <a:gd name="T53" fmla="*/ 29 h 55"/>
                <a:gd name="T54" fmla="*/ 56 w 57"/>
                <a:gd name="T55" fmla="*/ 32 h 55"/>
                <a:gd name="T56" fmla="*/ 57 w 57"/>
                <a:gd name="T57" fmla="*/ 33 h 55"/>
                <a:gd name="T58" fmla="*/ 55 w 57"/>
                <a:gd name="T59" fmla="*/ 34 h 55"/>
                <a:gd name="T60" fmla="*/ 53 w 57"/>
                <a:gd name="T61" fmla="*/ 34 h 55"/>
                <a:gd name="T62" fmla="*/ 53 w 57"/>
                <a:gd name="T63" fmla="*/ 36 h 55"/>
                <a:gd name="T64" fmla="*/ 52 w 57"/>
                <a:gd name="T65" fmla="*/ 41 h 55"/>
                <a:gd name="T66" fmla="*/ 51 w 57"/>
                <a:gd name="T67" fmla="*/ 47 h 55"/>
                <a:gd name="T68" fmla="*/ 48 w 57"/>
                <a:gd name="T69" fmla="*/ 48 h 55"/>
                <a:gd name="T70" fmla="*/ 45 w 57"/>
                <a:gd name="T71" fmla="*/ 44 h 55"/>
                <a:gd name="T72" fmla="*/ 42 w 57"/>
                <a:gd name="T73" fmla="*/ 43 h 55"/>
                <a:gd name="T74" fmla="*/ 38 w 57"/>
                <a:gd name="T75" fmla="*/ 47 h 55"/>
                <a:gd name="T76" fmla="*/ 35 w 57"/>
                <a:gd name="T77" fmla="*/ 50 h 55"/>
                <a:gd name="T78" fmla="*/ 34 w 57"/>
                <a:gd name="T79" fmla="*/ 51 h 55"/>
                <a:gd name="T80" fmla="*/ 29 w 57"/>
                <a:gd name="T81" fmla="*/ 54 h 55"/>
                <a:gd name="T82" fmla="*/ 27 w 57"/>
                <a:gd name="T83" fmla="*/ 55 h 55"/>
                <a:gd name="T84" fmla="*/ 26 w 57"/>
                <a:gd name="T85" fmla="*/ 51 h 55"/>
                <a:gd name="T86" fmla="*/ 23 w 57"/>
                <a:gd name="T87" fmla="*/ 49 h 55"/>
                <a:gd name="T88" fmla="*/ 21 w 57"/>
                <a:gd name="T89" fmla="*/ 46 h 55"/>
                <a:gd name="T90" fmla="*/ 18 w 57"/>
                <a:gd name="T91" fmla="*/ 41 h 55"/>
                <a:gd name="T92" fmla="*/ 15 w 57"/>
                <a:gd name="T93" fmla="*/ 42 h 55"/>
                <a:gd name="T94" fmla="*/ 10 w 57"/>
                <a:gd name="T95" fmla="*/ 46 h 55"/>
                <a:gd name="T96" fmla="*/ 8 w 57"/>
                <a:gd name="T97" fmla="*/ 43 h 55"/>
                <a:gd name="T98" fmla="*/ 4 w 57"/>
                <a:gd name="T99" fmla="*/ 33 h 55"/>
                <a:gd name="T100" fmla="*/ 0 w 57"/>
                <a:gd name="T101" fmla="*/ 2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7" h="55">
                  <a:moveTo>
                    <a:pt x="0" y="28"/>
                  </a:moveTo>
                  <a:lnTo>
                    <a:pt x="0" y="27"/>
                  </a:lnTo>
                  <a:lnTo>
                    <a:pt x="1" y="26"/>
                  </a:lnTo>
                  <a:lnTo>
                    <a:pt x="3" y="24"/>
                  </a:lnTo>
                  <a:lnTo>
                    <a:pt x="4" y="23"/>
                  </a:lnTo>
                  <a:lnTo>
                    <a:pt x="4" y="22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5"/>
                  </a:lnTo>
                  <a:lnTo>
                    <a:pt x="11" y="13"/>
                  </a:lnTo>
                  <a:lnTo>
                    <a:pt x="13" y="11"/>
                  </a:lnTo>
                  <a:lnTo>
                    <a:pt x="15" y="11"/>
                  </a:lnTo>
                  <a:lnTo>
                    <a:pt x="15" y="9"/>
                  </a:lnTo>
                  <a:lnTo>
                    <a:pt x="15" y="8"/>
                  </a:lnTo>
                  <a:lnTo>
                    <a:pt x="17" y="5"/>
                  </a:lnTo>
                  <a:lnTo>
                    <a:pt x="18" y="4"/>
                  </a:lnTo>
                  <a:lnTo>
                    <a:pt x="19" y="2"/>
                  </a:lnTo>
                  <a:lnTo>
                    <a:pt x="20" y="2"/>
                  </a:lnTo>
                  <a:lnTo>
                    <a:pt x="23" y="2"/>
                  </a:lnTo>
                  <a:lnTo>
                    <a:pt x="27" y="3"/>
                  </a:lnTo>
                  <a:lnTo>
                    <a:pt x="28" y="3"/>
                  </a:lnTo>
                  <a:lnTo>
                    <a:pt x="30" y="4"/>
                  </a:lnTo>
                  <a:lnTo>
                    <a:pt x="31" y="5"/>
                  </a:lnTo>
                  <a:lnTo>
                    <a:pt x="33" y="4"/>
                  </a:lnTo>
                  <a:lnTo>
                    <a:pt x="37" y="1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0" y="1"/>
                  </a:lnTo>
                  <a:lnTo>
                    <a:pt x="41" y="2"/>
                  </a:lnTo>
                  <a:lnTo>
                    <a:pt x="42" y="4"/>
                  </a:lnTo>
                  <a:lnTo>
                    <a:pt x="42" y="5"/>
                  </a:lnTo>
                  <a:lnTo>
                    <a:pt x="43" y="9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5" y="14"/>
                  </a:lnTo>
                  <a:lnTo>
                    <a:pt x="48" y="15"/>
                  </a:lnTo>
                  <a:lnTo>
                    <a:pt x="50" y="15"/>
                  </a:lnTo>
                  <a:lnTo>
                    <a:pt x="51" y="15"/>
                  </a:lnTo>
                  <a:lnTo>
                    <a:pt x="53" y="15"/>
                  </a:lnTo>
                  <a:lnTo>
                    <a:pt x="54" y="15"/>
                  </a:lnTo>
                  <a:lnTo>
                    <a:pt x="55" y="14"/>
                  </a:lnTo>
                  <a:lnTo>
                    <a:pt x="56" y="12"/>
                  </a:lnTo>
                  <a:lnTo>
                    <a:pt x="57" y="11"/>
                  </a:lnTo>
                  <a:lnTo>
                    <a:pt x="57" y="14"/>
                  </a:lnTo>
                  <a:lnTo>
                    <a:pt x="57" y="16"/>
                  </a:lnTo>
                  <a:lnTo>
                    <a:pt x="57" y="18"/>
                  </a:lnTo>
                  <a:lnTo>
                    <a:pt x="57" y="19"/>
                  </a:lnTo>
                  <a:lnTo>
                    <a:pt x="55" y="20"/>
                  </a:lnTo>
                  <a:lnTo>
                    <a:pt x="55" y="21"/>
                  </a:lnTo>
                  <a:lnTo>
                    <a:pt x="56" y="23"/>
                  </a:lnTo>
                  <a:lnTo>
                    <a:pt x="53" y="25"/>
                  </a:lnTo>
                  <a:lnTo>
                    <a:pt x="52" y="28"/>
                  </a:lnTo>
                  <a:lnTo>
                    <a:pt x="53" y="28"/>
                  </a:lnTo>
                  <a:lnTo>
                    <a:pt x="54" y="29"/>
                  </a:lnTo>
                  <a:lnTo>
                    <a:pt x="54" y="30"/>
                  </a:lnTo>
                  <a:lnTo>
                    <a:pt x="56" y="32"/>
                  </a:lnTo>
                  <a:lnTo>
                    <a:pt x="57" y="32"/>
                  </a:lnTo>
                  <a:lnTo>
                    <a:pt x="57" y="33"/>
                  </a:lnTo>
                  <a:lnTo>
                    <a:pt x="57" y="35"/>
                  </a:lnTo>
                  <a:lnTo>
                    <a:pt x="55" y="34"/>
                  </a:lnTo>
                  <a:lnTo>
                    <a:pt x="53" y="35"/>
                  </a:lnTo>
                  <a:lnTo>
                    <a:pt x="53" y="34"/>
                  </a:lnTo>
                  <a:lnTo>
                    <a:pt x="52" y="35"/>
                  </a:lnTo>
                  <a:lnTo>
                    <a:pt x="53" y="36"/>
                  </a:lnTo>
                  <a:lnTo>
                    <a:pt x="52" y="39"/>
                  </a:lnTo>
                  <a:lnTo>
                    <a:pt x="52" y="41"/>
                  </a:lnTo>
                  <a:lnTo>
                    <a:pt x="52" y="42"/>
                  </a:lnTo>
                  <a:lnTo>
                    <a:pt x="51" y="47"/>
                  </a:lnTo>
                  <a:lnTo>
                    <a:pt x="49" y="49"/>
                  </a:lnTo>
                  <a:lnTo>
                    <a:pt x="48" y="48"/>
                  </a:lnTo>
                  <a:lnTo>
                    <a:pt x="46" y="45"/>
                  </a:lnTo>
                  <a:lnTo>
                    <a:pt x="45" y="44"/>
                  </a:lnTo>
                  <a:lnTo>
                    <a:pt x="44" y="43"/>
                  </a:lnTo>
                  <a:lnTo>
                    <a:pt x="42" y="43"/>
                  </a:lnTo>
                  <a:lnTo>
                    <a:pt x="42" y="45"/>
                  </a:lnTo>
                  <a:lnTo>
                    <a:pt x="38" y="47"/>
                  </a:lnTo>
                  <a:lnTo>
                    <a:pt x="36" y="48"/>
                  </a:lnTo>
                  <a:lnTo>
                    <a:pt x="35" y="50"/>
                  </a:lnTo>
                  <a:lnTo>
                    <a:pt x="34" y="51"/>
                  </a:lnTo>
                  <a:lnTo>
                    <a:pt x="34" y="51"/>
                  </a:lnTo>
                  <a:lnTo>
                    <a:pt x="32" y="51"/>
                  </a:lnTo>
                  <a:lnTo>
                    <a:pt x="29" y="54"/>
                  </a:lnTo>
                  <a:lnTo>
                    <a:pt x="28" y="55"/>
                  </a:lnTo>
                  <a:lnTo>
                    <a:pt x="27" y="55"/>
                  </a:lnTo>
                  <a:lnTo>
                    <a:pt x="26" y="53"/>
                  </a:lnTo>
                  <a:lnTo>
                    <a:pt x="26" y="51"/>
                  </a:lnTo>
                  <a:lnTo>
                    <a:pt x="24" y="49"/>
                  </a:lnTo>
                  <a:lnTo>
                    <a:pt x="23" y="49"/>
                  </a:lnTo>
                  <a:lnTo>
                    <a:pt x="22" y="46"/>
                  </a:lnTo>
                  <a:lnTo>
                    <a:pt x="21" y="46"/>
                  </a:lnTo>
                  <a:lnTo>
                    <a:pt x="19" y="42"/>
                  </a:lnTo>
                  <a:lnTo>
                    <a:pt x="18" y="41"/>
                  </a:lnTo>
                  <a:lnTo>
                    <a:pt x="17" y="41"/>
                  </a:lnTo>
                  <a:lnTo>
                    <a:pt x="15" y="42"/>
                  </a:lnTo>
                  <a:lnTo>
                    <a:pt x="15" y="44"/>
                  </a:lnTo>
                  <a:lnTo>
                    <a:pt x="10" y="46"/>
                  </a:lnTo>
                  <a:lnTo>
                    <a:pt x="8" y="45"/>
                  </a:lnTo>
                  <a:lnTo>
                    <a:pt x="8" y="43"/>
                  </a:lnTo>
                  <a:lnTo>
                    <a:pt x="6" y="39"/>
                  </a:lnTo>
                  <a:lnTo>
                    <a:pt x="4" y="33"/>
                  </a:lnTo>
                  <a:lnTo>
                    <a:pt x="0" y="33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6538913" y="5249863"/>
              <a:ext cx="238125" cy="334962"/>
            </a:xfrm>
            <a:custGeom>
              <a:avLst/>
              <a:gdLst>
                <a:gd name="T0" fmla="*/ 8 w 150"/>
                <a:gd name="T1" fmla="*/ 173 h 211"/>
                <a:gd name="T2" fmla="*/ 17 w 150"/>
                <a:gd name="T3" fmla="*/ 166 h 211"/>
                <a:gd name="T4" fmla="*/ 25 w 150"/>
                <a:gd name="T5" fmla="*/ 164 h 211"/>
                <a:gd name="T6" fmla="*/ 27 w 150"/>
                <a:gd name="T7" fmla="*/ 157 h 211"/>
                <a:gd name="T8" fmla="*/ 28 w 150"/>
                <a:gd name="T9" fmla="*/ 152 h 211"/>
                <a:gd name="T10" fmla="*/ 29 w 150"/>
                <a:gd name="T11" fmla="*/ 143 h 211"/>
                <a:gd name="T12" fmla="*/ 31 w 150"/>
                <a:gd name="T13" fmla="*/ 132 h 211"/>
                <a:gd name="T14" fmla="*/ 33 w 150"/>
                <a:gd name="T15" fmla="*/ 112 h 211"/>
                <a:gd name="T16" fmla="*/ 41 w 150"/>
                <a:gd name="T17" fmla="*/ 95 h 211"/>
                <a:gd name="T18" fmla="*/ 47 w 150"/>
                <a:gd name="T19" fmla="*/ 106 h 211"/>
                <a:gd name="T20" fmla="*/ 57 w 150"/>
                <a:gd name="T21" fmla="*/ 118 h 211"/>
                <a:gd name="T22" fmla="*/ 70 w 150"/>
                <a:gd name="T23" fmla="*/ 116 h 211"/>
                <a:gd name="T24" fmla="*/ 78 w 150"/>
                <a:gd name="T25" fmla="*/ 118 h 211"/>
                <a:gd name="T26" fmla="*/ 84 w 150"/>
                <a:gd name="T27" fmla="*/ 111 h 211"/>
                <a:gd name="T28" fmla="*/ 97 w 150"/>
                <a:gd name="T29" fmla="*/ 108 h 211"/>
                <a:gd name="T30" fmla="*/ 91 w 150"/>
                <a:gd name="T31" fmla="*/ 101 h 211"/>
                <a:gd name="T32" fmla="*/ 82 w 150"/>
                <a:gd name="T33" fmla="*/ 98 h 211"/>
                <a:gd name="T34" fmla="*/ 78 w 150"/>
                <a:gd name="T35" fmla="*/ 89 h 211"/>
                <a:gd name="T36" fmla="*/ 69 w 150"/>
                <a:gd name="T37" fmla="*/ 85 h 211"/>
                <a:gd name="T38" fmla="*/ 62 w 150"/>
                <a:gd name="T39" fmla="*/ 75 h 211"/>
                <a:gd name="T40" fmla="*/ 70 w 150"/>
                <a:gd name="T41" fmla="*/ 53 h 211"/>
                <a:gd name="T42" fmla="*/ 61 w 150"/>
                <a:gd name="T43" fmla="*/ 39 h 211"/>
                <a:gd name="T44" fmla="*/ 71 w 150"/>
                <a:gd name="T45" fmla="*/ 38 h 211"/>
                <a:gd name="T46" fmla="*/ 84 w 150"/>
                <a:gd name="T47" fmla="*/ 18 h 211"/>
                <a:gd name="T48" fmla="*/ 90 w 150"/>
                <a:gd name="T49" fmla="*/ 6 h 211"/>
                <a:gd name="T50" fmla="*/ 99 w 150"/>
                <a:gd name="T51" fmla="*/ 0 h 211"/>
                <a:gd name="T52" fmla="*/ 104 w 150"/>
                <a:gd name="T53" fmla="*/ 17 h 211"/>
                <a:gd name="T54" fmla="*/ 111 w 150"/>
                <a:gd name="T55" fmla="*/ 26 h 211"/>
                <a:gd name="T56" fmla="*/ 101 w 150"/>
                <a:gd name="T57" fmla="*/ 28 h 211"/>
                <a:gd name="T58" fmla="*/ 105 w 150"/>
                <a:gd name="T59" fmla="*/ 52 h 211"/>
                <a:gd name="T60" fmla="*/ 112 w 150"/>
                <a:gd name="T61" fmla="*/ 54 h 211"/>
                <a:gd name="T62" fmla="*/ 120 w 150"/>
                <a:gd name="T63" fmla="*/ 48 h 211"/>
                <a:gd name="T64" fmla="*/ 134 w 150"/>
                <a:gd name="T65" fmla="*/ 56 h 211"/>
                <a:gd name="T66" fmla="*/ 133 w 150"/>
                <a:gd name="T67" fmla="*/ 62 h 211"/>
                <a:gd name="T68" fmla="*/ 126 w 150"/>
                <a:gd name="T69" fmla="*/ 71 h 211"/>
                <a:gd name="T70" fmla="*/ 118 w 150"/>
                <a:gd name="T71" fmla="*/ 91 h 211"/>
                <a:gd name="T72" fmla="*/ 118 w 150"/>
                <a:gd name="T73" fmla="*/ 100 h 211"/>
                <a:gd name="T74" fmla="*/ 121 w 150"/>
                <a:gd name="T75" fmla="*/ 109 h 211"/>
                <a:gd name="T76" fmla="*/ 130 w 150"/>
                <a:gd name="T77" fmla="*/ 114 h 211"/>
                <a:gd name="T78" fmla="*/ 139 w 150"/>
                <a:gd name="T79" fmla="*/ 119 h 211"/>
                <a:gd name="T80" fmla="*/ 124 w 150"/>
                <a:gd name="T81" fmla="*/ 124 h 211"/>
                <a:gd name="T82" fmla="*/ 117 w 150"/>
                <a:gd name="T83" fmla="*/ 143 h 211"/>
                <a:gd name="T84" fmla="*/ 112 w 150"/>
                <a:gd name="T85" fmla="*/ 155 h 211"/>
                <a:gd name="T86" fmla="*/ 125 w 150"/>
                <a:gd name="T87" fmla="*/ 160 h 211"/>
                <a:gd name="T88" fmla="*/ 128 w 150"/>
                <a:gd name="T89" fmla="*/ 174 h 211"/>
                <a:gd name="T90" fmla="*/ 137 w 150"/>
                <a:gd name="T91" fmla="*/ 172 h 211"/>
                <a:gd name="T92" fmla="*/ 148 w 150"/>
                <a:gd name="T93" fmla="*/ 177 h 211"/>
                <a:gd name="T94" fmla="*/ 142 w 150"/>
                <a:gd name="T95" fmla="*/ 186 h 211"/>
                <a:gd name="T96" fmla="*/ 126 w 150"/>
                <a:gd name="T97" fmla="*/ 191 h 211"/>
                <a:gd name="T98" fmla="*/ 113 w 150"/>
                <a:gd name="T99" fmla="*/ 192 h 211"/>
                <a:gd name="T100" fmla="*/ 103 w 150"/>
                <a:gd name="T101" fmla="*/ 200 h 211"/>
                <a:gd name="T102" fmla="*/ 100 w 150"/>
                <a:gd name="T103" fmla="*/ 200 h 211"/>
                <a:gd name="T104" fmla="*/ 92 w 150"/>
                <a:gd name="T105" fmla="*/ 182 h 211"/>
                <a:gd name="T106" fmla="*/ 79 w 150"/>
                <a:gd name="T107" fmla="*/ 185 h 211"/>
                <a:gd name="T108" fmla="*/ 80 w 150"/>
                <a:gd name="T109" fmla="*/ 202 h 211"/>
                <a:gd name="T110" fmla="*/ 70 w 150"/>
                <a:gd name="T111" fmla="*/ 204 h 211"/>
                <a:gd name="T112" fmla="*/ 54 w 150"/>
                <a:gd name="T113" fmla="*/ 202 h 211"/>
                <a:gd name="T114" fmla="*/ 47 w 150"/>
                <a:gd name="T115" fmla="*/ 208 h 211"/>
                <a:gd name="T116" fmla="*/ 41 w 150"/>
                <a:gd name="T117" fmla="*/ 208 h 211"/>
                <a:gd name="T118" fmla="*/ 25 w 150"/>
                <a:gd name="T119" fmla="*/ 202 h 211"/>
                <a:gd name="T120" fmla="*/ 11 w 150"/>
                <a:gd name="T121" fmla="*/ 190 h 211"/>
                <a:gd name="T122" fmla="*/ 0 w 150"/>
                <a:gd name="T123" fmla="*/ 178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0" h="211">
                  <a:moveTo>
                    <a:pt x="0" y="178"/>
                  </a:moveTo>
                  <a:lnTo>
                    <a:pt x="1" y="177"/>
                  </a:lnTo>
                  <a:lnTo>
                    <a:pt x="2" y="176"/>
                  </a:lnTo>
                  <a:lnTo>
                    <a:pt x="5" y="173"/>
                  </a:lnTo>
                  <a:lnTo>
                    <a:pt x="7" y="173"/>
                  </a:lnTo>
                  <a:lnTo>
                    <a:pt x="8" y="173"/>
                  </a:lnTo>
                  <a:lnTo>
                    <a:pt x="8" y="172"/>
                  </a:lnTo>
                  <a:lnTo>
                    <a:pt x="9" y="170"/>
                  </a:lnTo>
                  <a:lnTo>
                    <a:pt x="12" y="169"/>
                  </a:lnTo>
                  <a:lnTo>
                    <a:pt x="15" y="167"/>
                  </a:lnTo>
                  <a:lnTo>
                    <a:pt x="16" y="166"/>
                  </a:lnTo>
                  <a:lnTo>
                    <a:pt x="17" y="166"/>
                  </a:lnTo>
                  <a:lnTo>
                    <a:pt x="18" y="166"/>
                  </a:lnTo>
                  <a:lnTo>
                    <a:pt x="20" y="167"/>
                  </a:lnTo>
                  <a:lnTo>
                    <a:pt x="21" y="170"/>
                  </a:lnTo>
                  <a:lnTo>
                    <a:pt x="23" y="171"/>
                  </a:lnTo>
                  <a:lnTo>
                    <a:pt x="25" y="169"/>
                  </a:lnTo>
                  <a:lnTo>
                    <a:pt x="25" y="164"/>
                  </a:lnTo>
                  <a:lnTo>
                    <a:pt x="25" y="162"/>
                  </a:lnTo>
                  <a:lnTo>
                    <a:pt x="25" y="161"/>
                  </a:lnTo>
                  <a:lnTo>
                    <a:pt x="26" y="158"/>
                  </a:lnTo>
                  <a:lnTo>
                    <a:pt x="25" y="157"/>
                  </a:lnTo>
                  <a:lnTo>
                    <a:pt x="26" y="156"/>
                  </a:lnTo>
                  <a:lnTo>
                    <a:pt x="27" y="157"/>
                  </a:lnTo>
                  <a:lnTo>
                    <a:pt x="29" y="156"/>
                  </a:lnTo>
                  <a:lnTo>
                    <a:pt x="30" y="157"/>
                  </a:lnTo>
                  <a:lnTo>
                    <a:pt x="30" y="155"/>
                  </a:lnTo>
                  <a:lnTo>
                    <a:pt x="30" y="154"/>
                  </a:lnTo>
                  <a:lnTo>
                    <a:pt x="29" y="153"/>
                  </a:lnTo>
                  <a:lnTo>
                    <a:pt x="28" y="152"/>
                  </a:lnTo>
                  <a:lnTo>
                    <a:pt x="28" y="151"/>
                  </a:lnTo>
                  <a:lnTo>
                    <a:pt x="26" y="150"/>
                  </a:lnTo>
                  <a:lnTo>
                    <a:pt x="25" y="150"/>
                  </a:lnTo>
                  <a:lnTo>
                    <a:pt x="26" y="147"/>
                  </a:lnTo>
                  <a:lnTo>
                    <a:pt x="29" y="144"/>
                  </a:lnTo>
                  <a:lnTo>
                    <a:pt x="29" y="143"/>
                  </a:lnTo>
                  <a:lnTo>
                    <a:pt x="29" y="142"/>
                  </a:lnTo>
                  <a:lnTo>
                    <a:pt x="30" y="140"/>
                  </a:lnTo>
                  <a:lnTo>
                    <a:pt x="31" y="140"/>
                  </a:lnTo>
                  <a:lnTo>
                    <a:pt x="31" y="138"/>
                  </a:lnTo>
                  <a:lnTo>
                    <a:pt x="31" y="136"/>
                  </a:lnTo>
                  <a:lnTo>
                    <a:pt x="31" y="132"/>
                  </a:lnTo>
                  <a:lnTo>
                    <a:pt x="31" y="130"/>
                  </a:lnTo>
                  <a:lnTo>
                    <a:pt x="32" y="126"/>
                  </a:lnTo>
                  <a:lnTo>
                    <a:pt x="31" y="120"/>
                  </a:lnTo>
                  <a:lnTo>
                    <a:pt x="32" y="117"/>
                  </a:lnTo>
                  <a:lnTo>
                    <a:pt x="33" y="116"/>
                  </a:lnTo>
                  <a:lnTo>
                    <a:pt x="33" y="112"/>
                  </a:lnTo>
                  <a:lnTo>
                    <a:pt x="33" y="109"/>
                  </a:lnTo>
                  <a:lnTo>
                    <a:pt x="33" y="106"/>
                  </a:lnTo>
                  <a:lnTo>
                    <a:pt x="33" y="102"/>
                  </a:lnTo>
                  <a:lnTo>
                    <a:pt x="33" y="96"/>
                  </a:lnTo>
                  <a:lnTo>
                    <a:pt x="37" y="98"/>
                  </a:lnTo>
                  <a:lnTo>
                    <a:pt x="41" y="95"/>
                  </a:lnTo>
                  <a:lnTo>
                    <a:pt x="41" y="96"/>
                  </a:lnTo>
                  <a:lnTo>
                    <a:pt x="42" y="97"/>
                  </a:lnTo>
                  <a:lnTo>
                    <a:pt x="43" y="99"/>
                  </a:lnTo>
                  <a:lnTo>
                    <a:pt x="44" y="99"/>
                  </a:lnTo>
                  <a:lnTo>
                    <a:pt x="46" y="105"/>
                  </a:lnTo>
                  <a:lnTo>
                    <a:pt x="47" y="106"/>
                  </a:lnTo>
                  <a:lnTo>
                    <a:pt x="49" y="108"/>
                  </a:lnTo>
                  <a:lnTo>
                    <a:pt x="49" y="108"/>
                  </a:lnTo>
                  <a:lnTo>
                    <a:pt x="49" y="111"/>
                  </a:lnTo>
                  <a:lnTo>
                    <a:pt x="53" y="114"/>
                  </a:lnTo>
                  <a:lnTo>
                    <a:pt x="53" y="115"/>
                  </a:lnTo>
                  <a:lnTo>
                    <a:pt x="57" y="118"/>
                  </a:lnTo>
                  <a:lnTo>
                    <a:pt x="59" y="118"/>
                  </a:lnTo>
                  <a:lnTo>
                    <a:pt x="60" y="119"/>
                  </a:lnTo>
                  <a:lnTo>
                    <a:pt x="61" y="120"/>
                  </a:lnTo>
                  <a:lnTo>
                    <a:pt x="65" y="120"/>
                  </a:lnTo>
                  <a:lnTo>
                    <a:pt x="69" y="118"/>
                  </a:lnTo>
                  <a:lnTo>
                    <a:pt x="70" y="116"/>
                  </a:lnTo>
                  <a:lnTo>
                    <a:pt x="70" y="115"/>
                  </a:lnTo>
                  <a:lnTo>
                    <a:pt x="74" y="114"/>
                  </a:lnTo>
                  <a:lnTo>
                    <a:pt x="75" y="114"/>
                  </a:lnTo>
                  <a:lnTo>
                    <a:pt x="75" y="115"/>
                  </a:lnTo>
                  <a:lnTo>
                    <a:pt x="78" y="117"/>
                  </a:lnTo>
                  <a:lnTo>
                    <a:pt x="78" y="118"/>
                  </a:lnTo>
                  <a:lnTo>
                    <a:pt x="80" y="118"/>
                  </a:lnTo>
                  <a:lnTo>
                    <a:pt x="82" y="115"/>
                  </a:lnTo>
                  <a:lnTo>
                    <a:pt x="83" y="114"/>
                  </a:lnTo>
                  <a:lnTo>
                    <a:pt x="83" y="113"/>
                  </a:lnTo>
                  <a:lnTo>
                    <a:pt x="83" y="111"/>
                  </a:lnTo>
                  <a:lnTo>
                    <a:pt x="84" y="111"/>
                  </a:lnTo>
                  <a:lnTo>
                    <a:pt x="87" y="110"/>
                  </a:lnTo>
                  <a:lnTo>
                    <a:pt x="90" y="111"/>
                  </a:lnTo>
                  <a:lnTo>
                    <a:pt x="91" y="111"/>
                  </a:lnTo>
                  <a:lnTo>
                    <a:pt x="94" y="111"/>
                  </a:lnTo>
                  <a:lnTo>
                    <a:pt x="95" y="111"/>
                  </a:lnTo>
                  <a:lnTo>
                    <a:pt x="97" y="108"/>
                  </a:lnTo>
                  <a:lnTo>
                    <a:pt x="97" y="105"/>
                  </a:lnTo>
                  <a:lnTo>
                    <a:pt x="97" y="105"/>
                  </a:lnTo>
                  <a:lnTo>
                    <a:pt x="94" y="103"/>
                  </a:lnTo>
                  <a:lnTo>
                    <a:pt x="93" y="105"/>
                  </a:lnTo>
                  <a:lnTo>
                    <a:pt x="92" y="103"/>
                  </a:lnTo>
                  <a:lnTo>
                    <a:pt x="91" y="101"/>
                  </a:lnTo>
                  <a:lnTo>
                    <a:pt x="90" y="99"/>
                  </a:lnTo>
                  <a:lnTo>
                    <a:pt x="89" y="98"/>
                  </a:lnTo>
                  <a:lnTo>
                    <a:pt x="87" y="98"/>
                  </a:lnTo>
                  <a:lnTo>
                    <a:pt x="84" y="98"/>
                  </a:lnTo>
                  <a:lnTo>
                    <a:pt x="82" y="98"/>
                  </a:lnTo>
                  <a:lnTo>
                    <a:pt x="82" y="98"/>
                  </a:lnTo>
                  <a:lnTo>
                    <a:pt x="82" y="95"/>
                  </a:lnTo>
                  <a:lnTo>
                    <a:pt x="81" y="95"/>
                  </a:lnTo>
                  <a:lnTo>
                    <a:pt x="82" y="91"/>
                  </a:lnTo>
                  <a:lnTo>
                    <a:pt x="81" y="90"/>
                  </a:lnTo>
                  <a:lnTo>
                    <a:pt x="79" y="90"/>
                  </a:lnTo>
                  <a:lnTo>
                    <a:pt x="78" y="89"/>
                  </a:lnTo>
                  <a:lnTo>
                    <a:pt x="76" y="87"/>
                  </a:lnTo>
                  <a:lnTo>
                    <a:pt x="74" y="87"/>
                  </a:lnTo>
                  <a:lnTo>
                    <a:pt x="74" y="86"/>
                  </a:lnTo>
                  <a:lnTo>
                    <a:pt x="72" y="84"/>
                  </a:lnTo>
                  <a:lnTo>
                    <a:pt x="70" y="85"/>
                  </a:lnTo>
                  <a:lnTo>
                    <a:pt x="69" y="85"/>
                  </a:lnTo>
                  <a:lnTo>
                    <a:pt x="67" y="84"/>
                  </a:lnTo>
                  <a:lnTo>
                    <a:pt x="65" y="83"/>
                  </a:lnTo>
                  <a:lnTo>
                    <a:pt x="63" y="83"/>
                  </a:lnTo>
                  <a:lnTo>
                    <a:pt x="61" y="82"/>
                  </a:lnTo>
                  <a:lnTo>
                    <a:pt x="63" y="79"/>
                  </a:lnTo>
                  <a:lnTo>
                    <a:pt x="62" y="75"/>
                  </a:lnTo>
                  <a:lnTo>
                    <a:pt x="61" y="72"/>
                  </a:lnTo>
                  <a:lnTo>
                    <a:pt x="63" y="67"/>
                  </a:lnTo>
                  <a:lnTo>
                    <a:pt x="67" y="62"/>
                  </a:lnTo>
                  <a:lnTo>
                    <a:pt x="69" y="59"/>
                  </a:lnTo>
                  <a:lnTo>
                    <a:pt x="69" y="55"/>
                  </a:lnTo>
                  <a:lnTo>
                    <a:pt x="70" y="53"/>
                  </a:lnTo>
                  <a:lnTo>
                    <a:pt x="70" y="53"/>
                  </a:lnTo>
                  <a:lnTo>
                    <a:pt x="71" y="51"/>
                  </a:lnTo>
                  <a:lnTo>
                    <a:pt x="70" y="46"/>
                  </a:lnTo>
                  <a:lnTo>
                    <a:pt x="66" y="43"/>
                  </a:lnTo>
                  <a:lnTo>
                    <a:pt x="65" y="42"/>
                  </a:lnTo>
                  <a:lnTo>
                    <a:pt x="61" y="39"/>
                  </a:lnTo>
                  <a:lnTo>
                    <a:pt x="61" y="38"/>
                  </a:lnTo>
                  <a:lnTo>
                    <a:pt x="64" y="37"/>
                  </a:lnTo>
                  <a:lnTo>
                    <a:pt x="65" y="37"/>
                  </a:lnTo>
                  <a:lnTo>
                    <a:pt x="67" y="38"/>
                  </a:lnTo>
                  <a:lnTo>
                    <a:pt x="70" y="38"/>
                  </a:lnTo>
                  <a:lnTo>
                    <a:pt x="71" y="38"/>
                  </a:lnTo>
                  <a:lnTo>
                    <a:pt x="72" y="37"/>
                  </a:lnTo>
                  <a:lnTo>
                    <a:pt x="74" y="31"/>
                  </a:lnTo>
                  <a:lnTo>
                    <a:pt x="76" y="28"/>
                  </a:lnTo>
                  <a:lnTo>
                    <a:pt x="82" y="25"/>
                  </a:lnTo>
                  <a:lnTo>
                    <a:pt x="84" y="22"/>
                  </a:lnTo>
                  <a:lnTo>
                    <a:pt x="84" y="18"/>
                  </a:lnTo>
                  <a:lnTo>
                    <a:pt x="86" y="15"/>
                  </a:lnTo>
                  <a:lnTo>
                    <a:pt x="87" y="11"/>
                  </a:lnTo>
                  <a:lnTo>
                    <a:pt x="86" y="9"/>
                  </a:lnTo>
                  <a:lnTo>
                    <a:pt x="84" y="7"/>
                  </a:lnTo>
                  <a:lnTo>
                    <a:pt x="86" y="6"/>
                  </a:lnTo>
                  <a:lnTo>
                    <a:pt x="90" y="6"/>
                  </a:lnTo>
                  <a:lnTo>
                    <a:pt x="92" y="5"/>
                  </a:lnTo>
                  <a:lnTo>
                    <a:pt x="92" y="1"/>
                  </a:lnTo>
                  <a:lnTo>
                    <a:pt x="93" y="2"/>
                  </a:lnTo>
                  <a:lnTo>
                    <a:pt x="94" y="1"/>
                  </a:lnTo>
                  <a:lnTo>
                    <a:pt x="97" y="1"/>
                  </a:lnTo>
                  <a:lnTo>
                    <a:pt x="99" y="0"/>
                  </a:lnTo>
                  <a:lnTo>
                    <a:pt x="101" y="0"/>
                  </a:lnTo>
                  <a:lnTo>
                    <a:pt x="102" y="5"/>
                  </a:lnTo>
                  <a:lnTo>
                    <a:pt x="101" y="11"/>
                  </a:lnTo>
                  <a:lnTo>
                    <a:pt x="101" y="13"/>
                  </a:lnTo>
                  <a:lnTo>
                    <a:pt x="103" y="14"/>
                  </a:lnTo>
                  <a:lnTo>
                    <a:pt x="104" y="17"/>
                  </a:lnTo>
                  <a:lnTo>
                    <a:pt x="105" y="17"/>
                  </a:lnTo>
                  <a:lnTo>
                    <a:pt x="107" y="17"/>
                  </a:lnTo>
                  <a:lnTo>
                    <a:pt x="109" y="19"/>
                  </a:lnTo>
                  <a:lnTo>
                    <a:pt x="113" y="21"/>
                  </a:lnTo>
                  <a:lnTo>
                    <a:pt x="113" y="25"/>
                  </a:lnTo>
                  <a:lnTo>
                    <a:pt x="111" y="26"/>
                  </a:lnTo>
                  <a:lnTo>
                    <a:pt x="107" y="28"/>
                  </a:lnTo>
                  <a:lnTo>
                    <a:pt x="105" y="30"/>
                  </a:lnTo>
                  <a:lnTo>
                    <a:pt x="104" y="29"/>
                  </a:lnTo>
                  <a:lnTo>
                    <a:pt x="103" y="28"/>
                  </a:lnTo>
                  <a:lnTo>
                    <a:pt x="103" y="27"/>
                  </a:lnTo>
                  <a:lnTo>
                    <a:pt x="101" y="28"/>
                  </a:lnTo>
                  <a:lnTo>
                    <a:pt x="99" y="30"/>
                  </a:lnTo>
                  <a:lnTo>
                    <a:pt x="97" y="48"/>
                  </a:lnTo>
                  <a:lnTo>
                    <a:pt x="100" y="51"/>
                  </a:lnTo>
                  <a:lnTo>
                    <a:pt x="101" y="52"/>
                  </a:lnTo>
                  <a:lnTo>
                    <a:pt x="102" y="53"/>
                  </a:lnTo>
                  <a:lnTo>
                    <a:pt x="105" y="52"/>
                  </a:lnTo>
                  <a:lnTo>
                    <a:pt x="105" y="54"/>
                  </a:lnTo>
                  <a:lnTo>
                    <a:pt x="106" y="57"/>
                  </a:lnTo>
                  <a:lnTo>
                    <a:pt x="107" y="57"/>
                  </a:lnTo>
                  <a:lnTo>
                    <a:pt x="109" y="57"/>
                  </a:lnTo>
                  <a:lnTo>
                    <a:pt x="110" y="57"/>
                  </a:lnTo>
                  <a:lnTo>
                    <a:pt x="112" y="54"/>
                  </a:lnTo>
                  <a:lnTo>
                    <a:pt x="114" y="53"/>
                  </a:lnTo>
                  <a:lnTo>
                    <a:pt x="115" y="51"/>
                  </a:lnTo>
                  <a:lnTo>
                    <a:pt x="116" y="48"/>
                  </a:lnTo>
                  <a:lnTo>
                    <a:pt x="118" y="47"/>
                  </a:lnTo>
                  <a:lnTo>
                    <a:pt x="119" y="48"/>
                  </a:lnTo>
                  <a:lnTo>
                    <a:pt x="120" y="48"/>
                  </a:lnTo>
                  <a:lnTo>
                    <a:pt x="121" y="47"/>
                  </a:lnTo>
                  <a:lnTo>
                    <a:pt x="121" y="48"/>
                  </a:lnTo>
                  <a:lnTo>
                    <a:pt x="123" y="48"/>
                  </a:lnTo>
                  <a:lnTo>
                    <a:pt x="124" y="51"/>
                  </a:lnTo>
                  <a:lnTo>
                    <a:pt x="125" y="51"/>
                  </a:lnTo>
                  <a:lnTo>
                    <a:pt x="134" y="56"/>
                  </a:lnTo>
                  <a:lnTo>
                    <a:pt x="136" y="57"/>
                  </a:lnTo>
                  <a:lnTo>
                    <a:pt x="137" y="56"/>
                  </a:lnTo>
                  <a:lnTo>
                    <a:pt x="137" y="59"/>
                  </a:lnTo>
                  <a:lnTo>
                    <a:pt x="135" y="59"/>
                  </a:lnTo>
                  <a:lnTo>
                    <a:pt x="134" y="60"/>
                  </a:lnTo>
                  <a:lnTo>
                    <a:pt x="133" y="62"/>
                  </a:lnTo>
                  <a:lnTo>
                    <a:pt x="132" y="63"/>
                  </a:lnTo>
                  <a:lnTo>
                    <a:pt x="129" y="65"/>
                  </a:lnTo>
                  <a:lnTo>
                    <a:pt x="129" y="67"/>
                  </a:lnTo>
                  <a:lnTo>
                    <a:pt x="128" y="67"/>
                  </a:lnTo>
                  <a:lnTo>
                    <a:pt x="126" y="70"/>
                  </a:lnTo>
                  <a:lnTo>
                    <a:pt x="126" y="71"/>
                  </a:lnTo>
                  <a:lnTo>
                    <a:pt x="124" y="76"/>
                  </a:lnTo>
                  <a:lnTo>
                    <a:pt x="123" y="81"/>
                  </a:lnTo>
                  <a:lnTo>
                    <a:pt x="121" y="84"/>
                  </a:lnTo>
                  <a:lnTo>
                    <a:pt x="118" y="89"/>
                  </a:lnTo>
                  <a:lnTo>
                    <a:pt x="119" y="91"/>
                  </a:lnTo>
                  <a:lnTo>
                    <a:pt x="118" y="91"/>
                  </a:lnTo>
                  <a:lnTo>
                    <a:pt x="117" y="92"/>
                  </a:lnTo>
                  <a:lnTo>
                    <a:pt x="115" y="95"/>
                  </a:lnTo>
                  <a:lnTo>
                    <a:pt x="114" y="96"/>
                  </a:lnTo>
                  <a:lnTo>
                    <a:pt x="115" y="97"/>
                  </a:lnTo>
                  <a:lnTo>
                    <a:pt x="116" y="98"/>
                  </a:lnTo>
                  <a:lnTo>
                    <a:pt x="118" y="100"/>
                  </a:lnTo>
                  <a:lnTo>
                    <a:pt x="118" y="102"/>
                  </a:lnTo>
                  <a:lnTo>
                    <a:pt x="116" y="105"/>
                  </a:lnTo>
                  <a:lnTo>
                    <a:pt x="116" y="105"/>
                  </a:lnTo>
                  <a:lnTo>
                    <a:pt x="117" y="107"/>
                  </a:lnTo>
                  <a:lnTo>
                    <a:pt x="117" y="108"/>
                  </a:lnTo>
                  <a:lnTo>
                    <a:pt x="121" y="109"/>
                  </a:lnTo>
                  <a:lnTo>
                    <a:pt x="121" y="109"/>
                  </a:lnTo>
                  <a:lnTo>
                    <a:pt x="122" y="110"/>
                  </a:lnTo>
                  <a:lnTo>
                    <a:pt x="124" y="111"/>
                  </a:lnTo>
                  <a:lnTo>
                    <a:pt x="126" y="112"/>
                  </a:lnTo>
                  <a:lnTo>
                    <a:pt x="127" y="111"/>
                  </a:lnTo>
                  <a:lnTo>
                    <a:pt x="130" y="114"/>
                  </a:lnTo>
                  <a:lnTo>
                    <a:pt x="133" y="114"/>
                  </a:lnTo>
                  <a:lnTo>
                    <a:pt x="137" y="114"/>
                  </a:lnTo>
                  <a:lnTo>
                    <a:pt x="139" y="115"/>
                  </a:lnTo>
                  <a:lnTo>
                    <a:pt x="140" y="116"/>
                  </a:lnTo>
                  <a:lnTo>
                    <a:pt x="141" y="117"/>
                  </a:lnTo>
                  <a:lnTo>
                    <a:pt x="139" y="119"/>
                  </a:lnTo>
                  <a:lnTo>
                    <a:pt x="138" y="122"/>
                  </a:lnTo>
                  <a:lnTo>
                    <a:pt x="135" y="123"/>
                  </a:lnTo>
                  <a:lnTo>
                    <a:pt x="129" y="124"/>
                  </a:lnTo>
                  <a:lnTo>
                    <a:pt x="127" y="123"/>
                  </a:lnTo>
                  <a:lnTo>
                    <a:pt x="126" y="124"/>
                  </a:lnTo>
                  <a:lnTo>
                    <a:pt x="124" y="124"/>
                  </a:lnTo>
                  <a:lnTo>
                    <a:pt x="123" y="124"/>
                  </a:lnTo>
                  <a:lnTo>
                    <a:pt x="122" y="124"/>
                  </a:lnTo>
                  <a:lnTo>
                    <a:pt x="121" y="127"/>
                  </a:lnTo>
                  <a:lnTo>
                    <a:pt x="120" y="140"/>
                  </a:lnTo>
                  <a:lnTo>
                    <a:pt x="119" y="142"/>
                  </a:lnTo>
                  <a:lnTo>
                    <a:pt x="117" y="143"/>
                  </a:lnTo>
                  <a:lnTo>
                    <a:pt x="116" y="144"/>
                  </a:lnTo>
                  <a:lnTo>
                    <a:pt x="114" y="147"/>
                  </a:lnTo>
                  <a:lnTo>
                    <a:pt x="113" y="147"/>
                  </a:lnTo>
                  <a:lnTo>
                    <a:pt x="113" y="149"/>
                  </a:lnTo>
                  <a:lnTo>
                    <a:pt x="112" y="150"/>
                  </a:lnTo>
                  <a:lnTo>
                    <a:pt x="112" y="155"/>
                  </a:lnTo>
                  <a:lnTo>
                    <a:pt x="114" y="157"/>
                  </a:lnTo>
                  <a:lnTo>
                    <a:pt x="116" y="158"/>
                  </a:lnTo>
                  <a:lnTo>
                    <a:pt x="119" y="158"/>
                  </a:lnTo>
                  <a:lnTo>
                    <a:pt x="120" y="159"/>
                  </a:lnTo>
                  <a:lnTo>
                    <a:pt x="121" y="159"/>
                  </a:lnTo>
                  <a:lnTo>
                    <a:pt x="125" y="160"/>
                  </a:lnTo>
                  <a:lnTo>
                    <a:pt x="126" y="162"/>
                  </a:lnTo>
                  <a:lnTo>
                    <a:pt x="126" y="162"/>
                  </a:lnTo>
                  <a:lnTo>
                    <a:pt x="125" y="165"/>
                  </a:lnTo>
                  <a:lnTo>
                    <a:pt x="126" y="167"/>
                  </a:lnTo>
                  <a:lnTo>
                    <a:pt x="126" y="169"/>
                  </a:lnTo>
                  <a:lnTo>
                    <a:pt x="128" y="174"/>
                  </a:lnTo>
                  <a:lnTo>
                    <a:pt x="132" y="174"/>
                  </a:lnTo>
                  <a:lnTo>
                    <a:pt x="133" y="173"/>
                  </a:lnTo>
                  <a:lnTo>
                    <a:pt x="133" y="172"/>
                  </a:lnTo>
                  <a:lnTo>
                    <a:pt x="134" y="172"/>
                  </a:lnTo>
                  <a:lnTo>
                    <a:pt x="135" y="172"/>
                  </a:lnTo>
                  <a:lnTo>
                    <a:pt x="137" y="172"/>
                  </a:lnTo>
                  <a:lnTo>
                    <a:pt x="139" y="172"/>
                  </a:lnTo>
                  <a:lnTo>
                    <a:pt x="142" y="170"/>
                  </a:lnTo>
                  <a:lnTo>
                    <a:pt x="145" y="170"/>
                  </a:lnTo>
                  <a:lnTo>
                    <a:pt x="146" y="172"/>
                  </a:lnTo>
                  <a:lnTo>
                    <a:pt x="147" y="176"/>
                  </a:lnTo>
                  <a:lnTo>
                    <a:pt x="148" y="177"/>
                  </a:lnTo>
                  <a:lnTo>
                    <a:pt x="150" y="178"/>
                  </a:lnTo>
                  <a:lnTo>
                    <a:pt x="147" y="184"/>
                  </a:lnTo>
                  <a:lnTo>
                    <a:pt x="146" y="184"/>
                  </a:lnTo>
                  <a:lnTo>
                    <a:pt x="145" y="185"/>
                  </a:lnTo>
                  <a:lnTo>
                    <a:pt x="142" y="186"/>
                  </a:lnTo>
                  <a:lnTo>
                    <a:pt x="142" y="186"/>
                  </a:lnTo>
                  <a:lnTo>
                    <a:pt x="138" y="186"/>
                  </a:lnTo>
                  <a:lnTo>
                    <a:pt x="135" y="188"/>
                  </a:lnTo>
                  <a:lnTo>
                    <a:pt x="132" y="191"/>
                  </a:lnTo>
                  <a:lnTo>
                    <a:pt x="130" y="192"/>
                  </a:lnTo>
                  <a:lnTo>
                    <a:pt x="128" y="192"/>
                  </a:lnTo>
                  <a:lnTo>
                    <a:pt x="126" y="191"/>
                  </a:lnTo>
                  <a:lnTo>
                    <a:pt x="124" y="190"/>
                  </a:lnTo>
                  <a:lnTo>
                    <a:pt x="123" y="189"/>
                  </a:lnTo>
                  <a:lnTo>
                    <a:pt x="120" y="190"/>
                  </a:lnTo>
                  <a:lnTo>
                    <a:pt x="119" y="190"/>
                  </a:lnTo>
                  <a:lnTo>
                    <a:pt x="116" y="191"/>
                  </a:lnTo>
                  <a:lnTo>
                    <a:pt x="113" y="192"/>
                  </a:lnTo>
                  <a:lnTo>
                    <a:pt x="111" y="193"/>
                  </a:lnTo>
                  <a:lnTo>
                    <a:pt x="109" y="194"/>
                  </a:lnTo>
                  <a:lnTo>
                    <a:pt x="108" y="195"/>
                  </a:lnTo>
                  <a:lnTo>
                    <a:pt x="105" y="197"/>
                  </a:lnTo>
                  <a:lnTo>
                    <a:pt x="103" y="199"/>
                  </a:lnTo>
                  <a:lnTo>
                    <a:pt x="103" y="200"/>
                  </a:lnTo>
                  <a:lnTo>
                    <a:pt x="103" y="204"/>
                  </a:lnTo>
                  <a:lnTo>
                    <a:pt x="102" y="204"/>
                  </a:lnTo>
                  <a:lnTo>
                    <a:pt x="101" y="202"/>
                  </a:lnTo>
                  <a:lnTo>
                    <a:pt x="102" y="200"/>
                  </a:lnTo>
                  <a:lnTo>
                    <a:pt x="101" y="198"/>
                  </a:lnTo>
                  <a:lnTo>
                    <a:pt x="100" y="200"/>
                  </a:lnTo>
                  <a:lnTo>
                    <a:pt x="100" y="202"/>
                  </a:lnTo>
                  <a:lnTo>
                    <a:pt x="99" y="202"/>
                  </a:lnTo>
                  <a:lnTo>
                    <a:pt x="97" y="200"/>
                  </a:lnTo>
                  <a:lnTo>
                    <a:pt x="95" y="194"/>
                  </a:lnTo>
                  <a:lnTo>
                    <a:pt x="90" y="189"/>
                  </a:lnTo>
                  <a:lnTo>
                    <a:pt x="92" y="182"/>
                  </a:lnTo>
                  <a:lnTo>
                    <a:pt x="91" y="181"/>
                  </a:lnTo>
                  <a:lnTo>
                    <a:pt x="90" y="180"/>
                  </a:lnTo>
                  <a:lnTo>
                    <a:pt x="84" y="181"/>
                  </a:lnTo>
                  <a:lnTo>
                    <a:pt x="83" y="182"/>
                  </a:lnTo>
                  <a:lnTo>
                    <a:pt x="82" y="184"/>
                  </a:lnTo>
                  <a:lnTo>
                    <a:pt x="79" y="185"/>
                  </a:lnTo>
                  <a:lnTo>
                    <a:pt x="75" y="194"/>
                  </a:lnTo>
                  <a:lnTo>
                    <a:pt x="76" y="194"/>
                  </a:lnTo>
                  <a:lnTo>
                    <a:pt x="76" y="198"/>
                  </a:lnTo>
                  <a:lnTo>
                    <a:pt x="79" y="200"/>
                  </a:lnTo>
                  <a:lnTo>
                    <a:pt x="80" y="200"/>
                  </a:lnTo>
                  <a:lnTo>
                    <a:pt x="80" y="202"/>
                  </a:lnTo>
                  <a:lnTo>
                    <a:pt x="80" y="203"/>
                  </a:lnTo>
                  <a:lnTo>
                    <a:pt x="76" y="206"/>
                  </a:lnTo>
                  <a:lnTo>
                    <a:pt x="74" y="206"/>
                  </a:lnTo>
                  <a:lnTo>
                    <a:pt x="73" y="207"/>
                  </a:lnTo>
                  <a:lnTo>
                    <a:pt x="71" y="204"/>
                  </a:lnTo>
                  <a:lnTo>
                    <a:pt x="70" y="204"/>
                  </a:lnTo>
                  <a:lnTo>
                    <a:pt x="65" y="204"/>
                  </a:lnTo>
                  <a:lnTo>
                    <a:pt x="62" y="203"/>
                  </a:lnTo>
                  <a:lnTo>
                    <a:pt x="60" y="200"/>
                  </a:lnTo>
                  <a:lnTo>
                    <a:pt x="58" y="202"/>
                  </a:lnTo>
                  <a:lnTo>
                    <a:pt x="56" y="202"/>
                  </a:lnTo>
                  <a:lnTo>
                    <a:pt x="54" y="202"/>
                  </a:lnTo>
                  <a:lnTo>
                    <a:pt x="53" y="200"/>
                  </a:lnTo>
                  <a:lnTo>
                    <a:pt x="51" y="203"/>
                  </a:lnTo>
                  <a:lnTo>
                    <a:pt x="50" y="209"/>
                  </a:lnTo>
                  <a:lnTo>
                    <a:pt x="49" y="211"/>
                  </a:lnTo>
                  <a:lnTo>
                    <a:pt x="48" y="208"/>
                  </a:lnTo>
                  <a:lnTo>
                    <a:pt x="47" y="208"/>
                  </a:lnTo>
                  <a:lnTo>
                    <a:pt x="47" y="205"/>
                  </a:lnTo>
                  <a:lnTo>
                    <a:pt x="46" y="204"/>
                  </a:lnTo>
                  <a:lnTo>
                    <a:pt x="45" y="207"/>
                  </a:lnTo>
                  <a:lnTo>
                    <a:pt x="43" y="208"/>
                  </a:lnTo>
                  <a:lnTo>
                    <a:pt x="41" y="206"/>
                  </a:lnTo>
                  <a:lnTo>
                    <a:pt x="41" y="208"/>
                  </a:lnTo>
                  <a:lnTo>
                    <a:pt x="39" y="208"/>
                  </a:lnTo>
                  <a:lnTo>
                    <a:pt x="37" y="206"/>
                  </a:lnTo>
                  <a:lnTo>
                    <a:pt x="34" y="203"/>
                  </a:lnTo>
                  <a:lnTo>
                    <a:pt x="33" y="202"/>
                  </a:lnTo>
                  <a:lnTo>
                    <a:pt x="29" y="202"/>
                  </a:lnTo>
                  <a:lnTo>
                    <a:pt x="25" y="202"/>
                  </a:lnTo>
                  <a:lnTo>
                    <a:pt x="25" y="200"/>
                  </a:lnTo>
                  <a:lnTo>
                    <a:pt x="19" y="196"/>
                  </a:lnTo>
                  <a:lnTo>
                    <a:pt x="18" y="194"/>
                  </a:lnTo>
                  <a:lnTo>
                    <a:pt x="17" y="192"/>
                  </a:lnTo>
                  <a:lnTo>
                    <a:pt x="15" y="191"/>
                  </a:lnTo>
                  <a:lnTo>
                    <a:pt x="11" y="190"/>
                  </a:lnTo>
                  <a:lnTo>
                    <a:pt x="10" y="188"/>
                  </a:lnTo>
                  <a:lnTo>
                    <a:pt x="9" y="185"/>
                  </a:lnTo>
                  <a:lnTo>
                    <a:pt x="8" y="185"/>
                  </a:lnTo>
                  <a:lnTo>
                    <a:pt x="7" y="184"/>
                  </a:lnTo>
                  <a:lnTo>
                    <a:pt x="5" y="183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92D050"/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6581776" y="5376863"/>
              <a:ext cx="107950" cy="68262"/>
            </a:xfrm>
            <a:custGeom>
              <a:avLst/>
              <a:gdLst>
                <a:gd name="T0" fmla="*/ 6 w 68"/>
                <a:gd name="T1" fmla="*/ 5 h 43"/>
                <a:gd name="T2" fmla="*/ 9 w 68"/>
                <a:gd name="T3" fmla="*/ 6 h 43"/>
                <a:gd name="T4" fmla="*/ 14 w 68"/>
                <a:gd name="T5" fmla="*/ 6 h 43"/>
                <a:gd name="T6" fmla="*/ 19 w 68"/>
                <a:gd name="T7" fmla="*/ 7 h 43"/>
                <a:gd name="T8" fmla="*/ 25 w 68"/>
                <a:gd name="T9" fmla="*/ 5 h 43"/>
                <a:gd name="T10" fmla="*/ 31 w 68"/>
                <a:gd name="T11" fmla="*/ 1 h 43"/>
                <a:gd name="T12" fmla="*/ 35 w 68"/>
                <a:gd name="T13" fmla="*/ 0 h 43"/>
                <a:gd name="T14" fmla="*/ 35 w 68"/>
                <a:gd name="T15" fmla="*/ 5 h 43"/>
                <a:gd name="T16" fmla="*/ 39 w 68"/>
                <a:gd name="T17" fmla="*/ 5 h 43"/>
                <a:gd name="T18" fmla="*/ 42 w 68"/>
                <a:gd name="T19" fmla="*/ 6 h 43"/>
                <a:gd name="T20" fmla="*/ 45 w 68"/>
                <a:gd name="T21" fmla="*/ 8 h 43"/>
                <a:gd name="T22" fmla="*/ 48 w 68"/>
                <a:gd name="T23" fmla="*/ 9 h 43"/>
                <a:gd name="T24" fmla="*/ 51 w 68"/>
                <a:gd name="T25" fmla="*/ 12 h 43"/>
                <a:gd name="T26" fmla="*/ 53 w 68"/>
                <a:gd name="T27" fmla="*/ 13 h 43"/>
                <a:gd name="T28" fmla="*/ 53 w 68"/>
                <a:gd name="T29" fmla="*/ 17 h 43"/>
                <a:gd name="T30" fmla="*/ 54 w 68"/>
                <a:gd name="T31" fmla="*/ 20 h 43"/>
                <a:gd name="T32" fmla="*/ 59 w 68"/>
                <a:gd name="T33" fmla="*/ 20 h 43"/>
                <a:gd name="T34" fmla="*/ 62 w 68"/>
                <a:gd name="T35" fmla="*/ 20 h 43"/>
                <a:gd name="T36" fmla="*/ 63 w 68"/>
                <a:gd name="T37" fmla="*/ 25 h 43"/>
                <a:gd name="T38" fmla="*/ 66 w 68"/>
                <a:gd name="T39" fmla="*/ 25 h 43"/>
                <a:gd name="T40" fmla="*/ 68 w 68"/>
                <a:gd name="T41" fmla="*/ 27 h 43"/>
                <a:gd name="T42" fmla="*/ 67 w 68"/>
                <a:gd name="T43" fmla="*/ 33 h 43"/>
                <a:gd name="T44" fmla="*/ 63 w 68"/>
                <a:gd name="T45" fmla="*/ 33 h 43"/>
                <a:gd name="T46" fmla="*/ 59 w 68"/>
                <a:gd name="T47" fmla="*/ 32 h 43"/>
                <a:gd name="T48" fmla="*/ 55 w 68"/>
                <a:gd name="T49" fmla="*/ 34 h 43"/>
                <a:gd name="T50" fmla="*/ 55 w 68"/>
                <a:gd name="T51" fmla="*/ 37 h 43"/>
                <a:gd name="T52" fmla="*/ 52 w 68"/>
                <a:gd name="T53" fmla="*/ 40 h 43"/>
                <a:gd name="T54" fmla="*/ 49 w 68"/>
                <a:gd name="T55" fmla="*/ 39 h 43"/>
                <a:gd name="T56" fmla="*/ 47 w 68"/>
                <a:gd name="T57" fmla="*/ 37 h 43"/>
                <a:gd name="T58" fmla="*/ 42 w 68"/>
                <a:gd name="T59" fmla="*/ 38 h 43"/>
                <a:gd name="T60" fmla="*/ 40 w 68"/>
                <a:gd name="T61" fmla="*/ 40 h 43"/>
                <a:gd name="T62" fmla="*/ 33 w 68"/>
                <a:gd name="T63" fmla="*/ 43 h 43"/>
                <a:gd name="T64" fmla="*/ 31 w 68"/>
                <a:gd name="T65" fmla="*/ 41 h 43"/>
                <a:gd name="T66" fmla="*/ 25 w 68"/>
                <a:gd name="T67" fmla="*/ 38 h 43"/>
                <a:gd name="T68" fmla="*/ 21 w 68"/>
                <a:gd name="T69" fmla="*/ 33 h 43"/>
                <a:gd name="T70" fmla="*/ 21 w 68"/>
                <a:gd name="T71" fmla="*/ 30 h 43"/>
                <a:gd name="T72" fmla="*/ 18 w 68"/>
                <a:gd name="T73" fmla="*/ 27 h 43"/>
                <a:gd name="T74" fmla="*/ 15 w 68"/>
                <a:gd name="T75" fmla="*/ 21 h 43"/>
                <a:gd name="T76" fmla="*/ 14 w 68"/>
                <a:gd name="T77" fmla="*/ 18 h 43"/>
                <a:gd name="T78" fmla="*/ 9 w 68"/>
                <a:gd name="T79" fmla="*/ 20 h 43"/>
                <a:gd name="T80" fmla="*/ 5 w 68"/>
                <a:gd name="T81" fmla="*/ 17 h 43"/>
                <a:gd name="T82" fmla="*/ 2 w 68"/>
                <a:gd name="T83" fmla="*/ 11 h 43"/>
                <a:gd name="T84" fmla="*/ 0 w 68"/>
                <a:gd name="T85" fmla="*/ 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8" h="43">
                  <a:moveTo>
                    <a:pt x="0" y="9"/>
                  </a:moveTo>
                  <a:lnTo>
                    <a:pt x="6" y="5"/>
                  </a:lnTo>
                  <a:lnTo>
                    <a:pt x="8" y="5"/>
                  </a:lnTo>
                  <a:lnTo>
                    <a:pt x="9" y="6"/>
                  </a:lnTo>
                  <a:lnTo>
                    <a:pt x="12" y="7"/>
                  </a:lnTo>
                  <a:lnTo>
                    <a:pt x="14" y="6"/>
                  </a:lnTo>
                  <a:lnTo>
                    <a:pt x="18" y="7"/>
                  </a:lnTo>
                  <a:lnTo>
                    <a:pt x="19" y="7"/>
                  </a:lnTo>
                  <a:lnTo>
                    <a:pt x="24" y="6"/>
                  </a:lnTo>
                  <a:lnTo>
                    <a:pt x="25" y="5"/>
                  </a:lnTo>
                  <a:lnTo>
                    <a:pt x="27" y="4"/>
                  </a:lnTo>
                  <a:lnTo>
                    <a:pt x="31" y="1"/>
                  </a:lnTo>
                  <a:lnTo>
                    <a:pt x="33" y="1"/>
                  </a:lnTo>
                  <a:lnTo>
                    <a:pt x="35" y="0"/>
                  </a:lnTo>
                  <a:lnTo>
                    <a:pt x="33" y="4"/>
                  </a:lnTo>
                  <a:lnTo>
                    <a:pt x="35" y="5"/>
                  </a:lnTo>
                  <a:lnTo>
                    <a:pt x="37" y="5"/>
                  </a:lnTo>
                  <a:lnTo>
                    <a:pt x="39" y="5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4" y="5"/>
                  </a:lnTo>
                  <a:lnTo>
                    <a:pt x="45" y="8"/>
                  </a:lnTo>
                  <a:lnTo>
                    <a:pt x="46" y="9"/>
                  </a:lnTo>
                  <a:lnTo>
                    <a:pt x="48" y="9"/>
                  </a:lnTo>
                  <a:lnTo>
                    <a:pt x="50" y="10"/>
                  </a:lnTo>
                  <a:lnTo>
                    <a:pt x="51" y="12"/>
                  </a:lnTo>
                  <a:lnTo>
                    <a:pt x="52" y="12"/>
                  </a:lnTo>
                  <a:lnTo>
                    <a:pt x="53" y="13"/>
                  </a:lnTo>
                  <a:lnTo>
                    <a:pt x="52" y="16"/>
                  </a:lnTo>
                  <a:lnTo>
                    <a:pt x="53" y="17"/>
                  </a:lnTo>
                  <a:lnTo>
                    <a:pt x="53" y="20"/>
                  </a:lnTo>
                  <a:lnTo>
                    <a:pt x="54" y="20"/>
                  </a:lnTo>
                  <a:lnTo>
                    <a:pt x="56" y="20"/>
                  </a:lnTo>
                  <a:lnTo>
                    <a:pt x="59" y="20"/>
                  </a:lnTo>
                  <a:lnTo>
                    <a:pt x="60" y="20"/>
                  </a:lnTo>
                  <a:lnTo>
                    <a:pt x="62" y="20"/>
                  </a:lnTo>
                  <a:lnTo>
                    <a:pt x="63" y="23"/>
                  </a:lnTo>
                  <a:lnTo>
                    <a:pt x="63" y="25"/>
                  </a:lnTo>
                  <a:lnTo>
                    <a:pt x="64" y="27"/>
                  </a:lnTo>
                  <a:lnTo>
                    <a:pt x="66" y="25"/>
                  </a:lnTo>
                  <a:lnTo>
                    <a:pt x="68" y="27"/>
                  </a:lnTo>
                  <a:lnTo>
                    <a:pt x="68" y="27"/>
                  </a:lnTo>
                  <a:lnTo>
                    <a:pt x="68" y="30"/>
                  </a:lnTo>
                  <a:lnTo>
                    <a:pt x="67" y="33"/>
                  </a:lnTo>
                  <a:lnTo>
                    <a:pt x="65" y="34"/>
                  </a:lnTo>
                  <a:lnTo>
                    <a:pt x="63" y="33"/>
                  </a:lnTo>
                  <a:lnTo>
                    <a:pt x="61" y="33"/>
                  </a:lnTo>
                  <a:lnTo>
                    <a:pt x="59" y="32"/>
                  </a:lnTo>
                  <a:lnTo>
                    <a:pt x="56" y="33"/>
                  </a:lnTo>
                  <a:lnTo>
                    <a:pt x="55" y="34"/>
                  </a:lnTo>
                  <a:lnTo>
                    <a:pt x="55" y="35"/>
                  </a:lnTo>
                  <a:lnTo>
                    <a:pt x="55" y="37"/>
                  </a:lnTo>
                  <a:lnTo>
                    <a:pt x="53" y="38"/>
                  </a:lnTo>
                  <a:lnTo>
                    <a:pt x="52" y="40"/>
                  </a:lnTo>
                  <a:lnTo>
                    <a:pt x="50" y="41"/>
                  </a:lnTo>
                  <a:lnTo>
                    <a:pt x="49" y="39"/>
                  </a:lnTo>
                  <a:lnTo>
                    <a:pt x="47" y="38"/>
                  </a:lnTo>
                  <a:lnTo>
                    <a:pt x="47" y="37"/>
                  </a:lnTo>
                  <a:lnTo>
                    <a:pt x="45" y="36"/>
                  </a:lnTo>
                  <a:lnTo>
                    <a:pt x="42" y="38"/>
                  </a:lnTo>
                  <a:lnTo>
                    <a:pt x="41" y="38"/>
                  </a:lnTo>
                  <a:lnTo>
                    <a:pt x="40" y="40"/>
                  </a:lnTo>
                  <a:lnTo>
                    <a:pt x="36" y="43"/>
                  </a:lnTo>
                  <a:lnTo>
                    <a:pt x="33" y="43"/>
                  </a:lnTo>
                  <a:lnTo>
                    <a:pt x="32" y="42"/>
                  </a:lnTo>
                  <a:lnTo>
                    <a:pt x="31" y="41"/>
                  </a:lnTo>
                  <a:lnTo>
                    <a:pt x="29" y="40"/>
                  </a:lnTo>
                  <a:lnTo>
                    <a:pt x="25" y="38"/>
                  </a:lnTo>
                  <a:lnTo>
                    <a:pt x="25" y="37"/>
                  </a:lnTo>
                  <a:lnTo>
                    <a:pt x="21" y="33"/>
                  </a:lnTo>
                  <a:lnTo>
                    <a:pt x="21" y="31"/>
                  </a:lnTo>
                  <a:lnTo>
                    <a:pt x="21" y="30"/>
                  </a:lnTo>
                  <a:lnTo>
                    <a:pt x="19" y="28"/>
                  </a:lnTo>
                  <a:lnTo>
                    <a:pt x="18" y="27"/>
                  </a:lnTo>
                  <a:lnTo>
                    <a:pt x="16" y="21"/>
                  </a:lnTo>
                  <a:lnTo>
                    <a:pt x="15" y="21"/>
                  </a:lnTo>
                  <a:lnTo>
                    <a:pt x="14" y="19"/>
                  </a:lnTo>
                  <a:lnTo>
                    <a:pt x="14" y="18"/>
                  </a:lnTo>
                  <a:lnTo>
                    <a:pt x="13" y="17"/>
                  </a:lnTo>
                  <a:lnTo>
                    <a:pt x="9" y="20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2" y="15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0" name="Freeform 25"/>
            <p:cNvSpPr>
              <a:spLocks/>
            </p:cNvSpPr>
            <p:nvPr/>
          </p:nvSpPr>
          <p:spPr bwMode="auto">
            <a:xfrm>
              <a:off x="4605338" y="3859213"/>
              <a:ext cx="471488" cy="549275"/>
            </a:xfrm>
            <a:custGeom>
              <a:avLst/>
              <a:gdLst>
                <a:gd name="T0" fmla="*/ 68 w 297"/>
                <a:gd name="T1" fmla="*/ 6 h 346"/>
                <a:gd name="T2" fmla="*/ 155 w 297"/>
                <a:gd name="T3" fmla="*/ 10 h 346"/>
                <a:gd name="T4" fmla="*/ 142 w 297"/>
                <a:gd name="T5" fmla="*/ 38 h 346"/>
                <a:gd name="T6" fmla="*/ 139 w 297"/>
                <a:gd name="T7" fmla="*/ 51 h 346"/>
                <a:gd name="T8" fmla="*/ 139 w 297"/>
                <a:gd name="T9" fmla="*/ 59 h 346"/>
                <a:gd name="T10" fmla="*/ 151 w 297"/>
                <a:gd name="T11" fmla="*/ 69 h 346"/>
                <a:gd name="T12" fmla="*/ 154 w 297"/>
                <a:gd name="T13" fmla="*/ 80 h 346"/>
                <a:gd name="T14" fmla="*/ 151 w 297"/>
                <a:gd name="T15" fmla="*/ 90 h 346"/>
                <a:gd name="T16" fmla="*/ 151 w 297"/>
                <a:gd name="T17" fmla="*/ 118 h 346"/>
                <a:gd name="T18" fmla="*/ 161 w 297"/>
                <a:gd name="T19" fmla="*/ 131 h 346"/>
                <a:gd name="T20" fmla="*/ 169 w 297"/>
                <a:gd name="T21" fmla="*/ 175 h 346"/>
                <a:gd name="T22" fmla="*/ 178 w 297"/>
                <a:gd name="T23" fmla="*/ 202 h 346"/>
                <a:gd name="T24" fmla="*/ 189 w 297"/>
                <a:gd name="T25" fmla="*/ 219 h 346"/>
                <a:gd name="T26" fmla="*/ 203 w 297"/>
                <a:gd name="T27" fmla="*/ 223 h 346"/>
                <a:gd name="T28" fmla="*/ 234 w 297"/>
                <a:gd name="T29" fmla="*/ 259 h 346"/>
                <a:gd name="T30" fmla="*/ 243 w 297"/>
                <a:gd name="T31" fmla="*/ 274 h 346"/>
                <a:gd name="T32" fmla="*/ 251 w 297"/>
                <a:gd name="T33" fmla="*/ 278 h 346"/>
                <a:gd name="T34" fmla="*/ 264 w 297"/>
                <a:gd name="T35" fmla="*/ 288 h 346"/>
                <a:gd name="T36" fmla="*/ 279 w 297"/>
                <a:gd name="T37" fmla="*/ 314 h 346"/>
                <a:gd name="T38" fmla="*/ 286 w 297"/>
                <a:gd name="T39" fmla="*/ 326 h 346"/>
                <a:gd name="T40" fmla="*/ 293 w 297"/>
                <a:gd name="T41" fmla="*/ 342 h 346"/>
                <a:gd name="T42" fmla="*/ 270 w 297"/>
                <a:gd name="T43" fmla="*/ 346 h 346"/>
                <a:gd name="T44" fmla="*/ 203 w 297"/>
                <a:gd name="T45" fmla="*/ 342 h 346"/>
                <a:gd name="T46" fmla="*/ 209 w 297"/>
                <a:gd name="T47" fmla="*/ 334 h 346"/>
                <a:gd name="T48" fmla="*/ 204 w 297"/>
                <a:gd name="T49" fmla="*/ 324 h 346"/>
                <a:gd name="T50" fmla="*/ 206 w 297"/>
                <a:gd name="T51" fmla="*/ 304 h 346"/>
                <a:gd name="T52" fmla="*/ 195 w 297"/>
                <a:gd name="T53" fmla="*/ 291 h 346"/>
                <a:gd name="T54" fmla="*/ 183 w 297"/>
                <a:gd name="T55" fmla="*/ 278 h 346"/>
                <a:gd name="T56" fmla="*/ 174 w 297"/>
                <a:gd name="T57" fmla="*/ 269 h 346"/>
                <a:gd name="T58" fmla="*/ 163 w 297"/>
                <a:gd name="T59" fmla="*/ 259 h 346"/>
                <a:gd name="T60" fmla="*/ 147 w 297"/>
                <a:gd name="T61" fmla="*/ 244 h 346"/>
                <a:gd name="T62" fmla="*/ 128 w 297"/>
                <a:gd name="T63" fmla="*/ 234 h 346"/>
                <a:gd name="T64" fmla="*/ 113 w 297"/>
                <a:gd name="T65" fmla="*/ 225 h 346"/>
                <a:gd name="T66" fmla="*/ 102 w 297"/>
                <a:gd name="T67" fmla="*/ 204 h 346"/>
                <a:gd name="T68" fmla="*/ 93 w 297"/>
                <a:gd name="T69" fmla="*/ 176 h 346"/>
                <a:gd name="T70" fmla="*/ 81 w 297"/>
                <a:gd name="T71" fmla="*/ 166 h 346"/>
                <a:gd name="T72" fmla="*/ 79 w 297"/>
                <a:gd name="T73" fmla="*/ 147 h 346"/>
                <a:gd name="T74" fmla="*/ 62 w 297"/>
                <a:gd name="T75" fmla="*/ 127 h 346"/>
                <a:gd name="T76" fmla="*/ 59 w 297"/>
                <a:gd name="T77" fmla="*/ 110 h 346"/>
                <a:gd name="T78" fmla="*/ 30 w 297"/>
                <a:gd name="T79" fmla="*/ 85 h 346"/>
                <a:gd name="T80" fmla="*/ 34 w 297"/>
                <a:gd name="T81" fmla="*/ 73 h 346"/>
                <a:gd name="T82" fmla="*/ 20 w 297"/>
                <a:gd name="T83" fmla="*/ 54 h 346"/>
                <a:gd name="T84" fmla="*/ 19 w 297"/>
                <a:gd name="T85" fmla="*/ 35 h 346"/>
                <a:gd name="T86" fmla="*/ 14 w 297"/>
                <a:gd name="T87" fmla="*/ 31 h 346"/>
                <a:gd name="T88" fmla="*/ 9 w 297"/>
                <a:gd name="T89" fmla="*/ 1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7" h="346">
                  <a:moveTo>
                    <a:pt x="9" y="19"/>
                  </a:moveTo>
                  <a:lnTo>
                    <a:pt x="0" y="13"/>
                  </a:lnTo>
                  <a:lnTo>
                    <a:pt x="68" y="6"/>
                  </a:lnTo>
                  <a:lnTo>
                    <a:pt x="160" y="0"/>
                  </a:lnTo>
                  <a:lnTo>
                    <a:pt x="162" y="0"/>
                  </a:lnTo>
                  <a:lnTo>
                    <a:pt x="155" y="10"/>
                  </a:lnTo>
                  <a:lnTo>
                    <a:pt x="147" y="19"/>
                  </a:lnTo>
                  <a:lnTo>
                    <a:pt x="142" y="29"/>
                  </a:lnTo>
                  <a:lnTo>
                    <a:pt x="142" y="38"/>
                  </a:lnTo>
                  <a:lnTo>
                    <a:pt x="139" y="36"/>
                  </a:lnTo>
                  <a:lnTo>
                    <a:pt x="137" y="38"/>
                  </a:lnTo>
                  <a:lnTo>
                    <a:pt x="139" y="51"/>
                  </a:lnTo>
                  <a:lnTo>
                    <a:pt x="138" y="54"/>
                  </a:lnTo>
                  <a:lnTo>
                    <a:pt x="136" y="55"/>
                  </a:lnTo>
                  <a:lnTo>
                    <a:pt x="139" y="59"/>
                  </a:lnTo>
                  <a:lnTo>
                    <a:pt x="142" y="59"/>
                  </a:lnTo>
                  <a:lnTo>
                    <a:pt x="150" y="67"/>
                  </a:lnTo>
                  <a:lnTo>
                    <a:pt x="151" y="69"/>
                  </a:lnTo>
                  <a:lnTo>
                    <a:pt x="151" y="73"/>
                  </a:lnTo>
                  <a:lnTo>
                    <a:pt x="153" y="76"/>
                  </a:lnTo>
                  <a:lnTo>
                    <a:pt x="154" y="80"/>
                  </a:lnTo>
                  <a:lnTo>
                    <a:pt x="151" y="81"/>
                  </a:lnTo>
                  <a:lnTo>
                    <a:pt x="151" y="85"/>
                  </a:lnTo>
                  <a:lnTo>
                    <a:pt x="151" y="90"/>
                  </a:lnTo>
                  <a:lnTo>
                    <a:pt x="151" y="94"/>
                  </a:lnTo>
                  <a:lnTo>
                    <a:pt x="150" y="112"/>
                  </a:lnTo>
                  <a:lnTo>
                    <a:pt x="151" y="118"/>
                  </a:lnTo>
                  <a:lnTo>
                    <a:pt x="153" y="121"/>
                  </a:lnTo>
                  <a:lnTo>
                    <a:pt x="154" y="127"/>
                  </a:lnTo>
                  <a:lnTo>
                    <a:pt x="161" y="131"/>
                  </a:lnTo>
                  <a:lnTo>
                    <a:pt x="165" y="156"/>
                  </a:lnTo>
                  <a:lnTo>
                    <a:pt x="168" y="165"/>
                  </a:lnTo>
                  <a:lnTo>
                    <a:pt x="169" y="175"/>
                  </a:lnTo>
                  <a:lnTo>
                    <a:pt x="168" y="189"/>
                  </a:lnTo>
                  <a:lnTo>
                    <a:pt x="173" y="195"/>
                  </a:lnTo>
                  <a:lnTo>
                    <a:pt x="178" y="202"/>
                  </a:lnTo>
                  <a:lnTo>
                    <a:pt x="185" y="207"/>
                  </a:lnTo>
                  <a:lnTo>
                    <a:pt x="185" y="215"/>
                  </a:lnTo>
                  <a:lnTo>
                    <a:pt x="189" y="219"/>
                  </a:lnTo>
                  <a:lnTo>
                    <a:pt x="193" y="215"/>
                  </a:lnTo>
                  <a:lnTo>
                    <a:pt x="198" y="217"/>
                  </a:lnTo>
                  <a:lnTo>
                    <a:pt x="203" y="223"/>
                  </a:lnTo>
                  <a:lnTo>
                    <a:pt x="222" y="241"/>
                  </a:lnTo>
                  <a:lnTo>
                    <a:pt x="229" y="247"/>
                  </a:lnTo>
                  <a:lnTo>
                    <a:pt x="234" y="259"/>
                  </a:lnTo>
                  <a:lnTo>
                    <a:pt x="240" y="263"/>
                  </a:lnTo>
                  <a:lnTo>
                    <a:pt x="241" y="268"/>
                  </a:lnTo>
                  <a:lnTo>
                    <a:pt x="243" y="274"/>
                  </a:lnTo>
                  <a:lnTo>
                    <a:pt x="245" y="282"/>
                  </a:lnTo>
                  <a:lnTo>
                    <a:pt x="247" y="277"/>
                  </a:lnTo>
                  <a:lnTo>
                    <a:pt x="251" y="278"/>
                  </a:lnTo>
                  <a:lnTo>
                    <a:pt x="255" y="289"/>
                  </a:lnTo>
                  <a:lnTo>
                    <a:pt x="259" y="285"/>
                  </a:lnTo>
                  <a:lnTo>
                    <a:pt x="264" y="288"/>
                  </a:lnTo>
                  <a:lnTo>
                    <a:pt x="270" y="301"/>
                  </a:lnTo>
                  <a:lnTo>
                    <a:pt x="272" y="311"/>
                  </a:lnTo>
                  <a:lnTo>
                    <a:pt x="279" y="314"/>
                  </a:lnTo>
                  <a:lnTo>
                    <a:pt x="286" y="313"/>
                  </a:lnTo>
                  <a:lnTo>
                    <a:pt x="288" y="316"/>
                  </a:lnTo>
                  <a:lnTo>
                    <a:pt x="286" y="326"/>
                  </a:lnTo>
                  <a:lnTo>
                    <a:pt x="290" y="330"/>
                  </a:lnTo>
                  <a:lnTo>
                    <a:pt x="293" y="333"/>
                  </a:lnTo>
                  <a:lnTo>
                    <a:pt x="293" y="342"/>
                  </a:lnTo>
                  <a:lnTo>
                    <a:pt x="297" y="346"/>
                  </a:lnTo>
                  <a:lnTo>
                    <a:pt x="291" y="345"/>
                  </a:lnTo>
                  <a:lnTo>
                    <a:pt x="270" y="346"/>
                  </a:lnTo>
                  <a:lnTo>
                    <a:pt x="220" y="346"/>
                  </a:lnTo>
                  <a:lnTo>
                    <a:pt x="203" y="344"/>
                  </a:lnTo>
                  <a:lnTo>
                    <a:pt x="203" y="342"/>
                  </a:lnTo>
                  <a:lnTo>
                    <a:pt x="206" y="342"/>
                  </a:lnTo>
                  <a:lnTo>
                    <a:pt x="207" y="338"/>
                  </a:lnTo>
                  <a:lnTo>
                    <a:pt x="209" y="334"/>
                  </a:lnTo>
                  <a:lnTo>
                    <a:pt x="207" y="330"/>
                  </a:lnTo>
                  <a:lnTo>
                    <a:pt x="203" y="327"/>
                  </a:lnTo>
                  <a:lnTo>
                    <a:pt x="204" y="324"/>
                  </a:lnTo>
                  <a:lnTo>
                    <a:pt x="208" y="317"/>
                  </a:lnTo>
                  <a:lnTo>
                    <a:pt x="211" y="313"/>
                  </a:lnTo>
                  <a:lnTo>
                    <a:pt x="206" y="304"/>
                  </a:lnTo>
                  <a:lnTo>
                    <a:pt x="205" y="298"/>
                  </a:lnTo>
                  <a:lnTo>
                    <a:pt x="199" y="298"/>
                  </a:lnTo>
                  <a:lnTo>
                    <a:pt x="195" y="291"/>
                  </a:lnTo>
                  <a:lnTo>
                    <a:pt x="191" y="287"/>
                  </a:lnTo>
                  <a:lnTo>
                    <a:pt x="188" y="282"/>
                  </a:lnTo>
                  <a:lnTo>
                    <a:pt x="183" y="278"/>
                  </a:lnTo>
                  <a:lnTo>
                    <a:pt x="177" y="279"/>
                  </a:lnTo>
                  <a:lnTo>
                    <a:pt x="176" y="275"/>
                  </a:lnTo>
                  <a:lnTo>
                    <a:pt x="174" y="269"/>
                  </a:lnTo>
                  <a:lnTo>
                    <a:pt x="170" y="266"/>
                  </a:lnTo>
                  <a:lnTo>
                    <a:pt x="168" y="262"/>
                  </a:lnTo>
                  <a:lnTo>
                    <a:pt x="163" y="259"/>
                  </a:lnTo>
                  <a:lnTo>
                    <a:pt x="157" y="253"/>
                  </a:lnTo>
                  <a:lnTo>
                    <a:pt x="152" y="249"/>
                  </a:lnTo>
                  <a:lnTo>
                    <a:pt x="147" y="244"/>
                  </a:lnTo>
                  <a:lnTo>
                    <a:pt x="136" y="242"/>
                  </a:lnTo>
                  <a:lnTo>
                    <a:pt x="133" y="236"/>
                  </a:lnTo>
                  <a:lnTo>
                    <a:pt x="128" y="234"/>
                  </a:lnTo>
                  <a:lnTo>
                    <a:pt x="122" y="229"/>
                  </a:lnTo>
                  <a:lnTo>
                    <a:pt x="116" y="227"/>
                  </a:lnTo>
                  <a:lnTo>
                    <a:pt x="113" y="225"/>
                  </a:lnTo>
                  <a:lnTo>
                    <a:pt x="107" y="222"/>
                  </a:lnTo>
                  <a:lnTo>
                    <a:pt x="103" y="217"/>
                  </a:lnTo>
                  <a:lnTo>
                    <a:pt x="102" y="204"/>
                  </a:lnTo>
                  <a:lnTo>
                    <a:pt x="97" y="202"/>
                  </a:lnTo>
                  <a:lnTo>
                    <a:pt x="96" y="187"/>
                  </a:lnTo>
                  <a:lnTo>
                    <a:pt x="93" y="176"/>
                  </a:lnTo>
                  <a:lnTo>
                    <a:pt x="86" y="166"/>
                  </a:lnTo>
                  <a:lnTo>
                    <a:pt x="82" y="168"/>
                  </a:lnTo>
                  <a:lnTo>
                    <a:pt x="81" y="166"/>
                  </a:lnTo>
                  <a:lnTo>
                    <a:pt x="78" y="163"/>
                  </a:lnTo>
                  <a:lnTo>
                    <a:pt x="80" y="153"/>
                  </a:lnTo>
                  <a:lnTo>
                    <a:pt x="79" y="147"/>
                  </a:lnTo>
                  <a:lnTo>
                    <a:pt x="72" y="137"/>
                  </a:lnTo>
                  <a:lnTo>
                    <a:pt x="68" y="131"/>
                  </a:lnTo>
                  <a:lnTo>
                    <a:pt x="62" y="127"/>
                  </a:lnTo>
                  <a:lnTo>
                    <a:pt x="59" y="126"/>
                  </a:lnTo>
                  <a:lnTo>
                    <a:pt x="59" y="118"/>
                  </a:lnTo>
                  <a:lnTo>
                    <a:pt x="59" y="110"/>
                  </a:lnTo>
                  <a:lnTo>
                    <a:pt x="55" y="106"/>
                  </a:lnTo>
                  <a:lnTo>
                    <a:pt x="41" y="92"/>
                  </a:lnTo>
                  <a:lnTo>
                    <a:pt x="30" y="85"/>
                  </a:lnTo>
                  <a:lnTo>
                    <a:pt x="32" y="77"/>
                  </a:lnTo>
                  <a:lnTo>
                    <a:pt x="27" y="70"/>
                  </a:lnTo>
                  <a:lnTo>
                    <a:pt x="34" y="73"/>
                  </a:lnTo>
                  <a:lnTo>
                    <a:pt x="34" y="67"/>
                  </a:lnTo>
                  <a:lnTo>
                    <a:pt x="32" y="62"/>
                  </a:lnTo>
                  <a:lnTo>
                    <a:pt x="20" y="54"/>
                  </a:lnTo>
                  <a:lnTo>
                    <a:pt x="17" y="45"/>
                  </a:lnTo>
                  <a:lnTo>
                    <a:pt x="19" y="38"/>
                  </a:lnTo>
                  <a:lnTo>
                    <a:pt x="19" y="35"/>
                  </a:lnTo>
                  <a:lnTo>
                    <a:pt x="18" y="32"/>
                  </a:lnTo>
                  <a:lnTo>
                    <a:pt x="16" y="32"/>
                  </a:lnTo>
                  <a:lnTo>
                    <a:pt x="14" y="31"/>
                  </a:lnTo>
                  <a:lnTo>
                    <a:pt x="12" y="31"/>
                  </a:lnTo>
                  <a:lnTo>
                    <a:pt x="10" y="23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92D050"/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7243763" y="5240338"/>
              <a:ext cx="355600" cy="354012"/>
            </a:xfrm>
            <a:custGeom>
              <a:avLst/>
              <a:gdLst>
                <a:gd name="T0" fmla="*/ 17 w 224"/>
                <a:gd name="T1" fmla="*/ 199 h 223"/>
                <a:gd name="T2" fmla="*/ 20 w 224"/>
                <a:gd name="T3" fmla="*/ 203 h 223"/>
                <a:gd name="T4" fmla="*/ 25 w 224"/>
                <a:gd name="T5" fmla="*/ 203 h 223"/>
                <a:gd name="T6" fmla="*/ 26 w 224"/>
                <a:gd name="T7" fmla="*/ 206 h 223"/>
                <a:gd name="T8" fmla="*/ 30 w 224"/>
                <a:gd name="T9" fmla="*/ 206 h 223"/>
                <a:gd name="T10" fmla="*/ 32 w 224"/>
                <a:gd name="T11" fmla="*/ 208 h 223"/>
                <a:gd name="T12" fmla="*/ 36 w 224"/>
                <a:gd name="T13" fmla="*/ 213 h 223"/>
                <a:gd name="T14" fmla="*/ 52 w 224"/>
                <a:gd name="T15" fmla="*/ 215 h 223"/>
                <a:gd name="T16" fmla="*/ 54 w 224"/>
                <a:gd name="T17" fmla="*/ 213 h 223"/>
                <a:gd name="T18" fmla="*/ 58 w 224"/>
                <a:gd name="T19" fmla="*/ 206 h 223"/>
                <a:gd name="T20" fmla="*/ 63 w 224"/>
                <a:gd name="T21" fmla="*/ 201 h 223"/>
                <a:gd name="T22" fmla="*/ 72 w 224"/>
                <a:gd name="T23" fmla="*/ 204 h 223"/>
                <a:gd name="T24" fmla="*/ 86 w 224"/>
                <a:gd name="T25" fmla="*/ 212 h 223"/>
                <a:gd name="T26" fmla="*/ 100 w 224"/>
                <a:gd name="T27" fmla="*/ 223 h 223"/>
                <a:gd name="T28" fmla="*/ 211 w 224"/>
                <a:gd name="T29" fmla="*/ 223 h 223"/>
                <a:gd name="T30" fmla="*/ 224 w 224"/>
                <a:gd name="T31" fmla="*/ 212 h 223"/>
                <a:gd name="T32" fmla="*/ 224 w 224"/>
                <a:gd name="T33" fmla="*/ 118 h 223"/>
                <a:gd name="T34" fmla="*/ 166 w 224"/>
                <a:gd name="T35" fmla="*/ 28 h 223"/>
                <a:gd name="T36" fmla="*/ 156 w 224"/>
                <a:gd name="T37" fmla="*/ 28 h 223"/>
                <a:gd name="T38" fmla="*/ 150 w 224"/>
                <a:gd name="T39" fmla="*/ 26 h 223"/>
                <a:gd name="T40" fmla="*/ 145 w 224"/>
                <a:gd name="T41" fmla="*/ 0 h 223"/>
                <a:gd name="T42" fmla="*/ 139 w 224"/>
                <a:gd name="T43" fmla="*/ 9 h 223"/>
                <a:gd name="T44" fmla="*/ 135 w 224"/>
                <a:gd name="T45" fmla="*/ 61 h 223"/>
                <a:gd name="T46" fmla="*/ 137 w 224"/>
                <a:gd name="T47" fmla="*/ 70 h 223"/>
                <a:gd name="T48" fmla="*/ 129 w 224"/>
                <a:gd name="T49" fmla="*/ 75 h 223"/>
                <a:gd name="T50" fmla="*/ 122 w 224"/>
                <a:gd name="T51" fmla="*/ 81 h 223"/>
                <a:gd name="T52" fmla="*/ 119 w 224"/>
                <a:gd name="T53" fmla="*/ 95 h 223"/>
                <a:gd name="T54" fmla="*/ 118 w 224"/>
                <a:gd name="T55" fmla="*/ 107 h 223"/>
                <a:gd name="T56" fmla="*/ 111 w 224"/>
                <a:gd name="T57" fmla="*/ 119 h 223"/>
                <a:gd name="T58" fmla="*/ 66 w 224"/>
                <a:gd name="T59" fmla="*/ 150 h 223"/>
                <a:gd name="T60" fmla="*/ 57 w 224"/>
                <a:gd name="T61" fmla="*/ 154 h 223"/>
                <a:gd name="T62" fmla="*/ 54 w 224"/>
                <a:gd name="T63" fmla="*/ 155 h 223"/>
                <a:gd name="T64" fmla="*/ 49 w 224"/>
                <a:gd name="T65" fmla="*/ 158 h 223"/>
                <a:gd name="T66" fmla="*/ 46 w 224"/>
                <a:gd name="T67" fmla="*/ 159 h 223"/>
                <a:gd name="T68" fmla="*/ 0 w 224"/>
                <a:gd name="T69" fmla="*/ 162 h 223"/>
                <a:gd name="T70" fmla="*/ 17 w 224"/>
                <a:gd name="T71" fmla="*/ 175 h 223"/>
                <a:gd name="T72" fmla="*/ 17 w 224"/>
                <a:gd name="T73" fmla="*/ 194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4" h="223">
                  <a:moveTo>
                    <a:pt x="17" y="194"/>
                  </a:moveTo>
                  <a:lnTo>
                    <a:pt x="17" y="199"/>
                  </a:lnTo>
                  <a:lnTo>
                    <a:pt x="20" y="199"/>
                  </a:lnTo>
                  <a:lnTo>
                    <a:pt x="20" y="203"/>
                  </a:lnTo>
                  <a:lnTo>
                    <a:pt x="23" y="203"/>
                  </a:lnTo>
                  <a:lnTo>
                    <a:pt x="25" y="203"/>
                  </a:lnTo>
                  <a:lnTo>
                    <a:pt x="26" y="204"/>
                  </a:lnTo>
                  <a:lnTo>
                    <a:pt x="26" y="206"/>
                  </a:lnTo>
                  <a:lnTo>
                    <a:pt x="28" y="206"/>
                  </a:lnTo>
                  <a:lnTo>
                    <a:pt x="30" y="206"/>
                  </a:lnTo>
                  <a:lnTo>
                    <a:pt x="31" y="206"/>
                  </a:lnTo>
                  <a:lnTo>
                    <a:pt x="32" y="208"/>
                  </a:lnTo>
                  <a:lnTo>
                    <a:pt x="36" y="212"/>
                  </a:lnTo>
                  <a:lnTo>
                    <a:pt x="36" y="213"/>
                  </a:lnTo>
                  <a:lnTo>
                    <a:pt x="37" y="214"/>
                  </a:lnTo>
                  <a:lnTo>
                    <a:pt x="52" y="215"/>
                  </a:lnTo>
                  <a:lnTo>
                    <a:pt x="54" y="216"/>
                  </a:lnTo>
                  <a:lnTo>
                    <a:pt x="54" y="213"/>
                  </a:lnTo>
                  <a:lnTo>
                    <a:pt x="58" y="212"/>
                  </a:lnTo>
                  <a:lnTo>
                    <a:pt x="58" y="206"/>
                  </a:lnTo>
                  <a:lnTo>
                    <a:pt x="60" y="202"/>
                  </a:lnTo>
                  <a:lnTo>
                    <a:pt x="63" y="201"/>
                  </a:lnTo>
                  <a:lnTo>
                    <a:pt x="69" y="203"/>
                  </a:lnTo>
                  <a:lnTo>
                    <a:pt x="72" y="204"/>
                  </a:lnTo>
                  <a:lnTo>
                    <a:pt x="76" y="205"/>
                  </a:lnTo>
                  <a:lnTo>
                    <a:pt x="86" y="212"/>
                  </a:lnTo>
                  <a:lnTo>
                    <a:pt x="99" y="212"/>
                  </a:lnTo>
                  <a:lnTo>
                    <a:pt x="100" y="223"/>
                  </a:lnTo>
                  <a:lnTo>
                    <a:pt x="130" y="222"/>
                  </a:lnTo>
                  <a:lnTo>
                    <a:pt x="211" y="223"/>
                  </a:lnTo>
                  <a:lnTo>
                    <a:pt x="224" y="223"/>
                  </a:lnTo>
                  <a:lnTo>
                    <a:pt x="224" y="212"/>
                  </a:lnTo>
                  <a:lnTo>
                    <a:pt x="224" y="137"/>
                  </a:lnTo>
                  <a:lnTo>
                    <a:pt x="224" y="118"/>
                  </a:lnTo>
                  <a:lnTo>
                    <a:pt x="175" y="43"/>
                  </a:lnTo>
                  <a:lnTo>
                    <a:pt x="166" y="28"/>
                  </a:lnTo>
                  <a:lnTo>
                    <a:pt x="162" y="31"/>
                  </a:lnTo>
                  <a:lnTo>
                    <a:pt x="156" y="28"/>
                  </a:lnTo>
                  <a:lnTo>
                    <a:pt x="154" y="27"/>
                  </a:lnTo>
                  <a:lnTo>
                    <a:pt x="150" y="26"/>
                  </a:lnTo>
                  <a:lnTo>
                    <a:pt x="145" y="26"/>
                  </a:lnTo>
                  <a:lnTo>
                    <a:pt x="145" y="0"/>
                  </a:lnTo>
                  <a:lnTo>
                    <a:pt x="143" y="0"/>
                  </a:lnTo>
                  <a:lnTo>
                    <a:pt x="139" y="9"/>
                  </a:lnTo>
                  <a:lnTo>
                    <a:pt x="134" y="26"/>
                  </a:lnTo>
                  <a:lnTo>
                    <a:pt x="135" y="61"/>
                  </a:lnTo>
                  <a:lnTo>
                    <a:pt x="137" y="68"/>
                  </a:lnTo>
                  <a:lnTo>
                    <a:pt x="137" y="70"/>
                  </a:lnTo>
                  <a:lnTo>
                    <a:pt x="132" y="73"/>
                  </a:lnTo>
                  <a:lnTo>
                    <a:pt x="129" y="75"/>
                  </a:lnTo>
                  <a:lnTo>
                    <a:pt x="124" y="80"/>
                  </a:lnTo>
                  <a:lnTo>
                    <a:pt x="122" y="81"/>
                  </a:lnTo>
                  <a:lnTo>
                    <a:pt x="121" y="82"/>
                  </a:lnTo>
                  <a:lnTo>
                    <a:pt x="119" y="95"/>
                  </a:lnTo>
                  <a:lnTo>
                    <a:pt x="119" y="103"/>
                  </a:lnTo>
                  <a:lnTo>
                    <a:pt x="118" y="107"/>
                  </a:lnTo>
                  <a:lnTo>
                    <a:pt x="115" y="114"/>
                  </a:lnTo>
                  <a:lnTo>
                    <a:pt x="111" y="119"/>
                  </a:lnTo>
                  <a:lnTo>
                    <a:pt x="105" y="123"/>
                  </a:lnTo>
                  <a:lnTo>
                    <a:pt x="66" y="150"/>
                  </a:lnTo>
                  <a:lnTo>
                    <a:pt x="63" y="153"/>
                  </a:lnTo>
                  <a:lnTo>
                    <a:pt x="57" y="154"/>
                  </a:lnTo>
                  <a:lnTo>
                    <a:pt x="56" y="155"/>
                  </a:lnTo>
                  <a:lnTo>
                    <a:pt x="54" y="155"/>
                  </a:lnTo>
                  <a:lnTo>
                    <a:pt x="54" y="156"/>
                  </a:lnTo>
                  <a:lnTo>
                    <a:pt x="49" y="158"/>
                  </a:lnTo>
                  <a:lnTo>
                    <a:pt x="48" y="158"/>
                  </a:lnTo>
                  <a:lnTo>
                    <a:pt x="46" y="159"/>
                  </a:lnTo>
                  <a:lnTo>
                    <a:pt x="42" y="159"/>
                  </a:lnTo>
                  <a:lnTo>
                    <a:pt x="0" y="162"/>
                  </a:lnTo>
                  <a:lnTo>
                    <a:pt x="6" y="172"/>
                  </a:lnTo>
                  <a:lnTo>
                    <a:pt x="17" y="175"/>
                  </a:lnTo>
                  <a:lnTo>
                    <a:pt x="17" y="187"/>
                  </a:lnTo>
                  <a:lnTo>
                    <a:pt x="17" y="194"/>
                  </a:lnTo>
                  <a:close/>
                </a:path>
              </a:pathLst>
            </a:custGeom>
            <a:solidFill>
              <a:srgbClr val="92D050"/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4" name="Freeform 27"/>
            <p:cNvSpPr>
              <a:spLocks/>
            </p:cNvSpPr>
            <p:nvPr/>
          </p:nvSpPr>
          <p:spPr bwMode="auto">
            <a:xfrm>
              <a:off x="7067551" y="5497513"/>
              <a:ext cx="336550" cy="165100"/>
            </a:xfrm>
            <a:custGeom>
              <a:avLst/>
              <a:gdLst>
                <a:gd name="T0" fmla="*/ 0 w 212"/>
                <a:gd name="T1" fmla="*/ 42 h 104"/>
                <a:gd name="T2" fmla="*/ 3 w 212"/>
                <a:gd name="T3" fmla="*/ 49 h 104"/>
                <a:gd name="T4" fmla="*/ 3 w 212"/>
                <a:gd name="T5" fmla="*/ 62 h 104"/>
                <a:gd name="T6" fmla="*/ 5 w 212"/>
                <a:gd name="T7" fmla="*/ 62 h 104"/>
                <a:gd name="T8" fmla="*/ 11 w 212"/>
                <a:gd name="T9" fmla="*/ 68 h 104"/>
                <a:gd name="T10" fmla="*/ 18 w 212"/>
                <a:gd name="T11" fmla="*/ 74 h 104"/>
                <a:gd name="T12" fmla="*/ 23 w 212"/>
                <a:gd name="T13" fmla="*/ 79 h 104"/>
                <a:gd name="T14" fmla="*/ 26 w 212"/>
                <a:gd name="T15" fmla="*/ 85 h 104"/>
                <a:gd name="T16" fmla="*/ 30 w 212"/>
                <a:gd name="T17" fmla="*/ 102 h 104"/>
                <a:gd name="T18" fmla="*/ 40 w 212"/>
                <a:gd name="T19" fmla="*/ 84 h 104"/>
                <a:gd name="T20" fmla="*/ 43 w 212"/>
                <a:gd name="T21" fmla="*/ 81 h 104"/>
                <a:gd name="T22" fmla="*/ 49 w 212"/>
                <a:gd name="T23" fmla="*/ 61 h 104"/>
                <a:gd name="T24" fmla="*/ 54 w 212"/>
                <a:gd name="T25" fmla="*/ 54 h 104"/>
                <a:gd name="T26" fmla="*/ 68 w 212"/>
                <a:gd name="T27" fmla="*/ 62 h 104"/>
                <a:gd name="T28" fmla="*/ 70 w 212"/>
                <a:gd name="T29" fmla="*/ 71 h 104"/>
                <a:gd name="T30" fmla="*/ 73 w 212"/>
                <a:gd name="T31" fmla="*/ 87 h 104"/>
                <a:gd name="T32" fmla="*/ 84 w 212"/>
                <a:gd name="T33" fmla="*/ 91 h 104"/>
                <a:gd name="T34" fmla="*/ 94 w 212"/>
                <a:gd name="T35" fmla="*/ 98 h 104"/>
                <a:gd name="T36" fmla="*/ 115 w 212"/>
                <a:gd name="T37" fmla="*/ 74 h 104"/>
                <a:gd name="T38" fmla="*/ 119 w 212"/>
                <a:gd name="T39" fmla="*/ 70 h 104"/>
                <a:gd name="T40" fmla="*/ 126 w 212"/>
                <a:gd name="T41" fmla="*/ 65 h 104"/>
                <a:gd name="T42" fmla="*/ 132 w 212"/>
                <a:gd name="T43" fmla="*/ 64 h 104"/>
                <a:gd name="T44" fmla="*/ 136 w 212"/>
                <a:gd name="T45" fmla="*/ 59 h 104"/>
                <a:gd name="T46" fmla="*/ 141 w 212"/>
                <a:gd name="T47" fmla="*/ 60 h 104"/>
                <a:gd name="T48" fmla="*/ 144 w 212"/>
                <a:gd name="T49" fmla="*/ 60 h 104"/>
                <a:gd name="T50" fmla="*/ 150 w 212"/>
                <a:gd name="T51" fmla="*/ 64 h 104"/>
                <a:gd name="T52" fmla="*/ 154 w 212"/>
                <a:gd name="T53" fmla="*/ 64 h 104"/>
                <a:gd name="T54" fmla="*/ 157 w 212"/>
                <a:gd name="T55" fmla="*/ 74 h 104"/>
                <a:gd name="T56" fmla="*/ 166 w 212"/>
                <a:gd name="T57" fmla="*/ 81 h 104"/>
                <a:gd name="T58" fmla="*/ 163 w 212"/>
                <a:gd name="T59" fmla="*/ 89 h 104"/>
                <a:gd name="T60" fmla="*/ 175 w 212"/>
                <a:gd name="T61" fmla="*/ 94 h 104"/>
                <a:gd name="T62" fmla="*/ 181 w 212"/>
                <a:gd name="T63" fmla="*/ 96 h 104"/>
                <a:gd name="T64" fmla="*/ 183 w 212"/>
                <a:gd name="T65" fmla="*/ 101 h 104"/>
                <a:gd name="T66" fmla="*/ 212 w 212"/>
                <a:gd name="T67" fmla="*/ 103 h 104"/>
                <a:gd name="T68" fmla="*/ 211 w 212"/>
                <a:gd name="T69" fmla="*/ 51 h 104"/>
                <a:gd name="T70" fmla="*/ 183 w 212"/>
                <a:gd name="T71" fmla="*/ 43 h 104"/>
                <a:gd name="T72" fmla="*/ 172 w 212"/>
                <a:gd name="T73" fmla="*/ 41 h 104"/>
                <a:gd name="T74" fmla="*/ 166 w 212"/>
                <a:gd name="T75" fmla="*/ 52 h 104"/>
                <a:gd name="T76" fmla="*/ 149 w 212"/>
                <a:gd name="T77" fmla="*/ 53 h 104"/>
                <a:gd name="T78" fmla="*/ 143 w 212"/>
                <a:gd name="T79" fmla="*/ 48 h 104"/>
                <a:gd name="T80" fmla="*/ 140 w 212"/>
                <a:gd name="T81" fmla="*/ 45 h 104"/>
                <a:gd name="T82" fmla="*/ 137 w 212"/>
                <a:gd name="T83" fmla="*/ 42 h 104"/>
                <a:gd name="T84" fmla="*/ 132 w 212"/>
                <a:gd name="T85" fmla="*/ 38 h 104"/>
                <a:gd name="T86" fmla="*/ 129 w 212"/>
                <a:gd name="T87" fmla="*/ 26 h 104"/>
                <a:gd name="T88" fmla="*/ 111 w 212"/>
                <a:gd name="T89" fmla="*/ 0 h 104"/>
                <a:gd name="T90" fmla="*/ 102 w 212"/>
                <a:gd name="T91" fmla="*/ 3 h 104"/>
                <a:gd name="T92" fmla="*/ 95 w 212"/>
                <a:gd name="T93" fmla="*/ 4 h 104"/>
                <a:gd name="T94" fmla="*/ 94 w 212"/>
                <a:gd name="T95" fmla="*/ 8 h 104"/>
                <a:gd name="T96" fmla="*/ 79 w 212"/>
                <a:gd name="T97" fmla="*/ 16 h 104"/>
                <a:gd name="T98" fmla="*/ 68 w 212"/>
                <a:gd name="T99" fmla="*/ 16 h 104"/>
                <a:gd name="T100" fmla="*/ 65 w 212"/>
                <a:gd name="T101" fmla="*/ 16 h 104"/>
                <a:gd name="T102" fmla="*/ 48 w 212"/>
                <a:gd name="T103" fmla="*/ 16 h 104"/>
                <a:gd name="T104" fmla="*/ 34 w 212"/>
                <a:gd name="T105" fmla="*/ 18 h 104"/>
                <a:gd name="T106" fmla="*/ 18 w 212"/>
                <a:gd name="T107" fmla="*/ 26 h 104"/>
                <a:gd name="T108" fmla="*/ 1 w 212"/>
                <a:gd name="T109" fmla="*/ 3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2" h="104">
                  <a:moveTo>
                    <a:pt x="1" y="32"/>
                  </a:moveTo>
                  <a:lnTo>
                    <a:pt x="0" y="41"/>
                  </a:lnTo>
                  <a:lnTo>
                    <a:pt x="0" y="42"/>
                  </a:lnTo>
                  <a:lnTo>
                    <a:pt x="1" y="45"/>
                  </a:lnTo>
                  <a:lnTo>
                    <a:pt x="1" y="47"/>
                  </a:lnTo>
                  <a:lnTo>
                    <a:pt x="3" y="49"/>
                  </a:lnTo>
                  <a:lnTo>
                    <a:pt x="1" y="52"/>
                  </a:lnTo>
                  <a:lnTo>
                    <a:pt x="1" y="61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3" y="63"/>
                  </a:lnTo>
                  <a:lnTo>
                    <a:pt x="5" y="62"/>
                  </a:lnTo>
                  <a:lnTo>
                    <a:pt x="7" y="62"/>
                  </a:lnTo>
                  <a:lnTo>
                    <a:pt x="9" y="68"/>
                  </a:lnTo>
                  <a:lnTo>
                    <a:pt x="11" y="68"/>
                  </a:lnTo>
                  <a:lnTo>
                    <a:pt x="14" y="72"/>
                  </a:lnTo>
                  <a:lnTo>
                    <a:pt x="16" y="74"/>
                  </a:lnTo>
                  <a:lnTo>
                    <a:pt x="18" y="74"/>
                  </a:lnTo>
                  <a:lnTo>
                    <a:pt x="19" y="75"/>
                  </a:lnTo>
                  <a:lnTo>
                    <a:pt x="21" y="76"/>
                  </a:lnTo>
                  <a:lnTo>
                    <a:pt x="23" y="79"/>
                  </a:lnTo>
                  <a:lnTo>
                    <a:pt x="24" y="80"/>
                  </a:lnTo>
                  <a:lnTo>
                    <a:pt x="25" y="84"/>
                  </a:lnTo>
                  <a:lnTo>
                    <a:pt x="26" y="85"/>
                  </a:lnTo>
                  <a:lnTo>
                    <a:pt x="28" y="86"/>
                  </a:lnTo>
                  <a:lnTo>
                    <a:pt x="28" y="99"/>
                  </a:lnTo>
                  <a:lnTo>
                    <a:pt x="30" y="102"/>
                  </a:lnTo>
                  <a:lnTo>
                    <a:pt x="31" y="103"/>
                  </a:lnTo>
                  <a:lnTo>
                    <a:pt x="39" y="84"/>
                  </a:lnTo>
                  <a:lnTo>
                    <a:pt x="40" y="84"/>
                  </a:lnTo>
                  <a:lnTo>
                    <a:pt x="42" y="84"/>
                  </a:lnTo>
                  <a:lnTo>
                    <a:pt x="42" y="82"/>
                  </a:lnTo>
                  <a:lnTo>
                    <a:pt x="43" y="81"/>
                  </a:lnTo>
                  <a:lnTo>
                    <a:pt x="43" y="81"/>
                  </a:lnTo>
                  <a:lnTo>
                    <a:pt x="46" y="78"/>
                  </a:lnTo>
                  <a:lnTo>
                    <a:pt x="49" y="61"/>
                  </a:lnTo>
                  <a:lnTo>
                    <a:pt x="52" y="54"/>
                  </a:lnTo>
                  <a:lnTo>
                    <a:pt x="54" y="54"/>
                  </a:lnTo>
                  <a:lnTo>
                    <a:pt x="54" y="54"/>
                  </a:lnTo>
                  <a:lnTo>
                    <a:pt x="61" y="55"/>
                  </a:lnTo>
                  <a:lnTo>
                    <a:pt x="64" y="55"/>
                  </a:lnTo>
                  <a:lnTo>
                    <a:pt x="68" y="62"/>
                  </a:lnTo>
                  <a:lnTo>
                    <a:pt x="71" y="64"/>
                  </a:lnTo>
                  <a:lnTo>
                    <a:pt x="71" y="67"/>
                  </a:lnTo>
                  <a:lnTo>
                    <a:pt x="70" y="71"/>
                  </a:lnTo>
                  <a:lnTo>
                    <a:pt x="70" y="78"/>
                  </a:lnTo>
                  <a:lnTo>
                    <a:pt x="71" y="79"/>
                  </a:lnTo>
                  <a:lnTo>
                    <a:pt x="73" y="87"/>
                  </a:lnTo>
                  <a:lnTo>
                    <a:pt x="74" y="89"/>
                  </a:lnTo>
                  <a:lnTo>
                    <a:pt x="80" y="89"/>
                  </a:lnTo>
                  <a:lnTo>
                    <a:pt x="84" y="91"/>
                  </a:lnTo>
                  <a:lnTo>
                    <a:pt x="88" y="97"/>
                  </a:lnTo>
                  <a:lnTo>
                    <a:pt x="90" y="98"/>
                  </a:lnTo>
                  <a:lnTo>
                    <a:pt x="94" y="98"/>
                  </a:lnTo>
                  <a:lnTo>
                    <a:pt x="94" y="98"/>
                  </a:lnTo>
                  <a:lnTo>
                    <a:pt x="103" y="85"/>
                  </a:lnTo>
                  <a:lnTo>
                    <a:pt x="115" y="74"/>
                  </a:lnTo>
                  <a:lnTo>
                    <a:pt x="115" y="71"/>
                  </a:lnTo>
                  <a:lnTo>
                    <a:pt x="117" y="71"/>
                  </a:lnTo>
                  <a:lnTo>
                    <a:pt x="119" y="70"/>
                  </a:lnTo>
                  <a:lnTo>
                    <a:pt x="120" y="68"/>
                  </a:lnTo>
                  <a:lnTo>
                    <a:pt x="124" y="66"/>
                  </a:lnTo>
                  <a:lnTo>
                    <a:pt x="126" y="65"/>
                  </a:lnTo>
                  <a:lnTo>
                    <a:pt x="127" y="64"/>
                  </a:lnTo>
                  <a:lnTo>
                    <a:pt x="131" y="64"/>
                  </a:lnTo>
                  <a:lnTo>
                    <a:pt x="132" y="64"/>
                  </a:lnTo>
                  <a:lnTo>
                    <a:pt x="133" y="64"/>
                  </a:lnTo>
                  <a:lnTo>
                    <a:pt x="135" y="59"/>
                  </a:lnTo>
                  <a:lnTo>
                    <a:pt x="136" y="59"/>
                  </a:lnTo>
                  <a:lnTo>
                    <a:pt x="141" y="57"/>
                  </a:lnTo>
                  <a:lnTo>
                    <a:pt x="141" y="59"/>
                  </a:lnTo>
                  <a:lnTo>
                    <a:pt x="141" y="60"/>
                  </a:lnTo>
                  <a:lnTo>
                    <a:pt x="143" y="61"/>
                  </a:lnTo>
                  <a:lnTo>
                    <a:pt x="143" y="61"/>
                  </a:lnTo>
                  <a:lnTo>
                    <a:pt x="144" y="60"/>
                  </a:lnTo>
                  <a:lnTo>
                    <a:pt x="147" y="62"/>
                  </a:lnTo>
                  <a:lnTo>
                    <a:pt x="147" y="63"/>
                  </a:lnTo>
                  <a:lnTo>
                    <a:pt x="150" y="64"/>
                  </a:lnTo>
                  <a:lnTo>
                    <a:pt x="152" y="62"/>
                  </a:lnTo>
                  <a:lnTo>
                    <a:pt x="154" y="62"/>
                  </a:lnTo>
                  <a:lnTo>
                    <a:pt x="154" y="64"/>
                  </a:lnTo>
                  <a:lnTo>
                    <a:pt x="155" y="68"/>
                  </a:lnTo>
                  <a:lnTo>
                    <a:pt x="156" y="73"/>
                  </a:lnTo>
                  <a:lnTo>
                    <a:pt x="157" y="74"/>
                  </a:lnTo>
                  <a:lnTo>
                    <a:pt x="162" y="74"/>
                  </a:lnTo>
                  <a:lnTo>
                    <a:pt x="163" y="76"/>
                  </a:lnTo>
                  <a:lnTo>
                    <a:pt x="166" y="81"/>
                  </a:lnTo>
                  <a:lnTo>
                    <a:pt x="165" y="83"/>
                  </a:lnTo>
                  <a:lnTo>
                    <a:pt x="163" y="86"/>
                  </a:lnTo>
                  <a:lnTo>
                    <a:pt x="163" y="89"/>
                  </a:lnTo>
                  <a:lnTo>
                    <a:pt x="165" y="91"/>
                  </a:lnTo>
                  <a:lnTo>
                    <a:pt x="172" y="92"/>
                  </a:lnTo>
                  <a:lnTo>
                    <a:pt x="175" y="94"/>
                  </a:lnTo>
                  <a:lnTo>
                    <a:pt x="175" y="95"/>
                  </a:lnTo>
                  <a:lnTo>
                    <a:pt x="177" y="96"/>
                  </a:lnTo>
                  <a:lnTo>
                    <a:pt x="181" y="96"/>
                  </a:lnTo>
                  <a:lnTo>
                    <a:pt x="182" y="98"/>
                  </a:lnTo>
                  <a:lnTo>
                    <a:pt x="184" y="99"/>
                  </a:lnTo>
                  <a:lnTo>
                    <a:pt x="183" y="101"/>
                  </a:lnTo>
                  <a:lnTo>
                    <a:pt x="182" y="101"/>
                  </a:lnTo>
                  <a:lnTo>
                    <a:pt x="181" y="104"/>
                  </a:lnTo>
                  <a:lnTo>
                    <a:pt x="212" y="103"/>
                  </a:lnTo>
                  <a:lnTo>
                    <a:pt x="212" y="62"/>
                  </a:lnTo>
                  <a:lnTo>
                    <a:pt x="212" y="62"/>
                  </a:lnTo>
                  <a:lnTo>
                    <a:pt x="211" y="51"/>
                  </a:lnTo>
                  <a:lnTo>
                    <a:pt x="198" y="51"/>
                  </a:lnTo>
                  <a:lnTo>
                    <a:pt x="187" y="44"/>
                  </a:lnTo>
                  <a:lnTo>
                    <a:pt x="183" y="43"/>
                  </a:lnTo>
                  <a:lnTo>
                    <a:pt x="181" y="42"/>
                  </a:lnTo>
                  <a:lnTo>
                    <a:pt x="175" y="40"/>
                  </a:lnTo>
                  <a:lnTo>
                    <a:pt x="172" y="41"/>
                  </a:lnTo>
                  <a:lnTo>
                    <a:pt x="169" y="45"/>
                  </a:lnTo>
                  <a:lnTo>
                    <a:pt x="169" y="51"/>
                  </a:lnTo>
                  <a:lnTo>
                    <a:pt x="166" y="52"/>
                  </a:lnTo>
                  <a:lnTo>
                    <a:pt x="166" y="55"/>
                  </a:lnTo>
                  <a:lnTo>
                    <a:pt x="163" y="54"/>
                  </a:lnTo>
                  <a:lnTo>
                    <a:pt x="149" y="53"/>
                  </a:lnTo>
                  <a:lnTo>
                    <a:pt x="148" y="52"/>
                  </a:lnTo>
                  <a:lnTo>
                    <a:pt x="147" y="51"/>
                  </a:lnTo>
                  <a:lnTo>
                    <a:pt x="143" y="48"/>
                  </a:lnTo>
                  <a:lnTo>
                    <a:pt x="143" y="45"/>
                  </a:lnTo>
                  <a:lnTo>
                    <a:pt x="141" y="45"/>
                  </a:lnTo>
                  <a:lnTo>
                    <a:pt x="140" y="45"/>
                  </a:lnTo>
                  <a:lnTo>
                    <a:pt x="137" y="45"/>
                  </a:lnTo>
                  <a:lnTo>
                    <a:pt x="137" y="43"/>
                  </a:lnTo>
                  <a:lnTo>
                    <a:pt x="137" y="42"/>
                  </a:lnTo>
                  <a:lnTo>
                    <a:pt x="134" y="42"/>
                  </a:lnTo>
                  <a:lnTo>
                    <a:pt x="132" y="42"/>
                  </a:lnTo>
                  <a:lnTo>
                    <a:pt x="132" y="38"/>
                  </a:lnTo>
                  <a:lnTo>
                    <a:pt x="129" y="38"/>
                  </a:lnTo>
                  <a:lnTo>
                    <a:pt x="129" y="33"/>
                  </a:lnTo>
                  <a:lnTo>
                    <a:pt x="129" y="26"/>
                  </a:lnTo>
                  <a:lnTo>
                    <a:pt x="129" y="14"/>
                  </a:lnTo>
                  <a:lnTo>
                    <a:pt x="118" y="11"/>
                  </a:lnTo>
                  <a:lnTo>
                    <a:pt x="111" y="0"/>
                  </a:lnTo>
                  <a:lnTo>
                    <a:pt x="111" y="1"/>
                  </a:lnTo>
                  <a:lnTo>
                    <a:pt x="111" y="0"/>
                  </a:lnTo>
                  <a:lnTo>
                    <a:pt x="102" y="3"/>
                  </a:lnTo>
                  <a:lnTo>
                    <a:pt x="98" y="4"/>
                  </a:lnTo>
                  <a:lnTo>
                    <a:pt x="97" y="3"/>
                  </a:lnTo>
                  <a:lnTo>
                    <a:pt x="95" y="4"/>
                  </a:lnTo>
                  <a:lnTo>
                    <a:pt x="95" y="6"/>
                  </a:lnTo>
                  <a:lnTo>
                    <a:pt x="95" y="7"/>
                  </a:lnTo>
                  <a:lnTo>
                    <a:pt x="94" y="8"/>
                  </a:lnTo>
                  <a:lnTo>
                    <a:pt x="90" y="11"/>
                  </a:lnTo>
                  <a:lnTo>
                    <a:pt x="84" y="14"/>
                  </a:lnTo>
                  <a:lnTo>
                    <a:pt x="79" y="16"/>
                  </a:lnTo>
                  <a:lnTo>
                    <a:pt x="76" y="17"/>
                  </a:lnTo>
                  <a:lnTo>
                    <a:pt x="69" y="16"/>
                  </a:lnTo>
                  <a:lnTo>
                    <a:pt x="68" y="16"/>
                  </a:lnTo>
                  <a:lnTo>
                    <a:pt x="67" y="16"/>
                  </a:lnTo>
                  <a:lnTo>
                    <a:pt x="66" y="16"/>
                  </a:lnTo>
                  <a:lnTo>
                    <a:pt x="65" y="16"/>
                  </a:lnTo>
                  <a:lnTo>
                    <a:pt x="56" y="16"/>
                  </a:lnTo>
                  <a:lnTo>
                    <a:pt x="48" y="15"/>
                  </a:lnTo>
                  <a:lnTo>
                    <a:pt x="48" y="16"/>
                  </a:lnTo>
                  <a:lnTo>
                    <a:pt x="47" y="15"/>
                  </a:lnTo>
                  <a:lnTo>
                    <a:pt x="43" y="16"/>
                  </a:lnTo>
                  <a:lnTo>
                    <a:pt x="34" y="18"/>
                  </a:lnTo>
                  <a:lnTo>
                    <a:pt x="25" y="23"/>
                  </a:lnTo>
                  <a:lnTo>
                    <a:pt x="24" y="23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7" y="26"/>
                  </a:lnTo>
                  <a:lnTo>
                    <a:pt x="1" y="32"/>
                  </a:lnTo>
                  <a:lnTo>
                    <a:pt x="1" y="32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5" name="Freeform 28"/>
            <p:cNvSpPr>
              <a:spLocks/>
            </p:cNvSpPr>
            <p:nvPr/>
          </p:nvSpPr>
          <p:spPr bwMode="auto">
            <a:xfrm>
              <a:off x="6599238" y="5056188"/>
              <a:ext cx="522288" cy="617537"/>
            </a:xfrm>
            <a:custGeom>
              <a:avLst/>
              <a:gdLst>
                <a:gd name="T0" fmla="*/ 15 w 329"/>
                <a:gd name="T1" fmla="*/ 45 h 389"/>
                <a:gd name="T2" fmla="*/ 7 w 329"/>
                <a:gd name="T3" fmla="*/ 67 h 389"/>
                <a:gd name="T4" fmla="*/ 11 w 329"/>
                <a:gd name="T5" fmla="*/ 81 h 389"/>
                <a:gd name="T6" fmla="*/ 25 w 329"/>
                <a:gd name="T7" fmla="*/ 94 h 389"/>
                <a:gd name="T8" fmla="*/ 30 w 329"/>
                <a:gd name="T9" fmla="*/ 106 h 389"/>
                <a:gd name="T10" fmla="*/ 19 w 329"/>
                <a:gd name="T11" fmla="*/ 116 h 389"/>
                <a:gd name="T12" fmla="*/ 5 w 329"/>
                <a:gd name="T13" fmla="*/ 125 h 389"/>
                <a:gd name="T14" fmla="*/ 11 w 329"/>
                <a:gd name="T15" fmla="*/ 131 h 389"/>
                <a:gd name="T16" fmla="*/ 13 w 329"/>
                <a:gd name="T17" fmla="*/ 152 h 389"/>
                <a:gd name="T18" fmla="*/ 42 w 329"/>
                <a:gd name="T19" fmla="*/ 134 h 389"/>
                <a:gd name="T20" fmla="*/ 53 w 329"/>
                <a:gd name="T21" fmla="*/ 126 h 389"/>
                <a:gd name="T22" fmla="*/ 62 w 329"/>
                <a:gd name="T23" fmla="*/ 132 h 389"/>
                <a:gd name="T24" fmla="*/ 75 w 329"/>
                <a:gd name="T25" fmla="*/ 146 h 389"/>
                <a:gd name="T26" fmla="*/ 61 w 329"/>
                <a:gd name="T27" fmla="*/ 151 h 389"/>
                <a:gd name="T28" fmla="*/ 69 w 329"/>
                <a:gd name="T29" fmla="*/ 178 h 389"/>
                <a:gd name="T30" fmla="*/ 81 w 329"/>
                <a:gd name="T31" fmla="*/ 169 h 389"/>
                <a:gd name="T32" fmla="*/ 98 w 329"/>
                <a:gd name="T33" fmla="*/ 178 h 389"/>
                <a:gd name="T34" fmla="*/ 91 w 329"/>
                <a:gd name="T35" fmla="*/ 188 h 389"/>
                <a:gd name="T36" fmla="*/ 81 w 329"/>
                <a:gd name="T37" fmla="*/ 212 h 389"/>
                <a:gd name="T38" fmla="*/ 80 w 329"/>
                <a:gd name="T39" fmla="*/ 222 h 389"/>
                <a:gd name="T40" fmla="*/ 86 w 329"/>
                <a:gd name="T41" fmla="*/ 233 h 389"/>
                <a:gd name="T42" fmla="*/ 103 w 329"/>
                <a:gd name="T43" fmla="*/ 238 h 389"/>
                <a:gd name="T44" fmla="*/ 85 w 329"/>
                <a:gd name="T45" fmla="*/ 245 h 389"/>
                <a:gd name="T46" fmla="*/ 75 w 329"/>
                <a:gd name="T47" fmla="*/ 268 h 389"/>
                <a:gd name="T48" fmla="*/ 83 w 329"/>
                <a:gd name="T49" fmla="*/ 280 h 389"/>
                <a:gd name="T50" fmla="*/ 94 w 329"/>
                <a:gd name="T51" fmla="*/ 295 h 389"/>
                <a:gd name="T52" fmla="*/ 107 w 329"/>
                <a:gd name="T53" fmla="*/ 291 h 389"/>
                <a:gd name="T54" fmla="*/ 117 w 329"/>
                <a:gd name="T55" fmla="*/ 293 h 389"/>
                <a:gd name="T56" fmla="*/ 126 w 329"/>
                <a:gd name="T57" fmla="*/ 276 h 389"/>
                <a:gd name="T58" fmla="*/ 145 w 329"/>
                <a:gd name="T59" fmla="*/ 286 h 389"/>
                <a:gd name="T60" fmla="*/ 152 w 329"/>
                <a:gd name="T61" fmla="*/ 302 h 389"/>
                <a:gd name="T62" fmla="*/ 163 w 329"/>
                <a:gd name="T63" fmla="*/ 312 h 389"/>
                <a:gd name="T64" fmla="*/ 180 w 329"/>
                <a:gd name="T65" fmla="*/ 336 h 389"/>
                <a:gd name="T66" fmla="*/ 196 w 329"/>
                <a:gd name="T67" fmla="*/ 359 h 389"/>
                <a:gd name="T68" fmla="*/ 224 w 329"/>
                <a:gd name="T69" fmla="*/ 349 h 389"/>
                <a:gd name="T70" fmla="*/ 221 w 329"/>
                <a:gd name="T71" fmla="*/ 355 h 389"/>
                <a:gd name="T72" fmla="*/ 242 w 329"/>
                <a:gd name="T73" fmla="*/ 378 h 389"/>
                <a:gd name="T74" fmla="*/ 280 w 329"/>
                <a:gd name="T75" fmla="*/ 387 h 389"/>
                <a:gd name="T76" fmla="*/ 327 w 329"/>
                <a:gd name="T77" fmla="*/ 380 h 389"/>
                <a:gd name="T78" fmla="*/ 321 w 329"/>
                <a:gd name="T79" fmla="*/ 354 h 389"/>
                <a:gd name="T80" fmla="*/ 307 w 329"/>
                <a:gd name="T81" fmla="*/ 342 h 389"/>
                <a:gd name="T82" fmla="*/ 300 w 329"/>
                <a:gd name="T83" fmla="*/ 324 h 389"/>
                <a:gd name="T84" fmla="*/ 293 w 329"/>
                <a:gd name="T85" fmla="*/ 310 h 389"/>
                <a:gd name="T86" fmla="*/ 274 w 329"/>
                <a:gd name="T87" fmla="*/ 313 h 389"/>
                <a:gd name="T88" fmla="*/ 254 w 329"/>
                <a:gd name="T89" fmla="*/ 297 h 389"/>
                <a:gd name="T90" fmla="*/ 236 w 329"/>
                <a:gd name="T91" fmla="*/ 282 h 389"/>
                <a:gd name="T92" fmla="*/ 227 w 329"/>
                <a:gd name="T93" fmla="*/ 270 h 389"/>
                <a:gd name="T94" fmla="*/ 212 w 329"/>
                <a:gd name="T95" fmla="*/ 270 h 389"/>
                <a:gd name="T96" fmla="*/ 177 w 329"/>
                <a:gd name="T97" fmla="*/ 261 h 389"/>
                <a:gd name="T98" fmla="*/ 166 w 329"/>
                <a:gd name="T99" fmla="*/ 242 h 389"/>
                <a:gd name="T100" fmla="*/ 146 w 329"/>
                <a:gd name="T101" fmla="*/ 216 h 389"/>
                <a:gd name="T102" fmla="*/ 141 w 329"/>
                <a:gd name="T103" fmla="*/ 192 h 389"/>
                <a:gd name="T104" fmla="*/ 101 w 329"/>
                <a:gd name="T105" fmla="*/ 133 h 389"/>
                <a:gd name="T106" fmla="*/ 88 w 329"/>
                <a:gd name="T107" fmla="*/ 86 h 389"/>
                <a:gd name="T108" fmla="*/ 80 w 329"/>
                <a:gd name="T109" fmla="*/ 54 h 389"/>
                <a:gd name="T110" fmla="*/ 40 w 329"/>
                <a:gd name="T111" fmla="*/ 6 h 389"/>
                <a:gd name="T112" fmla="*/ 24 w 329"/>
                <a:gd name="T113" fmla="*/ 4 h 389"/>
                <a:gd name="T114" fmla="*/ 11 w 329"/>
                <a:gd name="T115" fmla="*/ 3 h 389"/>
                <a:gd name="T116" fmla="*/ 0 w 329"/>
                <a:gd name="T117" fmla="*/ 34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9" h="389">
                  <a:moveTo>
                    <a:pt x="0" y="34"/>
                  </a:moveTo>
                  <a:lnTo>
                    <a:pt x="10" y="35"/>
                  </a:lnTo>
                  <a:lnTo>
                    <a:pt x="13" y="37"/>
                  </a:lnTo>
                  <a:lnTo>
                    <a:pt x="14" y="38"/>
                  </a:lnTo>
                  <a:lnTo>
                    <a:pt x="13" y="39"/>
                  </a:lnTo>
                  <a:lnTo>
                    <a:pt x="13" y="43"/>
                  </a:lnTo>
                  <a:lnTo>
                    <a:pt x="13" y="44"/>
                  </a:lnTo>
                  <a:lnTo>
                    <a:pt x="15" y="45"/>
                  </a:lnTo>
                  <a:lnTo>
                    <a:pt x="14" y="50"/>
                  </a:lnTo>
                  <a:lnTo>
                    <a:pt x="14" y="51"/>
                  </a:lnTo>
                  <a:lnTo>
                    <a:pt x="11" y="53"/>
                  </a:lnTo>
                  <a:lnTo>
                    <a:pt x="7" y="57"/>
                  </a:lnTo>
                  <a:lnTo>
                    <a:pt x="5" y="62"/>
                  </a:lnTo>
                  <a:lnTo>
                    <a:pt x="6" y="63"/>
                  </a:lnTo>
                  <a:lnTo>
                    <a:pt x="6" y="65"/>
                  </a:lnTo>
                  <a:lnTo>
                    <a:pt x="7" y="67"/>
                  </a:lnTo>
                  <a:lnTo>
                    <a:pt x="10" y="69"/>
                  </a:lnTo>
                  <a:lnTo>
                    <a:pt x="11" y="71"/>
                  </a:lnTo>
                  <a:lnTo>
                    <a:pt x="10" y="72"/>
                  </a:lnTo>
                  <a:lnTo>
                    <a:pt x="9" y="73"/>
                  </a:lnTo>
                  <a:lnTo>
                    <a:pt x="10" y="74"/>
                  </a:lnTo>
                  <a:lnTo>
                    <a:pt x="13" y="76"/>
                  </a:lnTo>
                  <a:lnTo>
                    <a:pt x="14" y="77"/>
                  </a:lnTo>
                  <a:lnTo>
                    <a:pt x="11" y="81"/>
                  </a:lnTo>
                  <a:lnTo>
                    <a:pt x="10" y="82"/>
                  </a:lnTo>
                  <a:lnTo>
                    <a:pt x="11" y="86"/>
                  </a:lnTo>
                  <a:lnTo>
                    <a:pt x="18" y="93"/>
                  </a:lnTo>
                  <a:lnTo>
                    <a:pt x="22" y="92"/>
                  </a:lnTo>
                  <a:lnTo>
                    <a:pt x="23" y="90"/>
                  </a:lnTo>
                  <a:lnTo>
                    <a:pt x="24" y="90"/>
                  </a:lnTo>
                  <a:lnTo>
                    <a:pt x="26" y="91"/>
                  </a:lnTo>
                  <a:lnTo>
                    <a:pt x="25" y="94"/>
                  </a:lnTo>
                  <a:lnTo>
                    <a:pt x="25" y="96"/>
                  </a:lnTo>
                  <a:lnTo>
                    <a:pt x="28" y="96"/>
                  </a:lnTo>
                  <a:lnTo>
                    <a:pt x="30" y="96"/>
                  </a:lnTo>
                  <a:lnTo>
                    <a:pt x="30" y="96"/>
                  </a:lnTo>
                  <a:lnTo>
                    <a:pt x="30" y="97"/>
                  </a:lnTo>
                  <a:lnTo>
                    <a:pt x="33" y="99"/>
                  </a:lnTo>
                  <a:lnTo>
                    <a:pt x="33" y="101"/>
                  </a:lnTo>
                  <a:lnTo>
                    <a:pt x="30" y="106"/>
                  </a:lnTo>
                  <a:lnTo>
                    <a:pt x="28" y="109"/>
                  </a:lnTo>
                  <a:lnTo>
                    <a:pt x="27" y="112"/>
                  </a:lnTo>
                  <a:lnTo>
                    <a:pt x="28" y="118"/>
                  </a:lnTo>
                  <a:lnTo>
                    <a:pt x="26" y="120"/>
                  </a:lnTo>
                  <a:lnTo>
                    <a:pt x="25" y="118"/>
                  </a:lnTo>
                  <a:lnTo>
                    <a:pt x="23" y="118"/>
                  </a:lnTo>
                  <a:lnTo>
                    <a:pt x="21" y="116"/>
                  </a:lnTo>
                  <a:lnTo>
                    <a:pt x="19" y="116"/>
                  </a:lnTo>
                  <a:lnTo>
                    <a:pt x="19" y="115"/>
                  </a:lnTo>
                  <a:lnTo>
                    <a:pt x="18" y="114"/>
                  </a:lnTo>
                  <a:lnTo>
                    <a:pt x="16" y="115"/>
                  </a:lnTo>
                  <a:lnTo>
                    <a:pt x="15" y="116"/>
                  </a:lnTo>
                  <a:lnTo>
                    <a:pt x="13" y="123"/>
                  </a:lnTo>
                  <a:lnTo>
                    <a:pt x="12" y="124"/>
                  </a:lnTo>
                  <a:lnTo>
                    <a:pt x="8" y="124"/>
                  </a:lnTo>
                  <a:lnTo>
                    <a:pt x="5" y="125"/>
                  </a:lnTo>
                  <a:lnTo>
                    <a:pt x="4" y="127"/>
                  </a:lnTo>
                  <a:lnTo>
                    <a:pt x="4" y="127"/>
                  </a:lnTo>
                  <a:lnTo>
                    <a:pt x="5" y="128"/>
                  </a:lnTo>
                  <a:lnTo>
                    <a:pt x="8" y="128"/>
                  </a:lnTo>
                  <a:lnTo>
                    <a:pt x="9" y="127"/>
                  </a:lnTo>
                  <a:lnTo>
                    <a:pt x="13" y="126"/>
                  </a:lnTo>
                  <a:lnTo>
                    <a:pt x="14" y="127"/>
                  </a:lnTo>
                  <a:lnTo>
                    <a:pt x="11" y="131"/>
                  </a:lnTo>
                  <a:lnTo>
                    <a:pt x="8" y="134"/>
                  </a:lnTo>
                  <a:lnTo>
                    <a:pt x="8" y="135"/>
                  </a:lnTo>
                  <a:lnTo>
                    <a:pt x="6" y="137"/>
                  </a:lnTo>
                  <a:lnTo>
                    <a:pt x="8" y="153"/>
                  </a:lnTo>
                  <a:lnTo>
                    <a:pt x="9" y="153"/>
                  </a:lnTo>
                  <a:lnTo>
                    <a:pt x="10" y="153"/>
                  </a:lnTo>
                  <a:lnTo>
                    <a:pt x="13" y="153"/>
                  </a:lnTo>
                  <a:lnTo>
                    <a:pt x="13" y="152"/>
                  </a:lnTo>
                  <a:lnTo>
                    <a:pt x="18" y="150"/>
                  </a:lnTo>
                  <a:lnTo>
                    <a:pt x="21" y="148"/>
                  </a:lnTo>
                  <a:lnTo>
                    <a:pt x="26" y="142"/>
                  </a:lnTo>
                  <a:lnTo>
                    <a:pt x="34" y="136"/>
                  </a:lnTo>
                  <a:lnTo>
                    <a:pt x="36" y="133"/>
                  </a:lnTo>
                  <a:lnTo>
                    <a:pt x="39" y="132"/>
                  </a:lnTo>
                  <a:lnTo>
                    <a:pt x="40" y="131"/>
                  </a:lnTo>
                  <a:lnTo>
                    <a:pt x="42" y="134"/>
                  </a:lnTo>
                  <a:lnTo>
                    <a:pt x="45" y="139"/>
                  </a:lnTo>
                  <a:lnTo>
                    <a:pt x="47" y="137"/>
                  </a:lnTo>
                  <a:lnTo>
                    <a:pt x="48" y="132"/>
                  </a:lnTo>
                  <a:lnTo>
                    <a:pt x="47" y="130"/>
                  </a:lnTo>
                  <a:lnTo>
                    <a:pt x="46" y="128"/>
                  </a:lnTo>
                  <a:lnTo>
                    <a:pt x="48" y="127"/>
                  </a:lnTo>
                  <a:lnTo>
                    <a:pt x="52" y="127"/>
                  </a:lnTo>
                  <a:lnTo>
                    <a:pt x="53" y="126"/>
                  </a:lnTo>
                  <a:lnTo>
                    <a:pt x="53" y="122"/>
                  </a:lnTo>
                  <a:lnTo>
                    <a:pt x="54" y="123"/>
                  </a:lnTo>
                  <a:lnTo>
                    <a:pt x="56" y="122"/>
                  </a:lnTo>
                  <a:lnTo>
                    <a:pt x="59" y="122"/>
                  </a:lnTo>
                  <a:lnTo>
                    <a:pt x="61" y="121"/>
                  </a:lnTo>
                  <a:lnTo>
                    <a:pt x="62" y="121"/>
                  </a:lnTo>
                  <a:lnTo>
                    <a:pt x="64" y="126"/>
                  </a:lnTo>
                  <a:lnTo>
                    <a:pt x="62" y="132"/>
                  </a:lnTo>
                  <a:lnTo>
                    <a:pt x="63" y="134"/>
                  </a:lnTo>
                  <a:lnTo>
                    <a:pt x="65" y="135"/>
                  </a:lnTo>
                  <a:lnTo>
                    <a:pt x="66" y="138"/>
                  </a:lnTo>
                  <a:lnTo>
                    <a:pt x="67" y="138"/>
                  </a:lnTo>
                  <a:lnTo>
                    <a:pt x="69" y="138"/>
                  </a:lnTo>
                  <a:lnTo>
                    <a:pt x="70" y="140"/>
                  </a:lnTo>
                  <a:lnTo>
                    <a:pt x="75" y="142"/>
                  </a:lnTo>
                  <a:lnTo>
                    <a:pt x="75" y="146"/>
                  </a:lnTo>
                  <a:lnTo>
                    <a:pt x="73" y="147"/>
                  </a:lnTo>
                  <a:lnTo>
                    <a:pt x="69" y="149"/>
                  </a:lnTo>
                  <a:lnTo>
                    <a:pt x="66" y="151"/>
                  </a:lnTo>
                  <a:lnTo>
                    <a:pt x="66" y="150"/>
                  </a:lnTo>
                  <a:lnTo>
                    <a:pt x="65" y="149"/>
                  </a:lnTo>
                  <a:lnTo>
                    <a:pt x="65" y="148"/>
                  </a:lnTo>
                  <a:lnTo>
                    <a:pt x="63" y="149"/>
                  </a:lnTo>
                  <a:lnTo>
                    <a:pt x="61" y="151"/>
                  </a:lnTo>
                  <a:lnTo>
                    <a:pt x="59" y="169"/>
                  </a:lnTo>
                  <a:lnTo>
                    <a:pt x="62" y="172"/>
                  </a:lnTo>
                  <a:lnTo>
                    <a:pt x="63" y="173"/>
                  </a:lnTo>
                  <a:lnTo>
                    <a:pt x="64" y="174"/>
                  </a:lnTo>
                  <a:lnTo>
                    <a:pt x="66" y="173"/>
                  </a:lnTo>
                  <a:lnTo>
                    <a:pt x="66" y="175"/>
                  </a:lnTo>
                  <a:lnTo>
                    <a:pt x="68" y="178"/>
                  </a:lnTo>
                  <a:lnTo>
                    <a:pt x="69" y="178"/>
                  </a:lnTo>
                  <a:lnTo>
                    <a:pt x="70" y="178"/>
                  </a:lnTo>
                  <a:lnTo>
                    <a:pt x="72" y="178"/>
                  </a:lnTo>
                  <a:lnTo>
                    <a:pt x="74" y="175"/>
                  </a:lnTo>
                  <a:lnTo>
                    <a:pt x="76" y="174"/>
                  </a:lnTo>
                  <a:lnTo>
                    <a:pt x="77" y="172"/>
                  </a:lnTo>
                  <a:lnTo>
                    <a:pt x="78" y="169"/>
                  </a:lnTo>
                  <a:lnTo>
                    <a:pt x="80" y="169"/>
                  </a:lnTo>
                  <a:lnTo>
                    <a:pt x="81" y="169"/>
                  </a:lnTo>
                  <a:lnTo>
                    <a:pt x="82" y="169"/>
                  </a:lnTo>
                  <a:lnTo>
                    <a:pt x="83" y="169"/>
                  </a:lnTo>
                  <a:lnTo>
                    <a:pt x="83" y="169"/>
                  </a:lnTo>
                  <a:lnTo>
                    <a:pt x="85" y="169"/>
                  </a:lnTo>
                  <a:lnTo>
                    <a:pt x="86" y="172"/>
                  </a:lnTo>
                  <a:lnTo>
                    <a:pt x="88" y="172"/>
                  </a:lnTo>
                  <a:lnTo>
                    <a:pt x="97" y="177"/>
                  </a:lnTo>
                  <a:lnTo>
                    <a:pt x="98" y="178"/>
                  </a:lnTo>
                  <a:lnTo>
                    <a:pt x="99" y="177"/>
                  </a:lnTo>
                  <a:lnTo>
                    <a:pt x="99" y="180"/>
                  </a:lnTo>
                  <a:lnTo>
                    <a:pt x="97" y="180"/>
                  </a:lnTo>
                  <a:lnTo>
                    <a:pt x="97" y="181"/>
                  </a:lnTo>
                  <a:lnTo>
                    <a:pt x="96" y="183"/>
                  </a:lnTo>
                  <a:lnTo>
                    <a:pt x="94" y="184"/>
                  </a:lnTo>
                  <a:lnTo>
                    <a:pt x="92" y="186"/>
                  </a:lnTo>
                  <a:lnTo>
                    <a:pt x="91" y="188"/>
                  </a:lnTo>
                  <a:lnTo>
                    <a:pt x="90" y="188"/>
                  </a:lnTo>
                  <a:lnTo>
                    <a:pt x="88" y="191"/>
                  </a:lnTo>
                  <a:lnTo>
                    <a:pt x="88" y="192"/>
                  </a:lnTo>
                  <a:lnTo>
                    <a:pt x="86" y="197"/>
                  </a:lnTo>
                  <a:lnTo>
                    <a:pt x="85" y="202"/>
                  </a:lnTo>
                  <a:lnTo>
                    <a:pt x="83" y="205"/>
                  </a:lnTo>
                  <a:lnTo>
                    <a:pt x="80" y="210"/>
                  </a:lnTo>
                  <a:lnTo>
                    <a:pt x="81" y="212"/>
                  </a:lnTo>
                  <a:lnTo>
                    <a:pt x="80" y="213"/>
                  </a:lnTo>
                  <a:lnTo>
                    <a:pt x="79" y="213"/>
                  </a:lnTo>
                  <a:lnTo>
                    <a:pt x="77" y="216"/>
                  </a:lnTo>
                  <a:lnTo>
                    <a:pt x="76" y="217"/>
                  </a:lnTo>
                  <a:lnTo>
                    <a:pt x="77" y="218"/>
                  </a:lnTo>
                  <a:lnTo>
                    <a:pt x="78" y="219"/>
                  </a:lnTo>
                  <a:lnTo>
                    <a:pt x="80" y="221"/>
                  </a:lnTo>
                  <a:lnTo>
                    <a:pt x="80" y="222"/>
                  </a:lnTo>
                  <a:lnTo>
                    <a:pt x="78" y="225"/>
                  </a:lnTo>
                  <a:lnTo>
                    <a:pt x="78" y="226"/>
                  </a:lnTo>
                  <a:lnTo>
                    <a:pt x="79" y="228"/>
                  </a:lnTo>
                  <a:lnTo>
                    <a:pt x="79" y="229"/>
                  </a:lnTo>
                  <a:lnTo>
                    <a:pt x="83" y="230"/>
                  </a:lnTo>
                  <a:lnTo>
                    <a:pt x="83" y="230"/>
                  </a:lnTo>
                  <a:lnTo>
                    <a:pt x="84" y="231"/>
                  </a:lnTo>
                  <a:lnTo>
                    <a:pt x="86" y="233"/>
                  </a:lnTo>
                  <a:lnTo>
                    <a:pt x="88" y="233"/>
                  </a:lnTo>
                  <a:lnTo>
                    <a:pt x="89" y="233"/>
                  </a:lnTo>
                  <a:lnTo>
                    <a:pt x="93" y="235"/>
                  </a:lnTo>
                  <a:lnTo>
                    <a:pt x="96" y="235"/>
                  </a:lnTo>
                  <a:lnTo>
                    <a:pt x="99" y="235"/>
                  </a:lnTo>
                  <a:lnTo>
                    <a:pt x="101" y="236"/>
                  </a:lnTo>
                  <a:lnTo>
                    <a:pt x="102" y="237"/>
                  </a:lnTo>
                  <a:lnTo>
                    <a:pt x="103" y="238"/>
                  </a:lnTo>
                  <a:lnTo>
                    <a:pt x="101" y="240"/>
                  </a:lnTo>
                  <a:lnTo>
                    <a:pt x="100" y="242"/>
                  </a:lnTo>
                  <a:lnTo>
                    <a:pt x="97" y="244"/>
                  </a:lnTo>
                  <a:lnTo>
                    <a:pt x="91" y="244"/>
                  </a:lnTo>
                  <a:lnTo>
                    <a:pt x="89" y="244"/>
                  </a:lnTo>
                  <a:lnTo>
                    <a:pt x="88" y="245"/>
                  </a:lnTo>
                  <a:lnTo>
                    <a:pt x="86" y="245"/>
                  </a:lnTo>
                  <a:lnTo>
                    <a:pt x="85" y="245"/>
                  </a:lnTo>
                  <a:lnTo>
                    <a:pt x="84" y="245"/>
                  </a:lnTo>
                  <a:lnTo>
                    <a:pt x="83" y="248"/>
                  </a:lnTo>
                  <a:lnTo>
                    <a:pt x="82" y="261"/>
                  </a:lnTo>
                  <a:lnTo>
                    <a:pt x="81" y="263"/>
                  </a:lnTo>
                  <a:lnTo>
                    <a:pt x="79" y="264"/>
                  </a:lnTo>
                  <a:lnTo>
                    <a:pt x="78" y="265"/>
                  </a:lnTo>
                  <a:lnTo>
                    <a:pt x="76" y="268"/>
                  </a:lnTo>
                  <a:lnTo>
                    <a:pt x="75" y="268"/>
                  </a:lnTo>
                  <a:lnTo>
                    <a:pt x="75" y="270"/>
                  </a:lnTo>
                  <a:lnTo>
                    <a:pt x="74" y="270"/>
                  </a:lnTo>
                  <a:lnTo>
                    <a:pt x="74" y="276"/>
                  </a:lnTo>
                  <a:lnTo>
                    <a:pt x="76" y="278"/>
                  </a:lnTo>
                  <a:lnTo>
                    <a:pt x="78" y="279"/>
                  </a:lnTo>
                  <a:lnTo>
                    <a:pt x="81" y="279"/>
                  </a:lnTo>
                  <a:lnTo>
                    <a:pt x="82" y="280"/>
                  </a:lnTo>
                  <a:lnTo>
                    <a:pt x="83" y="280"/>
                  </a:lnTo>
                  <a:lnTo>
                    <a:pt x="87" y="280"/>
                  </a:lnTo>
                  <a:lnTo>
                    <a:pt x="88" y="283"/>
                  </a:lnTo>
                  <a:lnTo>
                    <a:pt x="88" y="283"/>
                  </a:lnTo>
                  <a:lnTo>
                    <a:pt x="88" y="286"/>
                  </a:lnTo>
                  <a:lnTo>
                    <a:pt x="88" y="288"/>
                  </a:lnTo>
                  <a:lnTo>
                    <a:pt x="88" y="289"/>
                  </a:lnTo>
                  <a:lnTo>
                    <a:pt x="90" y="295"/>
                  </a:lnTo>
                  <a:lnTo>
                    <a:pt x="94" y="295"/>
                  </a:lnTo>
                  <a:lnTo>
                    <a:pt x="95" y="294"/>
                  </a:lnTo>
                  <a:lnTo>
                    <a:pt x="96" y="293"/>
                  </a:lnTo>
                  <a:lnTo>
                    <a:pt x="97" y="293"/>
                  </a:lnTo>
                  <a:lnTo>
                    <a:pt x="97" y="293"/>
                  </a:lnTo>
                  <a:lnTo>
                    <a:pt x="99" y="293"/>
                  </a:lnTo>
                  <a:lnTo>
                    <a:pt x="101" y="293"/>
                  </a:lnTo>
                  <a:lnTo>
                    <a:pt x="105" y="291"/>
                  </a:lnTo>
                  <a:lnTo>
                    <a:pt x="107" y="291"/>
                  </a:lnTo>
                  <a:lnTo>
                    <a:pt x="108" y="293"/>
                  </a:lnTo>
                  <a:lnTo>
                    <a:pt x="109" y="297"/>
                  </a:lnTo>
                  <a:lnTo>
                    <a:pt x="110" y="298"/>
                  </a:lnTo>
                  <a:lnTo>
                    <a:pt x="112" y="299"/>
                  </a:lnTo>
                  <a:lnTo>
                    <a:pt x="113" y="299"/>
                  </a:lnTo>
                  <a:lnTo>
                    <a:pt x="114" y="297"/>
                  </a:lnTo>
                  <a:lnTo>
                    <a:pt x="115" y="295"/>
                  </a:lnTo>
                  <a:lnTo>
                    <a:pt x="117" y="293"/>
                  </a:lnTo>
                  <a:lnTo>
                    <a:pt x="118" y="293"/>
                  </a:lnTo>
                  <a:lnTo>
                    <a:pt x="119" y="293"/>
                  </a:lnTo>
                  <a:lnTo>
                    <a:pt x="120" y="290"/>
                  </a:lnTo>
                  <a:lnTo>
                    <a:pt x="123" y="284"/>
                  </a:lnTo>
                  <a:lnTo>
                    <a:pt x="124" y="282"/>
                  </a:lnTo>
                  <a:lnTo>
                    <a:pt x="123" y="280"/>
                  </a:lnTo>
                  <a:lnTo>
                    <a:pt x="123" y="276"/>
                  </a:lnTo>
                  <a:lnTo>
                    <a:pt x="126" y="276"/>
                  </a:lnTo>
                  <a:lnTo>
                    <a:pt x="127" y="276"/>
                  </a:lnTo>
                  <a:lnTo>
                    <a:pt x="130" y="279"/>
                  </a:lnTo>
                  <a:lnTo>
                    <a:pt x="131" y="279"/>
                  </a:lnTo>
                  <a:lnTo>
                    <a:pt x="135" y="280"/>
                  </a:lnTo>
                  <a:lnTo>
                    <a:pt x="137" y="282"/>
                  </a:lnTo>
                  <a:lnTo>
                    <a:pt x="140" y="283"/>
                  </a:lnTo>
                  <a:lnTo>
                    <a:pt x="141" y="284"/>
                  </a:lnTo>
                  <a:lnTo>
                    <a:pt x="145" y="286"/>
                  </a:lnTo>
                  <a:lnTo>
                    <a:pt x="146" y="287"/>
                  </a:lnTo>
                  <a:lnTo>
                    <a:pt x="149" y="292"/>
                  </a:lnTo>
                  <a:lnTo>
                    <a:pt x="149" y="293"/>
                  </a:lnTo>
                  <a:lnTo>
                    <a:pt x="149" y="293"/>
                  </a:lnTo>
                  <a:lnTo>
                    <a:pt x="149" y="295"/>
                  </a:lnTo>
                  <a:lnTo>
                    <a:pt x="149" y="299"/>
                  </a:lnTo>
                  <a:lnTo>
                    <a:pt x="150" y="301"/>
                  </a:lnTo>
                  <a:lnTo>
                    <a:pt x="152" y="302"/>
                  </a:lnTo>
                  <a:lnTo>
                    <a:pt x="156" y="304"/>
                  </a:lnTo>
                  <a:lnTo>
                    <a:pt x="156" y="305"/>
                  </a:lnTo>
                  <a:lnTo>
                    <a:pt x="156" y="308"/>
                  </a:lnTo>
                  <a:lnTo>
                    <a:pt x="156" y="308"/>
                  </a:lnTo>
                  <a:lnTo>
                    <a:pt x="157" y="309"/>
                  </a:lnTo>
                  <a:lnTo>
                    <a:pt x="158" y="312"/>
                  </a:lnTo>
                  <a:lnTo>
                    <a:pt x="160" y="312"/>
                  </a:lnTo>
                  <a:lnTo>
                    <a:pt x="163" y="312"/>
                  </a:lnTo>
                  <a:lnTo>
                    <a:pt x="167" y="313"/>
                  </a:lnTo>
                  <a:lnTo>
                    <a:pt x="173" y="312"/>
                  </a:lnTo>
                  <a:lnTo>
                    <a:pt x="176" y="312"/>
                  </a:lnTo>
                  <a:lnTo>
                    <a:pt x="179" y="316"/>
                  </a:lnTo>
                  <a:lnTo>
                    <a:pt x="181" y="321"/>
                  </a:lnTo>
                  <a:lnTo>
                    <a:pt x="182" y="325"/>
                  </a:lnTo>
                  <a:lnTo>
                    <a:pt x="182" y="332"/>
                  </a:lnTo>
                  <a:lnTo>
                    <a:pt x="180" y="336"/>
                  </a:lnTo>
                  <a:lnTo>
                    <a:pt x="176" y="340"/>
                  </a:lnTo>
                  <a:lnTo>
                    <a:pt x="175" y="341"/>
                  </a:lnTo>
                  <a:lnTo>
                    <a:pt x="178" y="353"/>
                  </a:lnTo>
                  <a:lnTo>
                    <a:pt x="180" y="357"/>
                  </a:lnTo>
                  <a:lnTo>
                    <a:pt x="183" y="359"/>
                  </a:lnTo>
                  <a:lnTo>
                    <a:pt x="187" y="359"/>
                  </a:lnTo>
                  <a:lnTo>
                    <a:pt x="190" y="360"/>
                  </a:lnTo>
                  <a:lnTo>
                    <a:pt x="196" y="359"/>
                  </a:lnTo>
                  <a:lnTo>
                    <a:pt x="202" y="355"/>
                  </a:lnTo>
                  <a:lnTo>
                    <a:pt x="204" y="353"/>
                  </a:lnTo>
                  <a:lnTo>
                    <a:pt x="209" y="352"/>
                  </a:lnTo>
                  <a:lnTo>
                    <a:pt x="218" y="347"/>
                  </a:lnTo>
                  <a:lnTo>
                    <a:pt x="219" y="345"/>
                  </a:lnTo>
                  <a:lnTo>
                    <a:pt x="220" y="346"/>
                  </a:lnTo>
                  <a:lnTo>
                    <a:pt x="222" y="346"/>
                  </a:lnTo>
                  <a:lnTo>
                    <a:pt x="224" y="349"/>
                  </a:lnTo>
                  <a:lnTo>
                    <a:pt x="228" y="350"/>
                  </a:lnTo>
                  <a:lnTo>
                    <a:pt x="228" y="353"/>
                  </a:lnTo>
                  <a:lnTo>
                    <a:pt x="226" y="353"/>
                  </a:lnTo>
                  <a:lnTo>
                    <a:pt x="224" y="354"/>
                  </a:lnTo>
                  <a:lnTo>
                    <a:pt x="223" y="354"/>
                  </a:lnTo>
                  <a:lnTo>
                    <a:pt x="223" y="355"/>
                  </a:lnTo>
                  <a:lnTo>
                    <a:pt x="221" y="355"/>
                  </a:lnTo>
                  <a:lnTo>
                    <a:pt x="221" y="355"/>
                  </a:lnTo>
                  <a:lnTo>
                    <a:pt x="222" y="357"/>
                  </a:lnTo>
                  <a:lnTo>
                    <a:pt x="222" y="359"/>
                  </a:lnTo>
                  <a:lnTo>
                    <a:pt x="224" y="360"/>
                  </a:lnTo>
                  <a:lnTo>
                    <a:pt x="228" y="366"/>
                  </a:lnTo>
                  <a:lnTo>
                    <a:pt x="231" y="372"/>
                  </a:lnTo>
                  <a:lnTo>
                    <a:pt x="240" y="377"/>
                  </a:lnTo>
                  <a:lnTo>
                    <a:pt x="241" y="378"/>
                  </a:lnTo>
                  <a:lnTo>
                    <a:pt x="242" y="378"/>
                  </a:lnTo>
                  <a:lnTo>
                    <a:pt x="243" y="378"/>
                  </a:lnTo>
                  <a:lnTo>
                    <a:pt x="244" y="385"/>
                  </a:lnTo>
                  <a:lnTo>
                    <a:pt x="250" y="386"/>
                  </a:lnTo>
                  <a:lnTo>
                    <a:pt x="254" y="386"/>
                  </a:lnTo>
                  <a:lnTo>
                    <a:pt x="259" y="385"/>
                  </a:lnTo>
                  <a:lnTo>
                    <a:pt x="265" y="386"/>
                  </a:lnTo>
                  <a:lnTo>
                    <a:pt x="268" y="385"/>
                  </a:lnTo>
                  <a:lnTo>
                    <a:pt x="280" y="387"/>
                  </a:lnTo>
                  <a:lnTo>
                    <a:pt x="299" y="388"/>
                  </a:lnTo>
                  <a:lnTo>
                    <a:pt x="310" y="388"/>
                  </a:lnTo>
                  <a:lnTo>
                    <a:pt x="314" y="389"/>
                  </a:lnTo>
                  <a:lnTo>
                    <a:pt x="317" y="387"/>
                  </a:lnTo>
                  <a:lnTo>
                    <a:pt x="322" y="383"/>
                  </a:lnTo>
                  <a:lnTo>
                    <a:pt x="325" y="383"/>
                  </a:lnTo>
                  <a:lnTo>
                    <a:pt x="324" y="382"/>
                  </a:lnTo>
                  <a:lnTo>
                    <a:pt x="327" y="380"/>
                  </a:lnTo>
                  <a:lnTo>
                    <a:pt x="329" y="379"/>
                  </a:lnTo>
                  <a:lnTo>
                    <a:pt x="329" y="377"/>
                  </a:lnTo>
                  <a:lnTo>
                    <a:pt x="328" y="376"/>
                  </a:lnTo>
                  <a:lnTo>
                    <a:pt x="325" y="373"/>
                  </a:lnTo>
                  <a:lnTo>
                    <a:pt x="325" y="360"/>
                  </a:lnTo>
                  <a:lnTo>
                    <a:pt x="324" y="359"/>
                  </a:lnTo>
                  <a:lnTo>
                    <a:pt x="323" y="358"/>
                  </a:lnTo>
                  <a:lnTo>
                    <a:pt x="321" y="354"/>
                  </a:lnTo>
                  <a:lnTo>
                    <a:pt x="320" y="353"/>
                  </a:lnTo>
                  <a:lnTo>
                    <a:pt x="319" y="350"/>
                  </a:lnTo>
                  <a:lnTo>
                    <a:pt x="317" y="349"/>
                  </a:lnTo>
                  <a:lnTo>
                    <a:pt x="315" y="348"/>
                  </a:lnTo>
                  <a:lnTo>
                    <a:pt x="314" y="349"/>
                  </a:lnTo>
                  <a:lnTo>
                    <a:pt x="311" y="346"/>
                  </a:lnTo>
                  <a:lnTo>
                    <a:pt x="309" y="343"/>
                  </a:lnTo>
                  <a:lnTo>
                    <a:pt x="307" y="342"/>
                  </a:lnTo>
                  <a:lnTo>
                    <a:pt x="304" y="336"/>
                  </a:lnTo>
                  <a:lnTo>
                    <a:pt x="303" y="336"/>
                  </a:lnTo>
                  <a:lnTo>
                    <a:pt x="301" y="337"/>
                  </a:lnTo>
                  <a:lnTo>
                    <a:pt x="301" y="336"/>
                  </a:lnTo>
                  <a:lnTo>
                    <a:pt x="300" y="336"/>
                  </a:lnTo>
                  <a:lnTo>
                    <a:pt x="299" y="335"/>
                  </a:lnTo>
                  <a:lnTo>
                    <a:pt x="299" y="327"/>
                  </a:lnTo>
                  <a:lnTo>
                    <a:pt x="300" y="324"/>
                  </a:lnTo>
                  <a:lnTo>
                    <a:pt x="299" y="321"/>
                  </a:lnTo>
                  <a:lnTo>
                    <a:pt x="299" y="319"/>
                  </a:lnTo>
                  <a:lnTo>
                    <a:pt x="297" y="317"/>
                  </a:lnTo>
                  <a:lnTo>
                    <a:pt x="297" y="315"/>
                  </a:lnTo>
                  <a:lnTo>
                    <a:pt x="299" y="307"/>
                  </a:lnTo>
                  <a:lnTo>
                    <a:pt x="297" y="308"/>
                  </a:lnTo>
                  <a:lnTo>
                    <a:pt x="296" y="308"/>
                  </a:lnTo>
                  <a:lnTo>
                    <a:pt x="293" y="310"/>
                  </a:lnTo>
                  <a:lnTo>
                    <a:pt x="287" y="311"/>
                  </a:lnTo>
                  <a:lnTo>
                    <a:pt x="282" y="311"/>
                  </a:lnTo>
                  <a:lnTo>
                    <a:pt x="281" y="311"/>
                  </a:lnTo>
                  <a:lnTo>
                    <a:pt x="277" y="311"/>
                  </a:lnTo>
                  <a:lnTo>
                    <a:pt x="276" y="312"/>
                  </a:lnTo>
                  <a:lnTo>
                    <a:pt x="277" y="312"/>
                  </a:lnTo>
                  <a:lnTo>
                    <a:pt x="276" y="314"/>
                  </a:lnTo>
                  <a:lnTo>
                    <a:pt x="274" y="313"/>
                  </a:lnTo>
                  <a:lnTo>
                    <a:pt x="275" y="312"/>
                  </a:lnTo>
                  <a:lnTo>
                    <a:pt x="274" y="311"/>
                  </a:lnTo>
                  <a:lnTo>
                    <a:pt x="269" y="311"/>
                  </a:lnTo>
                  <a:lnTo>
                    <a:pt x="267" y="309"/>
                  </a:lnTo>
                  <a:lnTo>
                    <a:pt x="263" y="306"/>
                  </a:lnTo>
                  <a:lnTo>
                    <a:pt x="257" y="301"/>
                  </a:lnTo>
                  <a:lnTo>
                    <a:pt x="257" y="300"/>
                  </a:lnTo>
                  <a:lnTo>
                    <a:pt x="254" y="297"/>
                  </a:lnTo>
                  <a:lnTo>
                    <a:pt x="253" y="294"/>
                  </a:lnTo>
                  <a:lnTo>
                    <a:pt x="249" y="287"/>
                  </a:lnTo>
                  <a:lnTo>
                    <a:pt x="246" y="286"/>
                  </a:lnTo>
                  <a:lnTo>
                    <a:pt x="244" y="284"/>
                  </a:lnTo>
                  <a:lnTo>
                    <a:pt x="241" y="283"/>
                  </a:lnTo>
                  <a:lnTo>
                    <a:pt x="239" y="284"/>
                  </a:lnTo>
                  <a:lnTo>
                    <a:pt x="240" y="283"/>
                  </a:lnTo>
                  <a:lnTo>
                    <a:pt x="236" y="282"/>
                  </a:lnTo>
                  <a:lnTo>
                    <a:pt x="233" y="279"/>
                  </a:lnTo>
                  <a:lnTo>
                    <a:pt x="232" y="277"/>
                  </a:lnTo>
                  <a:lnTo>
                    <a:pt x="232" y="276"/>
                  </a:lnTo>
                  <a:lnTo>
                    <a:pt x="232" y="275"/>
                  </a:lnTo>
                  <a:lnTo>
                    <a:pt x="231" y="274"/>
                  </a:lnTo>
                  <a:lnTo>
                    <a:pt x="230" y="274"/>
                  </a:lnTo>
                  <a:lnTo>
                    <a:pt x="229" y="274"/>
                  </a:lnTo>
                  <a:lnTo>
                    <a:pt x="227" y="270"/>
                  </a:lnTo>
                  <a:lnTo>
                    <a:pt x="224" y="270"/>
                  </a:lnTo>
                  <a:lnTo>
                    <a:pt x="222" y="271"/>
                  </a:lnTo>
                  <a:lnTo>
                    <a:pt x="220" y="271"/>
                  </a:lnTo>
                  <a:lnTo>
                    <a:pt x="218" y="270"/>
                  </a:lnTo>
                  <a:lnTo>
                    <a:pt x="217" y="270"/>
                  </a:lnTo>
                  <a:lnTo>
                    <a:pt x="214" y="271"/>
                  </a:lnTo>
                  <a:lnTo>
                    <a:pt x="214" y="270"/>
                  </a:lnTo>
                  <a:lnTo>
                    <a:pt x="212" y="270"/>
                  </a:lnTo>
                  <a:lnTo>
                    <a:pt x="210" y="270"/>
                  </a:lnTo>
                  <a:lnTo>
                    <a:pt x="208" y="270"/>
                  </a:lnTo>
                  <a:lnTo>
                    <a:pt x="202" y="270"/>
                  </a:lnTo>
                  <a:lnTo>
                    <a:pt x="194" y="267"/>
                  </a:lnTo>
                  <a:lnTo>
                    <a:pt x="184" y="264"/>
                  </a:lnTo>
                  <a:lnTo>
                    <a:pt x="184" y="263"/>
                  </a:lnTo>
                  <a:lnTo>
                    <a:pt x="179" y="261"/>
                  </a:lnTo>
                  <a:lnTo>
                    <a:pt x="177" y="261"/>
                  </a:lnTo>
                  <a:lnTo>
                    <a:pt x="176" y="255"/>
                  </a:lnTo>
                  <a:lnTo>
                    <a:pt x="171" y="254"/>
                  </a:lnTo>
                  <a:lnTo>
                    <a:pt x="171" y="252"/>
                  </a:lnTo>
                  <a:lnTo>
                    <a:pt x="168" y="250"/>
                  </a:lnTo>
                  <a:lnTo>
                    <a:pt x="167" y="248"/>
                  </a:lnTo>
                  <a:lnTo>
                    <a:pt x="168" y="246"/>
                  </a:lnTo>
                  <a:lnTo>
                    <a:pt x="168" y="244"/>
                  </a:lnTo>
                  <a:lnTo>
                    <a:pt x="166" y="242"/>
                  </a:lnTo>
                  <a:lnTo>
                    <a:pt x="165" y="240"/>
                  </a:lnTo>
                  <a:lnTo>
                    <a:pt x="164" y="238"/>
                  </a:lnTo>
                  <a:lnTo>
                    <a:pt x="163" y="238"/>
                  </a:lnTo>
                  <a:lnTo>
                    <a:pt x="161" y="235"/>
                  </a:lnTo>
                  <a:lnTo>
                    <a:pt x="158" y="233"/>
                  </a:lnTo>
                  <a:lnTo>
                    <a:pt x="153" y="229"/>
                  </a:lnTo>
                  <a:lnTo>
                    <a:pt x="148" y="222"/>
                  </a:lnTo>
                  <a:lnTo>
                    <a:pt x="146" y="216"/>
                  </a:lnTo>
                  <a:lnTo>
                    <a:pt x="147" y="214"/>
                  </a:lnTo>
                  <a:lnTo>
                    <a:pt x="148" y="207"/>
                  </a:lnTo>
                  <a:lnTo>
                    <a:pt x="146" y="203"/>
                  </a:lnTo>
                  <a:lnTo>
                    <a:pt x="145" y="199"/>
                  </a:lnTo>
                  <a:lnTo>
                    <a:pt x="144" y="197"/>
                  </a:lnTo>
                  <a:lnTo>
                    <a:pt x="142" y="195"/>
                  </a:lnTo>
                  <a:lnTo>
                    <a:pt x="143" y="194"/>
                  </a:lnTo>
                  <a:lnTo>
                    <a:pt x="141" y="192"/>
                  </a:lnTo>
                  <a:lnTo>
                    <a:pt x="137" y="184"/>
                  </a:lnTo>
                  <a:lnTo>
                    <a:pt x="137" y="183"/>
                  </a:lnTo>
                  <a:lnTo>
                    <a:pt x="135" y="182"/>
                  </a:lnTo>
                  <a:lnTo>
                    <a:pt x="134" y="177"/>
                  </a:lnTo>
                  <a:lnTo>
                    <a:pt x="116" y="149"/>
                  </a:lnTo>
                  <a:lnTo>
                    <a:pt x="115" y="148"/>
                  </a:lnTo>
                  <a:lnTo>
                    <a:pt x="112" y="146"/>
                  </a:lnTo>
                  <a:lnTo>
                    <a:pt x="101" y="133"/>
                  </a:lnTo>
                  <a:lnTo>
                    <a:pt x="100" y="133"/>
                  </a:lnTo>
                  <a:lnTo>
                    <a:pt x="100" y="130"/>
                  </a:lnTo>
                  <a:lnTo>
                    <a:pt x="99" y="129"/>
                  </a:lnTo>
                  <a:lnTo>
                    <a:pt x="97" y="128"/>
                  </a:lnTo>
                  <a:lnTo>
                    <a:pt x="98" y="127"/>
                  </a:lnTo>
                  <a:lnTo>
                    <a:pt x="97" y="124"/>
                  </a:lnTo>
                  <a:lnTo>
                    <a:pt x="88" y="99"/>
                  </a:lnTo>
                  <a:lnTo>
                    <a:pt x="88" y="86"/>
                  </a:lnTo>
                  <a:lnTo>
                    <a:pt x="88" y="80"/>
                  </a:lnTo>
                  <a:lnTo>
                    <a:pt x="88" y="79"/>
                  </a:lnTo>
                  <a:lnTo>
                    <a:pt x="91" y="70"/>
                  </a:lnTo>
                  <a:lnTo>
                    <a:pt x="93" y="64"/>
                  </a:lnTo>
                  <a:lnTo>
                    <a:pt x="92" y="64"/>
                  </a:lnTo>
                  <a:lnTo>
                    <a:pt x="90" y="63"/>
                  </a:lnTo>
                  <a:lnTo>
                    <a:pt x="86" y="58"/>
                  </a:lnTo>
                  <a:lnTo>
                    <a:pt x="80" y="54"/>
                  </a:lnTo>
                  <a:lnTo>
                    <a:pt x="77" y="51"/>
                  </a:lnTo>
                  <a:lnTo>
                    <a:pt x="70" y="43"/>
                  </a:lnTo>
                  <a:lnTo>
                    <a:pt x="57" y="17"/>
                  </a:lnTo>
                  <a:lnTo>
                    <a:pt x="52" y="18"/>
                  </a:lnTo>
                  <a:lnTo>
                    <a:pt x="50" y="16"/>
                  </a:lnTo>
                  <a:lnTo>
                    <a:pt x="44" y="10"/>
                  </a:lnTo>
                  <a:lnTo>
                    <a:pt x="41" y="7"/>
                  </a:lnTo>
                  <a:lnTo>
                    <a:pt x="40" y="6"/>
                  </a:lnTo>
                  <a:lnTo>
                    <a:pt x="37" y="3"/>
                  </a:lnTo>
                  <a:lnTo>
                    <a:pt x="36" y="2"/>
                  </a:lnTo>
                  <a:lnTo>
                    <a:pt x="34" y="1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8" y="3"/>
                  </a:lnTo>
                  <a:lnTo>
                    <a:pt x="27" y="5"/>
                  </a:lnTo>
                  <a:lnTo>
                    <a:pt x="24" y="4"/>
                  </a:lnTo>
                  <a:lnTo>
                    <a:pt x="22" y="3"/>
                  </a:lnTo>
                  <a:lnTo>
                    <a:pt x="18" y="3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6" y="4"/>
                  </a:lnTo>
                  <a:lnTo>
                    <a:pt x="16" y="3"/>
                  </a:lnTo>
                  <a:lnTo>
                    <a:pt x="12" y="3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5" y="11"/>
                  </a:lnTo>
                  <a:lnTo>
                    <a:pt x="12" y="16"/>
                  </a:lnTo>
                  <a:lnTo>
                    <a:pt x="12" y="19"/>
                  </a:lnTo>
                  <a:lnTo>
                    <a:pt x="7" y="22"/>
                  </a:lnTo>
                  <a:lnTo>
                    <a:pt x="8" y="27"/>
                  </a:lnTo>
                  <a:lnTo>
                    <a:pt x="5" y="33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92D050"/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6" name="Freeform 29"/>
            <p:cNvSpPr>
              <a:spLocks/>
            </p:cNvSpPr>
            <p:nvPr/>
          </p:nvSpPr>
          <p:spPr bwMode="auto">
            <a:xfrm>
              <a:off x="7467601" y="5154613"/>
              <a:ext cx="306388" cy="271462"/>
            </a:xfrm>
            <a:custGeom>
              <a:avLst/>
              <a:gdLst>
                <a:gd name="T0" fmla="*/ 1 w 193"/>
                <a:gd name="T1" fmla="*/ 45 h 171"/>
                <a:gd name="T2" fmla="*/ 11 w 193"/>
                <a:gd name="T3" fmla="*/ 39 h 171"/>
                <a:gd name="T4" fmla="*/ 19 w 193"/>
                <a:gd name="T5" fmla="*/ 32 h 171"/>
                <a:gd name="T6" fmla="*/ 23 w 193"/>
                <a:gd name="T7" fmla="*/ 32 h 171"/>
                <a:gd name="T8" fmla="*/ 27 w 193"/>
                <a:gd name="T9" fmla="*/ 30 h 171"/>
                <a:gd name="T10" fmla="*/ 37 w 193"/>
                <a:gd name="T11" fmla="*/ 26 h 171"/>
                <a:gd name="T12" fmla="*/ 49 w 193"/>
                <a:gd name="T13" fmla="*/ 22 h 171"/>
                <a:gd name="T14" fmla="*/ 55 w 193"/>
                <a:gd name="T15" fmla="*/ 21 h 171"/>
                <a:gd name="T16" fmla="*/ 69 w 193"/>
                <a:gd name="T17" fmla="*/ 20 h 171"/>
                <a:gd name="T18" fmla="*/ 75 w 193"/>
                <a:gd name="T19" fmla="*/ 20 h 171"/>
                <a:gd name="T20" fmla="*/ 87 w 193"/>
                <a:gd name="T21" fmla="*/ 18 h 171"/>
                <a:gd name="T22" fmla="*/ 95 w 193"/>
                <a:gd name="T23" fmla="*/ 16 h 171"/>
                <a:gd name="T24" fmla="*/ 103 w 193"/>
                <a:gd name="T25" fmla="*/ 15 h 171"/>
                <a:gd name="T26" fmla="*/ 108 w 193"/>
                <a:gd name="T27" fmla="*/ 13 h 171"/>
                <a:gd name="T28" fmla="*/ 111 w 193"/>
                <a:gd name="T29" fmla="*/ 12 h 171"/>
                <a:gd name="T30" fmla="*/ 118 w 193"/>
                <a:gd name="T31" fmla="*/ 6 h 171"/>
                <a:gd name="T32" fmla="*/ 120 w 193"/>
                <a:gd name="T33" fmla="*/ 5 h 171"/>
                <a:gd name="T34" fmla="*/ 125 w 193"/>
                <a:gd name="T35" fmla="*/ 4 h 171"/>
                <a:gd name="T36" fmla="*/ 129 w 193"/>
                <a:gd name="T37" fmla="*/ 4 h 171"/>
                <a:gd name="T38" fmla="*/ 133 w 193"/>
                <a:gd name="T39" fmla="*/ 3 h 171"/>
                <a:gd name="T40" fmla="*/ 136 w 193"/>
                <a:gd name="T41" fmla="*/ 4 h 171"/>
                <a:gd name="T42" fmla="*/ 140 w 193"/>
                <a:gd name="T43" fmla="*/ 4 h 171"/>
                <a:gd name="T44" fmla="*/ 143 w 193"/>
                <a:gd name="T45" fmla="*/ 4 h 171"/>
                <a:gd name="T46" fmla="*/ 147 w 193"/>
                <a:gd name="T47" fmla="*/ 1 h 171"/>
                <a:gd name="T48" fmla="*/ 151 w 193"/>
                <a:gd name="T49" fmla="*/ 0 h 171"/>
                <a:gd name="T50" fmla="*/ 161 w 193"/>
                <a:gd name="T51" fmla="*/ 1 h 171"/>
                <a:gd name="T52" fmla="*/ 172 w 193"/>
                <a:gd name="T53" fmla="*/ 4 h 171"/>
                <a:gd name="T54" fmla="*/ 191 w 193"/>
                <a:gd name="T55" fmla="*/ 8 h 171"/>
                <a:gd name="T56" fmla="*/ 193 w 193"/>
                <a:gd name="T57" fmla="*/ 35 h 171"/>
                <a:gd name="T58" fmla="*/ 164 w 193"/>
                <a:gd name="T59" fmla="*/ 80 h 171"/>
                <a:gd name="T60" fmla="*/ 33 w 193"/>
                <a:gd name="T61" fmla="*/ 96 h 171"/>
                <a:gd name="T62" fmla="*/ 21 w 193"/>
                <a:gd name="T63" fmla="*/ 84 h 171"/>
                <a:gd name="T64" fmla="*/ 12 w 193"/>
                <a:gd name="T65" fmla="*/ 80 h 171"/>
                <a:gd name="T66" fmla="*/ 3 w 193"/>
                <a:gd name="T67" fmla="*/ 80 h 171"/>
                <a:gd name="T68" fmla="*/ 1 w 193"/>
                <a:gd name="T69" fmla="*/ 53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3" h="171">
                  <a:moveTo>
                    <a:pt x="0" y="48"/>
                  </a:moveTo>
                  <a:lnTo>
                    <a:pt x="1" y="45"/>
                  </a:lnTo>
                  <a:lnTo>
                    <a:pt x="4" y="43"/>
                  </a:lnTo>
                  <a:lnTo>
                    <a:pt x="11" y="39"/>
                  </a:lnTo>
                  <a:lnTo>
                    <a:pt x="13" y="36"/>
                  </a:lnTo>
                  <a:lnTo>
                    <a:pt x="19" y="32"/>
                  </a:lnTo>
                  <a:lnTo>
                    <a:pt x="22" y="32"/>
                  </a:lnTo>
                  <a:lnTo>
                    <a:pt x="23" y="32"/>
                  </a:lnTo>
                  <a:lnTo>
                    <a:pt x="24" y="32"/>
                  </a:lnTo>
                  <a:lnTo>
                    <a:pt x="27" y="30"/>
                  </a:lnTo>
                  <a:lnTo>
                    <a:pt x="31" y="28"/>
                  </a:lnTo>
                  <a:lnTo>
                    <a:pt x="37" y="26"/>
                  </a:lnTo>
                  <a:lnTo>
                    <a:pt x="41" y="24"/>
                  </a:lnTo>
                  <a:lnTo>
                    <a:pt x="49" y="22"/>
                  </a:lnTo>
                  <a:lnTo>
                    <a:pt x="51" y="22"/>
                  </a:lnTo>
                  <a:lnTo>
                    <a:pt x="55" y="21"/>
                  </a:lnTo>
                  <a:lnTo>
                    <a:pt x="63" y="20"/>
                  </a:lnTo>
                  <a:lnTo>
                    <a:pt x="69" y="20"/>
                  </a:lnTo>
                  <a:lnTo>
                    <a:pt x="71" y="20"/>
                  </a:lnTo>
                  <a:lnTo>
                    <a:pt x="75" y="20"/>
                  </a:lnTo>
                  <a:lnTo>
                    <a:pt x="77" y="19"/>
                  </a:lnTo>
                  <a:lnTo>
                    <a:pt x="87" y="18"/>
                  </a:lnTo>
                  <a:lnTo>
                    <a:pt x="91" y="17"/>
                  </a:lnTo>
                  <a:lnTo>
                    <a:pt x="95" y="16"/>
                  </a:lnTo>
                  <a:lnTo>
                    <a:pt x="100" y="15"/>
                  </a:lnTo>
                  <a:lnTo>
                    <a:pt x="103" y="15"/>
                  </a:lnTo>
                  <a:lnTo>
                    <a:pt x="103" y="13"/>
                  </a:lnTo>
                  <a:lnTo>
                    <a:pt x="108" y="13"/>
                  </a:lnTo>
                  <a:lnTo>
                    <a:pt x="109" y="13"/>
                  </a:lnTo>
                  <a:lnTo>
                    <a:pt x="111" y="12"/>
                  </a:lnTo>
                  <a:lnTo>
                    <a:pt x="117" y="7"/>
                  </a:lnTo>
                  <a:lnTo>
                    <a:pt x="118" y="6"/>
                  </a:lnTo>
                  <a:lnTo>
                    <a:pt x="119" y="5"/>
                  </a:lnTo>
                  <a:lnTo>
                    <a:pt x="120" y="5"/>
                  </a:lnTo>
                  <a:lnTo>
                    <a:pt x="122" y="5"/>
                  </a:lnTo>
                  <a:lnTo>
                    <a:pt x="125" y="4"/>
                  </a:lnTo>
                  <a:lnTo>
                    <a:pt x="127" y="4"/>
                  </a:lnTo>
                  <a:lnTo>
                    <a:pt x="129" y="4"/>
                  </a:lnTo>
                  <a:lnTo>
                    <a:pt x="132" y="4"/>
                  </a:lnTo>
                  <a:lnTo>
                    <a:pt x="133" y="3"/>
                  </a:lnTo>
                  <a:lnTo>
                    <a:pt x="135" y="4"/>
                  </a:lnTo>
                  <a:lnTo>
                    <a:pt x="136" y="4"/>
                  </a:lnTo>
                  <a:lnTo>
                    <a:pt x="139" y="4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43" y="4"/>
                  </a:lnTo>
                  <a:lnTo>
                    <a:pt x="143" y="4"/>
                  </a:lnTo>
                  <a:lnTo>
                    <a:pt x="147" y="1"/>
                  </a:lnTo>
                  <a:lnTo>
                    <a:pt x="149" y="0"/>
                  </a:lnTo>
                  <a:lnTo>
                    <a:pt x="151" y="0"/>
                  </a:lnTo>
                  <a:lnTo>
                    <a:pt x="156" y="1"/>
                  </a:lnTo>
                  <a:lnTo>
                    <a:pt x="161" y="1"/>
                  </a:lnTo>
                  <a:lnTo>
                    <a:pt x="169" y="3"/>
                  </a:lnTo>
                  <a:lnTo>
                    <a:pt x="172" y="4"/>
                  </a:lnTo>
                  <a:lnTo>
                    <a:pt x="180" y="6"/>
                  </a:lnTo>
                  <a:lnTo>
                    <a:pt x="191" y="8"/>
                  </a:lnTo>
                  <a:lnTo>
                    <a:pt x="193" y="8"/>
                  </a:lnTo>
                  <a:lnTo>
                    <a:pt x="193" y="35"/>
                  </a:lnTo>
                  <a:lnTo>
                    <a:pt x="186" y="56"/>
                  </a:lnTo>
                  <a:lnTo>
                    <a:pt x="164" y="80"/>
                  </a:lnTo>
                  <a:lnTo>
                    <a:pt x="82" y="171"/>
                  </a:lnTo>
                  <a:lnTo>
                    <a:pt x="33" y="96"/>
                  </a:lnTo>
                  <a:lnTo>
                    <a:pt x="24" y="81"/>
                  </a:lnTo>
                  <a:lnTo>
                    <a:pt x="21" y="84"/>
                  </a:lnTo>
                  <a:lnTo>
                    <a:pt x="15" y="82"/>
                  </a:lnTo>
                  <a:lnTo>
                    <a:pt x="12" y="80"/>
                  </a:lnTo>
                  <a:lnTo>
                    <a:pt x="9" y="80"/>
                  </a:lnTo>
                  <a:lnTo>
                    <a:pt x="3" y="80"/>
                  </a:lnTo>
                  <a:lnTo>
                    <a:pt x="3" y="54"/>
                  </a:lnTo>
                  <a:lnTo>
                    <a:pt x="1" y="53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92D050"/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7" name="Freeform 30"/>
            <p:cNvSpPr>
              <a:spLocks/>
            </p:cNvSpPr>
            <p:nvPr/>
          </p:nvSpPr>
          <p:spPr bwMode="auto">
            <a:xfrm>
              <a:off x="6013451" y="4189413"/>
              <a:ext cx="434975" cy="619125"/>
            </a:xfrm>
            <a:custGeom>
              <a:avLst/>
              <a:gdLst>
                <a:gd name="T0" fmla="*/ 259 w 274"/>
                <a:gd name="T1" fmla="*/ 156 h 390"/>
                <a:gd name="T2" fmla="*/ 239 w 274"/>
                <a:gd name="T3" fmla="*/ 179 h 390"/>
                <a:gd name="T4" fmla="*/ 213 w 274"/>
                <a:gd name="T5" fmla="*/ 190 h 390"/>
                <a:gd name="T6" fmla="*/ 211 w 274"/>
                <a:gd name="T7" fmla="*/ 205 h 390"/>
                <a:gd name="T8" fmla="*/ 217 w 274"/>
                <a:gd name="T9" fmla="*/ 200 h 390"/>
                <a:gd name="T10" fmla="*/ 229 w 274"/>
                <a:gd name="T11" fmla="*/ 225 h 390"/>
                <a:gd name="T12" fmla="*/ 214 w 274"/>
                <a:gd name="T13" fmla="*/ 233 h 390"/>
                <a:gd name="T14" fmla="*/ 201 w 274"/>
                <a:gd name="T15" fmla="*/ 240 h 390"/>
                <a:gd name="T16" fmla="*/ 192 w 274"/>
                <a:gd name="T17" fmla="*/ 268 h 390"/>
                <a:gd name="T18" fmla="*/ 203 w 274"/>
                <a:gd name="T19" fmla="*/ 286 h 390"/>
                <a:gd name="T20" fmla="*/ 209 w 274"/>
                <a:gd name="T21" fmla="*/ 301 h 390"/>
                <a:gd name="T22" fmla="*/ 224 w 274"/>
                <a:gd name="T23" fmla="*/ 313 h 390"/>
                <a:gd name="T24" fmla="*/ 224 w 274"/>
                <a:gd name="T25" fmla="*/ 319 h 390"/>
                <a:gd name="T26" fmla="*/ 235 w 274"/>
                <a:gd name="T27" fmla="*/ 331 h 390"/>
                <a:gd name="T28" fmla="*/ 250 w 274"/>
                <a:gd name="T29" fmla="*/ 337 h 390"/>
                <a:gd name="T30" fmla="*/ 239 w 274"/>
                <a:gd name="T31" fmla="*/ 342 h 390"/>
                <a:gd name="T32" fmla="*/ 211 w 274"/>
                <a:gd name="T33" fmla="*/ 345 h 390"/>
                <a:gd name="T34" fmla="*/ 215 w 274"/>
                <a:gd name="T35" fmla="*/ 364 h 390"/>
                <a:gd name="T36" fmla="*/ 214 w 274"/>
                <a:gd name="T37" fmla="*/ 377 h 390"/>
                <a:gd name="T38" fmla="*/ 213 w 274"/>
                <a:gd name="T39" fmla="*/ 389 h 390"/>
                <a:gd name="T40" fmla="*/ 208 w 274"/>
                <a:gd name="T41" fmla="*/ 388 h 390"/>
                <a:gd name="T42" fmla="*/ 199 w 274"/>
                <a:gd name="T43" fmla="*/ 389 h 390"/>
                <a:gd name="T44" fmla="*/ 180 w 274"/>
                <a:gd name="T45" fmla="*/ 369 h 390"/>
                <a:gd name="T46" fmla="*/ 167 w 274"/>
                <a:gd name="T47" fmla="*/ 373 h 390"/>
                <a:gd name="T48" fmla="*/ 160 w 274"/>
                <a:gd name="T49" fmla="*/ 368 h 390"/>
                <a:gd name="T50" fmla="*/ 158 w 274"/>
                <a:gd name="T51" fmla="*/ 363 h 390"/>
                <a:gd name="T52" fmla="*/ 153 w 274"/>
                <a:gd name="T53" fmla="*/ 364 h 390"/>
                <a:gd name="T54" fmla="*/ 143 w 274"/>
                <a:gd name="T55" fmla="*/ 357 h 390"/>
                <a:gd name="T56" fmla="*/ 126 w 274"/>
                <a:gd name="T57" fmla="*/ 352 h 390"/>
                <a:gd name="T58" fmla="*/ 88 w 274"/>
                <a:gd name="T59" fmla="*/ 353 h 390"/>
                <a:gd name="T60" fmla="*/ 82 w 274"/>
                <a:gd name="T61" fmla="*/ 368 h 390"/>
                <a:gd name="T62" fmla="*/ 70 w 274"/>
                <a:gd name="T63" fmla="*/ 376 h 390"/>
                <a:gd name="T64" fmla="*/ 50 w 274"/>
                <a:gd name="T65" fmla="*/ 376 h 390"/>
                <a:gd name="T66" fmla="*/ 40 w 274"/>
                <a:gd name="T67" fmla="*/ 360 h 390"/>
                <a:gd name="T68" fmla="*/ 29 w 274"/>
                <a:gd name="T69" fmla="*/ 347 h 390"/>
                <a:gd name="T70" fmla="*/ 31 w 274"/>
                <a:gd name="T71" fmla="*/ 337 h 390"/>
                <a:gd name="T72" fmla="*/ 32 w 274"/>
                <a:gd name="T73" fmla="*/ 328 h 390"/>
                <a:gd name="T74" fmla="*/ 36 w 274"/>
                <a:gd name="T75" fmla="*/ 311 h 390"/>
                <a:gd name="T76" fmla="*/ 38 w 274"/>
                <a:gd name="T77" fmla="*/ 294 h 390"/>
                <a:gd name="T78" fmla="*/ 32 w 274"/>
                <a:gd name="T79" fmla="*/ 252 h 390"/>
                <a:gd name="T80" fmla="*/ 4 w 274"/>
                <a:gd name="T81" fmla="*/ 174 h 390"/>
                <a:gd name="T82" fmla="*/ 72 w 274"/>
                <a:gd name="T83" fmla="*/ 46 h 390"/>
                <a:gd name="T84" fmla="*/ 110 w 274"/>
                <a:gd name="T85" fmla="*/ 0 h 390"/>
                <a:gd name="T86" fmla="*/ 133 w 274"/>
                <a:gd name="T87" fmla="*/ 5 h 390"/>
                <a:gd name="T88" fmla="*/ 170 w 274"/>
                <a:gd name="T89" fmla="*/ 9 h 390"/>
                <a:gd name="T90" fmla="*/ 187 w 274"/>
                <a:gd name="T91" fmla="*/ 26 h 390"/>
                <a:gd name="T92" fmla="*/ 213 w 274"/>
                <a:gd name="T93" fmla="*/ 47 h 390"/>
                <a:gd name="T94" fmla="*/ 244 w 274"/>
                <a:gd name="T95" fmla="*/ 101 h 390"/>
                <a:gd name="T96" fmla="*/ 266 w 274"/>
                <a:gd name="T97" fmla="*/ 137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74" h="390">
                  <a:moveTo>
                    <a:pt x="274" y="149"/>
                  </a:moveTo>
                  <a:lnTo>
                    <a:pt x="269" y="154"/>
                  </a:lnTo>
                  <a:lnTo>
                    <a:pt x="266" y="160"/>
                  </a:lnTo>
                  <a:lnTo>
                    <a:pt x="259" y="156"/>
                  </a:lnTo>
                  <a:lnTo>
                    <a:pt x="254" y="152"/>
                  </a:lnTo>
                  <a:lnTo>
                    <a:pt x="244" y="156"/>
                  </a:lnTo>
                  <a:lnTo>
                    <a:pt x="240" y="170"/>
                  </a:lnTo>
                  <a:lnTo>
                    <a:pt x="239" y="179"/>
                  </a:lnTo>
                  <a:lnTo>
                    <a:pt x="228" y="182"/>
                  </a:lnTo>
                  <a:lnTo>
                    <a:pt x="219" y="183"/>
                  </a:lnTo>
                  <a:lnTo>
                    <a:pt x="217" y="185"/>
                  </a:lnTo>
                  <a:lnTo>
                    <a:pt x="213" y="190"/>
                  </a:lnTo>
                  <a:lnTo>
                    <a:pt x="207" y="193"/>
                  </a:lnTo>
                  <a:lnTo>
                    <a:pt x="207" y="195"/>
                  </a:lnTo>
                  <a:lnTo>
                    <a:pt x="208" y="206"/>
                  </a:lnTo>
                  <a:lnTo>
                    <a:pt x="211" y="205"/>
                  </a:lnTo>
                  <a:lnTo>
                    <a:pt x="214" y="206"/>
                  </a:lnTo>
                  <a:lnTo>
                    <a:pt x="216" y="204"/>
                  </a:lnTo>
                  <a:lnTo>
                    <a:pt x="216" y="201"/>
                  </a:lnTo>
                  <a:lnTo>
                    <a:pt x="217" y="200"/>
                  </a:lnTo>
                  <a:lnTo>
                    <a:pt x="223" y="203"/>
                  </a:lnTo>
                  <a:lnTo>
                    <a:pt x="225" y="202"/>
                  </a:lnTo>
                  <a:lnTo>
                    <a:pt x="228" y="204"/>
                  </a:lnTo>
                  <a:lnTo>
                    <a:pt x="229" y="225"/>
                  </a:lnTo>
                  <a:lnTo>
                    <a:pt x="226" y="227"/>
                  </a:lnTo>
                  <a:lnTo>
                    <a:pt x="223" y="235"/>
                  </a:lnTo>
                  <a:lnTo>
                    <a:pt x="220" y="237"/>
                  </a:lnTo>
                  <a:lnTo>
                    <a:pt x="214" y="233"/>
                  </a:lnTo>
                  <a:lnTo>
                    <a:pt x="210" y="233"/>
                  </a:lnTo>
                  <a:lnTo>
                    <a:pt x="209" y="235"/>
                  </a:lnTo>
                  <a:lnTo>
                    <a:pt x="206" y="237"/>
                  </a:lnTo>
                  <a:lnTo>
                    <a:pt x="201" y="240"/>
                  </a:lnTo>
                  <a:lnTo>
                    <a:pt x="191" y="252"/>
                  </a:lnTo>
                  <a:lnTo>
                    <a:pt x="185" y="256"/>
                  </a:lnTo>
                  <a:lnTo>
                    <a:pt x="188" y="263"/>
                  </a:lnTo>
                  <a:lnTo>
                    <a:pt x="192" y="268"/>
                  </a:lnTo>
                  <a:lnTo>
                    <a:pt x="193" y="271"/>
                  </a:lnTo>
                  <a:lnTo>
                    <a:pt x="201" y="274"/>
                  </a:lnTo>
                  <a:lnTo>
                    <a:pt x="204" y="283"/>
                  </a:lnTo>
                  <a:lnTo>
                    <a:pt x="203" y="286"/>
                  </a:lnTo>
                  <a:lnTo>
                    <a:pt x="208" y="288"/>
                  </a:lnTo>
                  <a:lnTo>
                    <a:pt x="204" y="298"/>
                  </a:lnTo>
                  <a:lnTo>
                    <a:pt x="206" y="299"/>
                  </a:lnTo>
                  <a:lnTo>
                    <a:pt x="209" y="301"/>
                  </a:lnTo>
                  <a:lnTo>
                    <a:pt x="210" y="303"/>
                  </a:lnTo>
                  <a:lnTo>
                    <a:pt x="216" y="310"/>
                  </a:lnTo>
                  <a:lnTo>
                    <a:pt x="223" y="313"/>
                  </a:lnTo>
                  <a:lnTo>
                    <a:pt x="224" y="313"/>
                  </a:lnTo>
                  <a:lnTo>
                    <a:pt x="227" y="313"/>
                  </a:lnTo>
                  <a:lnTo>
                    <a:pt x="229" y="317"/>
                  </a:lnTo>
                  <a:lnTo>
                    <a:pt x="230" y="319"/>
                  </a:lnTo>
                  <a:lnTo>
                    <a:pt x="224" y="319"/>
                  </a:lnTo>
                  <a:lnTo>
                    <a:pt x="224" y="322"/>
                  </a:lnTo>
                  <a:lnTo>
                    <a:pt x="225" y="323"/>
                  </a:lnTo>
                  <a:lnTo>
                    <a:pt x="236" y="327"/>
                  </a:lnTo>
                  <a:lnTo>
                    <a:pt x="235" y="331"/>
                  </a:lnTo>
                  <a:lnTo>
                    <a:pt x="245" y="333"/>
                  </a:lnTo>
                  <a:lnTo>
                    <a:pt x="246" y="332"/>
                  </a:lnTo>
                  <a:lnTo>
                    <a:pt x="251" y="335"/>
                  </a:lnTo>
                  <a:lnTo>
                    <a:pt x="250" y="337"/>
                  </a:lnTo>
                  <a:lnTo>
                    <a:pt x="248" y="340"/>
                  </a:lnTo>
                  <a:lnTo>
                    <a:pt x="242" y="342"/>
                  </a:lnTo>
                  <a:lnTo>
                    <a:pt x="240" y="341"/>
                  </a:lnTo>
                  <a:lnTo>
                    <a:pt x="239" y="342"/>
                  </a:lnTo>
                  <a:lnTo>
                    <a:pt x="228" y="340"/>
                  </a:lnTo>
                  <a:lnTo>
                    <a:pt x="224" y="338"/>
                  </a:lnTo>
                  <a:lnTo>
                    <a:pt x="214" y="342"/>
                  </a:lnTo>
                  <a:lnTo>
                    <a:pt x="211" y="345"/>
                  </a:lnTo>
                  <a:lnTo>
                    <a:pt x="210" y="351"/>
                  </a:lnTo>
                  <a:lnTo>
                    <a:pt x="211" y="357"/>
                  </a:lnTo>
                  <a:lnTo>
                    <a:pt x="215" y="359"/>
                  </a:lnTo>
                  <a:lnTo>
                    <a:pt x="215" y="364"/>
                  </a:lnTo>
                  <a:lnTo>
                    <a:pt x="213" y="365"/>
                  </a:lnTo>
                  <a:lnTo>
                    <a:pt x="211" y="368"/>
                  </a:lnTo>
                  <a:lnTo>
                    <a:pt x="211" y="370"/>
                  </a:lnTo>
                  <a:lnTo>
                    <a:pt x="214" y="377"/>
                  </a:lnTo>
                  <a:lnTo>
                    <a:pt x="214" y="379"/>
                  </a:lnTo>
                  <a:lnTo>
                    <a:pt x="214" y="382"/>
                  </a:lnTo>
                  <a:lnTo>
                    <a:pt x="215" y="384"/>
                  </a:lnTo>
                  <a:lnTo>
                    <a:pt x="213" y="389"/>
                  </a:lnTo>
                  <a:lnTo>
                    <a:pt x="211" y="390"/>
                  </a:lnTo>
                  <a:lnTo>
                    <a:pt x="211" y="390"/>
                  </a:lnTo>
                  <a:lnTo>
                    <a:pt x="210" y="388"/>
                  </a:lnTo>
                  <a:lnTo>
                    <a:pt x="208" y="388"/>
                  </a:lnTo>
                  <a:lnTo>
                    <a:pt x="207" y="386"/>
                  </a:lnTo>
                  <a:lnTo>
                    <a:pt x="204" y="388"/>
                  </a:lnTo>
                  <a:lnTo>
                    <a:pt x="203" y="390"/>
                  </a:lnTo>
                  <a:lnTo>
                    <a:pt x="199" y="389"/>
                  </a:lnTo>
                  <a:lnTo>
                    <a:pt x="193" y="384"/>
                  </a:lnTo>
                  <a:lnTo>
                    <a:pt x="187" y="375"/>
                  </a:lnTo>
                  <a:lnTo>
                    <a:pt x="181" y="369"/>
                  </a:lnTo>
                  <a:lnTo>
                    <a:pt x="180" y="369"/>
                  </a:lnTo>
                  <a:lnTo>
                    <a:pt x="179" y="370"/>
                  </a:lnTo>
                  <a:lnTo>
                    <a:pt x="172" y="371"/>
                  </a:lnTo>
                  <a:lnTo>
                    <a:pt x="169" y="371"/>
                  </a:lnTo>
                  <a:lnTo>
                    <a:pt x="167" y="373"/>
                  </a:lnTo>
                  <a:lnTo>
                    <a:pt x="164" y="372"/>
                  </a:lnTo>
                  <a:lnTo>
                    <a:pt x="162" y="372"/>
                  </a:lnTo>
                  <a:lnTo>
                    <a:pt x="161" y="371"/>
                  </a:lnTo>
                  <a:lnTo>
                    <a:pt x="160" y="368"/>
                  </a:lnTo>
                  <a:lnTo>
                    <a:pt x="160" y="366"/>
                  </a:lnTo>
                  <a:lnTo>
                    <a:pt x="159" y="365"/>
                  </a:lnTo>
                  <a:lnTo>
                    <a:pt x="159" y="363"/>
                  </a:lnTo>
                  <a:lnTo>
                    <a:pt x="158" y="363"/>
                  </a:lnTo>
                  <a:lnTo>
                    <a:pt x="156" y="364"/>
                  </a:lnTo>
                  <a:lnTo>
                    <a:pt x="154" y="365"/>
                  </a:lnTo>
                  <a:lnTo>
                    <a:pt x="153" y="365"/>
                  </a:lnTo>
                  <a:lnTo>
                    <a:pt x="153" y="364"/>
                  </a:lnTo>
                  <a:lnTo>
                    <a:pt x="151" y="361"/>
                  </a:lnTo>
                  <a:lnTo>
                    <a:pt x="151" y="359"/>
                  </a:lnTo>
                  <a:lnTo>
                    <a:pt x="147" y="357"/>
                  </a:lnTo>
                  <a:lnTo>
                    <a:pt x="143" y="357"/>
                  </a:lnTo>
                  <a:lnTo>
                    <a:pt x="136" y="354"/>
                  </a:lnTo>
                  <a:lnTo>
                    <a:pt x="132" y="355"/>
                  </a:lnTo>
                  <a:lnTo>
                    <a:pt x="129" y="353"/>
                  </a:lnTo>
                  <a:lnTo>
                    <a:pt x="126" y="352"/>
                  </a:lnTo>
                  <a:lnTo>
                    <a:pt x="121" y="351"/>
                  </a:lnTo>
                  <a:lnTo>
                    <a:pt x="110" y="349"/>
                  </a:lnTo>
                  <a:lnTo>
                    <a:pt x="92" y="352"/>
                  </a:lnTo>
                  <a:lnTo>
                    <a:pt x="88" y="353"/>
                  </a:lnTo>
                  <a:lnTo>
                    <a:pt x="86" y="355"/>
                  </a:lnTo>
                  <a:lnTo>
                    <a:pt x="82" y="361"/>
                  </a:lnTo>
                  <a:lnTo>
                    <a:pt x="82" y="363"/>
                  </a:lnTo>
                  <a:lnTo>
                    <a:pt x="82" y="368"/>
                  </a:lnTo>
                  <a:lnTo>
                    <a:pt x="78" y="374"/>
                  </a:lnTo>
                  <a:lnTo>
                    <a:pt x="75" y="380"/>
                  </a:lnTo>
                  <a:lnTo>
                    <a:pt x="73" y="377"/>
                  </a:lnTo>
                  <a:lnTo>
                    <a:pt x="70" y="376"/>
                  </a:lnTo>
                  <a:lnTo>
                    <a:pt x="64" y="374"/>
                  </a:lnTo>
                  <a:lnTo>
                    <a:pt x="60" y="375"/>
                  </a:lnTo>
                  <a:lnTo>
                    <a:pt x="52" y="375"/>
                  </a:lnTo>
                  <a:lnTo>
                    <a:pt x="50" y="376"/>
                  </a:lnTo>
                  <a:lnTo>
                    <a:pt x="49" y="374"/>
                  </a:lnTo>
                  <a:lnTo>
                    <a:pt x="44" y="370"/>
                  </a:lnTo>
                  <a:lnTo>
                    <a:pt x="41" y="362"/>
                  </a:lnTo>
                  <a:lnTo>
                    <a:pt x="40" y="360"/>
                  </a:lnTo>
                  <a:lnTo>
                    <a:pt x="37" y="356"/>
                  </a:lnTo>
                  <a:lnTo>
                    <a:pt x="35" y="354"/>
                  </a:lnTo>
                  <a:lnTo>
                    <a:pt x="32" y="349"/>
                  </a:lnTo>
                  <a:lnTo>
                    <a:pt x="29" y="347"/>
                  </a:lnTo>
                  <a:lnTo>
                    <a:pt x="28" y="345"/>
                  </a:lnTo>
                  <a:lnTo>
                    <a:pt x="28" y="342"/>
                  </a:lnTo>
                  <a:lnTo>
                    <a:pt x="29" y="339"/>
                  </a:lnTo>
                  <a:lnTo>
                    <a:pt x="31" y="337"/>
                  </a:lnTo>
                  <a:lnTo>
                    <a:pt x="35" y="337"/>
                  </a:lnTo>
                  <a:lnTo>
                    <a:pt x="36" y="337"/>
                  </a:lnTo>
                  <a:lnTo>
                    <a:pt x="36" y="335"/>
                  </a:lnTo>
                  <a:lnTo>
                    <a:pt x="32" y="328"/>
                  </a:lnTo>
                  <a:lnTo>
                    <a:pt x="32" y="327"/>
                  </a:lnTo>
                  <a:lnTo>
                    <a:pt x="30" y="326"/>
                  </a:lnTo>
                  <a:lnTo>
                    <a:pt x="30" y="323"/>
                  </a:lnTo>
                  <a:lnTo>
                    <a:pt x="36" y="311"/>
                  </a:lnTo>
                  <a:lnTo>
                    <a:pt x="37" y="308"/>
                  </a:lnTo>
                  <a:lnTo>
                    <a:pt x="40" y="304"/>
                  </a:lnTo>
                  <a:lnTo>
                    <a:pt x="38" y="299"/>
                  </a:lnTo>
                  <a:lnTo>
                    <a:pt x="38" y="294"/>
                  </a:lnTo>
                  <a:lnTo>
                    <a:pt x="37" y="284"/>
                  </a:lnTo>
                  <a:lnTo>
                    <a:pt x="42" y="271"/>
                  </a:lnTo>
                  <a:lnTo>
                    <a:pt x="42" y="266"/>
                  </a:lnTo>
                  <a:lnTo>
                    <a:pt x="32" y="252"/>
                  </a:lnTo>
                  <a:lnTo>
                    <a:pt x="28" y="246"/>
                  </a:lnTo>
                  <a:lnTo>
                    <a:pt x="22" y="241"/>
                  </a:lnTo>
                  <a:lnTo>
                    <a:pt x="20" y="232"/>
                  </a:lnTo>
                  <a:lnTo>
                    <a:pt x="4" y="174"/>
                  </a:lnTo>
                  <a:lnTo>
                    <a:pt x="0" y="157"/>
                  </a:lnTo>
                  <a:lnTo>
                    <a:pt x="55" y="67"/>
                  </a:lnTo>
                  <a:lnTo>
                    <a:pt x="59" y="60"/>
                  </a:lnTo>
                  <a:lnTo>
                    <a:pt x="72" y="46"/>
                  </a:lnTo>
                  <a:lnTo>
                    <a:pt x="81" y="21"/>
                  </a:lnTo>
                  <a:lnTo>
                    <a:pt x="91" y="9"/>
                  </a:lnTo>
                  <a:lnTo>
                    <a:pt x="96" y="9"/>
                  </a:lnTo>
                  <a:lnTo>
                    <a:pt x="110" y="0"/>
                  </a:lnTo>
                  <a:lnTo>
                    <a:pt x="129" y="7"/>
                  </a:lnTo>
                  <a:lnTo>
                    <a:pt x="129" y="6"/>
                  </a:lnTo>
                  <a:lnTo>
                    <a:pt x="132" y="6"/>
                  </a:lnTo>
                  <a:lnTo>
                    <a:pt x="133" y="5"/>
                  </a:lnTo>
                  <a:lnTo>
                    <a:pt x="149" y="7"/>
                  </a:lnTo>
                  <a:lnTo>
                    <a:pt x="163" y="7"/>
                  </a:lnTo>
                  <a:lnTo>
                    <a:pt x="163" y="9"/>
                  </a:lnTo>
                  <a:lnTo>
                    <a:pt x="170" y="9"/>
                  </a:lnTo>
                  <a:lnTo>
                    <a:pt x="179" y="19"/>
                  </a:lnTo>
                  <a:lnTo>
                    <a:pt x="181" y="19"/>
                  </a:lnTo>
                  <a:lnTo>
                    <a:pt x="183" y="26"/>
                  </a:lnTo>
                  <a:lnTo>
                    <a:pt x="187" y="26"/>
                  </a:lnTo>
                  <a:lnTo>
                    <a:pt x="190" y="29"/>
                  </a:lnTo>
                  <a:lnTo>
                    <a:pt x="195" y="31"/>
                  </a:lnTo>
                  <a:lnTo>
                    <a:pt x="199" y="38"/>
                  </a:lnTo>
                  <a:lnTo>
                    <a:pt x="213" y="47"/>
                  </a:lnTo>
                  <a:lnTo>
                    <a:pt x="215" y="52"/>
                  </a:lnTo>
                  <a:lnTo>
                    <a:pt x="222" y="58"/>
                  </a:lnTo>
                  <a:lnTo>
                    <a:pt x="225" y="73"/>
                  </a:lnTo>
                  <a:lnTo>
                    <a:pt x="244" y="101"/>
                  </a:lnTo>
                  <a:lnTo>
                    <a:pt x="243" y="101"/>
                  </a:lnTo>
                  <a:lnTo>
                    <a:pt x="248" y="119"/>
                  </a:lnTo>
                  <a:lnTo>
                    <a:pt x="252" y="123"/>
                  </a:lnTo>
                  <a:lnTo>
                    <a:pt x="266" y="137"/>
                  </a:lnTo>
                  <a:lnTo>
                    <a:pt x="274" y="149"/>
                  </a:lnTo>
                  <a:close/>
                </a:path>
              </a:pathLst>
            </a:custGeom>
            <a:solidFill>
              <a:srgbClr val="92D050"/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8" name="Freeform 31"/>
            <p:cNvSpPr>
              <a:spLocks/>
            </p:cNvSpPr>
            <p:nvPr/>
          </p:nvSpPr>
          <p:spPr bwMode="auto">
            <a:xfrm>
              <a:off x="6308726" y="4427538"/>
              <a:ext cx="293688" cy="544512"/>
            </a:xfrm>
            <a:custGeom>
              <a:avLst/>
              <a:gdLst>
                <a:gd name="T0" fmla="*/ 21 w 185"/>
                <a:gd name="T1" fmla="*/ 89 h 343"/>
                <a:gd name="T2" fmla="*/ 35 w 185"/>
                <a:gd name="T3" fmla="*/ 88 h 343"/>
                <a:gd name="T4" fmla="*/ 43 w 185"/>
                <a:gd name="T5" fmla="*/ 56 h 343"/>
                <a:gd name="T6" fmla="*/ 31 w 185"/>
                <a:gd name="T7" fmla="*/ 52 h 343"/>
                <a:gd name="T8" fmla="*/ 23 w 185"/>
                <a:gd name="T9" fmla="*/ 57 h 343"/>
                <a:gd name="T10" fmla="*/ 32 w 185"/>
                <a:gd name="T11" fmla="*/ 36 h 343"/>
                <a:gd name="T12" fmla="*/ 55 w 185"/>
                <a:gd name="T13" fmla="*/ 21 h 343"/>
                <a:gd name="T14" fmla="*/ 81 w 185"/>
                <a:gd name="T15" fmla="*/ 12 h 343"/>
                <a:gd name="T16" fmla="*/ 87 w 185"/>
                <a:gd name="T17" fmla="*/ 19 h 343"/>
                <a:gd name="T18" fmla="*/ 101 w 185"/>
                <a:gd name="T19" fmla="*/ 51 h 343"/>
                <a:gd name="T20" fmla="*/ 102 w 185"/>
                <a:gd name="T21" fmla="*/ 59 h 343"/>
                <a:gd name="T22" fmla="*/ 106 w 185"/>
                <a:gd name="T23" fmla="*/ 70 h 343"/>
                <a:gd name="T24" fmla="*/ 103 w 185"/>
                <a:gd name="T25" fmla="*/ 84 h 343"/>
                <a:gd name="T26" fmla="*/ 118 w 185"/>
                <a:gd name="T27" fmla="*/ 95 h 343"/>
                <a:gd name="T28" fmla="*/ 125 w 185"/>
                <a:gd name="T29" fmla="*/ 111 h 343"/>
                <a:gd name="T30" fmla="*/ 134 w 185"/>
                <a:gd name="T31" fmla="*/ 120 h 343"/>
                <a:gd name="T32" fmla="*/ 153 w 185"/>
                <a:gd name="T33" fmla="*/ 135 h 343"/>
                <a:gd name="T34" fmla="*/ 160 w 185"/>
                <a:gd name="T35" fmla="*/ 132 h 343"/>
                <a:gd name="T36" fmla="*/ 173 w 185"/>
                <a:gd name="T37" fmla="*/ 139 h 343"/>
                <a:gd name="T38" fmla="*/ 185 w 185"/>
                <a:gd name="T39" fmla="*/ 173 h 343"/>
                <a:gd name="T40" fmla="*/ 150 w 185"/>
                <a:gd name="T41" fmla="*/ 203 h 343"/>
                <a:gd name="T42" fmla="*/ 138 w 185"/>
                <a:gd name="T43" fmla="*/ 206 h 343"/>
                <a:gd name="T44" fmla="*/ 135 w 185"/>
                <a:gd name="T45" fmla="*/ 216 h 343"/>
                <a:gd name="T46" fmla="*/ 134 w 185"/>
                <a:gd name="T47" fmla="*/ 224 h 343"/>
                <a:gd name="T48" fmla="*/ 119 w 185"/>
                <a:gd name="T49" fmla="*/ 230 h 343"/>
                <a:gd name="T50" fmla="*/ 111 w 185"/>
                <a:gd name="T51" fmla="*/ 238 h 343"/>
                <a:gd name="T52" fmla="*/ 101 w 185"/>
                <a:gd name="T53" fmla="*/ 240 h 343"/>
                <a:gd name="T54" fmla="*/ 107 w 185"/>
                <a:gd name="T55" fmla="*/ 251 h 343"/>
                <a:gd name="T56" fmla="*/ 106 w 185"/>
                <a:gd name="T57" fmla="*/ 274 h 343"/>
                <a:gd name="T58" fmla="*/ 114 w 185"/>
                <a:gd name="T59" fmla="*/ 284 h 343"/>
                <a:gd name="T60" fmla="*/ 116 w 185"/>
                <a:gd name="T61" fmla="*/ 289 h 343"/>
                <a:gd name="T62" fmla="*/ 103 w 185"/>
                <a:gd name="T63" fmla="*/ 302 h 343"/>
                <a:gd name="T64" fmla="*/ 92 w 185"/>
                <a:gd name="T65" fmla="*/ 300 h 343"/>
                <a:gd name="T66" fmla="*/ 85 w 185"/>
                <a:gd name="T67" fmla="*/ 311 h 343"/>
                <a:gd name="T68" fmla="*/ 77 w 185"/>
                <a:gd name="T69" fmla="*/ 328 h 343"/>
                <a:gd name="T70" fmla="*/ 75 w 185"/>
                <a:gd name="T71" fmla="*/ 337 h 343"/>
                <a:gd name="T72" fmla="*/ 60 w 185"/>
                <a:gd name="T73" fmla="*/ 343 h 343"/>
                <a:gd name="T74" fmla="*/ 47 w 185"/>
                <a:gd name="T75" fmla="*/ 298 h 343"/>
                <a:gd name="T76" fmla="*/ 38 w 185"/>
                <a:gd name="T77" fmla="*/ 271 h 343"/>
                <a:gd name="T78" fmla="*/ 31 w 185"/>
                <a:gd name="T79" fmla="*/ 247 h 343"/>
                <a:gd name="T80" fmla="*/ 29 w 185"/>
                <a:gd name="T81" fmla="*/ 234 h 343"/>
                <a:gd name="T82" fmla="*/ 27 w 185"/>
                <a:gd name="T83" fmla="*/ 220 h 343"/>
                <a:gd name="T84" fmla="*/ 26 w 185"/>
                <a:gd name="T85" fmla="*/ 209 h 343"/>
                <a:gd name="T86" fmla="*/ 39 w 185"/>
                <a:gd name="T87" fmla="*/ 190 h 343"/>
                <a:gd name="T88" fmla="*/ 57 w 185"/>
                <a:gd name="T89" fmla="*/ 193 h 343"/>
                <a:gd name="T90" fmla="*/ 61 w 185"/>
                <a:gd name="T91" fmla="*/ 184 h 343"/>
                <a:gd name="T92" fmla="*/ 40 w 185"/>
                <a:gd name="T93" fmla="*/ 175 h 343"/>
                <a:gd name="T94" fmla="*/ 44 w 185"/>
                <a:gd name="T95" fmla="*/ 169 h 343"/>
                <a:gd name="T96" fmla="*/ 31 w 185"/>
                <a:gd name="T97" fmla="*/ 161 h 343"/>
                <a:gd name="T98" fmla="*/ 19 w 185"/>
                <a:gd name="T99" fmla="*/ 150 h 343"/>
                <a:gd name="T100" fmla="*/ 16 w 185"/>
                <a:gd name="T101" fmla="*/ 125 h 343"/>
                <a:gd name="T102" fmla="*/ 0 w 185"/>
                <a:gd name="T103" fmla="*/ 10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5" h="343">
                  <a:moveTo>
                    <a:pt x="0" y="108"/>
                  </a:moveTo>
                  <a:lnTo>
                    <a:pt x="6" y="104"/>
                  </a:lnTo>
                  <a:lnTo>
                    <a:pt x="16" y="92"/>
                  </a:lnTo>
                  <a:lnTo>
                    <a:pt x="21" y="89"/>
                  </a:lnTo>
                  <a:lnTo>
                    <a:pt x="24" y="86"/>
                  </a:lnTo>
                  <a:lnTo>
                    <a:pt x="25" y="85"/>
                  </a:lnTo>
                  <a:lnTo>
                    <a:pt x="29" y="84"/>
                  </a:lnTo>
                  <a:lnTo>
                    <a:pt x="35" y="88"/>
                  </a:lnTo>
                  <a:lnTo>
                    <a:pt x="38" y="86"/>
                  </a:lnTo>
                  <a:lnTo>
                    <a:pt x="41" y="78"/>
                  </a:lnTo>
                  <a:lnTo>
                    <a:pt x="44" y="76"/>
                  </a:lnTo>
                  <a:lnTo>
                    <a:pt x="43" y="56"/>
                  </a:lnTo>
                  <a:lnTo>
                    <a:pt x="40" y="53"/>
                  </a:lnTo>
                  <a:lnTo>
                    <a:pt x="38" y="54"/>
                  </a:lnTo>
                  <a:lnTo>
                    <a:pt x="32" y="51"/>
                  </a:lnTo>
                  <a:lnTo>
                    <a:pt x="31" y="52"/>
                  </a:lnTo>
                  <a:lnTo>
                    <a:pt x="31" y="56"/>
                  </a:lnTo>
                  <a:lnTo>
                    <a:pt x="29" y="57"/>
                  </a:lnTo>
                  <a:lnTo>
                    <a:pt x="27" y="57"/>
                  </a:lnTo>
                  <a:lnTo>
                    <a:pt x="23" y="57"/>
                  </a:lnTo>
                  <a:lnTo>
                    <a:pt x="23" y="47"/>
                  </a:lnTo>
                  <a:lnTo>
                    <a:pt x="23" y="44"/>
                  </a:lnTo>
                  <a:lnTo>
                    <a:pt x="29" y="41"/>
                  </a:lnTo>
                  <a:lnTo>
                    <a:pt x="32" y="36"/>
                  </a:lnTo>
                  <a:lnTo>
                    <a:pt x="35" y="34"/>
                  </a:lnTo>
                  <a:lnTo>
                    <a:pt x="43" y="33"/>
                  </a:lnTo>
                  <a:lnTo>
                    <a:pt x="54" y="30"/>
                  </a:lnTo>
                  <a:lnTo>
                    <a:pt x="55" y="21"/>
                  </a:lnTo>
                  <a:lnTo>
                    <a:pt x="60" y="7"/>
                  </a:lnTo>
                  <a:lnTo>
                    <a:pt x="69" y="3"/>
                  </a:lnTo>
                  <a:lnTo>
                    <a:pt x="74" y="8"/>
                  </a:lnTo>
                  <a:lnTo>
                    <a:pt x="81" y="12"/>
                  </a:lnTo>
                  <a:lnTo>
                    <a:pt x="83" y="5"/>
                  </a:lnTo>
                  <a:lnTo>
                    <a:pt x="89" y="0"/>
                  </a:lnTo>
                  <a:lnTo>
                    <a:pt x="96" y="8"/>
                  </a:lnTo>
                  <a:lnTo>
                    <a:pt x="87" y="19"/>
                  </a:lnTo>
                  <a:lnTo>
                    <a:pt x="89" y="26"/>
                  </a:lnTo>
                  <a:lnTo>
                    <a:pt x="95" y="29"/>
                  </a:lnTo>
                  <a:lnTo>
                    <a:pt x="97" y="41"/>
                  </a:lnTo>
                  <a:lnTo>
                    <a:pt x="101" y="51"/>
                  </a:lnTo>
                  <a:lnTo>
                    <a:pt x="103" y="52"/>
                  </a:lnTo>
                  <a:lnTo>
                    <a:pt x="102" y="53"/>
                  </a:lnTo>
                  <a:lnTo>
                    <a:pt x="103" y="53"/>
                  </a:lnTo>
                  <a:lnTo>
                    <a:pt x="102" y="59"/>
                  </a:lnTo>
                  <a:lnTo>
                    <a:pt x="99" y="62"/>
                  </a:lnTo>
                  <a:lnTo>
                    <a:pt x="98" y="66"/>
                  </a:lnTo>
                  <a:lnTo>
                    <a:pt x="105" y="69"/>
                  </a:lnTo>
                  <a:lnTo>
                    <a:pt x="106" y="70"/>
                  </a:lnTo>
                  <a:lnTo>
                    <a:pt x="107" y="71"/>
                  </a:lnTo>
                  <a:lnTo>
                    <a:pt x="107" y="73"/>
                  </a:lnTo>
                  <a:lnTo>
                    <a:pt x="104" y="76"/>
                  </a:lnTo>
                  <a:lnTo>
                    <a:pt x="103" y="84"/>
                  </a:lnTo>
                  <a:lnTo>
                    <a:pt x="105" y="85"/>
                  </a:lnTo>
                  <a:lnTo>
                    <a:pt x="109" y="85"/>
                  </a:lnTo>
                  <a:lnTo>
                    <a:pt x="119" y="89"/>
                  </a:lnTo>
                  <a:lnTo>
                    <a:pt x="118" y="95"/>
                  </a:lnTo>
                  <a:lnTo>
                    <a:pt x="121" y="97"/>
                  </a:lnTo>
                  <a:lnTo>
                    <a:pt x="120" y="105"/>
                  </a:lnTo>
                  <a:lnTo>
                    <a:pt x="121" y="111"/>
                  </a:lnTo>
                  <a:lnTo>
                    <a:pt x="125" y="111"/>
                  </a:lnTo>
                  <a:lnTo>
                    <a:pt x="126" y="113"/>
                  </a:lnTo>
                  <a:lnTo>
                    <a:pt x="128" y="114"/>
                  </a:lnTo>
                  <a:lnTo>
                    <a:pt x="132" y="119"/>
                  </a:lnTo>
                  <a:lnTo>
                    <a:pt x="134" y="120"/>
                  </a:lnTo>
                  <a:lnTo>
                    <a:pt x="137" y="129"/>
                  </a:lnTo>
                  <a:lnTo>
                    <a:pt x="142" y="128"/>
                  </a:lnTo>
                  <a:lnTo>
                    <a:pt x="148" y="128"/>
                  </a:lnTo>
                  <a:lnTo>
                    <a:pt x="153" y="135"/>
                  </a:lnTo>
                  <a:lnTo>
                    <a:pt x="153" y="136"/>
                  </a:lnTo>
                  <a:lnTo>
                    <a:pt x="156" y="134"/>
                  </a:lnTo>
                  <a:lnTo>
                    <a:pt x="157" y="133"/>
                  </a:lnTo>
                  <a:lnTo>
                    <a:pt x="160" y="132"/>
                  </a:lnTo>
                  <a:lnTo>
                    <a:pt x="162" y="132"/>
                  </a:lnTo>
                  <a:lnTo>
                    <a:pt x="169" y="132"/>
                  </a:lnTo>
                  <a:lnTo>
                    <a:pt x="173" y="134"/>
                  </a:lnTo>
                  <a:lnTo>
                    <a:pt x="173" y="139"/>
                  </a:lnTo>
                  <a:lnTo>
                    <a:pt x="173" y="161"/>
                  </a:lnTo>
                  <a:lnTo>
                    <a:pt x="174" y="165"/>
                  </a:lnTo>
                  <a:lnTo>
                    <a:pt x="175" y="172"/>
                  </a:lnTo>
                  <a:lnTo>
                    <a:pt x="185" y="173"/>
                  </a:lnTo>
                  <a:lnTo>
                    <a:pt x="184" y="177"/>
                  </a:lnTo>
                  <a:lnTo>
                    <a:pt x="169" y="189"/>
                  </a:lnTo>
                  <a:lnTo>
                    <a:pt x="152" y="203"/>
                  </a:lnTo>
                  <a:lnTo>
                    <a:pt x="150" y="203"/>
                  </a:lnTo>
                  <a:lnTo>
                    <a:pt x="146" y="206"/>
                  </a:lnTo>
                  <a:lnTo>
                    <a:pt x="144" y="205"/>
                  </a:lnTo>
                  <a:lnTo>
                    <a:pt x="140" y="205"/>
                  </a:lnTo>
                  <a:lnTo>
                    <a:pt x="138" y="206"/>
                  </a:lnTo>
                  <a:lnTo>
                    <a:pt x="138" y="208"/>
                  </a:lnTo>
                  <a:lnTo>
                    <a:pt x="135" y="210"/>
                  </a:lnTo>
                  <a:lnTo>
                    <a:pt x="134" y="213"/>
                  </a:lnTo>
                  <a:lnTo>
                    <a:pt x="135" y="216"/>
                  </a:lnTo>
                  <a:lnTo>
                    <a:pt x="134" y="218"/>
                  </a:lnTo>
                  <a:lnTo>
                    <a:pt x="134" y="222"/>
                  </a:lnTo>
                  <a:lnTo>
                    <a:pt x="135" y="222"/>
                  </a:lnTo>
                  <a:lnTo>
                    <a:pt x="134" y="224"/>
                  </a:lnTo>
                  <a:lnTo>
                    <a:pt x="130" y="224"/>
                  </a:lnTo>
                  <a:lnTo>
                    <a:pt x="126" y="225"/>
                  </a:lnTo>
                  <a:lnTo>
                    <a:pt x="122" y="227"/>
                  </a:lnTo>
                  <a:lnTo>
                    <a:pt x="119" y="230"/>
                  </a:lnTo>
                  <a:lnTo>
                    <a:pt x="115" y="231"/>
                  </a:lnTo>
                  <a:lnTo>
                    <a:pt x="114" y="232"/>
                  </a:lnTo>
                  <a:lnTo>
                    <a:pt x="114" y="235"/>
                  </a:lnTo>
                  <a:lnTo>
                    <a:pt x="111" y="238"/>
                  </a:lnTo>
                  <a:lnTo>
                    <a:pt x="109" y="239"/>
                  </a:lnTo>
                  <a:lnTo>
                    <a:pt x="108" y="238"/>
                  </a:lnTo>
                  <a:lnTo>
                    <a:pt x="107" y="238"/>
                  </a:lnTo>
                  <a:lnTo>
                    <a:pt x="101" y="240"/>
                  </a:lnTo>
                  <a:lnTo>
                    <a:pt x="100" y="244"/>
                  </a:lnTo>
                  <a:lnTo>
                    <a:pt x="101" y="245"/>
                  </a:lnTo>
                  <a:lnTo>
                    <a:pt x="107" y="245"/>
                  </a:lnTo>
                  <a:lnTo>
                    <a:pt x="107" y="251"/>
                  </a:lnTo>
                  <a:lnTo>
                    <a:pt x="110" y="256"/>
                  </a:lnTo>
                  <a:lnTo>
                    <a:pt x="107" y="259"/>
                  </a:lnTo>
                  <a:lnTo>
                    <a:pt x="106" y="265"/>
                  </a:lnTo>
                  <a:lnTo>
                    <a:pt x="106" y="274"/>
                  </a:lnTo>
                  <a:lnTo>
                    <a:pt x="107" y="279"/>
                  </a:lnTo>
                  <a:lnTo>
                    <a:pt x="108" y="280"/>
                  </a:lnTo>
                  <a:lnTo>
                    <a:pt x="109" y="281"/>
                  </a:lnTo>
                  <a:lnTo>
                    <a:pt x="114" y="284"/>
                  </a:lnTo>
                  <a:lnTo>
                    <a:pt x="115" y="287"/>
                  </a:lnTo>
                  <a:lnTo>
                    <a:pt x="117" y="287"/>
                  </a:lnTo>
                  <a:lnTo>
                    <a:pt x="118" y="288"/>
                  </a:lnTo>
                  <a:lnTo>
                    <a:pt x="116" y="289"/>
                  </a:lnTo>
                  <a:lnTo>
                    <a:pt x="115" y="298"/>
                  </a:lnTo>
                  <a:lnTo>
                    <a:pt x="107" y="298"/>
                  </a:lnTo>
                  <a:lnTo>
                    <a:pt x="106" y="302"/>
                  </a:lnTo>
                  <a:lnTo>
                    <a:pt x="103" y="302"/>
                  </a:lnTo>
                  <a:lnTo>
                    <a:pt x="99" y="300"/>
                  </a:lnTo>
                  <a:lnTo>
                    <a:pt x="97" y="300"/>
                  </a:lnTo>
                  <a:lnTo>
                    <a:pt x="95" y="300"/>
                  </a:lnTo>
                  <a:lnTo>
                    <a:pt x="92" y="300"/>
                  </a:lnTo>
                  <a:lnTo>
                    <a:pt x="91" y="300"/>
                  </a:lnTo>
                  <a:lnTo>
                    <a:pt x="90" y="302"/>
                  </a:lnTo>
                  <a:lnTo>
                    <a:pt x="88" y="303"/>
                  </a:lnTo>
                  <a:lnTo>
                    <a:pt x="85" y="311"/>
                  </a:lnTo>
                  <a:lnTo>
                    <a:pt x="85" y="329"/>
                  </a:lnTo>
                  <a:lnTo>
                    <a:pt x="83" y="330"/>
                  </a:lnTo>
                  <a:lnTo>
                    <a:pt x="83" y="330"/>
                  </a:lnTo>
                  <a:lnTo>
                    <a:pt x="77" y="328"/>
                  </a:lnTo>
                  <a:lnTo>
                    <a:pt x="74" y="329"/>
                  </a:lnTo>
                  <a:lnTo>
                    <a:pt x="72" y="332"/>
                  </a:lnTo>
                  <a:lnTo>
                    <a:pt x="74" y="333"/>
                  </a:lnTo>
                  <a:lnTo>
                    <a:pt x="75" y="337"/>
                  </a:lnTo>
                  <a:lnTo>
                    <a:pt x="72" y="341"/>
                  </a:lnTo>
                  <a:lnTo>
                    <a:pt x="72" y="339"/>
                  </a:lnTo>
                  <a:lnTo>
                    <a:pt x="60" y="339"/>
                  </a:lnTo>
                  <a:lnTo>
                    <a:pt x="60" y="343"/>
                  </a:lnTo>
                  <a:lnTo>
                    <a:pt x="49" y="343"/>
                  </a:lnTo>
                  <a:lnTo>
                    <a:pt x="47" y="338"/>
                  </a:lnTo>
                  <a:lnTo>
                    <a:pt x="47" y="302"/>
                  </a:lnTo>
                  <a:lnTo>
                    <a:pt x="47" y="298"/>
                  </a:lnTo>
                  <a:lnTo>
                    <a:pt x="43" y="290"/>
                  </a:lnTo>
                  <a:lnTo>
                    <a:pt x="39" y="286"/>
                  </a:lnTo>
                  <a:lnTo>
                    <a:pt x="38" y="281"/>
                  </a:lnTo>
                  <a:lnTo>
                    <a:pt x="38" y="271"/>
                  </a:lnTo>
                  <a:lnTo>
                    <a:pt x="39" y="267"/>
                  </a:lnTo>
                  <a:lnTo>
                    <a:pt x="38" y="260"/>
                  </a:lnTo>
                  <a:lnTo>
                    <a:pt x="37" y="258"/>
                  </a:lnTo>
                  <a:lnTo>
                    <a:pt x="31" y="247"/>
                  </a:lnTo>
                  <a:lnTo>
                    <a:pt x="27" y="242"/>
                  </a:lnTo>
                  <a:lnTo>
                    <a:pt x="29" y="241"/>
                  </a:lnTo>
                  <a:lnTo>
                    <a:pt x="30" y="236"/>
                  </a:lnTo>
                  <a:lnTo>
                    <a:pt x="29" y="234"/>
                  </a:lnTo>
                  <a:lnTo>
                    <a:pt x="29" y="231"/>
                  </a:lnTo>
                  <a:lnTo>
                    <a:pt x="29" y="229"/>
                  </a:lnTo>
                  <a:lnTo>
                    <a:pt x="26" y="222"/>
                  </a:lnTo>
                  <a:lnTo>
                    <a:pt x="27" y="220"/>
                  </a:lnTo>
                  <a:lnTo>
                    <a:pt x="29" y="217"/>
                  </a:lnTo>
                  <a:lnTo>
                    <a:pt x="30" y="216"/>
                  </a:lnTo>
                  <a:lnTo>
                    <a:pt x="31" y="211"/>
                  </a:lnTo>
                  <a:lnTo>
                    <a:pt x="26" y="209"/>
                  </a:lnTo>
                  <a:lnTo>
                    <a:pt x="25" y="203"/>
                  </a:lnTo>
                  <a:lnTo>
                    <a:pt x="26" y="197"/>
                  </a:lnTo>
                  <a:lnTo>
                    <a:pt x="29" y="193"/>
                  </a:lnTo>
                  <a:lnTo>
                    <a:pt x="39" y="190"/>
                  </a:lnTo>
                  <a:lnTo>
                    <a:pt x="43" y="192"/>
                  </a:lnTo>
                  <a:lnTo>
                    <a:pt x="54" y="193"/>
                  </a:lnTo>
                  <a:lnTo>
                    <a:pt x="55" y="193"/>
                  </a:lnTo>
                  <a:lnTo>
                    <a:pt x="57" y="193"/>
                  </a:lnTo>
                  <a:lnTo>
                    <a:pt x="63" y="192"/>
                  </a:lnTo>
                  <a:lnTo>
                    <a:pt x="65" y="189"/>
                  </a:lnTo>
                  <a:lnTo>
                    <a:pt x="66" y="187"/>
                  </a:lnTo>
                  <a:lnTo>
                    <a:pt x="61" y="184"/>
                  </a:lnTo>
                  <a:lnTo>
                    <a:pt x="60" y="185"/>
                  </a:lnTo>
                  <a:lnTo>
                    <a:pt x="50" y="183"/>
                  </a:lnTo>
                  <a:lnTo>
                    <a:pt x="51" y="179"/>
                  </a:lnTo>
                  <a:lnTo>
                    <a:pt x="40" y="175"/>
                  </a:lnTo>
                  <a:lnTo>
                    <a:pt x="39" y="173"/>
                  </a:lnTo>
                  <a:lnTo>
                    <a:pt x="39" y="170"/>
                  </a:lnTo>
                  <a:lnTo>
                    <a:pt x="45" y="170"/>
                  </a:lnTo>
                  <a:lnTo>
                    <a:pt x="44" y="169"/>
                  </a:lnTo>
                  <a:lnTo>
                    <a:pt x="42" y="165"/>
                  </a:lnTo>
                  <a:lnTo>
                    <a:pt x="39" y="164"/>
                  </a:lnTo>
                  <a:lnTo>
                    <a:pt x="38" y="165"/>
                  </a:lnTo>
                  <a:lnTo>
                    <a:pt x="31" y="161"/>
                  </a:lnTo>
                  <a:lnTo>
                    <a:pt x="25" y="154"/>
                  </a:lnTo>
                  <a:lnTo>
                    <a:pt x="24" y="153"/>
                  </a:lnTo>
                  <a:lnTo>
                    <a:pt x="21" y="150"/>
                  </a:lnTo>
                  <a:lnTo>
                    <a:pt x="19" y="150"/>
                  </a:lnTo>
                  <a:lnTo>
                    <a:pt x="23" y="140"/>
                  </a:lnTo>
                  <a:lnTo>
                    <a:pt x="19" y="138"/>
                  </a:lnTo>
                  <a:lnTo>
                    <a:pt x="19" y="134"/>
                  </a:lnTo>
                  <a:lnTo>
                    <a:pt x="16" y="125"/>
                  </a:lnTo>
                  <a:lnTo>
                    <a:pt x="8" y="123"/>
                  </a:lnTo>
                  <a:lnTo>
                    <a:pt x="8" y="119"/>
                  </a:lnTo>
                  <a:lnTo>
                    <a:pt x="4" y="115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9" name="Freeform 32"/>
            <p:cNvSpPr>
              <a:spLocks/>
            </p:cNvSpPr>
            <p:nvPr/>
          </p:nvSpPr>
          <p:spPr bwMode="auto">
            <a:xfrm>
              <a:off x="6191251" y="4803775"/>
              <a:ext cx="430213" cy="396875"/>
            </a:xfrm>
            <a:custGeom>
              <a:avLst/>
              <a:gdLst>
                <a:gd name="T0" fmla="*/ 7 w 271"/>
                <a:gd name="T1" fmla="*/ 107 h 250"/>
                <a:gd name="T2" fmla="*/ 11 w 271"/>
                <a:gd name="T3" fmla="*/ 129 h 250"/>
                <a:gd name="T4" fmla="*/ 21 w 271"/>
                <a:gd name="T5" fmla="*/ 138 h 250"/>
                <a:gd name="T6" fmla="*/ 38 w 271"/>
                <a:gd name="T7" fmla="*/ 149 h 250"/>
                <a:gd name="T8" fmla="*/ 44 w 271"/>
                <a:gd name="T9" fmla="*/ 151 h 250"/>
                <a:gd name="T10" fmla="*/ 54 w 271"/>
                <a:gd name="T11" fmla="*/ 150 h 250"/>
                <a:gd name="T12" fmla="*/ 66 w 271"/>
                <a:gd name="T13" fmla="*/ 135 h 250"/>
                <a:gd name="T14" fmla="*/ 74 w 271"/>
                <a:gd name="T15" fmla="*/ 143 h 250"/>
                <a:gd name="T16" fmla="*/ 72 w 271"/>
                <a:gd name="T17" fmla="*/ 157 h 250"/>
                <a:gd name="T18" fmla="*/ 76 w 271"/>
                <a:gd name="T19" fmla="*/ 167 h 250"/>
                <a:gd name="T20" fmla="*/ 76 w 271"/>
                <a:gd name="T21" fmla="*/ 180 h 250"/>
                <a:gd name="T22" fmla="*/ 68 w 271"/>
                <a:gd name="T23" fmla="*/ 202 h 250"/>
                <a:gd name="T24" fmla="*/ 73 w 271"/>
                <a:gd name="T25" fmla="*/ 208 h 250"/>
                <a:gd name="T26" fmla="*/ 90 w 271"/>
                <a:gd name="T27" fmla="*/ 214 h 250"/>
                <a:gd name="T28" fmla="*/ 105 w 271"/>
                <a:gd name="T29" fmla="*/ 224 h 250"/>
                <a:gd name="T30" fmla="*/ 117 w 271"/>
                <a:gd name="T31" fmla="*/ 232 h 250"/>
                <a:gd name="T32" fmla="*/ 127 w 271"/>
                <a:gd name="T33" fmla="*/ 223 h 250"/>
                <a:gd name="T34" fmla="*/ 142 w 271"/>
                <a:gd name="T35" fmla="*/ 221 h 250"/>
                <a:gd name="T36" fmla="*/ 158 w 271"/>
                <a:gd name="T37" fmla="*/ 232 h 250"/>
                <a:gd name="T38" fmla="*/ 171 w 271"/>
                <a:gd name="T39" fmla="*/ 234 h 250"/>
                <a:gd name="T40" fmla="*/ 176 w 271"/>
                <a:gd name="T41" fmla="*/ 227 h 250"/>
                <a:gd name="T42" fmla="*/ 192 w 271"/>
                <a:gd name="T43" fmla="*/ 233 h 250"/>
                <a:gd name="T44" fmla="*/ 197 w 271"/>
                <a:gd name="T45" fmla="*/ 235 h 250"/>
                <a:gd name="T46" fmla="*/ 200 w 271"/>
                <a:gd name="T47" fmla="*/ 227 h 250"/>
                <a:gd name="T48" fmla="*/ 209 w 271"/>
                <a:gd name="T49" fmla="*/ 221 h 250"/>
                <a:gd name="T50" fmla="*/ 214 w 271"/>
                <a:gd name="T51" fmla="*/ 226 h 250"/>
                <a:gd name="T52" fmla="*/ 227 w 271"/>
                <a:gd name="T53" fmla="*/ 243 h 250"/>
                <a:gd name="T54" fmla="*/ 235 w 271"/>
                <a:gd name="T55" fmla="*/ 241 h 250"/>
                <a:gd name="T56" fmla="*/ 243 w 271"/>
                <a:gd name="T57" fmla="*/ 247 h 250"/>
                <a:gd name="T58" fmla="*/ 251 w 271"/>
                <a:gd name="T59" fmla="*/ 247 h 250"/>
                <a:gd name="T60" fmla="*/ 257 w 271"/>
                <a:gd name="T61" fmla="*/ 250 h 250"/>
                <a:gd name="T62" fmla="*/ 258 w 271"/>
                <a:gd name="T63" fmla="*/ 237 h 250"/>
                <a:gd name="T64" fmla="*/ 266 w 271"/>
                <a:gd name="T65" fmla="*/ 233 h 250"/>
                <a:gd name="T66" fmla="*/ 262 w 271"/>
                <a:gd name="T67" fmla="*/ 226 h 250"/>
                <a:gd name="T68" fmla="*/ 267 w 271"/>
                <a:gd name="T69" fmla="*/ 214 h 250"/>
                <a:gd name="T70" fmla="*/ 268 w 271"/>
                <a:gd name="T71" fmla="*/ 204 h 250"/>
                <a:gd name="T72" fmla="*/ 268 w 271"/>
                <a:gd name="T73" fmla="*/ 198 h 250"/>
                <a:gd name="T74" fmla="*/ 263 w 271"/>
                <a:gd name="T75" fmla="*/ 188 h 250"/>
                <a:gd name="T76" fmla="*/ 261 w 271"/>
                <a:gd name="T77" fmla="*/ 172 h 250"/>
                <a:gd name="T78" fmla="*/ 230 w 271"/>
                <a:gd name="T79" fmla="*/ 166 h 250"/>
                <a:gd name="T80" fmla="*/ 209 w 271"/>
                <a:gd name="T81" fmla="*/ 163 h 250"/>
                <a:gd name="T82" fmla="*/ 199 w 271"/>
                <a:gd name="T83" fmla="*/ 147 h 250"/>
                <a:gd name="T84" fmla="*/ 188 w 271"/>
                <a:gd name="T85" fmla="*/ 146 h 250"/>
                <a:gd name="T86" fmla="*/ 154 w 271"/>
                <a:gd name="T87" fmla="*/ 134 h 250"/>
                <a:gd name="T88" fmla="*/ 158 w 271"/>
                <a:gd name="T89" fmla="*/ 123 h 250"/>
                <a:gd name="T90" fmla="*/ 154 w 271"/>
                <a:gd name="T91" fmla="*/ 107 h 250"/>
                <a:gd name="T92" fmla="*/ 146 w 271"/>
                <a:gd name="T93" fmla="*/ 102 h 250"/>
                <a:gd name="T94" fmla="*/ 122 w 271"/>
                <a:gd name="T95" fmla="*/ 104 h 250"/>
                <a:gd name="T96" fmla="*/ 120 w 271"/>
                <a:gd name="T97" fmla="*/ 59 h 250"/>
                <a:gd name="T98" fmla="*/ 111 w 271"/>
                <a:gd name="T99" fmla="*/ 32 h 250"/>
                <a:gd name="T100" fmla="*/ 104 w 271"/>
                <a:gd name="T101" fmla="*/ 8 h 250"/>
                <a:gd name="T102" fmla="*/ 96 w 271"/>
                <a:gd name="T103" fmla="*/ 0 h 250"/>
                <a:gd name="T104" fmla="*/ 99 w 271"/>
                <a:gd name="T105" fmla="*/ 7 h 250"/>
                <a:gd name="T106" fmla="*/ 88 w 271"/>
                <a:gd name="T107" fmla="*/ 15 h 250"/>
                <a:gd name="T108" fmla="*/ 74 w 271"/>
                <a:gd name="T109" fmla="*/ 28 h 250"/>
                <a:gd name="T110" fmla="*/ 76 w 271"/>
                <a:gd name="T111" fmla="*/ 45 h 250"/>
                <a:gd name="T112" fmla="*/ 42 w 271"/>
                <a:gd name="T113" fmla="*/ 83 h 250"/>
                <a:gd name="T114" fmla="*/ 18 w 271"/>
                <a:gd name="T115" fmla="*/ 90 h 250"/>
                <a:gd name="T116" fmla="*/ 4 w 271"/>
                <a:gd name="T117" fmla="*/ 9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71" h="250">
                  <a:moveTo>
                    <a:pt x="0" y="102"/>
                  </a:moveTo>
                  <a:lnTo>
                    <a:pt x="1" y="104"/>
                  </a:lnTo>
                  <a:lnTo>
                    <a:pt x="4" y="105"/>
                  </a:lnTo>
                  <a:lnTo>
                    <a:pt x="7" y="107"/>
                  </a:lnTo>
                  <a:lnTo>
                    <a:pt x="8" y="109"/>
                  </a:lnTo>
                  <a:lnTo>
                    <a:pt x="8" y="123"/>
                  </a:lnTo>
                  <a:lnTo>
                    <a:pt x="10" y="126"/>
                  </a:lnTo>
                  <a:lnTo>
                    <a:pt x="11" y="129"/>
                  </a:lnTo>
                  <a:lnTo>
                    <a:pt x="16" y="135"/>
                  </a:lnTo>
                  <a:lnTo>
                    <a:pt x="17" y="135"/>
                  </a:lnTo>
                  <a:lnTo>
                    <a:pt x="18" y="136"/>
                  </a:lnTo>
                  <a:lnTo>
                    <a:pt x="21" y="138"/>
                  </a:lnTo>
                  <a:lnTo>
                    <a:pt x="24" y="137"/>
                  </a:lnTo>
                  <a:lnTo>
                    <a:pt x="26" y="141"/>
                  </a:lnTo>
                  <a:lnTo>
                    <a:pt x="30" y="142"/>
                  </a:lnTo>
                  <a:lnTo>
                    <a:pt x="38" y="149"/>
                  </a:lnTo>
                  <a:lnTo>
                    <a:pt x="41" y="153"/>
                  </a:lnTo>
                  <a:lnTo>
                    <a:pt x="42" y="156"/>
                  </a:lnTo>
                  <a:lnTo>
                    <a:pt x="44" y="155"/>
                  </a:lnTo>
                  <a:lnTo>
                    <a:pt x="44" y="151"/>
                  </a:lnTo>
                  <a:lnTo>
                    <a:pt x="45" y="150"/>
                  </a:lnTo>
                  <a:lnTo>
                    <a:pt x="50" y="152"/>
                  </a:lnTo>
                  <a:lnTo>
                    <a:pt x="53" y="152"/>
                  </a:lnTo>
                  <a:lnTo>
                    <a:pt x="54" y="150"/>
                  </a:lnTo>
                  <a:lnTo>
                    <a:pt x="61" y="145"/>
                  </a:lnTo>
                  <a:lnTo>
                    <a:pt x="63" y="142"/>
                  </a:lnTo>
                  <a:lnTo>
                    <a:pt x="64" y="134"/>
                  </a:lnTo>
                  <a:lnTo>
                    <a:pt x="66" y="135"/>
                  </a:lnTo>
                  <a:lnTo>
                    <a:pt x="69" y="138"/>
                  </a:lnTo>
                  <a:lnTo>
                    <a:pt x="72" y="140"/>
                  </a:lnTo>
                  <a:lnTo>
                    <a:pt x="74" y="140"/>
                  </a:lnTo>
                  <a:lnTo>
                    <a:pt x="74" y="143"/>
                  </a:lnTo>
                  <a:lnTo>
                    <a:pt x="76" y="145"/>
                  </a:lnTo>
                  <a:lnTo>
                    <a:pt x="76" y="149"/>
                  </a:lnTo>
                  <a:lnTo>
                    <a:pt x="76" y="153"/>
                  </a:lnTo>
                  <a:lnTo>
                    <a:pt x="72" y="157"/>
                  </a:lnTo>
                  <a:lnTo>
                    <a:pt x="70" y="158"/>
                  </a:lnTo>
                  <a:lnTo>
                    <a:pt x="70" y="162"/>
                  </a:lnTo>
                  <a:lnTo>
                    <a:pt x="73" y="166"/>
                  </a:lnTo>
                  <a:lnTo>
                    <a:pt x="76" y="167"/>
                  </a:lnTo>
                  <a:lnTo>
                    <a:pt x="76" y="168"/>
                  </a:lnTo>
                  <a:lnTo>
                    <a:pt x="77" y="169"/>
                  </a:lnTo>
                  <a:lnTo>
                    <a:pt x="76" y="177"/>
                  </a:lnTo>
                  <a:lnTo>
                    <a:pt x="76" y="180"/>
                  </a:lnTo>
                  <a:lnTo>
                    <a:pt x="76" y="189"/>
                  </a:lnTo>
                  <a:lnTo>
                    <a:pt x="70" y="197"/>
                  </a:lnTo>
                  <a:lnTo>
                    <a:pt x="70" y="199"/>
                  </a:lnTo>
                  <a:lnTo>
                    <a:pt x="68" y="202"/>
                  </a:lnTo>
                  <a:lnTo>
                    <a:pt x="66" y="205"/>
                  </a:lnTo>
                  <a:lnTo>
                    <a:pt x="68" y="207"/>
                  </a:lnTo>
                  <a:lnTo>
                    <a:pt x="72" y="207"/>
                  </a:lnTo>
                  <a:lnTo>
                    <a:pt x="73" y="208"/>
                  </a:lnTo>
                  <a:lnTo>
                    <a:pt x="76" y="208"/>
                  </a:lnTo>
                  <a:lnTo>
                    <a:pt x="78" y="214"/>
                  </a:lnTo>
                  <a:lnTo>
                    <a:pt x="85" y="214"/>
                  </a:lnTo>
                  <a:lnTo>
                    <a:pt x="90" y="214"/>
                  </a:lnTo>
                  <a:lnTo>
                    <a:pt x="94" y="214"/>
                  </a:lnTo>
                  <a:lnTo>
                    <a:pt x="99" y="221"/>
                  </a:lnTo>
                  <a:lnTo>
                    <a:pt x="104" y="224"/>
                  </a:lnTo>
                  <a:lnTo>
                    <a:pt x="105" y="224"/>
                  </a:lnTo>
                  <a:lnTo>
                    <a:pt x="110" y="227"/>
                  </a:lnTo>
                  <a:lnTo>
                    <a:pt x="112" y="230"/>
                  </a:lnTo>
                  <a:lnTo>
                    <a:pt x="114" y="231"/>
                  </a:lnTo>
                  <a:lnTo>
                    <a:pt x="117" y="232"/>
                  </a:lnTo>
                  <a:lnTo>
                    <a:pt x="122" y="231"/>
                  </a:lnTo>
                  <a:lnTo>
                    <a:pt x="124" y="229"/>
                  </a:lnTo>
                  <a:lnTo>
                    <a:pt x="124" y="224"/>
                  </a:lnTo>
                  <a:lnTo>
                    <a:pt x="127" y="223"/>
                  </a:lnTo>
                  <a:lnTo>
                    <a:pt x="134" y="220"/>
                  </a:lnTo>
                  <a:lnTo>
                    <a:pt x="136" y="221"/>
                  </a:lnTo>
                  <a:lnTo>
                    <a:pt x="139" y="221"/>
                  </a:lnTo>
                  <a:lnTo>
                    <a:pt x="142" y="221"/>
                  </a:lnTo>
                  <a:lnTo>
                    <a:pt x="144" y="221"/>
                  </a:lnTo>
                  <a:lnTo>
                    <a:pt x="146" y="224"/>
                  </a:lnTo>
                  <a:lnTo>
                    <a:pt x="149" y="225"/>
                  </a:lnTo>
                  <a:lnTo>
                    <a:pt x="158" y="232"/>
                  </a:lnTo>
                  <a:lnTo>
                    <a:pt x="161" y="232"/>
                  </a:lnTo>
                  <a:lnTo>
                    <a:pt x="166" y="233"/>
                  </a:lnTo>
                  <a:lnTo>
                    <a:pt x="170" y="233"/>
                  </a:lnTo>
                  <a:lnTo>
                    <a:pt x="171" y="234"/>
                  </a:lnTo>
                  <a:lnTo>
                    <a:pt x="173" y="232"/>
                  </a:lnTo>
                  <a:lnTo>
                    <a:pt x="174" y="231"/>
                  </a:lnTo>
                  <a:lnTo>
                    <a:pt x="175" y="227"/>
                  </a:lnTo>
                  <a:lnTo>
                    <a:pt x="176" y="227"/>
                  </a:lnTo>
                  <a:lnTo>
                    <a:pt x="180" y="228"/>
                  </a:lnTo>
                  <a:lnTo>
                    <a:pt x="184" y="232"/>
                  </a:lnTo>
                  <a:lnTo>
                    <a:pt x="190" y="234"/>
                  </a:lnTo>
                  <a:lnTo>
                    <a:pt x="192" y="233"/>
                  </a:lnTo>
                  <a:lnTo>
                    <a:pt x="193" y="233"/>
                  </a:lnTo>
                  <a:lnTo>
                    <a:pt x="194" y="233"/>
                  </a:lnTo>
                  <a:lnTo>
                    <a:pt x="196" y="233"/>
                  </a:lnTo>
                  <a:lnTo>
                    <a:pt x="197" y="235"/>
                  </a:lnTo>
                  <a:lnTo>
                    <a:pt x="199" y="235"/>
                  </a:lnTo>
                  <a:lnTo>
                    <a:pt x="200" y="233"/>
                  </a:lnTo>
                  <a:lnTo>
                    <a:pt x="200" y="229"/>
                  </a:lnTo>
                  <a:lnTo>
                    <a:pt x="200" y="227"/>
                  </a:lnTo>
                  <a:lnTo>
                    <a:pt x="200" y="226"/>
                  </a:lnTo>
                  <a:lnTo>
                    <a:pt x="204" y="222"/>
                  </a:lnTo>
                  <a:lnTo>
                    <a:pt x="205" y="220"/>
                  </a:lnTo>
                  <a:lnTo>
                    <a:pt x="209" y="221"/>
                  </a:lnTo>
                  <a:lnTo>
                    <a:pt x="209" y="222"/>
                  </a:lnTo>
                  <a:lnTo>
                    <a:pt x="209" y="222"/>
                  </a:lnTo>
                  <a:lnTo>
                    <a:pt x="213" y="221"/>
                  </a:lnTo>
                  <a:lnTo>
                    <a:pt x="214" y="226"/>
                  </a:lnTo>
                  <a:lnTo>
                    <a:pt x="215" y="227"/>
                  </a:lnTo>
                  <a:lnTo>
                    <a:pt x="219" y="236"/>
                  </a:lnTo>
                  <a:lnTo>
                    <a:pt x="226" y="250"/>
                  </a:lnTo>
                  <a:lnTo>
                    <a:pt x="227" y="243"/>
                  </a:lnTo>
                  <a:lnTo>
                    <a:pt x="228" y="242"/>
                  </a:lnTo>
                  <a:lnTo>
                    <a:pt x="230" y="241"/>
                  </a:lnTo>
                  <a:lnTo>
                    <a:pt x="232" y="241"/>
                  </a:lnTo>
                  <a:lnTo>
                    <a:pt x="235" y="241"/>
                  </a:lnTo>
                  <a:lnTo>
                    <a:pt x="237" y="244"/>
                  </a:lnTo>
                  <a:lnTo>
                    <a:pt x="238" y="247"/>
                  </a:lnTo>
                  <a:lnTo>
                    <a:pt x="240" y="247"/>
                  </a:lnTo>
                  <a:lnTo>
                    <a:pt x="243" y="247"/>
                  </a:lnTo>
                  <a:lnTo>
                    <a:pt x="245" y="247"/>
                  </a:lnTo>
                  <a:lnTo>
                    <a:pt x="247" y="248"/>
                  </a:lnTo>
                  <a:lnTo>
                    <a:pt x="248" y="247"/>
                  </a:lnTo>
                  <a:lnTo>
                    <a:pt x="251" y="247"/>
                  </a:lnTo>
                  <a:lnTo>
                    <a:pt x="251" y="248"/>
                  </a:lnTo>
                  <a:lnTo>
                    <a:pt x="253" y="249"/>
                  </a:lnTo>
                  <a:lnTo>
                    <a:pt x="256" y="250"/>
                  </a:lnTo>
                  <a:lnTo>
                    <a:pt x="257" y="250"/>
                  </a:lnTo>
                  <a:lnTo>
                    <a:pt x="259" y="248"/>
                  </a:lnTo>
                  <a:lnTo>
                    <a:pt x="259" y="247"/>
                  </a:lnTo>
                  <a:lnTo>
                    <a:pt x="259" y="241"/>
                  </a:lnTo>
                  <a:lnTo>
                    <a:pt x="258" y="237"/>
                  </a:lnTo>
                  <a:lnTo>
                    <a:pt x="259" y="236"/>
                  </a:lnTo>
                  <a:lnTo>
                    <a:pt x="263" y="235"/>
                  </a:lnTo>
                  <a:lnTo>
                    <a:pt x="264" y="234"/>
                  </a:lnTo>
                  <a:lnTo>
                    <a:pt x="266" y="233"/>
                  </a:lnTo>
                  <a:lnTo>
                    <a:pt x="267" y="232"/>
                  </a:lnTo>
                  <a:lnTo>
                    <a:pt x="266" y="230"/>
                  </a:lnTo>
                  <a:lnTo>
                    <a:pt x="263" y="227"/>
                  </a:lnTo>
                  <a:lnTo>
                    <a:pt x="262" y="226"/>
                  </a:lnTo>
                  <a:lnTo>
                    <a:pt x="262" y="224"/>
                  </a:lnTo>
                  <a:lnTo>
                    <a:pt x="261" y="223"/>
                  </a:lnTo>
                  <a:lnTo>
                    <a:pt x="263" y="218"/>
                  </a:lnTo>
                  <a:lnTo>
                    <a:pt x="267" y="214"/>
                  </a:lnTo>
                  <a:lnTo>
                    <a:pt x="270" y="212"/>
                  </a:lnTo>
                  <a:lnTo>
                    <a:pt x="270" y="211"/>
                  </a:lnTo>
                  <a:lnTo>
                    <a:pt x="271" y="206"/>
                  </a:lnTo>
                  <a:lnTo>
                    <a:pt x="268" y="204"/>
                  </a:lnTo>
                  <a:lnTo>
                    <a:pt x="268" y="204"/>
                  </a:lnTo>
                  <a:lnTo>
                    <a:pt x="268" y="200"/>
                  </a:lnTo>
                  <a:lnTo>
                    <a:pt x="269" y="198"/>
                  </a:lnTo>
                  <a:lnTo>
                    <a:pt x="268" y="198"/>
                  </a:lnTo>
                  <a:lnTo>
                    <a:pt x="266" y="196"/>
                  </a:lnTo>
                  <a:lnTo>
                    <a:pt x="256" y="194"/>
                  </a:lnTo>
                  <a:lnTo>
                    <a:pt x="261" y="194"/>
                  </a:lnTo>
                  <a:lnTo>
                    <a:pt x="263" y="188"/>
                  </a:lnTo>
                  <a:lnTo>
                    <a:pt x="263" y="183"/>
                  </a:lnTo>
                  <a:lnTo>
                    <a:pt x="267" y="179"/>
                  </a:lnTo>
                  <a:lnTo>
                    <a:pt x="267" y="176"/>
                  </a:lnTo>
                  <a:lnTo>
                    <a:pt x="261" y="172"/>
                  </a:lnTo>
                  <a:lnTo>
                    <a:pt x="266" y="164"/>
                  </a:lnTo>
                  <a:lnTo>
                    <a:pt x="241" y="166"/>
                  </a:lnTo>
                  <a:lnTo>
                    <a:pt x="241" y="165"/>
                  </a:lnTo>
                  <a:lnTo>
                    <a:pt x="230" y="166"/>
                  </a:lnTo>
                  <a:lnTo>
                    <a:pt x="222" y="164"/>
                  </a:lnTo>
                  <a:lnTo>
                    <a:pt x="218" y="165"/>
                  </a:lnTo>
                  <a:lnTo>
                    <a:pt x="212" y="164"/>
                  </a:lnTo>
                  <a:lnTo>
                    <a:pt x="209" y="163"/>
                  </a:lnTo>
                  <a:lnTo>
                    <a:pt x="205" y="163"/>
                  </a:lnTo>
                  <a:lnTo>
                    <a:pt x="204" y="159"/>
                  </a:lnTo>
                  <a:lnTo>
                    <a:pt x="202" y="153"/>
                  </a:lnTo>
                  <a:lnTo>
                    <a:pt x="199" y="147"/>
                  </a:lnTo>
                  <a:lnTo>
                    <a:pt x="192" y="142"/>
                  </a:lnTo>
                  <a:lnTo>
                    <a:pt x="187" y="141"/>
                  </a:lnTo>
                  <a:lnTo>
                    <a:pt x="187" y="143"/>
                  </a:lnTo>
                  <a:lnTo>
                    <a:pt x="188" y="146"/>
                  </a:lnTo>
                  <a:lnTo>
                    <a:pt x="188" y="149"/>
                  </a:lnTo>
                  <a:lnTo>
                    <a:pt x="164" y="138"/>
                  </a:lnTo>
                  <a:lnTo>
                    <a:pt x="155" y="136"/>
                  </a:lnTo>
                  <a:lnTo>
                    <a:pt x="154" y="134"/>
                  </a:lnTo>
                  <a:lnTo>
                    <a:pt x="153" y="132"/>
                  </a:lnTo>
                  <a:lnTo>
                    <a:pt x="154" y="124"/>
                  </a:lnTo>
                  <a:lnTo>
                    <a:pt x="158" y="123"/>
                  </a:lnTo>
                  <a:lnTo>
                    <a:pt x="158" y="123"/>
                  </a:lnTo>
                  <a:lnTo>
                    <a:pt x="159" y="115"/>
                  </a:lnTo>
                  <a:lnTo>
                    <a:pt x="155" y="111"/>
                  </a:lnTo>
                  <a:lnTo>
                    <a:pt x="154" y="108"/>
                  </a:lnTo>
                  <a:lnTo>
                    <a:pt x="154" y="107"/>
                  </a:lnTo>
                  <a:lnTo>
                    <a:pt x="148" y="108"/>
                  </a:lnTo>
                  <a:lnTo>
                    <a:pt x="147" y="107"/>
                  </a:lnTo>
                  <a:lnTo>
                    <a:pt x="146" y="105"/>
                  </a:lnTo>
                  <a:lnTo>
                    <a:pt x="146" y="102"/>
                  </a:lnTo>
                  <a:lnTo>
                    <a:pt x="146" y="101"/>
                  </a:lnTo>
                  <a:lnTo>
                    <a:pt x="134" y="101"/>
                  </a:lnTo>
                  <a:lnTo>
                    <a:pt x="134" y="104"/>
                  </a:lnTo>
                  <a:lnTo>
                    <a:pt x="122" y="104"/>
                  </a:lnTo>
                  <a:lnTo>
                    <a:pt x="120" y="99"/>
                  </a:lnTo>
                  <a:lnTo>
                    <a:pt x="121" y="87"/>
                  </a:lnTo>
                  <a:lnTo>
                    <a:pt x="120" y="63"/>
                  </a:lnTo>
                  <a:lnTo>
                    <a:pt x="120" y="59"/>
                  </a:lnTo>
                  <a:lnTo>
                    <a:pt x="116" y="52"/>
                  </a:lnTo>
                  <a:lnTo>
                    <a:pt x="112" y="47"/>
                  </a:lnTo>
                  <a:lnTo>
                    <a:pt x="111" y="42"/>
                  </a:lnTo>
                  <a:lnTo>
                    <a:pt x="111" y="32"/>
                  </a:lnTo>
                  <a:lnTo>
                    <a:pt x="112" y="28"/>
                  </a:lnTo>
                  <a:lnTo>
                    <a:pt x="111" y="21"/>
                  </a:lnTo>
                  <a:lnTo>
                    <a:pt x="110" y="19"/>
                  </a:lnTo>
                  <a:lnTo>
                    <a:pt x="104" y="8"/>
                  </a:lnTo>
                  <a:lnTo>
                    <a:pt x="100" y="3"/>
                  </a:lnTo>
                  <a:lnTo>
                    <a:pt x="99" y="3"/>
                  </a:lnTo>
                  <a:lnTo>
                    <a:pt x="98" y="1"/>
                  </a:lnTo>
                  <a:lnTo>
                    <a:pt x="96" y="0"/>
                  </a:lnTo>
                  <a:lnTo>
                    <a:pt x="96" y="1"/>
                  </a:lnTo>
                  <a:lnTo>
                    <a:pt x="96" y="4"/>
                  </a:lnTo>
                  <a:lnTo>
                    <a:pt x="98" y="5"/>
                  </a:lnTo>
                  <a:lnTo>
                    <a:pt x="99" y="7"/>
                  </a:lnTo>
                  <a:lnTo>
                    <a:pt x="97" y="8"/>
                  </a:lnTo>
                  <a:lnTo>
                    <a:pt x="95" y="9"/>
                  </a:lnTo>
                  <a:lnTo>
                    <a:pt x="88" y="13"/>
                  </a:lnTo>
                  <a:lnTo>
                    <a:pt x="88" y="15"/>
                  </a:lnTo>
                  <a:lnTo>
                    <a:pt x="86" y="21"/>
                  </a:lnTo>
                  <a:lnTo>
                    <a:pt x="86" y="25"/>
                  </a:lnTo>
                  <a:lnTo>
                    <a:pt x="82" y="29"/>
                  </a:lnTo>
                  <a:lnTo>
                    <a:pt x="74" y="28"/>
                  </a:lnTo>
                  <a:lnTo>
                    <a:pt x="73" y="29"/>
                  </a:lnTo>
                  <a:lnTo>
                    <a:pt x="73" y="31"/>
                  </a:lnTo>
                  <a:lnTo>
                    <a:pt x="73" y="36"/>
                  </a:lnTo>
                  <a:lnTo>
                    <a:pt x="76" y="45"/>
                  </a:lnTo>
                  <a:lnTo>
                    <a:pt x="76" y="46"/>
                  </a:lnTo>
                  <a:lnTo>
                    <a:pt x="62" y="59"/>
                  </a:lnTo>
                  <a:lnTo>
                    <a:pt x="58" y="64"/>
                  </a:lnTo>
                  <a:lnTo>
                    <a:pt x="42" y="83"/>
                  </a:lnTo>
                  <a:lnTo>
                    <a:pt x="41" y="84"/>
                  </a:lnTo>
                  <a:lnTo>
                    <a:pt x="32" y="88"/>
                  </a:lnTo>
                  <a:lnTo>
                    <a:pt x="24" y="89"/>
                  </a:lnTo>
                  <a:lnTo>
                    <a:pt x="18" y="90"/>
                  </a:lnTo>
                  <a:lnTo>
                    <a:pt x="12" y="92"/>
                  </a:lnTo>
                  <a:lnTo>
                    <a:pt x="8" y="94"/>
                  </a:lnTo>
                  <a:lnTo>
                    <a:pt x="8" y="96"/>
                  </a:lnTo>
                  <a:lnTo>
                    <a:pt x="4" y="98"/>
                  </a:lnTo>
                  <a:lnTo>
                    <a:pt x="0" y="101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92D050"/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0" name="Freeform 33"/>
            <p:cNvSpPr>
              <a:spLocks/>
            </p:cNvSpPr>
            <p:nvPr/>
          </p:nvSpPr>
          <p:spPr bwMode="auto">
            <a:xfrm>
              <a:off x="6421438" y="4441825"/>
              <a:ext cx="319088" cy="647700"/>
            </a:xfrm>
            <a:custGeom>
              <a:avLst/>
              <a:gdLst>
                <a:gd name="T0" fmla="*/ 198 w 201"/>
                <a:gd name="T1" fmla="*/ 149 h 408"/>
                <a:gd name="T2" fmla="*/ 178 w 201"/>
                <a:gd name="T3" fmla="*/ 194 h 408"/>
                <a:gd name="T4" fmla="*/ 168 w 201"/>
                <a:gd name="T5" fmla="*/ 210 h 408"/>
                <a:gd name="T6" fmla="*/ 163 w 201"/>
                <a:gd name="T7" fmla="*/ 232 h 408"/>
                <a:gd name="T8" fmla="*/ 164 w 201"/>
                <a:gd name="T9" fmla="*/ 246 h 408"/>
                <a:gd name="T10" fmla="*/ 162 w 201"/>
                <a:gd name="T11" fmla="*/ 280 h 408"/>
                <a:gd name="T12" fmla="*/ 166 w 201"/>
                <a:gd name="T13" fmla="*/ 336 h 408"/>
                <a:gd name="T14" fmla="*/ 167 w 201"/>
                <a:gd name="T15" fmla="*/ 343 h 408"/>
                <a:gd name="T16" fmla="*/ 168 w 201"/>
                <a:gd name="T17" fmla="*/ 349 h 408"/>
                <a:gd name="T18" fmla="*/ 166 w 201"/>
                <a:gd name="T19" fmla="*/ 361 h 408"/>
                <a:gd name="T20" fmla="*/ 164 w 201"/>
                <a:gd name="T21" fmla="*/ 371 h 408"/>
                <a:gd name="T22" fmla="*/ 160 w 201"/>
                <a:gd name="T23" fmla="*/ 374 h 408"/>
                <a:gd name="T24" fmla="*/ 156 w 201"/>
                <a:gd name="T25" fmla="*/ 385 h 408"/>
                <a:gd name="T26" fmla="*/ 163 w 201"/>
                <a:gd name="T27" fmla="*/ 387 h 408"/>
                <a:gd name="T28" fmla="*/ 164 w 201"/>
                <a:gd name="T29" fmla="*/ 403 h 408"/>
                <a:gd name="T30" fmla="*/ 160 w 201"/>
                <a:gd name="T31" fmla="*/ 406 h 408"/>
                <a:gd name="T32" fmla="*/ 148 w 201"/>
                <a:gd name="T33" fmla="*/ 393 h 408"/>
                <a:gd name="T34" fmla="*/ 142 w 201"/>
                <a:gd name="T35" fmla="*/ 391 h 408"/>
                <a:gd name="T36" fmla="*/ 133 w 201"/>
                <a:gd name="T37" fmla="*/ 394 h 408"/>
                <a:gd name="T38" fmla="*/ 126 w 201"/>
                <a:gd name="T39" fmla="*/ 394 h 408"/>
                <a:gd name="T40" fmla="*/ 121 w 201"/>
                <a:gd name="T41" fmla="*/ 394 h 408"/>
                <a:gd name="T42" fmla="*/ 77 w 201"/>
                <a:gd name="T43" fmla="*/ 394 h 408"/>
                <a:gd name="T44" fmla="*/ 60 w 201"/>
                <a:gd name="T45" fmla="*/ 392 h 408"/>
                <a:gd name="T46" fmla="*/ 46 w 201"/>
                <a:gd name="T47" fmla="*/ 371 h 408"/>
                <a:gd name="T48" fmla="*/ 42 w 201"/>
                <a:gd name="T49" fmla="*/ 378 h 408"/>
                <a:gd name="T50" fmla="*/ 8 w 201"/>
                <a:gd name="T51" fmla="*/ 362 h 408"/>
                <a:gd name="T52" fmla="*/ 14 w 201"/>
                <a:gd name="T53" fmla="*/ 345 h 408"/>
                <a:gd name="T54" fmla="*/ 3 w 201"/>
                <a:gd name="T55" fmla="*/ 337 h 408"/>
                <a:gd name="T56" fmla="*/ 4 w 201"/>
                <a:gd name="T57" fmla="*/ 328 h 408"/>
                <a:gd name="T58" fmla="*/ 5 w 201"/>
                <a:gd name="T59" fmla="*/ 319 h 408"/>
                <a:gd name="T60" fmla="*/ 13 w 201"/>
                <a:gd name="T61" fmla="*/ 302 h 408"/>
                <a:gd name="T62" fmla="*/ 21 w 201"/>
                <a:gd name="T63" fmla="*/ 291 h 408"/>
                <a:gd name="T64" fmla="*/ 32 w 201"/>
                <a:gd name="T65" fmla="*/ 293 h 408"/>
                <a:gd name="T66" fmla="*/ 45 w 201"/>
                <a:gd name="T67" fmla="*/ 280 h 408"/>
                <a:gd name="T68" fmla="*/ 42 w 201"/>
                <a:gd name="T69" fmla="*/ 275 h 408"/>
                <a:gd name="T70" fmla="*/ 34 w 201"/>
                <a:gd name="T71" fmla="*/ 265 h 408"/>
                <a:gd name="T72" fmla="*/ 36 w 201"/>
                <a:gd name="T73" fmla="*/ 242 h 408"/>
                <a:gd name="T74" fmla="*/ 30 w 201"/>
                <a:gd name="T75" fmla="*/ 231 h 408"/>
                <a:gd name="T76" fmla="*/ 40 w 201"/>
                <a:gd name="T77" fmla="*/ 228 h 408"/>
                <a:gd name="T78" fmla="*/ 48 w 201"/>
                <a:gd name="T79" fmla="*/ 221 h 408"/>
                <a:gd name="T80" fmla="*/ 64 w 201"/>
                <a:gd name="T81" fmla="*/ 215 h 408"/>
                <a:gd name="T82" fmla="*/ 64 w 201"/>
                <a:gd name="T83" fmla="*/ 207 h 408"/>
                <a:gd name="T84" fmla="*/ 68 w 201"/>
                <a:gd name="T85" fmla="*/ 197 h 408"/>
                <a:gd name="T86" fmla="*/ 80 w 201"/>
                <a:gd name="T87" fmla="*/ 194 h 408"/>
                <a:gd name="T88" fmla="*/ 114 w 201"/>
                <a:gd name="T89" fmla="*/ 164 h 408"/>
                <a:gd name="T90" fmla="*/ 103 w 201"/>
                <a:gd name="T91" fmla="*/ 130 h 408"/>
                <a:gd name="T92" fmla="*/ 90 w 201"/>
                <a:gd name="T93" fmla="*/ 123 h 408"/>
                <a:gd name="T94" fmla="*/ 82 w 201"/>
                <a:gd name="T95" fmla="*/ 126 h 408"/>
                <a:gd name="T96" fmla="*/ 64 w 201"/>
                <a:gd name="T97" fmla="*/ 111 h 408"/>
                <a:gd name="T98" fmla="*/ 54 w 201"/>
                <a:gd name="T99" fmla="*/ 102 h 408"/>
                <a:gd name="T100" fmla="*/ 46 w 201"/>
                <a:gd name="T101" fmla="*/ 86 h 408"/>
                <a:gd name="T102" fmla="*/ 32 w 201"/>
                <a:gd name="T103" fmla="*/ 75 h 408"/>
                <a:gd name="T104" fmla="*/ 34 w 201"/>
                <a:gd name="T105" fmla="*/ 61 h 408"/>
                <a:gd name="T106" fmla="*/ 30 w 201"/>
                <a:gd name="T107" fmla="*/ 50 h 408"/>
                <a:gd name="T108" fmla="*/ 30 w 201"/>
                <a:gd name="T109" fmla="*/ 41 h 408"/>
                <a:gd name="T110" fmla="*/ 15 w 201"/>
                <a:gd name="T111" fmla="*/ 10 h 408"/>
                <a:gd name="T112" fmla="*/ 42 w 201"/>
                <a:gd name="T113" fmla="*/ 17 h 408"/>
                <a:gd name="T114" fmla="*/ 65 w 201"/>
                <a:gd name="T115" fmla="*/ 84 h 408"/>
                <a:gd name="T116" fmla="*/ 98 w 201"/>
                <a:gd name="T117" fmla="*/ 108 h 408"/>
                <a:gd name="T118" fmla="*/ 128 w 201"/>
                <a:gd name="T119" fmla="*/ 121 h 408"/>
                <a:gd name="T120" fmla="*/ 187 w 201"/>
                <a:gd name="T121" fmla="*/ 136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1" h="408">
                  <a:moveTo>
                    <a:pt x="201" y="127"/>
                  </a:moveTo>
                  <a:lnTo>
                    <a:pt x="199" y="141"/>
                  </a:lnTo>
                  <a:lnTo>
                    <a:pt x="198" y="145"/>
                  </a:lnTo>
                  <a:lnTo>
                    <a:pt x="198" y="149"/>
                  </a:lnTo>
                  <a:lnTo>
                    <a:pt x="195" y="164"/>
                  </a:lnTo>
                  <a:lnTo>
                    <a:pt x="192" y="168"/>
                  </a:lnTo>
                  <a:lnTo>
                    <a:pt x="186" y="179"/>
                  </a:lnTo>
                  <a:lnTo>
                    <a:pt x="178" y="194"/>
                  </a:lnTo>
                  <a:lnTo>
                    <a:pt x="174" y="207"/>
                  </a:lnTo>
                  <a:lnTo>
                    <a:pt x="173" y="207"/>
                  </a:lnTo>
                  <a:lnTo>
                    <a:pt x="170" y="209"/>
                  </a:lnTo>
                  <a:lnTo>
                    <a:pt x="168" y="210"/>
                  </a:lnTo>
                  <a:lnTo>
                    <a:pt x="164" y="217"/>
                  </a:lnTo>
                  <a:lnTo>
                    <a:pt x="164" y="219"/>
                  </a:lnTo>
                  <a:lnTo>
                    <a:pt x="164" y="225"/>
                  </a:lnTo>
                  <a:lnTo>
                    <a:pt x="163" y="232"/>
                  </a:lnTo>
                  <a:lnTo>
                    <a:pt x="162" y="232"/>
                  </a:lnTo>
                  <a:lnTo>
                    <a:pt x="156" y="237"/>
                  </a:lnTo>
                  <a:lnTo>
                    <a:pt x="160" y="244"/>
                  </a:lnTo>
                  <a:lnTo>
                    <a:pt x="164" y="246"/>
                  </a:lnTo>
                  <a:lnTo>
                    <a:pt x="164" y="252"/>
                  </a:lnTo>
                  <a:lnTo>
                    <a:pt x="159" y="274"/>
                  </a:lnTo>
                  <a:lnTo>
                    <a:pt x="160" y="277"/>
                  </a:lnTo>
                  <a:lnTo>
                    <a:pt x="162" y="280"/>
                  </a:lnTo>
                  <a:lnTo>
                    <a:pt x="160" y="282"/>
                  </a:lnTo>
                  <a:lnTo>
                    <a:pt x="162" y="303"/>
                  </a:lnTo>
                  <a:lnTo>
                    <a:pt x="160" y="305"/>
                  </a:lnTo>
                  <a:lnTo>
                    <a:pt x="166" y="336"/>
                  </a:lnTo>
                  <a:lnTo>
                    <a:pt x="166" y="338"/>
                  </a:lnTo>
                  <a:lnTo>
                    <a:pt x="166" y="340"/>
                  </a:lnTo>
                  <a:lnTo>
                    <a:pt x="167" y="341"/>
                  </a:lnTo>
                  <a:lnTo>
                    <a:pt x="167" y="343"/>
                  </a:lnTo>
                  <a:lnTo>
                    <a:pt x="168" y="345"/>
                  </a:lnTo>
                  <a:lnTo>
                    <a:pt x="168" y="347"/>
                  </a:lnTo>
                  <a:lnTo>
                    <a:pt x="168" y="348"/>
                  </a:lnTo>
                  <a:lnTo>
                    <a:pt x="168" y="349"/>
                  </a:lnTo>
                  <a:lnTo>
                    <a:pt x="170" y="358"/>
                  </a:lnTo>
                  <a:lnTo>
                    <a:pt x="168" y="358"/>
                  </a:lnTo>
                  <a:lnTo>
                    <a:pt x="167" y="358"/>
                  </a:lnTo>
                  <a:lnTo>
                    <a:pt x="166" y="361"/>
                  </a:lnTo>
                  <a:lnTo>
                    <a:pt x="166" y="365"/>
                  </a:lnTo>
                  <a:lnTo>
                    <a:pt x="166" y="366"/>
                  </a:lnTo>
                  <a:lnTo>
                    <a:pt x="166" y="368"/>
                  </a:lnTo>
                  <a:lnTo>
                    <a:pt x="164" y="371"/>
                  </a:lnTo>
                  <a:lnTo>
                    <a:pt x="163" y="370"/>
                  </a:lnTo>
                  <a:lnTo>
                    <a:pt x="162" y="371"/>
                  </a:lnTo>
                  <a:lnTo>
                    <a:pt x="162" y="371"/>
                  </a:lnTo>
                  <a:lnTo>
                    <a:pt x="160" y="374"/>
                  </a:lnTo>
                  <a:lnTo>
                    <a:pt x="158" y="377"/>
                  </a:lnTo>
                  <a:lnTo>
                    <a:pt x="160" y="378"/>
                  </a:lnTo>
                  <a:lnTo>
                    <a:pt x="158" y="379"/>
                  </a:lnTo>
                  <a:lnTo>
                    <a:pt x="156" y="385"/>
                  </a:lnTo>
                  <a:lnTo>
                    <a:pt x="159" y="389"/>
                  </a:lnTo>
                  <a:lnTo>
                    <a:pt x="160" y="389"/>
                  </a:lnTo>
                  <a:lnTo>
                    <a:pt x="162" y="387"/>
                  </a:lnTo>
                  <a:lnTo>
                    <a:pt x="163" y="387"/>
                  </a:lnTo>
                  <a:lnTo>
                    <a:pt x="162" y="392"/>
                  </a:lnTo>
                  <a:lnTo>
                    <a:pt x="163" y="395"/>
                  </a:lnTo>
                  <a:lnTo>
                    <a:pt x="164" y="400"/>
                  </a:lnTo>
                  <a:lnTo>
                    <a:pt x="164" y="403"/>
                  </a:lnTo>
                  <a:lnTo>
                    <a:pt x="166" y="405"/>
                  </a:lnTo>
                  <a:lnTo>
                    <a:pt x="167" y="407"/>
                  </a:lnTo>
                  <a:lnTo>
                    <a:pt x="163" y="408"/>
                  </a:lnTo>
                  <a:lnTo>
                    <a:pt x="160" y="406"/>
                  </a:lnTo>
                  <a:lnTo>
                    <a:pt x="154" y="400"/>
                  </a:lnTo>
                  <a:lnTo>
                    <a:pt x="152" y="398"/>
                  </a:lnTo>
                  <a:lnTo>
                    <a:pt x="150" y="396"/>
                  </a:lnTo>
                  <a:lnTo>
                    <a:pt x="148" y="393"/>
                  </a:lnTo>
                  <a:lnTo>
                    <a:pt x="147" y="392"/>
                  </a:lnTo>
                  <a:lnTo>
                    <a:pt x="144" y="391"/>
                  </a:lnTo>
                  <a:lnTo>
                    <a:pt x="143" y="391"/>
                  </a:lnTo>
                  <a:lnTo>
                    <a:pt x="142" y="391"/>
                  </a:lnTo>
                  <a:lnTo>
                    <a:pt x="139" y="393"/>
                  </a:lnTo>
                  <a:lnTo>
                    <a:pt x="138" y="395"/>
                  </a:lnTo>
                  <a:lnTo>
                    <a:pt x="135" y="394"/>
                  </a:lnTo>
                  <a:lnTo>
                    <a:pt x="133" y="394"/>
                  </a:lnTo>
                  <a:lnTo>
                    <a:pt x="129" y="394"/>
                  </a:lnTo>
                  <a:lnTo>
                    <a:pt x="128" y="394"/>
                  </a:lnTo>
                  <a:lnTo>
                    <a:pt x="128" y="394"/>
                  </a:lnTo>
                  <a:lnTo>
                    <a:pt x="126" y="394"/>
                  </a:lnTo>
                  <a:lnTo>
                    <a:pt x="126" y="394"/>
                  </a:lnTo>
                  <a:lnTo>
                    <a:pt x="122" y="394"/>
                  </a:lnTo>
                  <a:lnTo>
                    <a:pt x="122" y="394"/>
                  </a:lnTo>
                  <a:lnTo>
                    <a:pt x="121" y="394"/>
                  </a:lnTo>
                  <a:lnTo>
                    <a:pt x="96" y="396"/>
                  </a:lnTo>
                  <a:lnTo>
                    <a:pt x="96" y="394"/>
                  </a:lnTo>
                  <a:lnTo>
                    <a:pt x="85" y="396"/>
                  </a:lnTo>
                  <a:lnTo>
                    <a:pt x="77" y="394"/>
                  </a:lnTo>
                  <a:lnTo>
                    <a:pt x="73" y="394"/>
                  </a:lnTo>
                  <a:lnTo>
                    <a:pt x="68" y="394"/>
                  </a:lnTo>
                  <a:lnTo>
                    <a:pt x="64" y="393"/>
                  </a:lnTo>
                  <a:lnTo>
                    <a:pt x="60" y="392"/>
                  </a:lnTo>
                  <a:lnTo>
                    <a:pt x="59" y="388"/>
                  </a:lnTo>
                  <a:lnTo>
                    <a:pt x="57" y="383"/>
                  </a:lnTo>
                  <a:lnTo>
                    <a:pt x="54" y="377"/>
                  </a:lnTo>
                  <a:lnTo>
                    <a:pt x="46" y="371"/>
                  </a:lnTo>
                  <a:lnTo>
                    <a:pt x="42" y="371"/>
                  </a:lnTo>
                  <a:lnTo>
                    <a:pt x="42" y="372"/>
                  </a:lnTo>
                  <a:lnTo>
                    <a:pt x="43" y="376"/>
                  </a:lnTo>
                  <a:lnTo>
                    <a:pt x="42" y="378"/>
                  </a:lnTo>
                  <a:lnTo>
                    <a:pt x="19" y="367"/>
                  </a:lnTo>
                  <a:lnTo>
                    <a:pt x="10" y="365"/>
                  </a:lnTo>
                  <a:lnTo>
                    <a:pt x="9" y="364"/>
                  </a:lnTo>
                  <a:lnTo>
                    <a:pt x="8" y="362"/>
                  </a:lnTo>
                  <a:lnTo>
                    <a:pt x="9" y="354"/>
                  </a:lnTo>
                  <a:lnTo>
                    <a:pt x="13" y="352"/>
                  </a:lnTo>
                  <a:lnTo>
                    <a:pt x="13" y="352"/>
                  </a:lnTo>
                  <a:lnTo>
                    <a:pt x="14" y="345"/>
                  </a:lnTo>
                  <a:lnTo>
                    <a:pt x="10" y="340"/>
                  </a:lnTo>
                  <a:lnTo>
                    <a:pt x="9" y="338"/>
                  </a:lnTo>
                  <a:lnTo>
                    <a:pt x="9" y="336"/>
                  </a:lnTo>
                  <a:lnTo>
                    <a:pt x="3" y="337"/>
                  </a:lnTo>
                  <a:lnTo>
                    <a:pt x="2" y="336"/>
                  </a:lnTo>
                  <a:lnTo>
                    <a:pt x="1" y="335"/>
                  </a:lnTo>
                  <a:lnTo>
                    <a:pt x="0" y="332"/>
                  </a:lnTo>
                  <a:lnTo>
                    <a:pt x="4" y="328"/>
                  </a:lnTo>
                  <a:lnTo>
                    <a:pt x="3" y="324"/>
                  </a:lnTo>
                  <a:lnTo>
                    <a:pt x="0" y="323"/>
                  </a:lnTo>
                  <a:lnTo>
                    <a:pt x="3" y="320"/>
                  </a:lnTo>
                  <a:lnTo>
                    <a:pt x="5" y="319"/>
                  </a:lnTo>
                  <a:lnTo>
                    <a:pt x="11" y="321"/>
                  </a:lnTo>
                  <a:lnTo>
                    <a:pt x="12" y="321"/>
                  </a:lnTo>
                  <a:lnTo>
                    <a:pt x="13" y="319"/>
                  </a:lnTo>
                  <a:lnTo>
                    <a:pt x="13" y="302"/>
                  </a:lnTo>
                  <a:lnTo>
                    <a:pt x="17" y="294"/>
                  </a:lnTo>
                  <a:lnTo>
                    <a:pt x="18" y="293"/>
                  </a:lnTo>
                  <a:lnTo>
                    <a:pt x="20" y="291"/>
                  </a:lnTo>
                  <a:lnTo>
                    <a:pt x="21" y="291"/>
                  </a:lnTo>
                  <a:lnTo>
                    <a:pt x="24" y="291"/>
                  </a:lnTo>
                  <a:lnTo>
                    <a:pt x="26" y="291"/>
                  </a:lnTo>
                  <a:lnTo>
                    <a:pt x="27" y="291"/>
                  </a:lnTo>
                  <a:lnTo>
                    <a:pt x="32" y="293"/>
                  </a:lnTo>
                  <a:lnTo>
                    <a:pt x="34" y="293"/>
                  </a:lnTo>
                  <a:lnTo>
                    <a:pt x="36" y="289"/>
                  </a:lnTo>
                  <a:lnTo>
                    <a:pt x="44" y="288"/>
                  </a:lnTo>
                  <a:lnTo>
                    <a:pt x="45" y="280"/>
                  </a:lnTo>
                  <a:lnTo>
                    <a:pt x="46" y="279"/>
                  </a:lnTo>
                  <a:lnTo>
                    <a:pt x="46" y="278"/>
                  </a:lnTo>
                  <a:lnTo>
                    <a:pt x="44" y="278"/>
                  </a:lnTo>
                  <a:lnTo>
                    <a:pt x="42" y="275"/>
                  </a:lnTo>
                  <a:lnTo>
                    <a:pt x="38" y="271"/>
                  </a:lnTo>
                  <a:lnTo>
                    <a:pt x="37" y="271"/>
                  </a:lnTo>
                  <a:lnTo>
                    <a:pt x="35" y="270"/>
                  </a:lnTo>
                  <a:lnTo>
                    <a:pt x="34" y="265"/>
                  </a:lnTo>
                  <a:lnTo>
                    <a:pt x="34" y="256"/>
                  </a:lnTo>
                  <a:lnTo>
                    <a:pt x="36" y="250"/>
                  </a:lnTo>
                  <a:lnTo>
                    <a:pt x="38" y="247"/>
                  </a:lnTo>
                  <a:lnTo>
                    <a:pt x="36" y="242"/>
                  </a:lnTo>
                  <a:lnTo>
                    <a:pt x="35" y="236"/>
                  </a:lnTo>
                  <a:lnTo>
                    <a:pt x="30" y="236"/>
                  </a:lnTo>
                  <a:lnTo>
                    <a:pt x="29" y="235"/>
                  </a:lnTo>
                  <a:lnTo>
                    <a:pt x="30" y="231"/>
                  </a:lnTo>
                  <a:lnTo>
                    <a:pt x="35" y="228"/>
                  </a:lnTo>
                  <a:lnTo>
                    <a:pt x="37" y="228"/>
                  </a:lnTo>
                  <a:lnTo>
                    <a:pt x="38" y="230"/>
                  </a:lnTo>
                  <a:lnTo>
                    <a:pt x="40" y="228"/>
                  </a:lnTo>
                  <a:lnTo>
                    <a:pt x="42" y="226"/>
                  </a:lnTo>
                  <a:lnTo>
                    <a:pt x="42" y="223"/>
                  </a:lnTo>
                  <a:lnTo>
                    <a:pt x="44" y="222"/>
                  </a:lnTo>
                  <a:lnTo>
                    <a:pt x="48" y="221"/>
                  </a:lnTo>
                  <a:lnTo>
                    <a:pt x="51" y="218"/>
                  </a:lnTo>
                  <a:lnTo>
                    <a:pt x="54" y="216"/>
                  </a:lnTo>
                  <a:lnTo>
                    <a:pt x="59" y="215"/>
                  </a:lnTo>
                  <a:lnTo>
                    <a:pt x="64" y="215"/>
                  </a:lnTo>
                  <a:lnTo>
                    <a:pt x="64" y="213"/>
                  </a:lnTo>
                  <a:lnTo>
                    <a:pt x="64" y="213"/>
                  </a:lnTo>
                  <a:lnTo>
                    <a:pt x="64" y="209"/>
                  </a:lnTo>
                  <a:lnTo>
                    <a:pt x="64" y="207"/>
                  </a:lnTo>
                  <a:lnTo>
                    <a:pt x="64" y="204"/>
                  </a:lnTo>
                  <a:lnTo>
                    <a:pt x="64" y="201"/>
                  </a:lnTo>
                  <a:lnTo>
                    <a:pt x="68" y="199"/>
                  </a:lnTo>
                  <a:lnTo>
                    <a:pt x="68" y="197"/>
                  </a:lnTo>
                  <a:lnTo>
                    <a:pt x="69" y="196"/>
                  </a:lnTo>
                  <a:lnTo>
                    <a:pt x="73" y="196"/>
                  </a:lnTo>
                  <a:lnTo>
                    <a:pt x="76" y="197"/>
                  </a:lnTo>
                  <a:lnTo>
                    <a:pt x="80" y="194"/>
                  </a:lnTo>
                  <a:lnTo>
                    <a:pt x="81" y="194"/>
                  </a:lnTo>
                  <a:lnTo>
                    <a:pt x="99" y="180"/>
                  </a:lnTo>
                  <a:lnTo>
                    <a:pt x="114" y="168"/>
                  </a:lnTo>
                  <a:lnTo>
                    <a:pt x="114" y="164"/>
                  </a:lnTo>
                  <a:lnTo>
                    <a:pt x="105" y="163"/>
                  </a:lnTo>
                  <a:lnTo>
                    <a:pt x="104" y="156"/>
                  </a:lnTo>
                  <a:lnTo>
                    <a:pt x="103" y="152"/>
                  </a:lnTo>
                  <a:lnTo>
                    <a:pt x="103" y="130"/>
                  </a:lnTo>
                  <a:lnTo>
                    <a:pt x="102" y="125"/>
                  </a:lnTo>
                  <a:lnTo>
                    <a:pt x="98" y="123"/>
                  </a:lnTo>
                  <a:lnTo>
                    <a:pt x="92" y="123"/>
                  </a:lnTo>
                  <a:lnTo>
                    <a:pt x="90" y="123"/>
                  </a:lnTo>
                  <a:lnTo>
                    <a:pt x="86" y="124"/>
                  </a:lnTo>
                  <a:lnTo>
                    <a:pt x="85" y="126"/>
                  </a:lnTo>
                  <a:lnTo>
                    <a:pt x="82" y="127"/>
                  </a:lnTo>
                  <a:lnTo>
                    <a:pt x="82" y="126"/>
                  </a:lnTo>
                  <a:lnTo>
                    <a:pt x="77" y="120"/>
                  </a:lnTo>
                  <a:lnTo>
                    <a:pt x="72" y="120"/>
                  </a:lnTo>
                  <a:lnTo>
                    <a:pt x="66" y="120"/>
                  </a:lnTo>
                  <a:lnTo>
                    <a:pt x="64" y="111"/>
                  </a:lnTo>
                  <a:lnTo>
                    <a:pt x="61" y="110"/>
                  </a:lnTo>
                  <a:lnTo>
                    <a:pt x="57" y="105"/>
                  </a:lnTo>
                  <a:lnTo>
                    <a:pt x="56" y="104"/>
                  </a:lnTo>
                  <a:lnTo>
                    <a:pt x="54" y="102"/>
                  </a:lnTo>
                  <a:lnTo>
                    <a:pt x="50" y="102"/>
                  </a:lnTo>
                  <a:lnTo>
                    <a:pt x="49" y="96"/>
                  </a:lnTo>
                  <a:lnTo>
                    <a:pt x="50" y="88"/>
                  </a:lnTo>
                  <a:lnTo>
                    <a:pt x="46" y="86"/>
                  </a:lnTo>
                  <a:lnTo>
                    <a:pt x="48" y="80"/>
                  </a:lnTo>
                  <a:lnTo>
                    <a:pt x="38" y="76"/>
                  </a:lnTo>
                  <a:lnTo>
                    <a:pt x="34" y="76"/>
                  </a:lnTo>
                  <a:lnTo>
                    <a:pt x="32" y="75"/>
                  </a:lnTo>
                  <a:lnTo>
                    <a:pt x="33" y="67"/>
                  </a:lnTo>
                  <a:lnTo>
                    <a:pt x="35" y="64"/>
                  </a:lnTo>
                  <a:lnTo>
                    <a:pt x="35" y="62"/>
                  </a:lnTo>
                  <a:lnTo>
                    <a:pt x="34" y="61"/>
                  </a:lnTo>
                  <a:lnTo>
                    <a:pt x="34" y="60"/>
                  </a:lnTo>
                  <a:lnTo>
                    <a:pt x="26" y="57"/>
                  </a:lnTo>
                  <a:lnTo>
                    <a:pt x="27" y="53"/>
                  </a:lnTo>
                  <a:lnTo>
                    <a:pt x="30" y="50"/>
                  </a:lnTo>
                  <a:lnTo>
                    <a:pt x="31" y="45"/>
                  </a:lnTo>
                  <a:lnTo>
                    <a:pt x="30" y="44"/>
                  </a:lnTo>
                  <a:lnTo>
                    <a:pt x="31" y="43"/>
                  </a:lnTo>
                  <a:lnTo>
                    <a:pt x="30" y="41"/>
                  </a:lnTo>
                  <a:lnTo>
                    <a:pt x="26" y="32"/>
                  </a:lnTo>
                  <a:lnTo>
                    <a:pt x="24" y="20"/>
                  </a:lnTo>
                  <a:lnTo>
                    <a:pt x="17" y="17"/>
                  </a:lnTo>
                  <a:lnTo>
                    <a:pt x="15" y="10"/>
                  </a:lnTo>
                  <a:lnTo>
                    <a:pt x="25" y="0"/>
                  </a:lnTo>
                  <a:lnTo>
                    <a:pt x="26" y="2"/>
                  </a:lnTo>
                  <a:lnTo>
                    <a:pt x="35" y="6"/>
                  </a:lnTo>
                  <a:lnTo>
                    <a:pt x="42" y="17"/>
                  </a:lnTo>
                  <a:lnTo>
                    <a:pt x="46" y="34"/>
                  </a:lnTo>
                  <a:lnTo>
                    <a:pt x="50" y="54"/>
                  </a:lnTo>
                  <a:lnTo>
                    <a:pt x="59" y="65"/>
                  </a:lnTo>
                  <a:lnTo>
                    <a:pt x="65" y="84"/>
                  </a:lnTo>
                  <a:lnTo>
                    <a:pt x="77" y="98"/>
                  </a:lnTo>
                  <a:lnTo>
                    <a:pt x="94" y="103"/>
                  </a:lnTo>
                  <a:lnTo>
                    <a:pt x="94" y="105"/>
                  </a:lnTo>
                  <a:lnTo>
                    <a:pt x="98" y="108"/>
                  </a:lnTo>
                  <a:lnTo>
                    <a:pt x="105" y="108"/>
                  </a:lnTo>
                  <a:lnTo>
                    <a:pt x="122" y="117"/>
                  </a:lnTo>
                  <a:lnTo>
                    <a:pt x="126" y="117"/>
                  </a:lnTo>
                  <a:lnTo>
                    <a:pt x="128" y="121"/>
                  </a:lnTo>
                  <a:lnTo>
                    <a:pt x="153" y="121"/>
                  </a:lnTo>
                  <a:lnTo>
                    <a:pt x="170" y="127"/>
                  </a:lnTo>
                  <a:lnTo>
                    <a:pt x="178" y="135"/>
                  </a:lnTo>
                  <a:lnTo>
                    <a:pt x="187" y="136"/>
                  </a:lnTo>
                  <a:lnTo>
                    <a:pt x="201" y="127"/>
                  </a:lnTo>
                  <a:close/>
                </a:path>
              </a:pathLst>
            </a:custGeom>
            <a:solidFill>
              <a:srgbClr val="92D050"/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1" name="Freeform 34"/>
            <p:cNvSpPr>
              <a:spLocks/>
            </p:cNvSpPr>
            <p:nvPr/>
          </p:nvSpPr>
          <p:spPr bwMode="auto">
            <a:xfrm>
              <a:off x="5983288" y="4746625"/>
              <a:ext cx="365125" cy="476250"/>
            </a:xfrm>
            <a:custGeom>
              <a:avLst/>
              <a:gdLst>
                <a:gd name="T0" fmla="*/ 24 w 230"/>
                <a:gd name="T1" fmla="*/ 202 h 300"/>
                <a:gd name="T2" fmla="*/ 34 w 230"/>
                <a:gd name="T3" fmla="*/ 182 h 300"/>
                <a:gd name="T4" fmla="*/ 28 w 230"/>
                <a:gd name="T5" fmla="*/ 200 h 300"/>
                <a:gd name="T6" fmla="*/ 32 w 230"/>
                <a:gd name="T7" fmla="*/ 208 h 300"/>
                <a:gd name="T8" fmla="*/ 44 w 230"/>
                <a:gd name="T9" fmla="*/ 193 h 300"/>
                <a:gd name="T10" fmla="*/ 41 w 230"/>
                <a:gd name="T11" fmla="*/ 225 h 300"/>
                <a:gd name="T12" fmla="*/ 55 w 230"/>
                <a:gd name="T13" fmla="*/ 219 h 300"/>
                <a:gd name="T14" fmla="*/ 62 w 230"/>
                <a:gd name="T15" fmla="*/ 202 h 300"/>
                <a:gd name="T16" fmla="*/ 79 w 230"/>
                <a:gd name="T17" fmla="*/ 210 h 300"/>
                <a:gd name="T18" fmla="*/ 72 w 230"/>
                <a:gd name="T19" fmla="*/ 234 h 300"/>
                <a:gd name="T20" fmla="*/ 60 w 230"/>
                <a:gd name="T21" fmla="*/ 241 h 300"/>
                <a:gd name="T22" fmla="*/ 45 w 230"/>
                <a:gd name="T23" fmla="*/ 249 h 300"/>
                <a:gd name="T24" fmla="*/ 43 w 230"/>
                <a:gd name="T25" fmla="*/ 256 h 300"/>
                <a:gd name="T26" fmla="*/ 46 w 230"/>
                <a:gd name="T27" fmla="*/ 266 h 300"/>
                <a:gd name="T28" fmla="*/ 35 w 230"/>
                <a:gd name="T29" fmla="*/ 273 h 300"/>
                <a:gd name="T30" fmla="*/ 36 w 230"/>
                <a:gd name="T31" fmla="*/ 291 h 300"/>
                <a:gd name="T32" fmla="*/ 65 w 230"/>
                <a:gd name="T33" fmla="*/ 300 h 300"/>
                <a:gd name="T34" fmla="*/ 87 w 230"/>
                <a:gd name="T35" fmla="*/ 296 h 300"/>
                <a:gd name="T36" fmla="*/ 101 w 230"/>
                <a:gd name="T37" fmla="*/ 286 h 300"/>
                <a:gd name="T38" fmla="*/ 113 w 230"/>
                <a:gd name="T39" fmla="*/ 278 h 300"/>
                <a:gd name="T40" fmla="*/ 114 w 230"/>
                <a:gd name="T41" fmla="*/ 269 h 300"/>
                <a:gd name="T42" fmla="*/ 97 w 230"/>
                <a:gd name="T43" fmla="*/ 255 h 300"/>
                <a:gd name="T44" fmla="*/ 101 w 230"/>
                <a:gd name="T45" fmla="*/ 227 h 300"/>
                <a:gd name="T46" fmla="*/ 121 w 230"/>
                <a:gd name="T47" fmla="*/ 214 h 300"/>
                <a:gd name="T48" fmla="*/ 133 w 230"/>
                <a:gd name="T49" fmla="*/ 208 h 300"/>
                <a:gd name="T50" fmla="*/ 143 w 230"/>
                <a:gd name="T51" fmla="*/ 200 h 300"/>
                <a:gd name="T52" fmla="*/ 155 w 230"/>
                <a:gd name="T53" fmla="*/ 216 h 300"/>
                <a:gd name="T54" fmla="*/ 164 w 230"/>
                <a:gd name="T55" fmla="*/ 229 h 300"/>
                <a:gd name="T56" fmla="*/ 177 w 230"/>
                <a:gd name="T57" fmla="*/ 231 h 300"/>
                <a:gd name="T58" fmla="*/ 194 w 230"/>
                <a:gd name="T59" fmla="*/ 241 h 300"/>
                <a:gd name="T60" fmla="*/ 206 w 230"/>
                <a:gd name="T61" fmla="*/ 219 h 300"/>
                <a:gd name="T62" fmla="*/ 204 w 230"/>
                <a:gd name="T63" fmla="*/ 204 h 300"/>
                <a:gd name="T64" fmla="*/ 207 w 230"/>
                <a:gd name="T65" fmla="*/ 187 h 300"/>
                <a:gd name="T66" fmla="*/ 200 w 230"/>
                <a:gd name="T67" fmla="*/ 177 h 300"/>
                <a:gd name="T68" fmla="*/ 185 w 230"/>
                <a:gd name="T69" fmla="*/ 189 h 300"/>
                <a:gd name="T70" fmla="*/ 175 w 230"/>
                <a:gd name="T71" fmla="*/ 193 h 300"/>
                <a:gd name="T72" fmla="*/ 157 w 230"/>
                <a:gd name="T73" fmla="*/ 180 h 300"/>
                <a:gd name="T74" fmla="*/ 147 w 230"/>
                <a:gd name="T75" fmla="*/ 174 h 300"/>
                <a:gd name="T76" fmla="*/ 138 w 230"/>
                <a:gd name="T77" fmla="*/ 145 h 300"/>
                <a:gd name="T78" fmla="*/ 135 w 230"/>
                <a:gd name="T79" fmla="*/ 136 h 300"/>
                <a:gd name="T80" fmla="*/ 155 w 230"/>
                <a:gd name="T81" fmla="*/ 128 h 300"/>
                <a:gd name="T82" fmla="*/ 193 w 230"/>
                <a:gd name="T83" fmla="*/ 98 h 300"/>
                <a:gd name="T84" fmla="*/ 204 w 230"/>
                <a:gd name="T85" fmla="*/ 68 h 300"/>
                <a:gd name="T86" fmla="*/ 218 w 230"/>
                <a:gd name="T87" fmla="*/ 54 h 300"/>
                <a:gd name="T88" fmla="*/ 229 w 230"/>
                <a:gd name="T89" fmla="*/ 44 h 300"/>
                <a:gd name="T90" fmla="*/ 223 w 230"/>
                <a:gd name="T91" fmla="*/ 39 h 300"/>
                <a:gd name="T92" fmla="*/ 201 w 230"/>
                <a:gd name="T93" fmla="*/ 21 h 300"/>
                <a:gd name="T94" fmla="*/ 186 w 230"/>
                <a:gd name="T95" fmla="*/ 25 h 300"/>
                <a:gd name="T96" fmla="*/ 179 w 230"/>
                <a:gd name="T97" fmla="*/ 18 h 300"/>
                <a:gd name="T98" fmla="*/ 173 w 230"/>
                <a:gd name="T99" fmla="*/ 17 h 300"/>
                <a:gd name="T100" fmla="*/ 166 w 230"/>
                <a:gd name="T101" fmla="*/ 9 h 300"/>
                <a:gd name="T102" fmla="*/ 145 w 230"/>
                <a:gd name="T103" fmla="*/ 4 h 300"/>
                <a:gd name="T104" fmla="*/ 105 w 230"/>
                <a:gd name="T105" fmla="*/ 7 h 300"/>
                <a:gd name="T106" fmla="*/ 122 w 230"/>
                <a:gd name="T107" fmla="*/ 46 h 300"/>
                <a:gd name="T108" fmla="*/ 105 w 230"/>
                <a:gd name="T109" fmla="*/ 58 h 300"/>
                <a:gd name="T110" fmla="*/ 75 w 230"/>
                <a:gd name="T111" fmla="*/ 57 h 300"/>
                <a:gd name="T112" fmla="*/ 52 w 230"/>
                <a:gd name="T113" fmla="*/ 64 h 300"/>
                <a:gd name="T114" fmla="*/ 35 w 230"/>
                <a:gd name="T115" fmla="*/ 80 h 300"/>
                <a:gd name="T116" fmla="*/ 23 w 230"/>
                <a:gd name="T117" fmla="*/ 109 h 300"/>
                <a:gd name="T118" fmla="*/ 16 w 230"/>
                <a:gd name="T119" fmla="*/ 119 h 300"/>
                <a:gd name="T120" fmla="*/ 5 w 230"/>
                <a:gd name="T121" fmla="*/ 146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0" h="300">
                  <a:moveTo>
                    <a:pt x="0" y="187"/>
                  </a:moveTo>
                  <a:lnTo>
                    <a:pt x="1" y="193"/>
                  </a:lnTo>
                  <a:lnTo>
                    <a:pt x="3" y="202"/>
                  </a:lnTo>
                  <a:lnTo>
                    <a:pt x="20" y="202"/>
                  </a:lnTo>
                  <a:lnTo>
                    <a:pt x="24" y="202"/>
                  </a:lnTo>
                  <a:lnTo>
                    <a:pt x="24" y="198"/>
                  </a:lnTo>
                  <a:lnTo>
                    <a:pt x="17" y="195"/>
                  </a:lnTo>
                  <a:lnTo>
                    <a:pt x="16" y="180"/>
                  </a:lnTo>
                  <a:lnTo>
                    <a:pt x="17" y="179"/>
                  </a:lnTo>
                  <a:lnTo>
                    <a:pt x="34" y="182"/>
                  </a:lnTo>
                  <a:lnTo>
                    <a:pt x="33" y="190"/>
                  </a:lnTo>
                  <a:lnTo>
                    <a:pt x="29" y="193"/>
                  </a:lnTo>
                  <a:lnTo>
                    <a:pt x="29" y="199"/>
                  </a:lnTo>
                  <a:lnTo>
                    <a:pt x="28" y="199"/>
                  </a:lnTo>
                  <a:lnTo>
                    <a:pt x="28" y="200"/>
                  </a:lnTo>
                  <a:lnTo>
                    <a:pt x="29" y="203"/>
                  </a:lnTo>
                  <a:lnTo>
                    <a:pt x="29" y="219"/>
                  </a:lnTo>
                  <a:lnTo>
                    <a:pt x="32" y="217"/>
                  </a:lnTo>
                  <a:lnTo>
                    <a:pt x="32" y="209"/>
                  </a:lnTo>
                  <a:lnTo>
                    <a:pt x="32" y="208"/>
                  </a:lnTo>
                  <a:lnTo>
                    <a:pt x="33" y="202"/>
                  </a:lnTo>
                  <a:lnTo>
                    <a:pt x="35" y="193"/>
                  </a:lnTo>
                  <a:lnTo>
                    <a:pt x="36" y="192"/>
                  </a:lnTo>
                  <a:lnTo>
                    <a:pt x="38" y="193"/>
                  </a:lnTo>
                  <a:lnTo>
                    <a:pt x="44" y="193"/>
                  </a:lnTo>
                  <a:lnTo>
                    <a:pt x="44" y="195"/>
                  </a:lnTo>
                  <a:lnTo>
                    <a:pt x="46" y="197"/>
                  </a:lnTo>
                  <a:lnTo>
                    <a:pt x="45" y="204"/>
                  </a:lnTo>
                  <a:lnTo>
                    <a:pt x="41" y="216"/>
                  </a:lnTo>
                  <a:lnTo>
                    <a:pt x="41" y="225"/>
                  </a:lnTo>
                  <a:lnTo>
                    <a:pt x="49" y="226"/>
                  </a:lnTo>
                  <a:lnTo>
                    <a:pt x="52" y="225"/>
                  </a:lnTo>
                  <a:lnTo>
                    <a:pt x="52" y="225"/>
                  </a:lnTo>
                  <a:lnTo>
                    <a:pt x="54" y="222"/>
                  </a:lnTo>
                  <a:lnTo>
                    <a:pt x="55" y="219"/>
                  </a:lnTo>
                  <a:lnTo>
                    <a:pt x="55" y="216"/>
                  </a:lnTo>
                  <a:lnTo>
                    <a:pt x="54" y="212"/>
                  </a:lnTo>
                  <a:lnTo>
                    <a:pt x="54" y="209"/>
                  </a:lnTo>
                  <a:lnTo>
                    <a:pt x="59" y="203"/>
                  </a:lnTo>
                  <a:lnTo>
                    <a:pt x="62" y="202"/>
                  </a:lnTo>
                  <a:lnTo>
                    <a:pt x="70" y="202"/>
                  </a:lnTo>
                  <a:lnTo>
                    <a:pt x="73" y="204"/>
                  </a:lnTo>
                  <a:lnTo>
                    <a:pt x="75" y="204"/>
                  </a:lnTo>
                  <a:lnTo>
                    <a:pt x="78" y="206"/>
                  </a:lnTo>
                  <a:lnTo>
                    <a:pt x="79" y="210"/>
                  </a:lnTo>
                  <a:lnTo>
                    <a:pt x="78" y="215"/>
                  </a:lnTo>
                  <a:lnTo>
                    <a:pt x="74" y="222"/>
                  </a:lnTo>
                  <a:lnTo>
                    <a:pt x="72" y="229"/>
                  </a:lnTo>
                  <a:lnTo>
                    <a:pt x="71" y="231"/>
                  </a:lnTo>
                  <a:lnTo>
                    <a:pt x="72" y="234"/>
                  </a:lnTo>
                  <a:lnTo>
                    <a:pt x="70" y="238"/>
                  </a:lnTo>
                  <a:lnTo>
                    <a:pt x="69" y="239"/>
                  </a:lnTo>
                  <a:lnTo>
                    <a:pt x="67" y="239"/>
                  </a:lnTo>
                  <a:lnTo>
                    <a:pt x="66" y="238"/>
                  </a:lnTo>
                  <a:lnTo>
                    <a:pt x="60" y="241"/>
                  </a:lnTo>
                  <a:lnTo>
                    <a:pt x="54" y="249"/>
                  </a:lnTo>
                  <a:lnTo>
                    <a:pt x="52" y="248"/>
                  </a:lnTo>
                  <a:lnTo>
                    <a:pt x="49" y="249"/>
                  </a:lnTo>
                  <a:lnTo>
                    <a:pt x="47" y="246"/>
                  </a:lnTo>
                  <a:lnTo>
                    <a:pt x="45" y="249"/>
                  </a:lnTo>
                  <a:lnTo>
                    <a:pt x="47" y="254"/>
                  </a:lnTo>
                  <a:lnTo>
                    <a:pt x="46" y="257"/>
                  </a:lnTo>
                  <a:lnTo>
                    <a:pt x="45" y="257"/>
                  </a:lnTo>
                  <a:lnTo>
                    <a:pt x="43" y="255"/>
                  </a:lnTo>
                  <a:lnTo>
                    <a:pt x="43" y="256"/>
                  </a:lnTo>
                  <a:lnTo>
                    <a:pt x="44" y="259"/>
                  </a:lnTo>
                  <a:lnTo>
                    <a:pt x="44" y="263"/>
                  </a:lnTo>
                  <a:lnTo>
                    <a:pt x="43" y="264"/>
                  </a:lnTo>
                  <a:lnTo>
                    <a:pt x="44" y="264"/>
                  </a:lnTo>
                  <a:lnTo>
                    <a:pt x="46" y="266"/>
                  </a:lnTo>
                  <a:lnTo>
                    <a:pt x="42" y="270"/>
                  </a:lnTo>
                  <a:lnTo>
                    <a:pt x="41" y="267"/>
                  </a:lnTo>
                  <a:lnTo>
                    <a:pt x="40" y="270"/>
                  </a:lnTo>
                  <a:lnTo>
                    <a:pt x="38" y="270"/>
                  </a:lnTo>
                  <a:lnTo>
                    <a:pt x="35" y="273"/>
                  </a:lnTo>
                  <a:lnTo>
                    <a:pt x="35" y="275"/>
                  </a:lnTo>
                  <a:lnTo>
                    <a:pt x="33" y="279"/>
                  </a:lnTo>
                  <a:lnTo>
                    <a:pt x="32" y="287"/>
                  </a:lnTo>
                  <a:lnTo>
                    <a:pt x="31" y="290"/>
                  </a:lnTo>
                  <a:lnTo>
                    <a:pt x="36" y="291"/>
                  </a:lnTo>
                  <a:lnTo>
                    <a:pt x="45" y="290"/>
                  </a:lnTo>
                  <a:lnTo>
                    <a:pt x="46" y="293"/>
                  </a:lnTo>
                  <a:lnTo>
                    <a:pt x="46" y="294"/>
                  </a:lnTo>
                  <a:lnTo>
                    <a:pt x="63" y="296"/>
                  </a:lnTo>
                  <a:lnTo>
                    <a:pt x="65" y="300"/>
                  </a:lnTo>
                  <a:lnTo>
                    <a:pt x="73" y="300"/>
                  </a:lnTo>
                  <a:lnTo>
                    <a:pt x="76" y="298"/>
                  </a:lnTo>
                  <a:lnTo>
                    <a:pt x="83" y="300"/>
                  </a:lnTo>
                  <a:lnTo>
                    <a:pt x="87" y="300"/>
                  </a:lnTo>
                  <a:lnTo>
                    <a:pt x="87" y="296"/>
                  </a:lnTo>
                  <a:lnTo>
                    <a:pt x="85" y="289"/>
                  </a:lnTo>
                  <a:lnTo>
                    <a:pt x="87" y="286"/>
                  </a:lnTo>
                  <a:lnTo>
                    <a:pt x="91" y="287"/>
                  </a:lnTo>
                  <a:lnTo>
                    <a:pt x="98" y="288"/>
                  </a:lnTo>
                  <a:lnTo>
                    <a:pt x="101" y="286"/>
                  </a:lnTo>
                  <a:lnTo>
                    <a:pt x="102" y="284"/>
                  </a:lnTo>
                  <a:lnTo>
                    <a:pt x="109" y="282"/>
                  </a:lnTo>
                  <a:lnTo>
                    <a:pt x="109" y="277"/>
                  </a:lnTo>
                  <a:lnTo>
                    <a:pt x="112" y="277"/>
                  </a:lnTo>
                  <a:lnTo>
                    <a:pt x="113" y="278"/>
                  </a:lnTo>
                  <a:lnTo>
                    <a:pt x="113" y="282"/>
                  </a:lnTo>
                  <a:lnTo>
                    <a:pt x="114" y="281"/>
                  </a:lnTo>
                  <a:lnTo>
                    <a:pt x="115" y="277"/>
                  </a:lnTo>
                  <a:lnTo>
                    <a:pt x="116" y="270"/>
                  </a:lnTo>
                  <a:lnTo>
                    <a:pt x="114" y="269"/>
                  </a:lnTo>
                  <a:lnTo>
                    <a:pt x="112" y="268"/>
                  </a:lnTo>
                  <a:lnTo>
                    <a:pt x="108" y="264"/>
                  </a:lnTo>
                  <a:lnTo>
                    <a:pt x="106" y="262"/>
                  </a:lnTo>
                  <a:lnTo>
                    <a:pt x="102" y="260"/>
                  </a:lnTo>
                  <a:lnTo>
                    <a:pt x="97" y="255"/>
                  </a:lnTo>
                  <a:lnTo>
                    <a:pt x="94" y="251"/>
                  </a:lnTo>
                  <a:lnTo>
                    <a:pt x="94" y="240"/>
                  </a:lnTo>
                  <a:lnTo>
                    <a:pt x="95" y="235"/>
                  </a:lnTo>
                  <a:lnTo>
                    <a:pt x="97" y="231"/>
                  </a:lnTo>
                  <a:lnTo>
                    <a:pt x="101" y="227"/>
                  </a:lnTo>
                  <a:lnTo>
                    <a:pt x="109" y="223"/>
                  </a:lnTo>
                  <a:lnTo>
                    <a:pt x="113" y="220"/>
                  </a:lnTo>
                  <a:lnTo>
                    <a:pt x="114" y="219"/>
                  </a:lnTo>
                  <a:lnTo>
                    <a:pt x="118" y="212"/>
                  </a:lnTo>
                  <a:lnTo>
                    <a:pt x="121" y="214"/>
                  </a:lnTo>
                  <a:lnTo>
                    <a:pt x="121" y="214"/>
                  </a:lnTo>
                  <a:lnTo>
                    <a:pt x="125" y="211"/>
                  </a:lnTo>
                  <a:lnTo>
                    <a:pt x="128" y="209"/>
                  </a:lnTo>
                  <a:lnTo>
                    <a:pt x="131" y="208"/>
                  </a:lnTo>
                  <a:lnTo>
                    <a:pt x="133" y="208"/>
                  </a:lnTo>
                  <a:lnTo>
                    <a:pt x="135" y="206"/>
                  </a:lnTo>
                  <a:lnTo>
                    <a:pt x="136" y="205"/>
                  </a:lnTo>
                  <a:lnTo>
                    <a:pt x="139" y="201"/>
                  </a:lnTo>
                  <a:lnTo>
                    <a:pt x="141" y="199"/>
                  </a:lnTo>
                  <a:lnTo>
                    <a:pt x="143" y="200"/>
                  </a:lnTo>
                  <a:lnTo>
                    <a:pt x="147" y="206"/>
                  </a:lnTo>
                  <a:lnTo>
                    <a:pt x="152" y="208"/>
                  </a:lnTo>
                  <a:lnTo>
                    <a:pt x="152" y="210"/>
                  </a:lnTo>
                  <a:lnTo>
                    <a:pt x="154" y="212"/>
                  </a:lnTo>
                  <a:lnTo>
                    <a:pt x="155" y="216"/>
                  </a:lnTo>
                  <a:lnTo>
                    <a:pt x="159" y="219"/>
                  </a:lnTo>
                  <a:lnTo>
                    <a:pt x="161" y="222"/>
                  </a:lnTo>
                  <a:lnTo>
                    <a:pt x="159" y="225"/>
                  </a:lnTo>
                  <a:lnTo>
                    <a:pt x="161" y="228"/>
                  </a:lnTo>
                  <a:lnTo>
                    <a:pt x="164" y="229"/>
                  </a:lnTo>
                  <a:lnTo>
                    <a:pt x="167" y="231"/>
                  </a:lnTo>
                  <a:lnTo>
                    <a:pt x="170" y="233"/>
                  </a:lnTo>
                  <a:lnTo>
                    <a:pt x="172" y="233"/>
                  </a:lnTo>
                  <a:lnTo>
                    <a:pt x="175" y="231"/>
                  </a:lnTo>
                  <a:lnTo>
                    <a:pt x="177" y="231"/>
                  </a:lnTo>
                  <a:lnTo>
                    <a:pt x="179" y="231"/>
                  </a:lnTo>
                  <a:lnTo>
                    <a:pt x="182" y="233"/>
                  </a:lnTo>
                  <a:lnTo>
                    <a:pt x="187" y="235"/>
                  </a:lnTo>
                  <a:lnTo>
                    <a:pt x="191" y="240"/>
                  </a:lnTo>
                  <a:lnTo>
                    <a:pt x="194" y="241"/>
                  </a:lnTo>
                  <a:lnTo>
                    <a:pt x="198" y="241"/>
                  </a:lnTo>
                  <a:lnTo>
                    <a:pt x="201" y="238"/>
                  </a:lnTo>
                  <a:lnTo>
                    <a:pt x="201" y="235"/>
                  </a:lnTo>
                  <a:lnTo>
                    <a:pt x="206" y="227"/>
                  </a:lnTo>
                  <a:lnTo>
                    <a:pt x="206" y="219"/>
                  </a:lnTo>
                  <a:lnTo>
                    <a:pt x="207" y="216"/>
                  </a:lnTo>
                  <a:lnTo>
                    <a:pt x="208" y="208"/>
                  </a:lnTo>
                  <a:lnTo>
                    <a:pt x="207" y="206"/>
                  </a:lnTo>
                  <a:lnTo>
                    <a:pt x="206" y="206"/>
                  </a:lnTo>
                  <a:lnTo>
                    <a:pt x="204" y="204"/>
                  </a:lnTo>
                  <a:lnTo>
                    <a:pt x="201" y="200"/>
                  </a:lnTo>
                  <a:lnTo>
                    <a:pt x="201" y="197"/>
                  </a:lnTo>
                  <a:lnTo>
                    <a:pt x="202" y="196"/>
                  </a:lnTo>
                  <a:lnTo>
                    <a:pt x="206" y="192"/>
                  </a:lnTo>
                  <a:lnTo>
                    <a:pt x="207" y="187"/>
                  </a:lnTo>
                  <a:lnTo>
                    <a:pt x="206" y="183"/>
                  </a:lnTo>
                  <a:lnTo>
                    <a:pt x="206" y="181"/>
                  </a:lnTo>
                  <a:lnTo>
                    <a:pt x="205" y="179"/>
                  </a:lnTo>
                  <a:lnTo>
                    <a:pt x="203" y="179"/>
                  </a:lnTo>
                  <a:lnTo>
                    <a:pt x="200" y="177"/>
                  </a:lnTo>
                  <a:lnTo>
                    <a:pt x="197" y="174"/>
                  </a:lnTo>
                  <a:lnTo>
                    <a:pt x="195" y="173"/>
                  </a:lnTo>
                  <a:lnTo>
                    <a:pt x="194" y="180"/>
                  </a:lnTo>
                  <a:lnTo>
                    <a:pt x="192" y="183"/>
                  </a:lnTo>
                  <a:lnTo>
                    <a:pt x="185" y="189"/>
                  </a:lnTo>
                  <a:lnTo>
                    <a:pt x="184" y="191"/>
                  </a:lnTo>
                  <a:lnTo>
                    <a:pt x="181" y="191"/>
                  </a:lnTo>
                  <a:lnTo>
                    <a:pt x="176" y="189"/>
                  </a:lnTo>
                  <a:lnTo>
                    <a:pt x="175" y="189"/>
                  </a:lnTo>
                  <a:lnTo>
                    <a:pt x="175" y="193"/>
                  </a:lnTo>
                  <a:lnTo>
                    <a:pt x="172" y="195"/>
                  </a:lnTo>
                  <a:lnTo>
                    <a:pt x="172" y="192"/>
                  </a:lnTo>
                  <a:lnTo>
                    <a:pt x="169" y="187"/>
                  </a:lnTo>
                  <a:lnTo>
                    <a:pt x="161" y="180"/>
                  </a:lnTo>
                  <a:lnTo>
                    <a:pt x="157" y="180"/>
                  </a:lnTo>
                  <a:lnTo>
                    <a:pt x="155" y="176"/>
                  </a:lnTo>
                  <a:lnTo>
                    <a:pt x="152" y="177"/>
                  </a:lnTo>
                  <a:lnTo>
                    <a:pt x="149" y="174"/>
                  </a:lnTo>
                  <a:lnTo>
                    <a:pt x="148" y="174"/>
                  </a:lnTo>
                  <a:lnTo>
                    <a:pt x="147" y="174"/>
                  </a:lnTo>
                  <a:lnTo>
                    <a:pt x="142" y="168"/>
                  </a:lnTo>
                  <a:lnTo>
                    <a:pt x="141" y="164"/>
                  </a:lnTo>
                  <a:lnTo>
                    <a:pt x="139" y="162"/>
                  </a:lnTo>
                  <a:lnTo>
                    <a:pt x="139" y="148"/>
                  </a:lnTo>
                  <a:lnTo>
                    <a:pt x="138" y="145"/>
                  </a:lnTo>
                  <a:lnTo>
                    <a:pt x="135" y="144"/>
                  </a:lnTo>
                  <a:lnTo>
                    <a:pt x="132" y="143"/>
                  </a:lnTo>
                  <a:lnTo>
                    <a:pt x="131" y="141"/>
                  </a:lnTo>
                  <a:lnTo>
                    <a:pt x="131" y="139"/>
                  </a:lnTo>
                  <a:lnTo>
                    <a:pt x="135" y="136"/>
                  </a:lnTo>
                  <a:lnTo>
                    <a:pt x="139" y="135"/>
                  </a:lnTo>
                  <a:lnTo>
                    <a:pt x="139" y="133"/>
                  </a:lnTo>
                  <a:lnTo>
                    <a:pt x="143" y="131"/>
                  </a:lnTo>
                  <a:lnTo>
                    <a:pt x="149" y="129"/>
                  </a:lnTo>
                  <a:lnTo>
                    <a:pt x="155" y="128"/>
                  </a:lnTo>
                  <a:lnTo>
                    <a:pt x="163" y="126"/>
                  </a:lnTo>
                  <a:lnTo>
                    <a:pt x="172" y="123"/>
                  </a:lnTo>
                  <a:lnTo>
                    <a:pt x="173" y="122"/>
                  </a:lnTo>
                  <a:lnTo>
                    <a:pt x="189" y="103"/>
                  </a:lnTo>
                  <a:lnTo>
                    <a:pt x="193" y="98"/>
                  </a:lnTo>
                  <a:lnTo>
                    <a:pt x="206" y="84"/>
                  </a:lnTo>
                  <a:lnTo>
                    <a:pt x="206" y="84"/>
                  </a:lnTo>
                  <a:lnTo>
                    <a:pt x="204" y="74"/>
                  </a:lnTo>
                  <a:lnTo>
                    <a:pt x="204" y="70"/>
                  </a:lnTo>
                  <a:lnTo>
                    <a:pt x="204" y="68"/>
                  </a:lnTo>
                  <a:lnTo>
                    <a:pt x="206" y="67"/>
                  </a:lnTo>
                  <a:lnTo>
                    <a:pt x="214" y="68"/>
                  </a:lnTo>
                  <a:lnTo>
                    <a:pt x="217" y="64"/>
                  </a:lnTo>
                  <a:lnTo>
                    <a:pt x="217" y="60"/>
                  </a:lnTo>
                  <a:lnTo>
                    <a:pt x="218" y="54"/>
                  </a:lnTo>
                  <a:lnTo>
                    <a:pt x="219" y="51"/>
                  </a:lnTo>
                  <a:lnTo>
                    <a:pt x="226" y="48"/>
                  </a:lnTo>
                  <a:lnTo>
                    <a:pt x="228" y="47"/>
                  </a:lnTo>
                  <a:lnTo>
                    <a:pt x="230" y="45"/>
                  </a:lnTo>
                  <a:lnTo>
                    <a:pt x="229" y="44"/>
                  </a:lnTo>
                  <a:lnTo>
                    <a:pt x="227" y="43"/>
                  </a:lnTo>
                  <a:lnTo>
                    <a:pt x="227" y="40"/>
                  </a:lnTo>
                  <a:lnTo>
                    <a:pt x="227" y="39"/>
                  </a:lnTo>
                  <a:lnTo>
                    <a:pt x="226" y="38"/>
                  </a:lnTo>
                  <a:lnTo>
                    <a:pt x="223" y="39"/>
                  </a:lnTo>
                  <a:lnTo>
                    <a:pt x="222" y="42"/>
                  </a:lnTo>
                  <a:lnTo>
                    <a:pt x="218" y="41"/>
                  </a:lnTo>
                  <a:lnTo>
                    <a:pt x="212" y="36"/>
                  </a:lnTo>
                  <a:lnTo>
                    <a:pt x="206" y="27"/>
                  </a:lnTo>
                  <a:lnTo>
                    <a:pt x="201" y="21"/>
                  </a:lnTo>
                  <a:lnTo>
                    <a:pt x="199" y="21"/>
                  </a:lnTo>
                  <a:lnTo>
                    <a:pt x="197" y="22"/>
                  </a:lnTo>
                  <a:lnTo>
                    <a:pt x="191" y="23"/>
                  </a:lnTo>
                  <a:lnTo>
                    <a:pt x="189" y="23"/>
                  </a:lnTo>
                  <a:lnTo>
                    <a:pt x="186" y="25"/>
                  </a:lnTo>
                  <a:lnTo>
                    <a:pt x="183" y="24"/>
                  </a:lnTo>
                  <a:lnTo>
                    <a:pt x="181" y="24"/>
                  </a:lnTo>
                  <a:lnTo>
                    <a:pt x="180" y="23"/>
                  </a:lnTo>
                  <a:lnTo>
                    <a:pt x="179" y="20"/>
                  </a:lnTo>
                  <a:lnTo>
                    <a:pt x="179" y="18"/>
                  </a:lnTo>
                  <a:lnTo>
                    <a:pt x="178" y="17"/>
                  </a:lnTo>
                  <a:lnTo>
                    <a:pt x="178" y="15"/>
                  </a:lnTo>
                  <a:lnTo>
                    <a:pt x="177" y="15"/>
                  </a:lnTo>
                  <a:lnTo>
                    <a:pt x="175" y="16"/>
                  </a:lnTo>
                  <a:lnTo>
                    <a:pt x="173" y="17"/>
                  </a:lnTo>
                  <a:lnTo>
                    <a:pt x="172" y="17"/>
                  </a:lnTo>
                  <a:lnTo>
                    <a:pt x="172" y="16"/>
                  </a:lnTo>
                  <a:lnTo>
                    <a:pt x="170" y="13"/>
                  </a:lnTo>
                  <a:lnTo>
                    <a:pt x="170" y="11"/>
                  </a:lnTo>
                  <a:lnTo>
                    <a:pt x="166" y="9"/>
                  </a:lnTo>
                  <a:lnTo>
                    <a:pt x="162" y="9"/>
                  </a:lnTo>
                  <a:lnTo>
                    <a:pt x="155" y="6"/>
                  </a:lnTo>
                  <a:lnTo>
                    <a:pt x="151" y="7"/>
                  </a:lnTo>
                  <a:lnTo>
                    <a:pt x="148" y="5"/>
                  </a:lnTo>
                  <a:lnTo>
                    <a:pt x="145" y="4"/>
                  </a:lnTo>
                  <a:lnTo>
                    <a:pt x="140" y="3"/>
                  </a:lnTo>
                  <a:lnTo>
                    <a:pt x="129" y="0"/>
                  </a:lnTo>
                  <a:lnTo>
                    <a:pt x="111" y="4"/>
                  </a:lnTo>
                  <a:lnTo>
                    <a:pt x="107" y="5"/>
                  </a:lnTo>
                  <a:lnTo>
                    <a:pt x="105" y="7"/>
                  </a:lnTo>
                  <a:lnTo>
                    <a:pt x="107" y="10"/>
                  </a:lnTo>
                  <a:lnTo>
                    <a:pt x="112" y="19"/>
                  </a:lnTo>
                  <a:lnTo>
                    <a:pt x="116" y="23"/>
                  </a:lnTo>
                  <a:lnTo>
                    <a:pt x="121" y="32"/>
                  </a:lnTo>
                  <a:lnTo>
                    <a:pt x="122" y="46"/>
                  </a:lnTo>
                  <a:lnTo>
                    <a:pt x="121" y="56"/>
                  </a:lnTo>
                  <a:lnTo>
                    <a:pt x="119" y="58"/>
                  </a:lnTo>
                  <a:lnTo>
                    <a:pt x="116" y="57"/>
                  </a:lnTo>
                  <a:lnTo>
                    <a:pt x="110" y="58"/>
                  </a:lnTo>
                  <a:lnTo>
                    <a:pt x="105" y="58"/>
                  </a:lnTo>
                  <a:lnTo>
                    <a:pt x="101" y="59"/>
                  </a:lnTo>
                  <a:lnTo>
                    <a:pt x="98" y="61"/>
                  </a:lnTo>
                  <a:lnTo>
                    <a:pt x="93" y="59"/>
                  </a:lnTo>
                  <a:lnTo>
                    <a:pt x="82" y="59"/>
                  </a:lnTo>
                  <a:lnTo>
                    <a:pt x="75" y="57"/>
                  </a:lnTo>
                  <a:lnTo>
                    <a:pt x="68" y="57"/>
                  </a:lnTo>
                  <a:lnTo>
                    <a:pt x="61" y="55"/>
                  </a:lnTo>
                  <a:lnTo>
                    <a:pt x="54" y="57"/>
                  </a:lnTo>
                  <a:lnTo>
                    <a:pt x="53" y="59"/>
                  </a:lnTo>
                  <a:lnTo>
                    <a:pt x="52" y="64"/>
                  </a:lnTo>
                  <a:lnTo>
                    <a:pt x="50" y="65"/>
                  </a:lnTo>
                  <a:lnTo>
                    <a:pt x="42" y="71"/>
                  </a:lnTo>
                  <a:lnTo>
                    <a:pt x="41" y="74"/>
                  </a:lnTo>
                  <a:lnTo>
                    <a:pt x="37" y="80"/>
                  </a:lnTo>
                  <a:lnTo>
                    <a:pt x="35" y="80"/>
                  </a:lnTo>
                  <a:lnTo>
                    <a:pt x="28" y="84"/>
                  </a:lnTo>
                  <a:lnTo>
                    <a:pt x="26" y="87"/>
                  </a:lnTo>
                  <a:lnTo>
                    <a:pt x="23" y="97"/>
                  </a:lnTo>
                  <a:lnTo>
                    <a:pt x="24" y="103"/>
                  </a:lnTo>
                  <a:lnTo>
                    <a:pt x="23" y="109"/>
                  </a:lnTo>
                  <a:lnTo>
                    <a:pt x="26" y="112"/>
                  </a:lnTo>
                  <a:lnTo>
                    <a:pt x="25" y="113"/>
                  </a:lnTo>
                  <a:lnTo>
                    <a:pt x="17" y="114"/>
                  </a:lnTo>
                  <a:lnTo>
                    <a:pt x="16" y="116"/>
                  </a:lnTo>
                  <a:lnTo>
                    <a:pt x="16" y="119"/>
                  </a:lnTo>
                  <a:lnTo>
                    <a:pt x="9" y="122"/>
                  </a:lnTo>
                  <a:lnTo>
                    <a:pt x="8" y="124"/>
                  </a:lnTo>
                  <a:lnTo>
                    <a:pt x="5" y="134"/>
                  </a:lnTo>
                  <a:lnTo>
                    <a:pt x="6" y="144"/>
                  </a:lnTo>
                  <a:lnTo>
                    <a:pt x="5" y="146"/>
                  </a:lnTo>
                  <a:lnTo>
                    <a:pt x="2" y="15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92D050"/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3" name="Freeform 36"/>
            <p:cNvSpPr>
              <a:spLocks/>
            </p:cNvSpPr>
            <p:nvPr/>
          </p:nvSpPr>
          <p:spPr bwMode="auto">
            <a:xfrm>
              <a:off x="7597776" y="5154613"/>
              <a:ext cx="257175" cy="436562"/>
            </a:xfrm>
            <a:custGeom>
              <a:avLst/>
              <a:gdLst>
                <a:gd name="T0" fmla="*/ 2 w 162"/>
                <a:gd name="T1" fmla="*/ 267 h 275"/>
                <a:gd name="T2" fmla="*/ 12 w 162"/>
                <a:gd name="T3" fmla="*/ 266 h 275"/>
                <a:gd name="T4" fmla="*/ 17 w 162"/>
                <a:gd name="T5" fmla="*/ 270 h 275"/>
                <a:gd name="T6" fmla="*/ 24 w 162"/>
                <a:gd name="T7" fmla="*/ 268 h 275"/>
                <a:gd name="T8" fmla="*/ 27 w 162"/>
                <a:gd name="T9" fmla="*/ 262 h 275"/>
                <a:gd name="T10" fmla="*/ 33 w 162"/>
                <a:gd name="T11" fmla="*/ 254 h 275"/>
                <a:gd name="T12" fmla="*/ 38 w 162"/>
                <a:gd name="T13" fmla="*/ 243 h 275"/>
                <a:gd name="T14" fmla="*/ 46 w 162"/>
                <a:gd name="T15" fmla="*/ 228 h 275"/>
                <a:gd name="T16" fmla="*/ 56 w 162"/>
                <a:gd name="T17" fmla="*/ 228 h 275"/>
                <a:gd name="T18" fmla="*/ 64 w 162"/>
                <a:gd name="T19" fmla="*/ 221 h 275"/>
                <a:gd name="T20" fmla="*/ 66 w 162"/>
                <a:gd name="T21" fmla="*/ 215 h 275"/>
                <a:gd name="T22" fmla="*/ 70 w 162"/>
                <a:gd name="T23" fmla="*/ 210 h 275"/>
                <a:gd name="T24" fmla="*/ 74 w 162"/>
                <a:gd name="T25" fmla="*/ 204 h 275"/>
                <a:gd name="T26" fmla="*/ 77 w 162"/>
                <a:gd name="T27" fmla="*/ 205 h 275"/>
                <a:gd name="T28" fmla="*/ 78 w 162"/>
                <a:gd name="T29" fmla="*/ 213 h 275"/>
                <a:gd name="T30" fmla="*/ 75 w 162"/>
                <a:gd name="T31" fmla="*/ 222 h 275"/>
                <a:gd name="T32" fmla="*/ 73 w 162"/>
                <a:gd name="T33" fmla="*/ 227 h 275"/>
                <a:gd name="T34" fmla="*/ 83 w 162"/>
                <a:gd name="T35" fmla="*/ 233 h 275"/>
                <a:gd name="T36" fmla="*/ 85 w 162"/>
                <a:gd name="T37" fmla="*/ 236 h 275"/>
                <a:gd name="T38" fmla="*/ 86 w 162"/>
                <a:gd name="T39" fmla="*/ 243 h 275"/>
                <a:gd name="T40" fmla="*/ 86 w 162"/>
                <a:gd name="T41" fmla="*/ 247 h 275"/>
                <a:gd name="T42" fmla="*/ 88 w 162"/>
                <a:gd name="T43" fmla="*/ 248 h 275"/>
                <a:gd name="T44" fmla="*/ 90 w 162"/>
                <a:gd name="T45" fmla="*/ 249 h 275"/>
                <a:gd name="T46" fmla="*/ 94 w 162"/>
                <a:gd name="T47" fmla="*/ 233 h 275"/>
                <a:gd name="T48" fmla="*/ 96 w 162"/>
                <a:gd name="T49" fmla="*/ 220 h 275"/>
                <a:gd name="T50" fmla="*/ 102 w 162"/>
                <a:gd name="T51" fmla="*/ 208 h 275"/>
                <a:gd name="T52" fmla="*/ 105 w 162"/>
                <a:gd name="T53" fmla="*/ 191 h 275"/>
                <a:gd name="T54" fmla="*/ 108 w 162"/>
                <a:gd name="T55" fmla="*/ 181 h 275"/>
                <a:gd name="T56" fmla="*/ 113 w 162"/>
                <a:gd name="T57" fmla="*/ 169 h 275"/>
                <a:gd name="T58" fmla="*/ 109 w 162"/>
                <a:gd name="T59" fmla="*/ 169 h 275"/>
                <a:gd name="T60" fmla="*/ 100 w 162"/>
                <a:gd name="T61" fmla="*/ 172 h 275"/>
                <a:gd name="T62" fmla="*/ 101 w 162"/>
                <a:gd name="T63" fmla="*/ 166 h 275"/>
                <a:gd name="T64" fmla="*/ 107 w 162"/>
                <a:gd name="T65" fmla="*/ 161 h 275"/>
                <a:gd name="T66" fmla="*/ 115 w 162"/>
                <a:gd name="T67" fmla="*/ 157 h 275"/>
                <a:gd name="T68" fmla="*/ 115 w 162"/>
                <a:gd name="T69" fmla="*/ 145 h 275"/>
                <a:gd name="T70" fmla="*/ 114 w 162"/>
                <a:gd name="T71" fmla="*/ 148 h 275"/>
                <a:gd name="T72" fmla="*/ 107 w 162"/>
                <a:gd name="T73" fmla="*/ 150 h 275"/>
                <a:gd name="T74" fmla="*/ 100 w 162"/>
                <a:gd name="T75" fmla="*/ 150 h 275"/>
                <a:gd name="T76" fmla="*/ 101 w 162"/>
                <a:gd name="T77" fmla="*/ 146 h 275"/>
                <a:gd name="T78" fmla="*/ 109 w 162"/>
                <a:gd name="T79" fmla="*/ 133 h 275"/>
                <a:gd name="T80" fmla="*/ 115 w 162"/>
                <a:gd name="T81" fmla="*/ 129 h 275"/>
                <a:gd name="T82" fmla="*/ 113 w 162"/>
                <a:gd name="T83" fmla="*/ 117 h 275"/>
                <a:gd name="T84" fmla="*/ 119 w 162"/>
                <a:gd name="T85" fmla="*/ 97 h 275"/>
                <a:gd name="T86" fmla="*/ 129 w 162"/>
                <a:gd name="T87" fmla="*/ 82 h 275"/>
                <a:gd name="T88" fmla="*/ 147 w 162"/>
                <a:gd name="T89" fmla="*/ 66 h 275"/>
                <a:gd name="T90" fmla="*/ 154 w 162"/>
                <a:gd name="T91" fmla="*/ 53 h 275"/>
                <a:gd name="T92" fmla="*/ 159 w 162"/>
                <a:gd name="T93" fmla="*/ 42 h 275"/>
                <a:gd name="T94" fmla="*/ 160 w 162"/>
                <a:gd name="T95" fmla="*/ 33 h 275"/>
                <a:gd name="T96" fmla="*/ 157 w 162"/>
                <a:gd name="T97" fmla="*/ 21 h 275"/>
                <a:gd name="T98" fmla="*/ 157 w 162"/>
                <a:gd name="T99" fmla="*/ 13 h 275"/>
                <a:gd name="T100" fmla="*/ 153 w 162"/>
                <a:gd name="T101" fmla="*/ 12 h 275"/>
                <a:gd name="T102" fmla="*/ 149 w 162"/>
                <a:gd name="T103" fmla="*/ 8 h 275"/>
                <a:gd name="T104" fmla="*/ 137 w 162"/>
                <a:gd name="T105" fmla="*/ 0 h 275"/>
                <a:gd name="T106" fmla="*/ 123 w 162"/>
                <a:gd name="T107" fmla="*/ 4 h 275"/>
                <a:gd name="T108" fmla="*/ 117 w 162"/>
                <a:gd name="T109" fmla="*/ 7 h 275"/>
                <a:gd name="T110" fmla="*/ 111 w 162"/>
                <a:gd name="T111" fmla="*/ 8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62" h="275">
                  <a:moveTo>
                    <a:pt x="0" y="172"/>
                  </a:moveTo>
                  <a:lnTo>
                    <a:pt x="0" y="192"/>
                  </a:lnTo>
                  <a:lnTo>
                    <a:pt x="0" y="268"/>
                  </a:lnTo>
                  <a:lnTo>
                    <a:pt x="1" y="268"/>
                  </a:lnTo>
                  <a:lnTo>
                    <a:pt x="2" y="267"/>
                  </a:lnTo>
                  <a:lnTo>
                    <a:pt x="4" y="266"/>
                  </a:lnTo>
                  <a:lnTo>
                    <a:pt x="4" y="266"/>
                  </a:lnTo>
                  <a:lnTo>
                    <a:pt x="8" y="264"/>
                  </a:lnTo>
                  <a:lnTo>
                    <a:pt x="9" y="264"/>
                  </a:lnTo>
                  <a:lnTo>
                    <a:pt x="12" y="266"/>
                  </a:lnTo>
                  <a:lnTo>
                    <a:pt x="12" y="268"/>
                  </a:lnTo>
                  <a:lnTo>
                    <a:pt x="12" y="267"/>
                  </a:lnTo>
                  <a:lnTo>
                    <a:pt x="13" y="268"/>
                  </a:lnTo>
                  <a:lnTo>
                    <a:pt x="15" y="267"/>
                  </a:lnTo>
                  <a:lnTo>
                    <a:pt x="17" y="270"/>
                  </a:lnTo>
                  <a:lnTo>
                    <a:pt x="20" y="271"/>
                  </a:lnTo>
                  <a:lnTo>
                    <a:pt x="21" y="275"/>
                  </a:lnTo>
                  <a:lnTo>
                    <a:pt x="20" y="270"/>
                  </a:lnTo>
                  <a:lnTo>
                    <a:pt x="22" y="269"/>
                  </a:lnTo>
                  <a:lnTo>
                    <a:pt x="24" y="268"/>
                  </a:lnTo>
                  <a:lnTo>
                    <a:pt x="24" y="266"/>
                  </a:lnTo>
                  <a:lnTo>
                    <a:pt x="25" y="266"/>
                  </a:lnTo>
                  <a:lnTo>
                    <a:pt x="25" y="265"/>
                  </a:lnTo>
                  <a:lnTo>
                    <a:pt x="27" y="264"/>
                  </a:lnTo>
                  <a:lnTo>
                    <a:pt x="27" y="262"/>
                  </a:lnTo>
                  <a:lnTo>
                    <a:pt x="28" y="261"/>
                  </a:lnTo>
                  <a:lnTo>
                    <a:pt x="31" y="260"/>
                  </a:lnTo>
                  <a:lnTo>
                    <a:pt x="32" y="259"/>
                  </a:lnTo>
                  <a:lnTo>
                    <a:pt x="32" y="257"/>
                  </a:lnTo>
                  <a:lnTo>
                    <a:pt x="33" y="254"/>
                  </a:lnTo>
                  <a:lnTo>
                    <a:pt x="34" y="252"/>
                  </a:lnTo>
                  <a:lnTo>
                    <a:pt x="36" y="249"/>
                  </a:lnTo>
                  <a:lnTo>
                    <a:pt x="36" y="249"/>
                  </a:lnTo>
                  <a:lnTo>
                    <a:pt x="37" y="247"/>
                  </a:lnTo>
                  <a:lnTo>
                    <a:pt x="38" y="243"/>
                  </a:lnTo>
                  <a:lnTo>
                    <a:pt x="42" y="239"/>
                  </a:lnTo>
                  <a:lnTo>
                    <a:pt x="41" y="238"/>
                  </a:lnTo>
                  <a:lnTo>
                    <a:pt x="43" y="235"/>
                  </a:lnTo>
                  <a:lnTo>
                    <a:pt x="43" y="231"/>
                  </a:lnTo>
                  <a:lnTo>
                    <a:pt x="46" y="228"/>
                  </a:lnTo>
                  <a:lnTo>
                    <a:pt x="47" y="228"/>
                  </a:lnTo>
                  <a:lnTo>
                    <a:pt x="48" y="229"/>
                  </a:lnTo>
                  <a:lnTo>
                    <a:pt x="52" y="228"/>
                  </a:lnTo>
                  <a:lnTo>
                    <a:pt x="53" y="229"/>
                  </a:lnTo>
                  <a:lnTo>
                    <a:pt x="56" y="228"/>
                  </a:lnTo>
                  <a:lnTo>
                    <a:pt x="57" y="229"/>
                  </a:lnTo>
                  <a:lnTo>
                    <a:pt x="59" y="229"/>
                  </a:lnTo>
                  <a:lnTo>
                    <a:pt x="61" y="227"/>
                  </a:lnTo>
                  <a:lnTo>
                    <a:pt x="62" y="226"/>
                  </a:lnTo>
                  <a:lnTo>
                    <a:pt x="64" y="221"/>
                  </a:lnTo>
                  <a:lnTo>
                    <a:pt x="64" y="221"/>
                  </a:lnTo>
                  <a:lnTo>
                    <a:pt x="65" y="220"/>
                  </a:lnTo>
                  <a:lnTo>
                    <a:pt x="66" y="218"/>
                  </a:lnTo>
                  <a:lnTo>
                    <a:pt x="66" y="217"/>
                  </a:lnTo>
                  <a:lnTo>
                    <a:pt x="66" y="215"/>
                  </a:lnTo>
                  <a:lnTo>
                    <a:pt x="68" y="214"/>
                  </a:lnTo>
                  <a:lnTo>
                    <a:pt x="69" y="213"/>
                  </a:lnTo>
                  <a:lnTo>
                    <a:pt x="70" y="212"/>
                  </a:lnTo>
                  <a:lnTo>
                    <a:pt x="70" y="212"/>
                  </a:lnTo>
                  <a:lnTo>
                    <a:pt x="70" y="210"/>
                  </a:lnTo>
                  <a:lnTo>
                    <a:pt x="70" y="208"/>
                  </a:lnTo>
                  <a:lnTo>
                    <a:pt x="71" y="206"/>
                  </a:lnTo>
                  <a:lnTo>
                    <a:pt x="71" y="205"/>
                  </a:lnTo>
                  <a:lnTo>
                    <a:pt x="72" y="204"/>
                  </a:lnTo>
                  <a:lnTo>
                    <a:pt x="74" y="204"/>
                  </a:lnTo>
                  <a:lnTo>
                    <a:pt x="74" y="201"/>
                  </a:lnTo>
                  <a:lnTo>
                    <a:pt x="75" y="201"/>
                  </a:lnTo>
                  <a:lnTo>
                    <a:pt x="76" y="202"/>
                  </a:lnTo>
                  <a:lnTo>
                    <a:pt x="76" y="204"/>
                  </a:lnTo>
                  <a:lnTo>
                    <a:pt x="77" y="205"/>
                  </a:lnTo>
                  <a:lnTo>
                    <a:pt x="78" y="207"/>
                  </a:lnTo>
                  <a:lnTo>
                    <a:pt x="78" y="208"/>
                  </a:lnTo>
                  <a:lnTo>
                    <a:pt x="78" y="211"/>
                  </a:lnTo>
                  <a:lnTo>
                    <a:pt x="78" y="212"/>
                  </a:lnTo>
                  <a:lnTo>
                    <a:pt x="78" y="213"/>
                  </a:lnTo>
                  <a:lnTo>
                    <a:pt x="78" y="214"/>
                  </a:lnTo>
                  <a:lnTo>
                    <a:pt x="77" y="218"/>
                  </a:lnTo>
                  <a:lnTo>
                    <a:pt x="76" y="219"/>
                  </a:lnTo>
                  <a:lnTo>
                    <a:pt x="75" y="221"/>
                  </a:lnTo>
                  <a:lnTo>
                    <a:pt x="75" y="222"/>
                  </a:lnTo>
                  <a:lnTo>
                    <a:pt x="75" y="224"/>
                  </a:lnTo>
                  <a:lnTo>
                    <a:pt x="74" y="224"/>
                  </a:lnTo>
                  <a:lnTo>
                    <a:pt x="73" y="225"/>
                  </a:lnTo>
                  <a:lnTo>
                    <a:pt x="73" y="226"/>
                  </a:lnTo>
                  <a:lnTo>
                    <a:pt x="73" y="227"/>
                  </a:lnTo>
                  <a:lnTo>
                    <a:pt x="73" y="228"/>
                  </a:lnTo>
                  <a:lnTo>
                    <a:pt x="74" y="229"/>
                  </a:lnTo>
                  <a:lnTo>
                    <a:pt x="80" y="231"/>
                  </a:lnTo>
                  <a:lnTo>
                    <a:pt x="83" y="232"/>
                  </a:lnTo>
                  <a:lnTo>
                    <a:pt x="83" y="233"/>
                  </a:lnTo>
                  <a:lnTo>
                    <a:pt x="83" y="235"/>
                  </a:lnTo>
                  <a:lnTo>
                    <a:pt x="83" y="235"/>
                  </a:lnTo>
                  <a:lnTo>
                    <a:pt x="83" y="236"/>
                  </a:lnTo>
                  <a:lnTo>
                    <a:pt x="84" y="236"/>
                  </a:lnTo>
                  <a:lnTo>
                    <a:pt x="85" y="236"/>
                  </a:lnTo>
                  <a:lnTo>
                    <a:pt x="85" y="237"/>
                  </a:lnTo>
                  <a:lnTo>
                    <a:pt x="86" y="239"/>
                  </a:lnTo>
                  <a:lnTo>
                    <a:pt x="86" y="240"/>
                  </a:lnTo>
                  <a:lnTo>
                    <a:pt x="86" y="241"/>
                  </a:lnTo>
                  <a:lnTo>
                    <a:pt x="86" y="243"/>
                  </a:lnTo>
                  <a:lnTo>
                    <a:pt x="85" y="243"/>
                  </a:lnTo>
                  <a:lnTo>
                    <a:pt x="85" y="244"/>
                  </a:lnTo>
                  <a:lnTo>
                    <a:pt x="86" y="245"/>
                  </a:lnTo>
                  <a:lnTo>
                    <a:pt x="86" y="244"/>
                  </a:lnTo>
                  <a:lnTo>
                    <a:pt x="86" y="247"/>
                  </a:lnTo>
                  <a:lnTo>
                    <a:pt x="86" y="248"/>
                  </a:lnTo>
                  <a:lnTo>
                    <a:pt x="86" y="249"/>
                  </a:lnTo>
                  <a:lnTo>
                    <a:pt x="87" y="250"/>
                  </a:lnTo>
                  <a:lnTo>
                    <a:pt x="87" y="249"/>
                  </a:lnTo>
                  <a:lnTo>
                    <a:pt x="88" y="248"/>
                  </a:lnTo>
                  <a:lnTo>
                    <a:pt x="88" y="250"/>
                  </a:lnTo>
                  <a:lnTo>
                    <a:pt x="89" y="250"/>
                  </a:lnTo>
                  <a:lnTo>
                    <a:pt x="89" y="251"/>
                  </a:lnTo>
                  <a:lnTo>
                    <a:pt x="90" y="251"/>
                  </a:lnTo>
                  <a:lnTo>
                    <a:pt x="90" y="249"/>
                  </a:lnTo>
                  <a:lnTo>
                    <a:pt x="90" y="243"/>
                  </a:lnTo>
                  <a:lnTo>
                    <a:pt x="91" y="241"/>
                  </a:lnTo>
                  <a:lnTo>
                    <a:pt x="91" y="240"/>
                  </a:lnTo>
                  <a:lnTo>
                    <a:pt x="92" y="238"/>
                  </a:lnTo>
                  <a:lnTo>
                    <a:pt x="94" y="233"/>
                  </a:lnTo>
                  <a:lnTo>
                    <a:pt x="95" y="232"/>
                  </a:lnTo>
                  <a:lnTo>
                    <a:pt x="95" y="231"/>
                  </a:lnTo>
                  <a:lnTo>
                    <a:pt x="95" y="227"/>
                  </a:lnTo>
                  <a:lnTo>
                    <a:pt x="96" y="224"/>
                  </a:lnTo>
                  <a:lnTo>
                    <a:pt x="96" y="220"/>
                  </a:lnTo>
                  <a:lnTo>
                    <a:pt x="97" y="214"/>
                  </a:lnTo>
                  <a:lnTo>
                    <a:pt x="98" y="212"/>
                  </a:lnTo>
                  <a:lnTo>
                    <a:pt x="99" y="211"/>
                  </a:lnTo>
                  <a:lnTo>
                    <a:pt x="101" y="209"/>
                  </a:lnTo>
                  <a:lnTo>
                    <a:pt x="102" y="208"/>
                  </a:lnTo>
                  <a:lnTo>
                    <a:pt x="103" y="203"/>
                  </a:lnTo>
                  <a:lnTo>
                    <a:pt x="103" y="201"/>
                  </a:lnTo>
                  <a:lnTo>
                    <a:pt x="104" y="195"/>
                  </a:lnTo>
                  <a:lnTo>
                    <a:pt x="105" y="192"/>
                  </a:lnTo>
                  <a:lnTo>
                    <a:pt x="105" y="191"/>
                  </a:lnTo>
                  <a:lnTo>
                    <a:pt x="107" y="189"/>
                  </a:lnTo>
                  <a:lnTo>
                    <a:pt x="107" y="188"/>
                  </a:lnTo>
                  <a:lnTo>
                    <a:pt x="107" y="185"/>
                  </a:lnTo>
                  <a:lnTo>
                    <a:pt x="108" y="184"/>
                  </a:lnTo>
                  <a:lnTo>
                    <a:pt x="108" y="181"/>
                  </a:lnTo>
                  <a:lnTo>
                    <a:pt x="110" y="175"/>
                  </a:lnTo>
                  <a:lnTo>
                    <a:pt x="114" y="169"/>
                  </a:lnTo>
                  <a:lnTo>
                    <a:pt x="115" y="167"/>
                  </a:lnTo>
                  <a:lnTo>
                    <a:pt x="114" y="167"/>
                  </a:lnTo>
                  <a:lnTo>
                    <a:pt x="113" y="169"/>
                  </a:lnTo>
                  <a:lnTo>
                    <a:pt x="112" y="169"/>
                  </a:lnTo>
                  <a:lnTo>
                    <a:pt x="112" y="167"/>
                  </a:lnTo>
                  <a:lnTo>
                    <a:pt x="111" y="167"/>
                  </a:lnTo>
                  <a:lnTo>
                    <a:pt x="111" y="168"/>
                  </a:lnTo>
                  <a:lnTo>
                    <a:pt x="109" y="169"/>
                  </a:lnTo>
                  <a:lnTo>
                    <a:pt x="104" y="173"/>
                  </a:lnTo>
                  <a:lnTo>
                    <a:pt x="102" y="175"/>
                  </a:lnTo>
                  <a:lnTo>
                    <a:pt x="100" y="174"/>
                  </a:lnTo>
                  <a:lnTo>
                    <a:pt x="100" y="173"/>
                  </a:lnTo>
                  <a:lnTo>
                    <a:pt x="100" y="172"/>
                  </a:lnTo>
                  <a:lnTo>
                    <a:pt x="101" y="170"/>
                  </a:lnTo>
                  <a:lnTo>
                    <a:pt x="101" y="169"/>
                  </a:lnTo>
                  <a:lnTo>
                    <a:pt x="100" y="169"/>
                  </a:lnTo>
                  <a:lnTo>
                    <a:pt x="101" y="169"/>
                  </a:lnTo>
                  <a:lnTo>
                    <a:pt x="101" y="166"/>
                  </a:lnTo>
                  <a:lnTo>
                    <a:pt x="101" y="165"/>
                  </a:lnTo>
                  <a:lnTo>
                    <a:pt x="102" y="163"/>
                  </a:lnTo>
                  <a:lnTo>
                    <a:pt x="103" y="163"/>
                  </a:lnTo>
                  <a:lnTo>
                    <a:pt x="105" y="162"/>
                  </a:lnTo>
                  <a:lnTo>
                    <a:pt x="107" y="161"/>
                  </a:lnTo>
                  <a:lnTo>
                    <a:pt x="107" y="162"/>
                  </a:lnTo>
                  <a:lnTo>
                    <a:pt x="109" y="163"/>
                  </a:lnTo>
                  <a:lnTo>
                    <a:pt x="111" y="162"/>
                  </a:lnTo>
                  <a:lnTo>
                    <a:pt x="112" y="159"/>
                  </a:lnTo>
                  <a:lnTo>
                    <a:pt x="115" y="157"/>
                  </a:lnTo>
                  <a:lnTo>
                    <a:pt x="115" y="156"/>
                  </a:lnTo>
                  <a:lnTo>
                    <a:pt x="117" y="149"/>
                  </a:lnTo>
                  <a:lnTo>
                    <a:pt x="117" y="148"/>
                  </a:lnTo>
                  <a:lnTo>
                    <a:pt x="116" y="146"/>
                  </a:lnTo>
                  <a:lnTo>
                    <a:pt x="115" y="145"/>
                  </a:lnTo>
                  <a:lnTo>
                    <a:pt x="115" y="145"/>
                  </a:lnTo>
                  <a:lnTo>
                    <a:pt x="115" y="146"/>
                  </a:lnTo>
                  <a:lnTo>
                    <a:pt x="115" y="146"/>
                  </a:lnTo>
                  <a:lnTo>
                    <a:pt x="114" y="147"/>
                  </a:lnTo>
                  <a:lnTo>
                    <a:pt x="114" y="148"/>
                  </a:lnTo>
                  <a:lnTo>
                    <a:pt x="113" y="148"/>
                  </a:lnTo>
                  <a:lnTo>
                    <a:pt x="112" y="148"/>
                  </a:lnTo>
                  <a:lnTo>
                    <a:pt x="110" y="148"/>
                  </a:lnTo>
                  <a:lnTo>
                    <a:pt x="109" y="149"/>
                  </a:lnTo>
                  <a:lnTo>
                    <a:pt x="107" y="150"/>
                  </a:lnTo>
                  <a:lnTo>
                    <a:pt x="105" y="151"/>
                  </a:lnTo>
                  <a:lnTo>
                    <a:pt x="104" y="152"/>
                  </a:lnTo>
                  <a:lnTo>
                    <a:pt x="102" y="150"/>
                  </a:lnTo>
                  <a:lnTo>
                    <a:pt x="101" y="150"/>
                  </a:lnTo>
                  <a:lnTo>
                    <a:pt x="100" y="150"/>
                  </a:lnTo>
                  <a:lnTo>
                    <a:pt x="99" y="150"/>
                  </a:lnTo>
                  <a:lnTo>
                    <a:pt x="99" y="150"/>
                  </a:lnTo>
                  <a:lnTo>
                    <a:pt x="99" y="149"/>
                  </a:lnTo>
                  <a:lnTo>
                    <a:pt x="100" y="146"/>
                  </a:lnTo>
                  <a:lnTo>
                    <a:pt x="101" y="146"/>
                  </a:lnTo>
                  <a:lnTo>
                    <a:pt x="103" y="141"/>
                  </a:lnTo>
                  <a:lnTo>
                    <a:pt x="104" y="139"/>
                  </a:lnTo>
                  <a:lnTo>
                    <a:pt x="107" y="133"/>
                  </a:lnTo>
                  <a:lnTo>
                    <a:pt x="108" y="132"/>
                  </a:lnTo>
                  <a:lnTo>
                    <a:pt x="109" y="133"/>
                  </a:lnTo>
                  <a:lnTo>
                    <a:pt x="111" y="133"/>
                  </a:lnTo>
                  <a:lnTo>
                    <a:pt x="113" y="132"/>
                  </a:lnTo>
                  <a:lnTo>
                    <a:pt x="113" y="134"/>
                  </a:lnTo>
                  <a:lnTo>
                    <a:pt x="114" y="131"/>
                  </a:lnTo>
                  <a:lnTo>
                    <a:pt x="115" y="129"/>
                  </a:lnTo>
                  <a:lnTo>
                    <a:pt x="116" y="126"/>
                  </a:lnTo>
                  <a:lnTo>
                    <a:pt x="116" y="122"/>
                  </a:lnTo>
                  <a:lnTo>
                    <a:pt x="115" y="122"/>
                  </a:lnTo>
                  <a:lnTo>
                    <a:pt x="114" y="121"/>
                  </a:lnTo>
                  <a:lnTo>
                    <a:pt x="113" y="117"/>
                  </a:lnTo>
                  <a:lnTo>
                    <a:pt x="114" y="109"/>
                  </a:lnTo>
                  <a:lnTo>
                    <a:pt x="117" y="102"/>
                  </a:lnTo>
                  <a:lnTo>
                    <a:pt x="119" y="98"/>
                  </a:lnTo>
                  <a:lnTo>
                    <a:pt x="119" y="98"/>
                  </a:lnTo>
                  <a:lnTo>
                    <a:pt x="119" y="97"/>
                  </a:lnTo>
                  <a:lnTo>
                    <a:pt x="120" y="98"/>
                  </a:lnTo>
                  <a:lnTo>
                    <a:pt x="122" y="94"/>
                  </a:lnTo>
                  <a:lnTo>
                    <a:pt x="127" y="85"/>
                  </a:lnTo>
                  <a:lnTo>
                    <a:pt x="129" y="83"/>
                  </a:lnTo>
                  <a:lnTo>
                    <a:pt x="129" y="82"/>
                  </a:lnTo>
                  <a:lnTo>
                    <a:pt x="135" y="76"/>
                  </a:lnTo>
                  <a:lnTo>
                    <a:pt x="136" y="76"/>
                  </a:lnTo>
                  <a:lnTo>
                    <a:pt x="143" y="70"/>
                  </a:lnTo>
                  <a:lnTo>
                    <a:pt x="143" y="68"/>
                  </a:lnTo>
                  <a:lnTo>
                    <a:pt x="147" y="66"/>
                  </a:lnTo>
                  <a:lnTo>
                    <a:pt x="147" y="64"/>
                  </a:lnTo>
                  <a:lnTo>
                    <a:pt x="150" y="60"/>
                  </a:lnTo>
                  <a:lnTo>
                    <a:pt x="152" y="58"/>
                  </a:lnTo>
                  <a:lnTo>
                    <a:pt x="154" y="56"/>
                  </a:lnTo>
                  <a:lnTo>
                    <a:pt x="154" y="53"/>
                  </a:lnTo>
                  <a:lnTo>
                    <a:pt x="155" y="52"/>
                  </a:lnTo>
                  <a:lnTo>
                    <a:pt x="155" y="52"/>
                  </a:lnTo>
                  <a:lnTo>
                    <a:pt x="157" y="45"/>
                  </a:lnTo>
                  <a:lnTo>
                    <a:pt x="158" y="43"/>
                  </a:lnTo>
                  <a:lnTo>
                    <a:pt x="159" y="42"/>
                  </a:lnTo>
                  <a:lnTo>
                    <a:pt x="160" y="43"/>
                  </a:lnTo>
                  <a:lnTo>
                    <a:pt x="160" y="41"/>
                  </a:lnTo>
                  <a:lnTo>
                    <a:pt x="161" y="37"/>
                  </a:lnTo>
                  <a:lnTo>
                    <a:pt x="162" y="34"/>
                  </a:lnTo>
                  <a:lnTo>
                    <a:pt x="160" y="33"/>
                  </a:lnTo>
                  <a:lnTo>
                    <a:pt x="159" y="33"/>
                  </a:lnTo>
                  <a:lnTo>
                    <a:pt x="158" y="31"/>
                  </a:lnTo>
                  <a:lnTo>
                    <a:pt x="159" y="27"/>
                  </a:lnTo>
                  <a:lnTo>
                    <a:pt x="157" y="23"/>
                  </a:lnTo>
                  <a:lnTo>
                    <a:pt x="157" y="21"/>
                  </a:lnTo>
                  <a:lnTo>
                    <a:pt x="159" y="19"/>
                  </a:lnTo>
                  <a:lnTo>
                    <a:pt x="160" y="18"/>
                  </a:lnTo>
                  <a:lnTo>
                    <a:pt x="159" y="15"/>
                  </a:lnTo>
                  <a:lnTo>
                    <a:pt x="158" y="14"/>
                  </a:lnTo>
                  <a:lnTo>
                    <a:pt x="157" y="13"/>
                  </a:lnTo>
                  <a:lnTo>
                    <a:pt x="157" y="14"/>
                  </a:lnTo>
                  <a:lnTo>
                    <a:pt x="155" y="13"/>
                  </a:lnTo>
                  <a:lnTo>
                    <a:pt x="155" y="12"/>
                  </a:lnTo>
                  <a:lnTo>
                    <a:pt x="153" y="13"/>
                  </a:lnTo>
                  <a:lnTo>
                    <a:pt x="153" y="12"/>
                  </a:lnTo>
                  <a:lnTo>
                    <a:pt x="151" y="11"/>
                  </a:lnTo>
                  <a:lnTo>
                    <a:pt x="152" y="11"/>
                  </a:lnTo>
                  <a:lnTo>
                    <a:pt x="151" y="10"/>
                  </a:lnTo>
                  <a:lnTo>
                    <a:pt x="150" y="9"/>
                  </a:lnTo>
                  <a:lnTo>
                    <a:pt x="149" y="8"/>
                  </a:lnTo>
                  <a:lnTo>
                    <a:pt x="149" y="8"/>
                  </a:lnTo>
                  <a:lnTo>
                    <a:pt x="145" y="3"/>
                  </a:lnTo>
                  <a:lnTo>
                    <a:pt x="145" y="2"/>
                  </a:lnTo>
                  <a:lnTo>
                    <a:pt x="138" y="0"/>
                  </a:lnTo>
                  <a:lnTo>
                    <a:pt x="137" y="0"/>
                  </a:lnTo>
                  <a:lnTo>
                    <a:pt x="136" y="2"/>
                  </a:lnTo>
                  <a:lnTo>
                    <a:pt x="131" y="4"/>
                  </a:lnTo>
                  <a:lnTo>
                    <a:pt x="128" y="4"/>
                  </a:lnTo>
                  <a:lnTo>
                    <a:pt x="126" y="4"/>
                  </a:lnTo>
                  <a:lnTo>
                    <a:pt x="123" y="4"/>
                  </a:lnTo>
                  <a:lnTo>
                    <a:pt x="122" y="3"/>
                  </a:lnTo>
                  <a:lnTo>
                    <a:pt x="119" y="5"/>
                  </a:lnTo>
                  <a:lnTo>
                    <a:pt x="118" y="7"/>
                  </a:lnTo>
                  <a:lnTo>
                    <a:pt x="118" y="6"/>
                  </a:lnTo>
                  <a:lnTo>
                    <a:pt x="117" y="7"/>
                  </a:lnTo>
                  <a:lnTo>
                    <a:pt x="116" y="8"/>
                  </a:lnTo>
                  <a:lnTo>
                    <a:pt x="114" y="8"/>
                  </a:lnTo>
                  <a:lnTo>
                    <a:pt x="113" y="9"/>
                  </a:lnTo>
                  <a:lnTo>
                    <a:pt x="113" y="8"/>
                  </a:lnTo>
                  <a:lnTo>
                    <a:pt x="111" y="8"/>
                  </a:lnTo>
                  <a:lnTo>
                    <a:pt x="111" y="35"/>
                  </a:lnTo>
                  <a:lnTo>
                    <a:pt x="104" y="56"/>
                  </a:lnTo>
                  <a:lnTo>
                    <a:pt x="83" y="80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4" name="Freeform 37"/>
            <p:cNvSpPr>
              <a:spLocks/>
            </p:cNvSpPr>
            <p:nvPr/>
          </p:nvSpPr>
          <p:spPr bwMode="auto">
            <a:xfrm>
              <a:off x="7062788" y="5580063"/>
              <a:ext cx="409575" cy="401637"/>
            </a:xfrm>
            <a:custGeom>
              <a:avLst/>
              <a:gdLst>
                <a:gd name="T0" fmla="*/ 20 w 258"/>
                <a:gd name="T1" fmla="*/ 62 h 253"/>
                <a:gd name="T2" fmla="*/ 30 w 258"/>
                <a:gd name="T3" fmla="*/ 55 h 253"/>
                <a:gd name="T4" fmla="*/ 34 w 258"/>
                <a:gd name="T5" fmla="*/ 51 h 253"/>
                <a:gd name="T6" fmla="*/ 43 w 258"/>
                <a:gd name="T7" fmla="*/ 31 h 253"/>
                <a:gd name="T8" fmla="*/ 47 w 258"/>
                <a:gd name="T9" fmla="*/ 28 h 253"/>
                <a:gd name="T10" fmla="*/ 52 w 258"/>
                <a:gd name="T11" fmla="*/ 7 h 253"/>
                <a:gd name="T12" fmla="*/ 58 w 258"/>
                <a:gd name="T13" fmla="*/ 0 h 253"/>
                <a:gd name="T14" fmla="*/ 71 w 258"/>
                <a:gd name="T15" fmla="*/ 8 h 253"/>
                <a:gd name="T16" fmla="*/ 73 w 258"/>
                <a:gd name="T17" fmla="*/ 18 h 253"/>
                <a:gd name="T18" fmla="*/ 77 w 258"/>
                <a:gd name="T19" fmla="*/ 34 h 253"/>
                <a:gd name="T20" fmla="*/ 87 w 258"/>
                <a:gd name="T21" fmla="*/ 37 h 253"/>
                <a:gd name="T22" fmla="*/ 97 w 258"/>
                <a:gd name="T23" fmla="*/ 45 h 253"/>
                <a:gd name="T24" fmla="*/ 118 w 258"/>
                <a:gd name="T25" fmla="*/ 20 h 253"/>
                <a:gd name="T26" fmla="*/ 121 w 258"/>
                <a:gd name="T27" fmla="*/ 16 h 253"/>
                <a:gd name="T28" fmla="*/ 129 w 258"/>
                <a:gd name="T29" fmla="*/ 12 h 253"/>
                <a:gd name="T30" fmla="*/ 134 w 258"/>
                <a:gd name="T31" fmla="*/ 11 h 253"/>
                <a:gd name="T32" fmla="*/ 138 w 258"/>
                <a:gd name="T33" fmla="*/ 5 h 253"/>
                <a:gd name="T34" fmla="*/ 144 w 258"/>
                <a:gd name="T35" fmla="*/ 6 h 253"/>
                <a:gd name="T36" fmla="*/ 147 w 258"/>
                <a:gd name="T37" fmla="*/ 6 h 253"/>
                <a:gd name="T38" fmla="*/ 152 w 258"/>
                <a:gd name="T39" fmla="*/ 10 h 253"/>
                <a:gd name="T40" fmla="*/ 156 w 258"/>
                <a:gd name="T41" fmla="*/ 10 h 253"/>
                <a:gd name="T42" fmla="*/ 160 w 258"/>
                <a:gd name="T43" fmla="*/ 20 h 253"/>
                <a:gd name="T44" fmla="*/ 168 w 258"/>
                <a:gd name="T45" fmla="*/ 27 h 253"/>
                <a:gd name="T46" fmla="*/ 166 w 258"/>
                <a:gd name="T47" fmla="*/ 35 h 253"/>
                <a:gd name="T48" fmla="*/ 177 w 258"/>
                <a:gd name="T49" fmla="*/ 40 h 253"/>
                <a:gd name="T50" fmla="*/ 184 w 258"/>
                <a:gd name="T51" fmla="*/ 42 h 253"/>
                <a:gd name="T52" fmla="*/ 185 w 258"/>
                <a:gd name="T53" fmla="*/ 47 h 253"/>
                <a:gd name="T54" fmla="*/ 183 w 258"/>
                <a:gd name="T55" fmla="*/ 51 h 253"/>
                <a:gd name="T56" fmla="*/ 192 w 258"/>
                <a:gd name="T57" fmla="*/ 56 h 253"/>
                <a:gd name="T58" fmla="*/ 230 w 258"/>
                <a:gd name="T59" fmla="*/ 88 h 253"/>
                <a:gd name="T60" fmla="*/ 252 w 258"/>
                <a:gd name="T61" fmla="*/ 110 h 253"/>
                <a:gd name="T62" fmla="*/ 247 w 258"/>
                <a:gd name="T63" fmla="*/ 138 h 253"/>
                <a:gd name="T64" fmla="*/ 155 w 258"/>
                <a:gd name="T65" fmla="*/ 158 h 253"/>
                <a:gd name="T66" fmla="*/ 134 w 258"/>
                <a:gd name="T67" fmla="*/ 189 h 253"/>
                <a:gd name="T68" fmla="*/ 137 w 258"/>
                <a:gd name="T69" fmla="*/ 192 h 253"/>
                <a:gd name="T70" fmla="*/ 136 w 258"/>
                <a:gd name="T71" fmla="*/ 207 h 253"/>
                <a:gd name="T72" fmla="*/ 139 w 258"/>
                <a:gd name="T73" fmla="*/ 222 h 253"/>
                <a:gd name="T74" fmla="*/ 135 w 258"/>
                <a:gd name="T75" fmla="*/ 237 h 253"/>
                <a:gd name="T76" fmla="*/ 130 w 258"/>
                <a:gd name="T77" fmla="*/ 251 h 253"/>
                <a:gd name="T78" fmla="*/ 128 w 258"/>
                <a:gd name="T79" fmla="*/ 249 h 253"/>
                <a:gd name="T80" fmla="*/ 102 w 258"/>
                <a:gd name="T81" fmla="*/ 222 h 253"/>
                <a:gd name="T82" fmla="*/ 102 w 258"/>
                <a:gd name="T83" fmla="*/ 221 h 253"/>
                <a:gd name="T84" fmla="*/ 96 w 258"/>
                <a:gd name="T85" fmla="*/ 211 h 253"/>
                <a:gd name="T86" fmla="*/ 86 w 258"/>
                <a:gd name="T87" fmla="*/ 202 h 253"/>
                <a:gd name="T88" fmla="*/ 85 w 258"/>
                <a:gd name="T89" fmla="*/ 201 h 253"/>
                <a:gd name="T90" fmla="*/ 83 w 258"/>
                <a:gd name="T91" fmla="*/ 198 h 253"/>
                <a:gd name="T92" fmla="*/ 79 w 258"/>
                <a:gd name="T93" fmla="*/ 198 h 253"/>
                <a:gd name="T94" fmla="*/ 75 w 258"/>
                <a:gd name="T95" fmla="*/ 193 h 253"/>
                <a:gd name="T96" fmla="*/ 64 w 258"/>
                <a:gd name="T97" fmla="*/ 182 h 253"/>
                <a:gd name="T98" fmla="*/ 55 w 258"/>
                <a:gd name="T99" fmla="*/ 172 h 253"/>
                <a:gd name="T100" fmla="*/ 39 w 258"/>
                <a:gd name="T101" fmla="*/ 159 h 253"/>
                <a:gd name="T102" fmla="*/ 32 w 258"/>
                <a:gd name="T103" fmla="*/ 154 h 253"/>
                <a:gd name="T104" fmla="*/ 25 w 258"/>
                <a:gd name="T105" fmla="*/ 148 h 253"/>
                <a:gd name="T106" fmla="*/ 16 w 258"/>
                <a:gd name="T107" fmla="*/ 143 h 253"/>
                <a:gd name="T108" fmla="*/ 14 w 258"/>
                <a:gd name="T109" fmla="*/ 141 h 253"/>
                <a:gd name="T110" fmla="*/ 7 w 258"/>
                <a:gd name="T111" fmla="*/ 140 h 253"/>
                <a:gd name="T112" fmla="*/ 4 w 258"/>
                <a:gd name="T113" fmla="*/ 12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8" h="253">
                  <a:moveTo>
                    <a:pt x="0" y="114"/>
                  </a:moveTo>
                  <a:lnTo>
                    <a:pt x="6" y="95"/>
                  </a:lnTo>
                  <a:lnTo>
                    <a:pt x="20" y="62"/>
                  </a:lnTo>
                  <a:lnTo>
                    <a:pt x="22" y="59"/>
                  </a:lnTo>
                  <a:lnTo>
                    <a:pt x="28" y="55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33" y="52"/>
                  </a:lnTo>
                  <a:lnTo>
                    <a:pt x="34" y="51"/>
                  </a:lnTo>
                  <a:lnTo>
                    <a:pt x="34" y="49"/>
                  </a:lnTo>
                  <a:lnTo>
                    <a:pt x="43" y="31"/>
                  </a:lnTo>
                  <a:lnTo>
                    <a:pt x="43" y="31"/>
                  </a:lnTo>
                  <a:lnTo>
                    <a:pt x="45" y="30"/>
                  </a:lnTo>
                  <a:lnTo>
                    <a:pt x="45" y="29"/>
                  </a:lnTo>
                  <a:lnTo>
                    <a:pt x="47" y="28"/>
                  </a:lnTo>
                  <a:lnTo>
                    <a:pt x="47" y="27"/>
                  </a:lnTo>
                  <a:lnTo>
                    <a:pt x="50" y="24"/>
                  </a:lnTo>
                  <a:lnTo>
                    <a:pt x="52" y="7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58" y="0"/>
                  </a:lnTo>
                  <a:lnTo>
                    <a:pt x="64" y="1"/>
                  </a:lnTo>
                  <a:lnTo>
                    <a:pt x="67" y="2"/>
                  </a:lnTo>
                  <a:lnTo>
                    <a:pt x="71" y="8"/>
                  </a:lnTo>
                  <a:lnTo>
                    <a:pt x="74" y="10"/>
                  </a:lnTo>
                  <a:lnTo>
                    <a:pt x="74" y="13"/>
                  </a:lnTo>
                  <a:lnTo>
                    <a:pt x="73" y="18"/>
                  </a:lnTo>
                  <a:lnTo>
                    <a:pt x="73" y="24"/>
                  </a:lnTo>
                  <a:lnTo>
                    <a:pt x="74" y="26"/>
                  </a:lnTo>
                  <a:lnTo>
                    <a:pt x="77" y="34"/>
                  </a:lnTo>
                  <a:lnTo>
                    <a:pt x="77" y="35"/>
                  </a:lnTo>
                  <a:lnTo>
                    <a:pt x="83" y="35"/>
                  </a:lnTo>
                  <a:lnTo>
                    <a:pt x="87" y="37"/>
                  </a:lnTo>
                  <a:lnTo>
                    <a:pt x="91" y="44"/>
                  </a:lnTo>
                  <a:lnTo>
                    <a:pt x="93" y="45"/>
                  </a:lnTo>
                  <a:lnTo>
                    <a:pt x="97" y="45"/>
                  </a:lnTo>
                  <a:lnTo>
                    <a:pt x="97" y="45"/>
                  </a:lnTo>
                  <a:lnTo>
                    <a:pt x="106" y="32"/>
                  </a:lnTo>
                  <a:lnTo>
                    <a:pt x="118" y="20"/>
                  </a:lnTo>
                  <a:lnTo>
                    <a:pt x="118" y="18"/>
                  </a:lnTo>
                  <a:lnTo>
                    <a:pt x="120" y="17"/>
                  </a:lnTo>
                  <a:lnTo>
                    <a:pt x="121" y="16"/>
                  </a:lnTo>
                  <a:lnTo>
                    <a:pt x="123" y="15"/>
                  </a:lnTo>
                  <a:lnTo>
                    <a:pt x="126" y="12"/>
                  </a:lnTo>
                  <a:lnTo>
                    <a:pt x="129" y="12"/>
                  </a:lnTo>
                  <a:lnTo>
                    <a:pt x="130" y="11"/>
                  </a:lnTo>
                  <a:lnTo>
                    <a:pt x="134" y="11"/>
                  </a:lnTo>
                  <a:lnTo>
                    <a:pt x="134" y="11"/>
                  </a:lnTo>
                  <a:lnTo>
                    <a:pt x="136" y="10"/>
                  </a:lnTo>
                  <a:lnTo>
                    <a:pt x="138" y="5"/>
                  </a:lnTo>
                  <a:lnTo>
                    <a:pt x="138" y="5"/>
                  </a:lnTo>
                  <a:lnTo>
                    <a:pt x="143" y="3"/>
                  </a:lnTo>
                  <a:lnTo>
                    <a:pt x="144" y="5"/>
                  </a:lnTo>
                  <a:lnTo>
                    <a:pt x="144" y="6"/>
                  </a:lnTo>
                  <a:lnTo>
                    <a:pt x="145" y="7"/>
                  </a:lnTo>
                  <a:lnTo>
                    <a:pt x="146" y="7"/>
                  </a:lnTo>
                  <a:lnTo>
                    <a:pt x="147" y="6"/>
                  </a:lnTo>
                  <a:lnTo>
                    <a:pt x="150" y="9"/>
                  </a:lnTo>
                  <a:lnTo>
                    <a:pt x="150" y="10"/>
                  </a:lnTo>
                  <a:lnTo>
                    <a:pt x="152" y="10"/>
                  </a:lnTo>
                  <a:lnTo>
                    <a:pt x="155" y="9"/>
                  </a:lnTo>
                  <a:lnTo>
                    <a:pt x="156" y="9"/>
                  </a:lnTo>
                  <a:lnTo>
                    <a:pt x="156" y="10"/>
                  </a:lnTo>
                  <a:lnTo>
                    <a:pt x="157" y="14"/>
                  </a:lnTo>
                  <a:lnTo>
                    <a:pt x="159" y="19"/>
                  </a:lnTo>
                  <a:lnTo>
                    <a:pt x="160" y="20"/>
                  </a:lnTo>
                  <a:lnTo>
                    <a:pt x="164" y="20"/>
                  </a:lnTo>
                  <a:lnTo>
                    <a:pt x="166" y="22"/>
                  </a:lnTo>
                  <a:lnTo>
                    <a:pt x="168" y="27"/>
                  </a:lnTo>
                  <a:lnTo>
                    <a:pt x="168" y="29"/>
                  </a:lnTo>
                  <a:lnTo>
                    <a:pt x="166" y="32"/>
                  </a:lnTo>
                  <a:lnTo>
                    <a:pt x="166" y="35"/>
                  </a:lnTo>
                  <a:lnTo>
                    <a:pt x="168" y="37"/>
                  </a:lnTo>
                  <a:lnTo>
                    <a:pt x="174" y="39"/>
                  </a:lnTo>
                  <a:lnTo>
                    <a:pt x="177" y="40"/>
                  </a:lnTo>
                  <a:lnTo>
                    <a:pt x="177" y="42"/>
                  </a:lnTo>
                  <a:lnTo>
                    <a:pt x="179" y="42"/>
                  </a:lnTo>
                  <a:lnTo>
                    <a:pt x="184" y="42"/>
                  </a:lnTo>
                  <a:lnTo>
                    <a:pt x="184" y="45"/>
                  </a:lnTo>
                  <a:lnTo>
                    <a:pt x="186" y="45"/>
                  </a:lnTo>
                  <a:lnTo>
                    <a:pt x="185" y="47"/>
                  </a:lnTo>
                  <a:lnTo>
                    <a:pt x="184" y="48"/>
                  </a:lnTo>
                  <a:lnTo>
                    <a:pt x="184" y="50"/>
                  </a:lnTo>
                  <a:lnTo>
                    <a:pt x="183" y="51"/>
                  </a:lnTo>
                  <a:lnTo>
                    <a:pt x="182" y="51"/>
                  </a:lnTo>
                  <a:lnTo>
                    <a:pt x="184" y="51"/>
                  </a:lnTo>
                  <a:lnTo>
                    <a:pt x="192" y="56"/>
                  </a:lnTo>
                  <a:lnTo>
                    <a:pt x="209" y="72"/>
                  </a:lnTo>
                  <a:lnTo>
                    <a:pt x="218" y="81"/>
                  </a:lnTo>
                  <a:lnTo>
                    <a:pt x="230" y="88"/>
                  </a:lnTo>
                  <a:lnTo>
                    <a:pt x="238" y="96"/>
                  </a:lnTo>
                  <a:lnTo>
                    <a:pt x="246" y="107"/>
                  </a:lnTo>
                  <a:lnTo>
                    <a:pt x="252" y="110"/>
                  </a:lnTo>
                  <a:lnTo>
                    <a:pt x="258" y="113"/>
                  </a:lnTo>
                  <a:lnTo>
                    <a:pt x="255" y="125"/>
                  </a:lnTo>
                  <a:lnTo>
                    <a:pt x="247" y="138"/>
                  </a:lnTo>
                  <a:lnTo>
                    <a:pt x="168" y="141"/>
                  </a:lnTo>
                  <a:lnTo>
                    <a:pt x="160" y="151"/>
                  </a:lnTo>
                  <a:lnTo>
                    <a:pt x="155" y="158"/>
                  </a:lnTo>
                  <a:lnTo>
                    <a:pt x="139" y="185"/>
                  </a:lnTo>
                  <a:lnTo>
                    <a:pt x="135" y="188"/>
                  </a:lnTo>
                  <a:lnTo>
                    <a:pt x="134" y="189"/>
                  </a:lnTo>
                  <a:lnTo>
                    <a:pt x="134" y="190"/>
                  </a:lnTo>
                  <a:lnTo>
                    <a:pt x="134" y="192"/>
                  </a:lnTo>
                  <a:lnTo>
                    <a:pt x="137" y="192"/>
                  </a:lnTo>
                  <a:lnTo>
                    <a:pt x="137" y="199"/>
                  </a:lnTo>
                  <a:lnTo>
                    <a:pt x="134" y="205"/>
                  </a:lnTo>
                  <a:lnTo>
                    <a:pt x="136" y="207"/>
                  </a:lnTo>
                  <a:lnTo>
                    <a:pt x="143" y="208"/>
                  </a:lnTo>
                  <a:lnTo>
                    <a:pt x="142" y="219"/>
                  </a:lnTo>
                  <a:lnTo>
                    <a:pt x="139" y="222"/>
                  </a:lnTo>
                  <a:lnTo>
                    <a:pt x="136" y="225"/>
                  </a:lnTo>
                  <a:lnTo>
                    <a:pt x="136" y="235"/>
                  </a:lnTo>
                  <a:lnTo>
                    <a:pt x="135" y="237"/>
                  </a:lnTo>
                  <a:lnTo>
                    <a:pt x="137" y="245"/>
                  </a:lnTo>
                  <a:lnTo>
                    <a:pt x="131" y="253"/>
                  </a:lnTo>
                  <a:lnTo>
                    <a:pt x="130" y="251"/>
                  </a:lnTo>
                  <a:lnTo>
                    <a:pt x="129" y="250"/>
                  </a:lnTo>
                  <a:lnTo>
                    <a:pt x="130" y="250"/>
                  </a:lnTo>
                  <a:lnTo>
                    <a:pt x="128" y="249"/>
                  </a:lnTo>
                  <a:lnTo>
                    <a:pt x="111" y="231"/>
                  </a:lnTo>
                  <a:lnTo>
                    <a:pt x="110" y="231"/>
                  </a:lnTo>
                  <a:lnTo>
                    <a:pt x="102" y="222"/>
                  </a:lnTo>
                  <a:lnTo>
                    <a:pt x="103" y="222"/>
                  </a:lnTo>
                  <a:lnTo>
                    <a:pt x="101" y="221"/>
                  </a:lnTo>
                  <a:lnTo>
                    <a:pt x="102" y="221"/>
                  </a:lnTo>
                  <a:lnTo>
                    <a:pt x="100" y="220"/>
                  </a:lnTo>
                  <a:lnTo>
                    <a:pt x="96" y="214"/>
                  </a:lnTo>
                  <a:lnTo>
                    <a:pt x="96" y="211"/>
                  </a:lnTo>
                  <a:lnTo>
                    <a:pt x="95" y="211"/>
                  </a:lnTo>
                  <a:lnTo>
                    <a:pt x="93" y="211"/>
                  </a:lnTo>
                  <a:lnTo>
                    <a:pt x="86" y="202"/>
                  </a:lnTo>
                  <a:lnTo>
                    <a:pt x="87" y="203"/>
                  </a:lnTo>
                  <a:lnTo>
                    <a:pt x="87" y="202"/>
                  </a:lnTo>
                  <a:lnTo>
                    <a:pt x="85" y="201"/>
                  </a:lnTo>
                  <a:lnTo>
                    <a:pt x="83" y="199"/>
                  </a:lnTo>
                  <a:lnTo>
                    <a:pt x="83" y="199"/>
                  </a:lnTo>
                  <a:lnTo>
                    <a:pt x="83" y="198"/>
                  </a:lnTo>
                  <a:lnTo>
                    <a:pt x="81" y="198"/>
                  </a:lnTo>
                  <a:lnTo>
                    <a:pt x="79" y="196"/>
                  </a:lnTo>
                  <a:lnTo>
                    <a:pt x="79" y="198"/>
                  </a:lnTo>
                  <a:lnTo>
                    <a:pt x="78" y="196"/>
                  </a:lnTo>
                  <a:lnTo>
                    <a:pt x="77" y="195"/>
                  </a:lnTo>
                  <a:lnTo>
                    <a:pt x="75" y="193"/>
                  </a:lnTo>
                  <a:lnTo>
                    <a:pt x="75" y="192"/>
                  </a:lnTo>
                  <a:lnTo>
                    <a:pt x="67" y="184"/>
                  </a:lnTo>
                  <a:lnTo>
                    <a:pt x="64" y="182"/>
                  </a:lnTo>
                  <a:lnTo>
                    <a:pt x="64" y="181"/>
                  </a:lnTo>
                  <a:lnTo>
                    <a:pt x="55" y="174"/>
                  </a:lnTo>
                  <a:lnTo>
                    <a:pt x="55" y="172"/>
                  </a:lnTo>
                  <a:lnTo>
                    <a:pt x="51" y="169"/>
                  </a:lnTo>
                  <a:lnTo>
                    <a:pt x="45" y="164"/>
                  </a:lnTo>
                  <a:lnTo>
                    <a:pt x="39" y="159"/>
                  </a:lnTo>
                  <a:lnTo>
                    <a:pt x="39" y="158"/>
                  </a:lnTo>
                  <a:lnTo>
                    <a:pt x="37" y="158"/>
                  </a:lnTo>
                  <a:lnTo>
                    <a:pt x="32" y="154"/>
                  </a:lnTo>
                  <a:lnTo>
                    <a:pt x="30" y="152"/>
                  </a:lnTo>
                  <a:lnTo>
                    <a:pt x="26" y="149"/>
                  </a:lnTo>
                  <a:lnTo>
                    <a:pt x="25" y="148"/>
                  </a:lnTo>
                  <a:lnTo>
                    <a:pt x="23" y="148"/>
                  </a:lnTo>
                  <a:lnTo>
                    <a:pt x="19" y="145"/>
                  </a:lnTo>
                  <a:lnTo>
                    <a:pt x="16" y="143"/>
                  </a:lnTo>
                  <a:lnTo>
                    <a:pt x="15" y="143"/>
                  </a:lnTo>
                  <a:lnTo>
                    <a:pt x="14" y="142"/>
                  </a:lnTo>
                  <a:lnTo>
                    <a:pt x="14" y="141"/>
                  </a:lnTo>
                  <a:lnTo>
                    <a:pt x="13" y="140"/>
                  </a:lnTo>
                  <a:lnTo>
                    <a:pt x="9" y="140"/>
                  </a:lnTo>
                  <a:lnTo>
                    <a:pt x="7" y="140"/>
                  </a:lnTo>
                  <a:lnTo>
                    <a:pt x="4" y="138"/>
                  </a:lnTo>
                  <a:lnTo>
                    <a:pt x="3" y="138"/>
                  </a:lnTo>
                  <a:lnTo>
                    <a:pt x="4" y="125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92D050"/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5" name="Freeform 38"/>
            <p:cNvSpPr>
              <a:spLocks/>
            </p:cNvSpPr>
            <p:nvPr/>
          </p:nvSpPr>
          <p:spPr bwMode="auto">
            <a:xfrm>
              <a:off x="6584951" y="5497513"/>
              <a:ext cx="512763" cy="349250"/>
            </a:xfrm>
            <a:custGeom>
              <a:avLst/>
              <a:gdLst>
                <a:gd name="T0" fmla="*/ 6 w 323"/>
                <a:gd name="T1" fmla="*/ 153 h 220"/>
                <a:gd name="T2" fmla="*/ 14 w 323"/>
                <a:gd name="T3" fmla="*/ 143 h 220"/>
                <a:gd name="T4" fmla="*/ 25 w 323"/>
                <a:gd name="T5" fmla="*/ 131 h 220"/>
                <a:gd name="T6" fmla="*/ 21 w 323"/>
                <a:gd name="T7" fmla="*/ 116 h 220"/>
                <a:gd name="T8" fmla="*/ 7 w 323"/>
                <a:gd name="T9" fmla="*/ 80 h 220"/>
                <a:gd name="T10" fmla="*/ 10 w 323"/>
                <a:gd name="T11" fmla="*/ 51 h 220"/>
                <a:gd name="T12" fmla="*/ 18 w 323"/>
                <a:gd name="T13" fmla="*/ 56 h 220"/>
                <a:gd name="T14" fmla="*/ 29 w 323"/>
                <a:gd name="T15" fmla="*/ 46 h 220"/>
                <a:gd name="T16" fmla="*/ 46 w 323"/>
                <a:gd name="T17" fmla="*/ 51 h 220"/>
                <a:gd name="T18" fmla="*/ 45 w 323"/>
                <a:gd name="T19" fmla="*/ 40 h 220"/>
                <a:gd name="T20" fmla="*/ 62 w 323"/>
                <a:gd name="T21" fmla="*/ 27 h 220"/>
                <a:gd name="T22" fmla="*/ 71 w 323"/>
                <a:gd name="T23" fmla="*/ 43 h 220"/>
                <a:gd name="T24" fmla="*/ 76 w 323"/>
                <a:gd name="T25" fmla="*/ 42 h 220"/>
                <a:gd name="T26" fmla="*/ 90 w 323"/>
                <a:gd name="T27" fmla="*/ 36 h 220"/>
                <a:gd name="T28" fmla="*/ 106 w 323"/>
                <a:gd name="T29" fmla="*/ 34 h 220"/>
                <a:gd name="T30" fmla="*/ 120 w 323"/>
                <a:gd name="T31" fmla="*/ 23 h 220"/>
                <a:gd name="T32" fmla="*/ 129 w 323"/>
                <a:gd name="T33" fmla="*/ 15 h 220"/>
                <a:gd name="T34" fmla="*/ 138 w 323"/>
                <a:gd name="T35" fmla="*/ 3 h 220"/>
                <a:gd name="T36" fmla="*/ 155 w 323"/>
                <a:gd name="T37" fmla="*/ 12 h 220"/>
                <a:gd name="T38" fmla="*/ 161 w 323"/>
                <a:gd name="T39" fmla="*/ 27 h 220"/>
                <a:gd name="T40" fmla="*/ 169 w 323"/>
                <a:gd name="T41" fmla="*/ 37 h 220"/>
                <a:gd name="T42" fmla="*/ 191 w 323"/>
                <a:gd name="T43" fmla="*/ 50 h 220"/>
                <a:gd name="T44" fmla="*/ 192 w 323"/>
                <a:gd name="T45" fmla="*/ 84 h 220"/>
                <a:gd name="T46" fmla="*/ 227 w 323"/>
                <a:gd name="T47" fmla="*/ 72 h 220"/>
                <a:gd name="T48" fmla="*/ 235 w 323"/>
                <a:gd name="T49" fmla="*/ 78 h 220"/>
                <a:gd name="T50" fmla="*/ 231 w 323"/>
                <a:gd name="T51" fmla="*/ 84 h 220"/>
                <a:gd name="T52" fmla="*/ 252 w 323"/>
                <a:gd name="T53" fmla="*/ 103 h 220"/>
                <a:gd name="T54" fmla="*/ 289 w 323"/>
                <a:gd name="T55" fmla="*/ 112 h 220"/>
                <a:gd name="T56" fmla="*/ 306 w 323"/>
                <a:gd name="T57" fmla="*/ 190 h 220"/>
                <a:gd name="T58" fmla="*/ 284 w 323"/>
                <a:gd name="T59" fmla="*/ 182 h 220"/>
                <a:gd name="T60" fmla="*/ 268 w 323"/>
                <a:gd name="T61" fmla="*/ 177 h 220"/>
                <a:gd name="T62" fmla="*/ 271 w 323"/>
                <a:gd name="T63" fmla="*/ 168 h 220"/>
                <a:gd name="T64" fmla="*/ 262 w 323"/>
                <a:gd name="T65" fmla="*/ 173 h 220"/>
                <a:gd name="T66" fmla="*/ 260 w 323"/>
                <a:gd name="T67" fmla="*/ 169 h 220"/>
                <a:gd name="T68" fmla="*/ 256 w 323"/>
                <a:gd name="T69" fmla="*/ 163 h 220"/>
                <a:gd name="T70" fmla="*/ 247 w 323"/>
                <a:gd name="T71" fmla="*/ 171 h 220"/>
                <a:gd name="T72" fmla="*/ 243 w 323"/>
                <a:gd name="T73" fmla="*/ 176 h 220"/>
                <a:gd name="T74" fmla="*/ 238 w 323"/>
                <a:gd name="T75" fmla="*/ 181 h 220"/>
                <a:gd name="T76" fmla="*/ 233 w 323"/>
                <a:gd name="T77" fmla="*/ 182 h 220"/>
                <a:gd name="T78" fmla="*/ 226 w 323"/>
                <a:gd name="T79" fmla="*/ 187 h 220"/>
                <a:gd name="T80" fmla="*/ 218 w 323"/>
                <a:gd name="T81" fmla="*/ 194 h 220"/>
                <a:gd name="T82" fmla="*/ 206 w 323"/>
                <a:gd name="T83" fmla="*/ 199 h 220"/>
                <a:gd name="T84" fmla="*/ 193 w 323"/>
                <a:gd name="T85" fmla="*/ 203 h 220"/>
                <a:gd name="T86" fmla="*/ 175 w 323"/>
                <a:gd name="T87" fmla="*/ 212 h 220"/>
                <a:gd name="T88" fmla="*/ 171 w 323"/>
                <a:gd name="T89" fmla="*/ 214 h 220"/>
                <a:gd name="T90" fmla="*/ 168 w 323"/>
                <a:gd name="T91" fmla="*/ 216 h 220"/>
                <a:gd name="T92" fmla="*/ 161 w 323"/>
                <a:gd name="T93" fmla="*/ 219 h 220"/>
                <a:gd name="T94" fmla="*/ 149 w 323"/>
                <a:gd name="T95" fmla="*/ 217 h 220"/>
                <a:gd name="T96" fmla="*/ 139 w 323"/>
                <a:gd name="T97" fmla="*/ 220 h 220"/>
                <a:gd name="T98" fmla="*/ 120 w 323"/>
                <a:gd name="T99" fmla="*/ 214 h 220"/>
                <a:gd name="T100" fmla="*/ 106 w 323"/>
                <a:gd name="T101" fmla="*/ 206 h 220"/>
                <a:gd name="T102" fmla="*/ 87 w 323"/>
                <a:gd name="T103" fmla="*/ 201 h 220"/>
                <a:gd name="T104" fmla="*/ 71 w 323"/>
                <a:gd name="T105" fmla="*/ 199 h 220"/>
                <a:gd name="T106" fmla="*/ 49 w 323"/>
                <a:gd name="T107" fmla="*/ 191 h 220"/>
                <a:gd name="T108" fmla="*/ 40 w 323"/>
                <a:gd name="T109" fmla="*/ 185 h 220"/>
                <a:gd name="T110" fmla="*/ 18 w 323"/>
                <a:gd name="T111" fmla="*/ 175 h 220"/>
                <a:gd name="T112" fmla="*/ 0 w 323"/>
                <a:gd name="T113" fmla="*/ 166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23" h="220">
                  <a:moveTo>
                    <a:pt x="0" y="166"/>
                  </a:moveTo>
                  <a:lnTo>
                    <a:pt x="2" y="165"/>
                  </a:lnTo>
                  <a:lnTo>
                    <a:pt x="3" y="164"/>
                  </a:lnTo>
                  <a:lnTo>
                    <a:pt x="2" y="162"/>
                  </a:lnTo>
                  <a:lnTo>
                    <a:pt x="2" y="158"/>
                  </a:lnTo>
                  <a:lnTo>
                    <a:pt x="4" y="155"/>
                  </a:lnTo>
                  <a:lnTo>
                    <a:pt x="6" y="153"/>
                  </a:lnTo>
                  <a:lnTo>
                    <a:pt x="8" y="154"/>
                  </a:lnTo>
                  <a:lnTo>
                    <a:pt x="10" y="154"/>
                  </a:lnTo>
                  <a:lnTo>
                    <a:pt x="11" y="151"/>
                  </a:lnTo>
                  <a:lnTo>
                    <a:pt x="14" y="149"/>
                  </a:lnTo>
                  <a:lnTo>
                    <a:pt x="14" y="149"/>
                  </a:lnTo>
                  <a:lnTo>
                    <a:pt x="11" y="143"/>
                  </a:lnTo>
                  <a:lnTo>
                    <a:pt x="14" y="143"/>
                  </a:lnTo>
                  <a:lnTo>
                    <a:pt x="15" y="143"/>
                  </a:lnTo>
                  <a:lnTo>
                    <a:pt x="17" y="142"/>
                  </a:lnTo>
                  <a:lnTo>
                    <a:pt x="20" y="141"/>
                  </a:lnTo>
                  <a:lnTo>
                    <a:pt x="20" y="139"/>
                  </a:lnTo>
                  <a:lnTo>
                    <a:pt x="21" y="139"/>
                  </a:lnTo>
                  <a:lnTo>
                    <a:pt x="23" y="137"/>
                  </a:lnTo>
                  <a:lnTo>
                    <a:pt x="25" y="131"/>
                  </a:lnTo>
                  <a:lnTo>
                    <a:pt x="25" y="127"/>
                  </a:lnTo>
                  <a:lnTo>
                    <a:pt x="27" y="125"/>
                  </a:lnTo>
                  <a:lnTo>
                    <a:pt x="28" y="123"/>
                  </a:lnTo>
                  <a:lnTo>
                    <a:pt x="28" y="119"/>
                  </a:lnTo>
                  <a:lnTo>
                    <a:pt x="23" y="117"/>
                  </a:lnTo>
                  <a:lnTo>
                    <a:pt x="22" y="116"/>
                  </a:lnTo>
                  <a:lnTo>
                    <a:pt x="21" y="116"/>
                  </a:lnTo>
                  <a:lnTo>
                    <a:pt x="18" y="114"/>
                  </a:lnTo>
                  <a:lnTo>
                    <a:pt x="18" y="113"/>
                  </a:lnTo>
                  <a:lnTo>
                    <a:pt x="17" y="105"/>
                  </a:lnTo>
                  <a:lnTo>
                    <a:pt x="14" y="104"/>
                  </a:lnTo>
                  <a:lnTo>
                    <a:pt x="11" y="103"/>
                  </a:lnTo>
                  <a:lnTo>
                    <a:pt x="9" y="82"/>
                  </a:lnTo>
                  <a:lnTo>
                    <a:pt x="7" y="80"/>
                  </a:lnTo>
                  <a:lnTo>
                    <a:pt x="6" y="78"/>
                  </a:lnTo>
                  <a:lnTo>
                    <a:pt x="5" y="75"/>
                  </a:lnTo>
                  <a:lnTo>
                    <a:pt x="8" y="62"/>
                  </a:lnTo>
                  <a:lnTo>
                    <a:pt x="8" y="57"/>
                  </a:lnTo>
                  <a:lnTo>
                    <a:pt x="8" y="53"/>
                  </a:lnTo>
                  <a:lnTo>
                    <a:pt x="10" y="53"/>
                  </a:lnTo>
                  <a:lnTo>
                    <a:pt x="10" y="51"/>
                  </a:lnTo>
                  <a:lnTo>
                    <a:pt x="12" y="53"/>
                  </a:lnTo>
                  <a:lnTo>
                    <a:pt x="14" y="52"/>
                  </a:lnTo>
                  <a:lnTo>
                    <a:pt x="15" y="50"/>
                  </a:lnTo>
                  <a:lnTo>
                    <a:pt x="16" y="51"/>
                  </a:lnTo>
                  <a:lnTo>
                    <a:pt x="16" y="53"/>
                  </a:lnTo>
                  <a:lnTo>
                    <a:pt x="17" y="53"/>
                  </a:lnTo>
                  <a:lnTo>
                    <a:pt x="18" y="56"/>
                  </a:lnTo>
                  <a:lnTo>
                    <a:pt x="20" y="55"/>
                  </a:lnTo>
                  <a:lnTo>
                    <a:pt x="20" y="49"/>
                  </a:lnTo>
                  <a:lnTo>
                    <a:pt x="22" y="46"/>
                  </a:lnTo>
                  <a:lnTo>
                    <a:pt x="24" y="47"/>
                  </a:lnTo>
                  <a:lnTo>
                    <a:pt x="25" y="47"/>
                  </a:lnTo>
                  <a:lnTo>
                    <a:pt x="28" y="47"/>
                  </a:lnTo>
                  <a:lnTo>
                    <a:pt x="29" y="46"/>
                  </a:lnTo>
                  <a:lnTo>
                    <a:pt x="32" y="49"/>
                  </a:lnTo>
                  <a:lnTo>
                    <a:pt x="35" y="49"/>
                  </a:lnTo>
                  <a:lnTo>
                    <a:pt x="39" y="49"/>
                  </a:lnTo>
                  <a:lnTo>
                    <a:pt x="41" y="50"/>
                  </a:lnTo>
                  <a:lnTo>
                    <a:pt x="42" y="52"/>
                  </a:lnTo>
                  <a:lnTo>
                    <a:pt x="44" y="51"/>
                  </a:lnTo>
                  <a:lnTo>
                    <a:pt x="46" y="51"/>
                  </a:lnTo>
                  <a:lnTo>
                    <a:pt x="49" y="49"/>
                  </a:lnTo>
                  <a:lnTo>
                    <a:pt x="49" y="48"/>
                  </a:lnTo>
                  <a:lnTo>
                    <a:pt x="49" y="46"/>
                  </a:lnTo>
                  <a:lnTo>
                    <a:pt x="49" y="46"/>
                  </a:lnTo>
                  <a:lnTo>
                    <a:pt x="46" y="44"/>
                  </a:lnTo>
                  <a:lnTo>
                    <a:pt x="46" y="40"/>
                  </a:lnTo>
                  <a:lnTo>
                    <a:pt x="45" y="40"/>
                  </a:lnTo>
                  <a:lnTo>
                    <a:pt x="49" y="30"/>
                  </a:lnTo>
                  <a:lnTo>
                    <a:pt x="51" y="29"/>
                  </a:lnTo>
                  <a:lnTo>
                    <a:pt x="53" y="27"/>
                  </a:lnTo>
                  <a:lnTo>
                    <a:pt x="55" y="26"/>
                  </a:lnTo>
                  <a:lnTo>
                    <a:pt x="60" y="26"/>
                  </a:lnTo>
                  <a:lnTo>
                    <a:pt x="61" y="26"/>
                  </a:lnTo>
                  <a:lnTo>
                    <a:pt x="62" y="27"/>
                  </a:lnTo>
                  <a:lnTo>
                    <a:pt x="60" y="35"/>
                  </a:lnTo>
                  <a:lnTo>
                    <a:pt x="65" y="40"/>
                  </a:lnTo>
                  <a:lnTo>
                    <a:pt x="67" y="46"/>
                  </a:lnTo>
                  <a:lnTo>
                    <a:pt x="69" y="47"/>
                  </a:lnTo>
                  <a:lnTo>
                    <a:pt x="70" y="47"/>
                  </a:lnTo>
                  <a:lnTo>
                    <a:pt x="70" y="46"/>
                  </a:lnTo>
                  <a:lnTo>
                    <a:pt x="71" y="43"/>
                  </a:lnTo>
                  <a:lnTo>
                    <a:pt x="73" y="46"/>
                  </a:lnTo>
                  <a:lnTo>
                    <a:pt x="71" y="47"/>
                  </a:lnTo>
                  <a:lnTo>
                    <a:pt x="73" y="49"/>
                  </a:lnTo>
                  <a:lnTo>
                    <a:pt x="73" y="49"/>
                  </a:lnTo>
                  <a:lnTo>
                    <a:pt x="73" y="46"/>
                  </a:lnTo>
                  <a:lnTo>
                    <a:pt x="73" y="45"/>
                  </a:lnTo>
                  <a:lnTo>
                    <a:pt x="76" y="42"/>
                  </a:lnTo>
                  <a:lnTo>
                    <a:pt x="78" y="41"/>
                  </a:lnTo>
                  <a:lnTo>
                    <a:pt x="79" y="40"/>
                  </a:lnTo>
                  <a:lnTo>
                    <a:pt x="81" y="39"/>
                  </a:lnTo>
                  <a:lnTo>
                    <a:pt x="84" y="38"/>
                  </a:lnTo>
                  <a:lnTo>
                    <a:pt x="86" y="36"/>
                  </a:lnTo>
                  <a:lnTo>
                    <a:pt x="90" y="36"/>
                  </a:lnTo>
                  <a:lnTo>
                    <a:pt x="90" y="36"/>
                  </a:lnTo>
                  <a:lnTo>
                    <a:pt x="94" y="35"/>
                  </a:lnTo>
                  <a:lnTo>
                    <a:pt x="95" y="36"/>
                  </a:lnTo>
                  <a:lnTo>
                    <a:pt x="97" y="37"/>
                  </a:lnTo>
                  <a:lnTo>
                    <a:pt x="98" y="38"/>
                  </a:lnTo>
                  <a:lnTo>
                    <a:pt x="101" y="38"/>
                  </a:lnTo>
                  <a:lnTo>
                    <a:pt x="103" y="36"/>
                  </a:lnTo>
                  <a:lnTo>
                    <a:pt x="106" y="34"/>
                  </a:lnTo>
                  <a:lnTo>
                    <a:pt x="109" y="32"/>
                  </a:lnTo>
                  <a:lnTo>
                    <a:pt x="112" y="32"/>
                  </a:lnTo>
                  <a:lnTo>
                    <a:pt x="113" y="32"/>
                  </a:lnTo>
                  <a:lnTo>
                    <a:pt x="116" y="31"/>
                  </a:lnTo>
                  <a:lnTo>
                    <a:pt x="116" y="29"/>
                  </a:lnTo>
                  <a:lnTo>
                    <a:pt x="118" y="29"/>
                  </a:lnTo>
                  <a:lnTo>
                    <a:pt x="120" y="23"/>
                  </a:lnTo>
                  <a:lnTo>
                    <a:pt x="122" y="23"/>
                  </a:lnTo>
                  <a:lnTo>
                    <a:pt x="122" y="22"/>
                  </a:lnTo>
                  <a:lnTo>
                    <a:pt x="123" y="20"/>
                  </a:lnTo>
                  <a:lnTo>
                    <a:pt x="126" y="18"/>
                  </a:lnTo>
                  <a:lnTo>
                    <a:pt x="126" y="18"/>
                  </a:lnTo>
                  <a:lnTo>
                    <a:pt x="128" y="17"/>
                  </a:lnTo>
                  <a:lnTo>
                    <a:pt x="129" y="15"/>
                  </a:lnTo>
                  <a:lnTo>
                    <a:pt x="132" y="9"/>
                  </a:lnTo>
                  <a:lnTo>
                    <a:pt x="133" y="7"/>
                  </a:lnTo>
                  <a:lnTo>
                    <a:pt x="131" y="4"/>
                  </a:lnTo>
                  <a:lnTo>
                    <a:pt x="131" y="0"/>
                  </a:lnTo>
                  <a:lnTo>
                    <a:pt x="134" y="0"/>
                  </a:lnTo>
                  <a:lnTo>
                    <a:pt x="135" y="0"/>
                  </a:lnTo>
                  <a:lnTo>
                    <a:pt x="138" y="3"/>
                  </a:lnTo>
                  <a:lnTo>
                    <a:pt x="140" y="3"/>
                  </a:lnTo>
                  <a:lnTo>
                    <a:pt x="144" y="5"/>
                  </a:lnTo>
                  <a:lnTo>
                    <a:pt x="146" y="7"/>
                  </a:lnTo>
                  <a:lnTo>
                    <a:pt x="148" y="8"/>
                  </a:lnTo>
                  <a:lnTo>
                    <a:pt x="150" y="9"/>
                  </a:lnTo>
                  <a:lnTo>
                    <a:pt x="154" y="10"/>
                  </a:lnTo>
                  <a:lnTo>
                    <a:pt x="155" y="12"/>
                  </a:lnTo>
                  <a:lnTo>
                    <a:pt x="157" y="17"/>
                  </a:lnTo>
                  <a:lnTo>
                    <a:pt x="157" y="17"/>
                  </a:lnTo>
                  <a:lnTo>
                    <a:pt x="157" y="18"/>
                  </a:lnTo>
                  <a:lnTo>
                    <a:pt x="158" y="20"/>
                  </a:lnTo>
                  <a:lnTo>
                    <a:pt x="158" y="24"/>
                  </a:lnTo>
                  <a:lnTo>
                    <a:pt x="159" y="26"/>
                  </a:lnTo>
                  <a:lnTo>
                    <a:pt x="161" y="27"/>
                  </a:lnTo>
                  <a:lnTo>
                    <a:pt x="165" y="29"/>
                  </a:lnTo>
                  <a:lnTo>
                    <a:pt x="165" y="29"/>
                  </a:lnTo>
                  <a:lnTo>
                    <a:pt x="165" y="32"/>
                  </a:lnTo>
                  <a:lnTo>
                    <a:pt x="165" y="33"/>
                  </a:lnTo>
                  <a:lnTo>
                    <a:pt x="165" y="34"/>
                  </a:lnTo>
                  <a:lnTo>
                    <a:pt x="167" y="37"/>
                  </a:lnTo>
                  <a:lnTo>
                    <a:pt x="169" y="37"/>
                  </a:lnTo>
                  <a:lnTo>
                    <a:pt x="172" y="36"/>
                  </a:lnTo>
                  <a:lnTo>
                    <a:pt x="176" y="38"/>
                  </a:lnTo>
                  <a:lnTo>
                    <a:pt x="182" y="37"/>
                  </a:lnTo>
                  <a:lnTo>
                    <a:pt x="184" y="37"/>
                  </a:lnTo>
                  <a:lnTo>
                    <a:pt x="187" y="41"/>
                  </a:lnTo>
                  <a:lnTo>
                    <a:pt x="190" y="46"/>
                  </a:lnTo>
                  <a:lnTo>
                    <a:pt x="191" y="50"/>
                  </a:lnTo>
                  <a:lnTo>
                    <a:pt x="191" y="57"/>
                  </a:lnTo>
                  <a:lnTo>
                    <a:pt x="188" y="61"/>
                  </a:lnTo>
                  <a:lnTo>
                    <a:pt x="184" y="65"/>
                  </a:lnTo>
                  <a:lnTo>
                    <a:pt x="183" y="66"/>
                  </a:lnTo>
                  <a:lnTo>
                    <a:pt x="187" y="78"/>
                  </a:lnTo>
                  <a:lnTo>
                    <a:pt x="189" y="82"/>
                  </a:lnTo>
                  <a:lnTo>
                    <a:pt x="192" y="84"/>
                  </a:lnTo>
                  <a:lnTo>
                    <a:pt x="196" y="84"/>
                  </a:lnTo>
                  <a:lnTo>
                    <a:pt x="199" y="85"/>
                  </a:lnTo>
                  <a:lnTo>
                    <a:pt x="205" y="84"/>
                  </a:lnTo>
                  <a:lnTo>
                    <a:pt x="210" y="81"/>
                  </a:lnTo>
                  <a:lnTo>
                    <a:pt x="213" y="78"/>
                  </a:lnTo>
                  <a:lnTo>
                    <a:pt x="218" y="77"/>
                  </a:lnTo>
                  <a:lnTo>
                    <a:pt x="227" y="72"/>
                  </a:lnTo>
                  <a:lnTo>
                    <a:pt x="228" y="70"/>
                  </a:lnTo>
                  <a:lnTo>
                    <a:pt x="228" y="71"/>
                  </a:lnTo>
                  <a:lnTo>
                    <a:pt x="231" y="71"/>
                  </a:lnTo>
                  <a:lnTo>
                    <a:pt x="233" y="74"/>
                  </a:lnTo>
                  <a:lnTo>
                    <a:pt x="236" y="75"/>
                  </a:lnTo>
                  <a:lnTo>
                    <a:pt x="236" y="78"/>
                  </a:lnTo>
                  <a:lnTo>
                    <a:pt x="235" y="78"/>
                  </a:lnTo>
                  <a:lnTo>
                    <a:pt x="232" y="79"/>
                  </a:lnTo>
                  <a:lnTo>
                    <a:pt x="232" y="79"/>
                  </a:lnTo>
                  <a:lnTo>
                    <a:pt x="232" y="80"/>
                  </a:lnTo>
                  <a:lnTo>
                    <a:pt x="230" y="80"/>
                  </a:lnTo>
                  <a:lnTo>
                    <a:pt x="230" y="81"/>
                  </a:lnTo>
                  <a:lnTo>
                    <a:pt x="231" y="82"/>
                  </a:lnTo>
                  <a:lnTo>
                    <a:pt x="231" y="84"/>
                  </a:lnTo>
                  <a:lnTo>
                    <a:pt x="233" y="85"/>
                  </a:lnTo>
                  <a:lnTo>
                    <a:pt x="236" y="91"/>
                  </a:lnTo>
                  <a:lnTo>
                    <a:pt x="240" y="97"/>
                  </a:lnTo>
                  <a:lnTo>
                    <a:pt x="249" y="102"/>
                  </a:lnTo>
                  <a:lnTo>
                    <a:pt x="250" y="103"/>
                  </a:lnTo>
                  <a:lnTo>
                    <a:pt x="250" y="103"/>
                  </a:lnTo>
                  <a:lnTo>
                    <a:pt x="252" y="103"/>
                  </a:lnTo>
                  <a:lnTo>
                    <a:pt x="253" y="110"/>
                  </a:lnTo>
                  <a:lnTo>
                    <a:pt x="259" y="111"/>
                  </a:lnTo>
                  <a:lnTo>
                    <a:pt x="263" y="111"/>
                  </a:lnTo>
                  <a:lnTo>
                    <a:pt x="267" y="111"/>
                  </a:lnTo>
                  <a:lnTo>
                    <a:pt x="274" y="111"/>
                  </a:lnTo>
                  <a:lnTo>
                    <a:pt x="277" y="111"/>
                  </a:lnTo>
                  <a:lnTo>
                    <a:pt x="289" y="112"/>
                  </a:lnTo>
                  <a:lnTo>
                    <a:pt x="308" y="114"/>
                  </a:lnTo>
                  <a:lnTo>
                    <a:pt x="319" y="114"/>
                  </a:lnTo>
                  <a:lnTo>
                    <a:pt x="323" y="114"/>
                  </a:lnTo>
                  <a:lnTo>
                    <a:pt x="309" y="148"/>
                  </a:lnTo>
                  <a:lnTo>
                    <a:pt x="303" y="166"/>
                  </a:lnTo>
                  <a:lnTo>
                    <a:pt x="307" y="178"/>
                  </a:lnTo>
                  <a:lnTo>
                    <a:pt x="306" y="190"/>
                  </a:lnTo>
                  <a:lnTo>
                    <a:pt x="305" y="190"/>
                  </a:lnTo>
                  <a:lnTo>
                    <a:pt x="303" y="189"/>
                  </a:lnTo>
                  <a:lnTo>
                    <a:pt x="302" y="189"/>
                  </a:lnTo>
                  <a:lnTo>
                    <a:pt x="296" y="187"/>
                  </a:lnTo>
                  <a:lnTo>
                    <a:pt x="294" y="187"/>
                  </a:lnTo>
                  <a:lnTo>
                    <a:pt x="288" y="184"/>
                  </a:lnTo>
                  <a:lnTo>
                    <a:pt x="284" y="182"/>
                  </a:lnTo>
                  <a:lnTo>
                    <a:pt x="278" y="181"/>
                  </a:lnTo>
                  <a:lnTo>
                    <a:pt x="271" y="181"/>
                  </a:lnTo>
                  <a:lnTo>
                    <a:pt x="265" y="180"/>
                  </a:lnTo>
                  <a:lnTo>
                    <a:pt x="264" y="180"/>
                  </a:lnTo>
                  <a:lnTo>
                    <a:pt x="263" y="179"/>
                  </a:lnTo>
                  <a:lnTo>
                    <a:pt x="267" y="178"/>
                  </a:lnTo>
                  <a:lnTo>
                    <a:pt x="268" y="177"/>
                  </a:lnTo>
                  <a:lnTo>
                    <a:pt x="271" y="176"/>
                  </a:lnTo>
                  <a:lnTo>
                    <a:pt x="273" y="175"/>
                  </a:lnTo>
                  <a:lnTo>
                    <a:pt x="273" y="175"/>
                  </a:lnTo>
                  <a:lnTo>
                    <a:pt x="275" y="172"/>
                  </a:lnTo>
                  <a:lnTo>
                    <a:pt x="274" y="171"/>
                  </a:lnTo>
                  <a:lnTo>
                    <a:pt x="273" y="169"/>
                  </a:lnTo>
                  <a:lnTo>
                    <a:pt x="271" y="168"/>
                  </a:lnTo>
                  <a:lnTo>
                    <a:pt x="268" y="168"/>
                  </a:lnTo>
                  <a:lnTo>
                    <a:pt x="267" y="170"/>
                  </a:lnTo>
                  <a:lnTo>
                    <a:pt x="265" y="170"/>
                  </a:lnTo>
                  <a:lnTo>
                    <a:pt x="264" y="172"/>
                  </a:lnTo>
                  <a:lnTo>
                    <a:pt x="264" y="172"/>
                  </a:lnTo>
                  <a:lnTo>
                    <a:pt x="263" y="173"/>
                  </a:lnTo>
                  <a:lnTo>
                    <a:pt x="262" y="173"/>
                  </a:lnTo>
                  <a:lnTo>
                    <a:pt x="260" y="175"/>
                  </a:lnTo>
                  <a:lnTo>
                    <a:pt x="259" y="174"/>
                  </a:lnTo>
                  <a:lnTo>
                    <a:pt x="259" y="173"/>
                  </a:lnTo>
                  <a:lnTo>
                    <a:pt x="262" y="172"/>
                  </a:lnTo>
                  <a:lnTo>
                    <a:pt x="262" y="171"/>
                  </a:lnTo>
                  <a:lnTo>
                    <a:pt x="262" y="170"/>
                  </a:lnTo>
                  <a:lnTo>
                    <a:pt x="260" y="169"/>
                  </a:lnTo>
                  <a:lnTo>
                    <a:pt x="259" y="168"/>
                  </a:lnTo>
                  <a:lnTo>
                    <a:pt x="259" y="167"/>
                  </a:lnTo>
                  <a:lnTo>
                    <a:pt x="259" y="167"/>
                  </a:lnTo>
                  <a:lnTo>
                    <a:pt x="259" y="166"/>
                  </a:lnTo>
                  <a:lnTo>
                    <a:pt x="258" y="165"/>
                  </a:lnTo>
                  <a:lnTo>
                    <a:pt x="257" y="164"/>
                  </a:lnTo>
                  <a:lnTo>
                    <a:pt x="256" y="163"/>
                  </a:lnTo>
                  <a:lnTo>
                    <a:pt x="255" y="163"/>
                  </a:lnTo>
                  <a:lnTo>
                    <a:pt x="254" y="164"/>
                  </a:lnTo>
                  <a:lnTo>
                    <a:pt x="252" y="164"/>
                  </a:lnTo>
                  <a:lnTo>
                    <a:pt x="251" y="164"/>
                  </a:lnTo>
                  <a:lnTo>
                    <a:pt x="250" y="167"/>
                  </a:lnTo>
                  <a:lnTo>
                    <a:pt x="248" y="170"/>
                  </a:lnTo>
                  <a:lnTo>
                    <a:pt x="247" y="171"/>
                  </a:lnTo>
                  <a:lnTo>
                    <a:pt x="245" y="171"/>
                  </a:lnTo>
                  <a:lnTo>
                    <a:pt x="243" y="172"/>
                  </a:lnTo>
                  <a:lnTo>
                    <a:pt x="242" y="173"/>
                  </a:lnTo>
                  <a:lnTo>
                    <a:pt x="242" y="173"/>
                  </a:lnTo>
                  <a:lnTo>
                    <a:pt x="242" y="175"/>
                  </a:lnTo>
                  <a:lnTo>
                    <a:pt x="242" y="175"/>
                  </a:lnTo>
                  <a:lnTo>
                    <a:pt x="243" y="176"/>
                  </a:lnTo>
                  <a:lnTo>
                    <a:pt x="245" y="176"/>
                  </a:lnTo>
                  <a:lnTo>
                    <a:pt x="245" y="177"/>
                  </a:lnTo>
                  <a:lnTo>
                    <a:pt x="245" y="178"/>
                  </a:lnTo>
                  <a:lnTo>
                    <a:pt x="245" y="180"/>
                  </a:lnTo>
                  <a:lnTo>
                    <a:pt x="243" y="181"/>
                  </a:lnTo>
                  <a:lnTo>
                    <a:pt x="239" y="181"/>
                  </a:lnTo>
                  <a:lnTo>
                    <a:pt x="238" y="181"/>
                  </a:lnTo>
                  <a:lnTo>
                    <a:pt x="237" y="180"/>
                  </a:lnTo>
                  <a:lnTo>
                    <a:pt x="236" y="180"/>
                  </a:lnTo>
                  <a:lnTo>
                    <a:pt x="236" y="181"/>
                  </a:lnTo>
                  <a:lnTo>
                    <a:pt x="236" y="181"/>
                  </a:lnTo>
                  <a:lnTo>
                    <a:pt x="236" y="182"/>
                  </a:lnTo>
                  <a:lnTo>
                    <a:pt x="235" y="182"/>
                  </a:lnTo>
                  <a:lnTo>
                    <a:pt x="233" y="182"/>
                  </a:lnTo>
                  <a:lnTo>
                    <a:pt x="232" y="183"/>
                  </a:lnTo>
                  <a:lnTo>
                    <a:pt x="232" y="183"/>
                  </a:lnTo>
                  <a:lnTo>
                    <a:pt x="230" y="184"/>
                  </a:lnTo>
                  <a:lnTo>
                    <a:pt x="229" y="185"/>
                  </a:lnTo>
                  <a:lnTo>
                    <a:pt x="228" y="186"/>
                  </a:lnTo>
                  <a:lnTo>
                    <a:pt x="228" y="187"/>
                  </a:lnTo>
                  <a:lnTo>
                    <a:pt x="226" y="187"/>
                  </a:lnTo>
                  <a:lnTo>
                    <a:pt x="222" y="189"/>
                  </a:lnTo>
                  <a:lnTo>
                    <a:pt x="222" y="189"/>
                  </a:lnTo>
                  <a:lnTo>
                    <a:pt x="220" y="191"/>
                  </a:lnTo>
                  <a:lnTo>
                    <a:pt x="220" y="193"/>
                  </a:lnTo>
                  <a:lnTo>
                    <a:pt x="221" y="194"/>
                  </a:lnTo>
                  <a:lnTo>
                    <a:pt x="220" y="194"/>
                  </a:lnTo>
                  <a:lnTo>
                    <a:pt x="218" y="194"/>
                  </a:lnTo>
                  <a:lnTo>
                    <a:pt x="216" y="195"/>
                  </a:lnTo>
                  <a:lnTo>
                    <a:pt x="215" y="197"/>
                  </a:lnTo>
                  <a:lnTo>
                    <a:pt x="214" y="197"/>
                  </a:lnTo>
                  <a:lnTo>
                    <a:pt x="213" y="197"/>
                  </a:lnTo>
                  <a:lnTo>
                    <a:pt x="212" y="198"/>
                  </a:lnTo>
                  <a:lnTo>
                    <a:pt x="207" y="198"/>
                  </a:lnTo>
                  <a:lnTo>
                    <a:pt x="206" y="199"/>
                  </a:lnTo>
                  <a:lnTo>
                    <a:pt x="205" y="200"/>
                  </a:lnTo>
                  <a:lnTo>
                    <a:pt x="204" y="201"/>
                  </a:lnTo>
                  <a:lnTo>
                    <a:pt x="202" y="200"/>
                  </a:lnTo>
                  <a:lnTo>
                    <a:pt x="201" y="201"/>
                  </a:lnTo>
                  <a:lnTo>
                    <a:pt x="197" y="201"/>
                  </a:lnTo>
                  <a:lnTo>
                    <a:pt x="194" y="202"/>
                  </a:lnTo>
                  <a:lnTo>
                    <a:pt x="193" y="203"/>
                  </a:lnTo>
                  <a:lnTo>
                    <a:pt x="193" y="204"/>
                  </a:lnTo>
                  <a:lnTo>
                    <a:pt x="187" y="206"/>
                  </a:lnTo>
                  <a:lnTo>
                    <a:pt x="187" y="207"/>
                  </a:lnTo>
                  <a:lnTo>
                    <a:pt x="182" y="208"/>
                  </a:lnTo>
                  <a:lnTo>
                    <a:pt x="181" y="209"/>
                  </a:lnTo>
                  <a:lnTo>
                    <a:pt x="179" y="210"/>
                  </a:lnTo>
                  <a:lnTo>
                    <a:pt x="175" y="212"/>
                  </a:lnTo>
                  <a:lnTo>
                    <a:pt x="175" y="212"/>
                  </a:lnTo>
                  <a:lnTo>
                    <a:pt x="173" y="212"/>
                  </a:lnTo>
                  <a:lnTo>
                    <a:pt x="173" y="213"/>
                  </a:lnTo>
                  <a:lnTo>
                    <a:pt x="172" y="213"/>
                  </a:lnTo>
                  <a:lnTo>
                    <a:pt x="171" y="213"/>
                  </a:lnTo>
                  <a:lnTo>
                    <a:pt x="172" y="214"/>
                  </a:lnTo>
                  <a:lnTo>
                    <a:pt x="171" y="214"/>
                  </a:lnTo>
                  <a:lnTo>
                    <a:pt x="171" y="214"/>
                  </a:lnTo>
                  <a:lnTo>
                    <a:pt x="169" y="214"/>
                  </a:lnTo>
                  <a:lnTo>
                    <a:pt x="169" y="214"/>
                  </a:lnTo>
                  <a:lnTo>
                    <a:pt x="169" y="215"/>
                  </a:lnTo>
                  <a:lnTo>
                    <a:pt x="169" y="215"/>
                  </a:lnTo>
                  <a:lnTo>
                    <a:pt x="168" y="215"/>
                  </a:lnTo>
                  <a:lnTo>
                    <a:pt x="168" y="216"/>
                  </a:lnTo>
                  <a:lnTo>
                    <a:pt x="167" y="216"/>
                  </a:lnTo>
                  <a:lnTo>
                    <a:pt x="165" y="217"/>
                  </a:lnTo>
                  <a:lnTo>
                    <a:pt x="165" y="217"/>
                  </a:lnTo>
                  <a:lnTo>
                    <a:pt x="165" y="217"/>
                  </a:lnTo>
                  <a:lnTo>
                    <a:pt x="163" y="217"/>
                  </a:lnTo>
                  <a:lnTo>
                    <a:pt x="162" y="218"/>
                  </a:lnTo>
                  <a:lnTo>
                    <a:pt x="161" y="219"/>
                  </a:lnTo>
                  <a:lnTo>
                    <a:pt x="160" y="218"/>
                  </a:lnTo>
                  <a:lnTo>
                    <a:pt x="159" y="218"/>
                  </a:lnTo>
                  <a:lnTo>
                    <a:pt x="156" y="218"/>
                  </a:lnTo>
                  <a:lnTo>
                    <a:pt x="155" y="218"/>
                  </a:lnTo>
                  <a:lnTo>
                    <a:pt x="154" y="218"/>
                  </a:lnTo>
                  <a:lnTo>
                    <a:pt x="153" y="218"/>
                  </a:lnTo>
                  <a:lnTo>
                    <a:pt x="149" y="217"/>
                  </a:lnTo>
                  <a:lnTo>
                    <a:pt x="147" y="219"/>
                  </a:lnTo>
                  <a:lnTo>
                    <a:pt x="147" y="219"/>
                  </a:lnTo>
                  <a:lnTo>
                    <a:pt x="146" y="219"/>
                  </a:lnTo>
                  <a:lnTo>
                    <a:pt x="145" y="220"/>
                  </a:lnTo>
                  <a:lnTo>
                    <a:pt x="144" y="220"/>
                  </a:lnTo>
                  <a:lnTo>
                    <a:pt x="141" y="220"/>
                  </a:lnTo>
                  <a:lnTo>
                    <a:pt x="139" y="220"/>
                  </a:lnTo>
                  <a:lnTo>
                    <a:pt x="138" y="219"/>
                  </a:lnTo>
                  <a:lnTo>
                    <a:pt x="135" y="218"/>
                  </a:lnTo>
                  <a:lnTo>
                    <a:pt x="133" y="217"/>
                  </a:lnTo>
                  <a:lnTo>
                    <a:pt x="130" y="217"/>
                  </a:lnTo>
                  <a:lnTo>
                    <a:pt x="130" y="216"/>
                  </a:lnTo>
                  <a:lnTo>
                    <a:pt x="122" y="214"/>
                  </a:lnTo>
                  <a:lnTo>
                    <a:pt x="120" y="214"/>
                  </a:lnTo>
                  <a:lnTo>
                    <a:pt x="114" y="211"/>
                  </a:lnTo>
                  <a:lnTo>
                    <a:pt x="112" y="210"/>
                  </a:lnTo>
                  <a:lnTo>
                    <a:pt x="110" y="210"/>
                  </a:lnTo>
                  <a:lnTo>
                    <a:pt x="107" y="208"/>
                  </a:lnTo>
                  <a:lnTo>
                    <a:pt x="107" y="208"/>
                  </a:lnTo>
                  <a:lnTo>
                    <a:pt x="107" y="207"/>
                  </a:lnTo>
                  <a:lnTo>
                    <a:pt x="106" y="206"/>
                  </a:lnTo>
                  <a:lnTo>
                    <a:pt x="104" y="205"/>
                  </a:lnTo>
                  <a:lnTo>
                    <a:pt x="101" y="204"/>
                  </a:lnTo>
                  <a:lnTo>
                    <a:pt x="98" y="201"/>
                  </a:lnTo>
                  <a:lnTo>
                    <a:pt x="92" y="201"/>
                  </a:lnTo>
                  <a:lnTo>
                    <a:pt x="90" y="201"/>
                  </a:lnTo>
                  <a:lnTo>
                    <a:pt x="89" y="200"/>
                  </a:lnTo>
                  <a:lnTo>
                    <a:pt x="87" y="201"/>
                  </a:lnTo>
                  <a:lnTo>
                    <a:pt x="85" y="201"/>
                  </a:lnTo>
                  <a:lnTo>
                    <a:pt x="81" y="201"/>
                  </a:lnTo>
                  <a:lnTo>
                    <a:pt x="77" y="200"/>
                  </a:lnTo>
                  <a:lnTo>
                    <a:pt x="77" y="199"/>
                  </a:lnTo>
                  <a:lnTo>
                    <a:pt x="73" y="198"/>
                  </a:lnTo>
                  <a:lnTo>
                    <a:pt x="73" y="199"/>
                  </a:lnTo>
                  <a:lnTo>
                    <a:pt x="71" y="199"/>
                  </a:lnTo>
                  <a:lnTo>
                    <a:pt x="67" y="197"/>
                  </a:lnTo>
                  <a:lnTo>
                    <a:pt x="65" y="197"/>
                  </a:lnTo>
                  <a:lnTo>
                    <a:pt x="63" y="198"/>
                  </a:lnTo>
                  <a:lnTo>
                    <a:pt x="58" y="197"/>
                  </a:lnTo>
                  <a:lnTo>
                    <a:pt x="55" y="197"/>
                  </a:lnTo>
                  <a:lnTo>
                    <a:pt x="55" y="195"/>
                  </a:lnTo>
                  <a:lnTo>
                    <a:pt x="49" y="191"/>
                  </a:lnTo>
                  <a:lnTo>
                    <a:pt x="49" y="190"/>
                  </a:lnTo>
                  <a:lnTo>
                    <a:pt x="46" y="188"/>
                  </a:lnTo>
                  <a:lnTo>
                    <a:pt x="45" y="187"/>
                  </a:lnTo>
                  <a:lnTo>
                    <a:pt x="44" y="187"/>
                  </a:lnTo>
                  <a:lnTo>
                    <a:pt x="42" y="186"/>
                  </a:lnTo>
                  <a:lnTo>
                    <a:pt x="41" y="185"/>
                  </a:lnTo>
                  <a:lnTo>
                    <a:pt x="40" y="185"/>
                  </a:lnTo>
                  <a:lnTo>
                    <a:pt x="36" y="182"/>
                  </a:lnTo>
                  <a:lnTo>
                    <a:pt x="36" y="182"/>
                  </a:lnTo>
                  <a:lnTo>
                    <a:pt x="29" y="179"/>
                  </a:lnTo>
                  <a:lnTo>
                    <a:pt x="27" y="178"/>
                  </a:lnTo>
                  <a:lnTo>
                    <a:pt x="26" y="177"/>
                  </a:lnTo>
                  <a:lnTo>
                    <a:pt x="23" y="176"/>
                  </a:lnTo>
                  <a:lnTo>
                    <a:pt x="18" y="175"/>
                  </a:lnTo>
                  <a:lnTo>
                    <a:pt x="16" y="175"/>
                  </a:lnTo>
                  <a:lnTo>
                    <a:pt x="13" y="175"/>
                  </a:lnTo>
                  <a:lnTo>
                    <a:pt x="10" y="173"/>
                  </a:lnTo>
                  <a:lnTo>
                    <a:pt x="5" y="172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92D050"/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  <p:sp>
        <p:nvSpPr>
          <p:cNvPr id="3" name="2 Elipse"/>
          <p:cNvSpPr/>
          <p:nvPr/>
        </p:nvSpPr>
        <p:spPr>
          <a:xfrm>
            <a:off x="5652120" y="3068960"/>
            <a:ext cx="72000" cy="7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38 Elipse"/>
          <p:cNvSpPr/>
          <p:nvPr/>
        </p:nvSpPr>
        <p:spPr>
          <a:xfrm>
            <a:off x="5072246" y="2477664"/>
            <a:ext cx="72000" cy="7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40 Rectángulo"/>
          <p:cNvSpPr/>
          <p:nvPr/>
        </p:nvSpPr>
        <p:spPr>
          <a:xfrm>
            <a:off x="5767949" y="2987818"/>
            <a:ext cx="27506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MX" sz="900" b="1" dirty="0">
                <a:latin typeface="Lucida Sans Unicode" pitchFamily="34" charset="0"/>
                <a:cs typeface="Lucida Sans Unicode" pitchFamily="34" charset="0"/>
              </a:rPr>
              <a:t>Albergue “Casa del Migrante San Juan Diego”, Matamoros</a:t>
            </a:r>
            <a:endParaRPr lang="es-MX" sz="900" b="1" dirty="0"/>
          </a:p>
        </p:txBody>
      </p:sp>
      <p:sp>
        <p:nvSpPr>
          <p:cNvPr id="42" name="41 Rectángulo"/>
          <p:cNvSpPr/>
          <p:nvPr/>
        </p:nvSpPr>
        <p:spPr>
          <a:xfrm>
            <a:off x="5076056" y="2348880"/>
            <a:ext cx="233854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MX" sz="900" b="1" dirty="0">
                <a:latin typeface="Lucida Sans Unicode" pitchFamily="34" charset="0"/>
                <a:cs typeface="Lucida Sans Unicode" pitchFamily="34" charset="0"/>
              </a:rPr>
              <a:t>Albergue “Casa Amar”, Nuevo Laredo</a:t>
            </a:r>
            <a:endParaRPr lang="es-MX" sz="900" b="1" dirty="0"/>
          </a:p>
        </p:txBody>
      </p:sp>
      <p:sp>
        <p:nvSpPr>
          <p:cNvPr id="43" name="42 Elipse"/>
          <p:cNvSpPr/>
          <p:nvPr/>
        </p:nvSpPr>
        <p:spPr>
          <a:xfrm>
            <a:off x="6300192" y="5805264"/>
            <a:ext cx="72000" cy="7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43 Rectángulo"/>
          <p:cNvSpPr/>
          <p:nvPr/>
        </p:nvSpPr>
        <p:spPr>
          <a:xfrm>
            <a:off x="4137141" y="5735394"/>
            <a:ext cx="21958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900" b="1" dirty="0">
                <a:latin typeface="Lucida Sans Unicode" pitchFamily="34" charset="0"/>
                <a:cs typeface="Lucida Sans Unicode" pitchFamily="34" charset="0"/>
              </a:rPr>
              <a:t>Albergue </a:t>
            </a:r>
          </a:p>
          <a:p>
            <a:pPr algn="r"/>
            <a:r>
              <a:rPr lang="es-ES" sz="900" b="1" dirty="0">
                <a:latin typeface="Lucida Sans Unicode" pitchFamily="34" charset="0"/>
                <a:cs typeface="Lucida Sans Unicode" pitchFamily="34" charset="0"/>
              </a:rPr>
              <a:t>“Hermanos en el  Camino”, </a:t>
            </a:r>
            <a:r>
              <a:rPr lang="es-ES" sz="900" b="1" dirty="0" err="1">
                <a:latin typeface="Lucida Sans Unicode" pitchFamily="34" charset="0"/>
                <a:cs typeface="Lucida Sans Unicode" pitchFamily="34" charset="0"/>
              </a:rPr>
              <a:t>Ixtepec</a:t>
            </a:r>
            <a:endParaRPr lang="es-MX" sz="800" b="1" dirty="0"/>
          </a:p>
        </p:txBody>
      </p:sp>
      <p:sp>
        <p:nvSpPr>
          <p:cNvPr id="45" name="44 Elipse"/>
          <p:cNvSpPr/>
          <p:nvPr/>
        </p:nvSpPr>
        <p:spPr>
          <a:xfrm>
            <a:off x="7414602" y="5790024"/>
            <a:ext cx="72000" cy="7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45 Elipse"/>
          <p:cNvSpPr/>
          <p:nvPr/>
        </p:nvSpPr>
        <p:spPr>
          <a:xfrm>
            <a:off x="7016462" y="6104726"/>
            <a:ext cx="72000" cy="7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46 Rectángulo"/>
          <p:cNvSpPr/>
          <p:nvPr/>
        </p:nvSpPr>
        <p:spPr>
          <a:xfrm>
            <a:off x="7463748" y="5778594"/>
            <a:ext cx="14041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b="1" dirty="0">
                <a:latin typeface="Lucida Sans Unicode" pitchFamily="34" charset="0"/>
                <a:cs typeface="Lucida Sans Unicode" pitchFamily="34" charset="0"/>
              </a:rPr>
              <a:t>HR Benemérito de las Américas </a:t>
            </a:r>
          </a:p>
        </p:txBody>
      </p:sp>
      <p:sp>
        <p:nvSpPr>
          <p:cNvPr id="48" name="47 Rectángulo"/>
          <p:cNvSpPr/>
          <p:nvPr/>
        </p:nvSpPr>
        <p:spPr>
          <a:xfrm>
            <a:off x="7092280" y="6093296"/>
            <a:ext cx="201564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b="1" dirty="0">
                <a:latin typeface="Lucida Sans Unicode" pitchFamily="34" charset="0"/>
                <a:cs typeface="Lucida Sans Unicode" pitchFamily="34" charset="0"/>
              </a:rPr>
              <a:t>HR </a:t>
            </a:r>
            <a:r>
              <a:rPr lang="es-MX" sz="900" b="1" dirty="0" err="1">
                <a:latin typeface="Lucida Sans Unicode" pitchFamily="34" charset="0"/>
                <a:cs typeface="Lucida Sans Unicode" pitchFamily="34" charset="0"/>
              </a:rPr>
              <a:t>Motozintla</a:t>
            </a:r>
            <a:r>
              <a:rPr lang="es-MX" sz="900" b="1" dirty="0">
                <a:latin typeface="Lucida Sans Unicode" pitchFamily="34" charset="0"/>
                <a:cs typeface="Lucida Sans Unicode" pitchFamily="34" charset="0"/>
              </a:rPr>
              <a:t> de Mendoza</a:t>
            </a:r>
          </a:p>
        </p:txBody>
      </p:sp>
      <p:sp>
        <p:nvSpPr>
          <p:cNvPr id="49" name="48 Elipse"/>
          <p:cNvSpPr/>
          <p:nvPr/>
        </p:nvSpPr>
        <p:spPr>
          <a:xfrm>
            <a:off x="6647258" y="5886419"/>
            <a:ext cx="72000" cy="7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0" name="49 Rectángulo"/>
          <p:cNvSpPr/>
          <p:nvPr/>
        </p:nvSpPr>
        <p:spPr>
          <a:xfrm>
            <a:off x="5796136" y="5267532"/>
            <a:ext cx="18476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b="1" dirty="0">
                <a:latin typeface="Lucida Sans Unicode" pitchFamily="34" charset="0"/>
                <a:cs typeface="Lucida Sans Unicode" pitchFamily="34" charset="0"/>
              </a:rPr>
              <a:t>Albergue “Hogar de la Misericordia” Arriaga</a:t>
            </a:r>
            <a:endParaRPr lang="es-MX" sz="9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7" name="56 Elipse"/>
          <p:cNvSpPr/>
          <p:nvPr/>
        </p:nvSpPr>
        <p:spPr>
          <a:xfrm>
            <a:off x="7164288" y="5718016"/>
            <a:ext cx="72000" cy="7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1" name="60 Rectángulo"/>
          <p:cNvSpPr/>
          <p:nvPr/>
        </p:nvSpPr>
        <p:spPr>
          <a:xfrm>
            <a:off x="7380312" y="5589240"/>
            <a:ext cx="176368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b="1" dirty="0">
                <a:latin typeface="Lucida Sans Unicode" pitchFamily="34" charset="0"/>
                <a:cs typeface="Lucida Sans Unicode" pitchFamily="34" charset="0"/>
              </a:rPr>
              <a:t>Unidad Móvil </a:t>
            </a:r>
            <a:r>
              <a:rPr lang="es-ES" sz="900" b="1" dirty="0" err="1">
                <a:latin typeface="Lucida Sans Unicode" pitchFamily="34" charset="0"/>
                <a:cs typeface="Lucida Sans Unicode" pitchFamily="34" charset="0"/>
              </a:rPr>
              <a:t>Pakalná</a:t>
            </a:r>
            <a:endParaRPr lang="es-MX" sz="900" b="1" dirty="0">
              <a:latin typeface="Lucida Sans Unicode" pitchFamily="34" charset="0"/>
              <a:cs typeface="Lucida Sans Unicode" pitchFamily="34" charset="0"/>
            </a:endParaRPr>
          </a:p>
        </p:txBody>
      </p:sp>
      <p:cxnSp>
        <p:nvCxnSpPr>
          <p:cNvPr id="62" name="61 Conector recto de flecha"/>
          <p:cNvCxnSpPr/>
          <p:nvPr/>
        </p:nvCxnSpPr>
        <p:spPr>
          <a:xfrm flipH="1">
            <a:off x="7236296" y="5661248"/>
            <a:ext cx="216024" cy="72008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71 Elipse"/>
          <p:cNvSpPr/>
          <p:nvPr/>
        </p:nvSpPr>
        <p:spPr>
          <a:xfrm>
            <a:off x="6857214" y="5869660"/>
            <a:ext cx="72000" cy="7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6" name="75 Rectángulo"/>
          <p:cNvSpPr/>
          <p:nvPr/>
        </p:nvSpPr>
        <p:spPr>
          <a:xfrm>
            <a:off x="5724128" y="6188544"/>
            <a:ext cx="1511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b="1" dirty="0">
                <a:latin typeface="Lucida Sans Unicode" pitchFamily="34" charset="0"/>
                <a:cs typeface="Lucida Sans Unicode" pitchFamily="34" charset="0"/>
              </a:rPr>
              <a:t>UMR Revolución Mexicana, </a:t>
            </a:r>
            <a:r>
              <a:rPr lang="es-ES" sz="900" b="1" dirty="0" err="1">
                <a:latin typeface="Lucida Sans Unicode" pitchFamily="34" charset="0"/>
                <a:cs typeface="Lucida Sans Unicode" pitchFamily="34" charset="0"/>
              </a:rPr>
              <a:t>Villacorzo</a:t>
            </a:r>
            <a:endParaRPr lang="es-MX" sz="900" b="1" dirty="0">
              <a:latin typeface="Lucida Sans Unicode" pitchFamily="34" charset="0"/>
              <a:cs typeface="Lucida Sans Unicode" pitchFamily="34" charset="0"/>
            </a:endParaRPr>
          </a:p>
        </p:txBody>
      </p:sp>
      <p:cxnSp>
        <p:nvCxnSpPr>
          <p:cNvPr id="77" name="76 Conector recto de flecha"/>
          <p:cNvCxnSpPr/>
          <p:nvPr/>
        </p:nvCxnSpPr>
        <p:spPr>
          <a:xfrm flipV="1">
            <a:off x="6642536" y="5949281"/>
            <a:ext cx="233720" cy="227445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Elipse"/>
          <p:cNvSpPr/>
          <p:nvPr/>
        </p:nvSpPr>
        <p:spPr>
          <a:xfrm>
            <a:off x="971600" y="939200"/>
            <a:ext cx="72000" cy="7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 </a:t>
            </a:r>
          </a:p>
        </p:txBody>
      </p:sp>
      <p:sp>
        <p:nvSpPr>
          <p:cNvPr id="79" name="78 Rectángulo"/>
          <p:cNvSpPr/>
          <p:nvPr/>
        </p:nvSpPr>
        <p:spPr>
          <a:xfrm>
            <a:off x="1115615" y="836712"/>
            <a:ext cx="20996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MX" sz="900" b="1" dirty="0">
                <a:latin typeface="Lucida Sans Unicode" pitchFamily="34" charset="0"/>
                <a:cs typeface="Lucida Sans Unicode" pitchFamily="34" charset="0"/>
              </a:rPr>
              <a:t>UMR Michoacán de Ocampo</a:t>
            </a:r>
          </a:p>
        </p:txBody>
      </p:sp>
      <p:sp>
        <p:nvSpPr>
          <p:cNvPr id="58" name="57 Rectángulo"/>
          <p:cNvSpPr/>
          <p:nvPr/>
        </p:nvSpPr>
        <p:spPr>
          <a:xfrm>
            <a:off x="-1332656" y="4013190"/>
            <a:ext cx="504056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39673" algn="r"/>
                <a:tab pos="2699953" algn="ctr"/>
                <a:tab pos="5399904" algn="r"/>
              </a:tabLst>
              <a:defRPr/>
            </a:pPr>
            <a:r>
              <a:rPr lang="es-MX" sz="1000" b="1" dirty="0">
                <a:latin typeface="+mj-lt"/>
                <a:cs typeface="Times New Roman" pitchFamily="18" charset="0"/>
              </a:rPr>
              <a:t>		         </a:t>
            </a:r>
            <a:r>
              <a:rPr lang="es-MX" sz="1000" b="1" u="sng" dirty="0">
                <a:latin typeface="+mj-lt"/>
                <a:cs typeface="Times New Roman" pitchFamily="18" charset="0"/>
              </a:rPr>
              <a:t>Fechas cronológicas de  inicio de Operación </a:t>
            </a:r>
          </a:p>
          <a:p>
            <a:pPr>
              <a:tabLst>
                <a:tab pos="539673" algn="r"/>
                <a:tab pos="2699953" algn="ctr"/>
                <a:tab pos="5399904" algn="r"/>
              </a:tabLst>
              <a:defRPr/>
            </a:pPr>
            <a:r>
              <a:rPr lang="es-MX" sz="1000" b="1" dirty="0">
                <a:latin typeface="+mj-lt"/>
                <a:cs typeface="Times New Roman" pitchFamily="18" charset="0"/>
              </a:rPr>
              <a:t>           	                                       </a:t>
            </a:r>
          </a:p>
          <a:p>
            <a:pPr>
              <a:tabLst>
                <a:tab pos="539673" algn="r"/>
                <a:tab pos="2699953" algn="ctr"/>
                <a:tab pos="5399904" algn="r"/>
              </a:tabLst>
              <a:defRPr/>
            </a:pPr>
            <a:r>
              <a:rPr lang="es-MX" sz="1000" b="1" dirty="0">
                <a:latin typeface="+mj-lt"/>
                <a:cs typeface="Times New Roman" pitchFamily="18" charset="0"/>
              </a:rPr>
              <a:t>	                                              </a:t>
            </a:r>
            <a:r>
              <a:rPr lang="es-MX" sz="1000" b="1" u="sng" dirty="0">
                <a:latin typeface="+mj-lt"/>
                <a:cs typeface="Times New Roman" pitchFamily="18" charset="0"/>
              </a:rPr>
              <a:t>Chiapas:</a:t>
            </a:r>
          </a:p>
          <a:p>
            <a:pPr>
              <a:tabLst>
                <a:tab pos="538163" algn="r"/>
                <a:tab pos="1619250" algn="ctr"/>
                <a:tab pos="5399088" algn="r"/>
              </a:tabLst>
              <a:defRPr/>
            </a:pPr>
            <a:r>
              <a:rPr lang="es-MX" sz="1000" b="1" dirty="0">
                <a:latin typeface="+mj-lt"/>
                <a:cs typeface="Times New Roman" pitchFamily="18" charset="0"/>
              </a:rPr>
              <a:t>		                                1. Arriaga: Junio 2013 </a:t>
            </a:r>
          </a:p>
          <a:p>
            <a:pPr>
              <a:tabLst>
                <a:tab pos="990600" algn="r"/>
                <a:tab pos="2698750" algn="ctr"/>
                <a:tab pos="5399088" algn="r"/>
              </a:tabLst>
              <a:defRPr/>
            </a:pPr>
            <a:r>
              <a:rPr lang="es-MX" sz="1000" b="1" dirty="0">
                <a:latin typeface="+mj-lt"/>
                <a:cs typeface="Times New Roman" pitchFamily="18" charset="0"/>
              </a:rPr>
              <a:t>	                                               2. </a:t>
            </a:r>
            <a:r>
              <a:rPr lang="es-MX" sz="1000" b="1" dirty="0" err="1">
                <a:latin typeface="+mj-lt"/>
                <a:cs typeface="Times New Roman" pitchFamily="18" charset="0"/>
              </a:rPr>
              <a:t>Pakalná</a:t>
            </a:r>
            <a:r>
              <a:rPr lang="es-MX" sz="1000" b="1" dirty="0">
                <a:latin typeface="+mj-lt"/>
                <a:cs typeface="Times New Roman" pitchFamily="18" charset="0"/>
              </a:rPr>
              <a:t>: </a:t>
            </a:r>
            <a:r>
              <a:rPr lang="es-MX" sz="1000" b="1" dirty="0">
                <a:cs typeface="Times New Roman" pitchFamily="18" charset="0"/>
              </a:rPr>
              <a:t>Junio 2013 </a:t>
            </a:r>
            <a:endParaRPr lang="es-MX" sz="1000" b="1" dirty="0">
              <a:latin typeface="+mj-lt"/>
              <a:cs typeface="Times New Roman" pitchFamily="18" charset="0"/>
            </a:endParaRPr>
          </a:p>
          <a:p>
            <a:pPr>
              <a:tabLst>
                <a:tab pos="539673" algn="r"/>
                <a:tab pos="2699953" algn="ctr"/>
                <a:tab pos="5399904" algn="r"/>
              </a:tabLst>
              <a:defRPr/>
            </a:pPr>
            <a:r>
              <a:rPr lang="es-MX" sz="1000" b="1" dirty="0">
                <a:latin typeface="+mj-lt"/>
                <a:cs typeface="Times New Roman" pitchFamily="18" charset="0"/>
              </a:rPr>
              <a:t>	                                               3. UMR Revolución Mexicana:  Diciembre 2013 </a:t>
            </a:r>
          </a:p>
          <a:p>
            <a:pPr marL="1257300">
              <a:tabLst>
                <a:tab pos="1438275" algn="r"/>
                <a:tab pos="2698750" algn="ctr"/>
                <a:tab pos="5399088" algn="r"/>
              </a:tabLst>
              <a:defRPr/>
            </a:pPr>
            <a:r>
              <a:rPr lang="es-MX" sz="1000" b="1" dirty="0">
                <a:latin typeface="+mj-lt"/>
                <a:cs typeface="Times New Roman" pitchFamily="18" charset="0"/>
              </a:rPr>
              <a:t>           4. HR Benemérito de las Américas: Mayo 2014</a:t>
            </a:r>
          </a:p>
          <a:p>
            <a:pPr>
              <a:tabLst>
                <a:tab pos="539673" algn="r"/>
                <a:tab pos="2699953" algn="ctr"/>
                <a:tab pos="5399904" algn="r"/>
              </a:tabLst>
              <a:defRPr/>
            </a:pPr>
            <a:r>
              <a:rPr lang="pt-BR" sz="1000" b="1" dirty="0">
                <a:latin typeface="+mj-lt"/>
                <a:cs typeface="Times New Roman" pitchFamily="18" charset="0"/>
              </a:rPr>
              <a:t>	                                               5. HR </a:t>
            </a:r>
            <a:r>
              <a:rPr lang="pt-BR" sz="1000" b="1" dirty="0" err="1">
                <a:latin typeface="+mj-lt"/>
                <a:cs typeface="Times New Roman" pitchFamily="18" charset="0"/>
              </a:rPr>
              <a:t>Motozintla</a:t>
            </a:r>
            <a:r>
              <a:rPr lang="pt-BR" sz="1000" b="1" dirty="0">
                <a:latin typeface="+mj-lt"/>
                <a:cs typeface="Times New Roman" pitchFamily="18" charset="0"/>
              </a:rPr>
              <a:t>: </a:t>
            </a:r>
            <a:r>
              <a:rPr lang="pt-BR" sz="1000" b="1" dirty="0" err="1">
                <a:latin typeface="+mj-lt"/>
                <a:cs typeface="Times New Roman" pitchFamily="18" charset="0"/>
              </a:rPr>
              <a:t>Mayo</a:t>
            </a:r>
            <a:r>
              <a:rPr lang="pt-BR" sz="1000" b="1" dirty="0">
                <a:latin typeface="+mj-lt"/>
                <a:cs typeface="Times New Roman" pitchFamily="18" charset="0"/>
              </a:rPr>
              <a:t> 2014</a:t>
            </a:r>
          </a:p>
          <a:p>
            <a:pPr>
              <a:tabLst>
                <a:tab pos="539673" algn="r"/>
                <a:tab pos="2699953" algn="ctr"/>
                <a:tab pos="5399904" algn="r"/>
              </a:tabLst>
              <a:defRPr/>
            </a:pPr>
            <a:endParaRPr lang="pt-BR" sz="1000" b="1" dirty="0">
              <a:latin typeface="+mj-lt"/>
              <a:cs typeface="Times New Roman" pitchFamily="18" charset="0"/>
            </a:endParaRPr>
          </a:p>
          <a:p>
            <a:pPr marL="1616075" lvl="5">
              <a:tabLst>
                <a:tab pos="539673" algn="r"/>
                <a:tab pos="2699953" algn="ctr"/>
                <a:tab pos="5399904" algn="r"/>
              </a:tabLst>
              <a:defRPr/>
            </a:pPr>
            <a:r>
              <a:rPr lang="pt-BR" sz="1000" b="1" u="sng" dirty="0" err="1">
                <a:latin typeface="+mj-lt"/>
                <a:cs typeface="Times New Roman" pitchFamily="18" charset="0"/>
              </a:rPr>
              <a:t>Oaxaca</a:t>
            </a:r>
            <a:endParaRPr lang="pt-BR" sz="1000" b="1" u="sng" dirty="0">
              <a:latin typeface="+mj-lt"/>
              <a:cs typeface="Times New Roman" pitchFamily="18" charset="0"/>
            </a:endParaRPr>
          </a:p>
          <a:p>
            <a:pPr marL="1616075" lvl="5">
              <a:tabLst>
                <a:tab pos="539673" algn="r"/>
                <a:tab pos="2699953" algn="ctr"/>
                <a:tab pos="5399904" algn="r"/>
              </a:tabLst>
              <a:defRPr/>
            </a:pPr>
            <a:r>
              <a:rPr lang="pt-BR" sz="1000" b="1" dirty="0">
                <a:latin typeface="+mj-lt"/>
                <a:cs typeface="Times New Roman" pitchFamily="18" charset="0"/>
              </a:rPr>
              <a:t>6. </a:t>
            </a:r>
            <a:r>
              <a:rPr lang="pt-BR" sz="1000" b="1" dirty="0" err="1">
                <a:latin typeface="+mj-lt"/>
                <a:cs typeface="Times New Roman" pitchFamily="18" charset="0"/>
              </a:rPr>
              <a:t>Ixtepec</a:t>
            </a:r>
            <a:r>
              <a:rPr lang="pt-BR" sz="1000" b="1" dirty="0">
                <a:latin typeface="+mj-lt"/>
                <a:cs typeface="Times New Roman" pitchFamily="18" charset="0"/>
              </a:rPr>
              <a:t>: </a:t>
            </a:r>
            <a:r>
              <a:rPr lang="pt-BR" sz="1000" b="1" dirty="0" err="1">
                <a:latin typeface="+mj-lt"/>
                <a:cs typeface="Times New Roman" pitchFamily="18" charset="0"/>
              </a:rPr>
              <a:t>Septiembre</a:t>
            </a:r>
            <a:r>
              <a:rPr lang="pt-BR" sz="1000" b="1" dirty="0">
                <a:latin typeface="+mj-lt"/>
                <a:cs typeface="Times New Roman" pitchFamily="18" charset="0"/>
              </a:rPr>
              <a:t> 2014</a:t>
            </a:r>
          </a:p>
          <a:p>
            <a:pPr marL="1965325" indent="-349250">
              <a:tabLst>
                <a:tab pos="539673" algn="r"/>
                <a:tab pos="2699953" algn="ctr"/>
                <a:tab pos="5399904" algn="r"/>
              </a:tabLst>
              <a:defRPr/>
            </a:pPr>
            <a:r>
              <a:rPr lang="es-MX" sz="1000" b="1" i="1" dirty="0">
                <a:latin typeface="+mj-lt"/>
                <a:cs typeface="Times New Roman" pitchFamily="18" charset="0"/>
              </a:rPr>
              <a:t> 		</a:t>
            </a:r>
          </a:p>
          <a:p>
            <a:pPr marL="1616075" lvl="5">
              <a:tabLst>
                <a:tab pos="539673" algn="r"/>
                <a:tab pos="2699953" algn="ctr"/>
                <a:tab pos="5399904" algn="r"/>
              </a:tabLst>
              <a:defRPr/>
            </a:pPr>
            <a:r>
              <a:rPr lang="pt-BR" sz="1000" b="1" u="sng" dirty="0" err="1">
                <a:latin typeface="+mj-lt"/>
                <a:cs typeface="Times New Roman" pitchFamily="18" charset="0"/>
              </a:rPr>
              <a:t>Tamaulipas</a:t>
            </a:r>
            <a:endParaRPr lang="pt-BR" sz="1000" b="1" u="sng" dirty="0">
              <a:latin typeface="+mj-lt"/>
              <a:cs typeface="Times New Roman" pitchFamily="18" charset="0"/>
            </a:endParaRPr>
          </a:p>
          <a:p>
            <a:pPr marL="1616075" lvl="5">
              <a:tabLst>
                <a:tab pos="539673" algn="r"/>
                <a:tab pos="2699953" algn="ctr"/>
                <a:tab pos="5399904" algn="r"/>
              </a:tabLst>
              <a:defRPr/>
            </a:pPr>
            <a:r>
              <a:rPr lang="pt-BR" sz="1000" b="1" dirty="0">
                <a:latin typeface="+mj-lt"/>
                <a:cs typeface="Times New Roman" pitchFamily="18" charset="0"/>
              </a:rPr>
              <a:t>7. </a:t>
            </a:r>
            <a:r>
              <a:rPr lang="pt-BR" sz="1000" b="1" dirty="0" err="1">
                <a:latin typeface="+mj-lt"/>
                <a:cs typeface="Times New Roman" pitchFamily="18" charset="0"/>
              </a:rPr>
              <a:t>Nuevo</a:t>
            </a:r>
            <a:r>
              <a:rPr lang="pt-BR" sz="1000" b="1" dirty="0">
                <a:latin typeface="+mj-lt"/>
                <a:cs typeface="Times New Roman" pitchFamily="18" charset="0"/>
              </a:rPr>
              <a:t> Laredo:</a:t>
            </a:r>
            <a:r>
              <a:rPr lang="es-MX" sz="1000" b="1" dirty="0">
                <a:latin typeface="+mj-lt"/>
                <a:cs typeface="Times New Roman" pitchFamily="18" charset="0"/>
              </a:rPr>
              <a:t> Septiembre 2014</a:t>
            </a:r>
          </a:p>
          <a:p>
            <a:pPr marL="1616075" lvl="5">
              <a:tabLst>
                <a:tab pos="539673" algn="r"/>
                <a:tab pos="2699953" algn="ctr"/>
                <a:tab pos="5399904" algn="r"/>
              </a:tabLst>
              <a:defRPr/>
            </a:pPr>
            <a:r>
              <a:rPr lang="es-MX" sz="1000" b="1" dirty="0">
                <a:latin typeface="+mj-lt"/>
                <a:cs typeface="Times New Roman" pitchFamily="18" charset="0"/>
              </a:rPr>
              <a:t>8. Matamoros: Enero 2015</a:t>
            </a:r>
          </a:p>
          <a:p>
            <a:pPr marL="1965325" lvl="5" indent="-349250">
              <a:buFont typeface="Arial" panose="020B0604020202020204" pitchFamily="34" charset="0"/>
              <a:buChar char="•"/>
              <a:tabLst>
                <a:tab pos="539673" algn="r"/>
                <a:tab pos="2699953" algn="ctr"/>
                <a:tab pos="5399904" algn="r"/>
              </a:tabLst>
              <a:defRPr/>
            </a:pPr>
            <a:endParaRPr lang="es-MX" sz="1000" b="1" i="1" dirty="0">
              <a:latin typeface="+mj-lt"/>
              <a:cs typeface="Times New Roman" pitchFamily="18" charset="0"/>
            </a:endParaRPr>
          </a:p>
          <a:p>
            <a:pPr marL="1616075" lvl="5">
              <a:tabLst>
                <a:tab pos="539673" algn="r"/>
                <a:tab pos="2699953" algn="ctr"/>
                <a:tab pos="5399904" algn="r"/>
              </a:tabLst>
              <a:defRPr/>
            </a:pPr>
            <a:r>
              <a:rPr lang="es-MX" sz="1000" b="1" u="sng" dirty="0">
                <a:latin typeface="+mj-lt"/>
                <a:cs typeface="Times New Roman" pitchFamily="18" charset="0"/>
              </a:rPr>
              <a:t>Baja California</a:t>
            </a:r>
          </a:p>
          <a:p>
            <a:pPr marL="1616075" lvl="5">
              <a:tabLst>
                <a:tab pos="539673" algn="r"/>
                <a:tab pos="2699953" algn="ctr"/>
                <a:tab pos="5399904" algn="r"/>
              </a:tabLst>
              <a:defRPr/>
            </a:pPr>
            <a:r>
              <a:rPr lang="es-MX" sz="1000" b="1" dirty="0">
                <a:latin typeface="+mj-lt"/>
                <a:cs typeface="Times New Roman" pitchFamily="18" charset="0"/>
              </a:rPr>
              <a:t>9. UMR Michoacán de Ocampo, Octubre 2014 </a:t>
            </a:r>
          </a:p>
          <a:p>
            <a:pPr lvl="5">
              <a:tabLst>
                <a:tab pos="539673" algn="r"/>
                <a:tab pos="2699953" algn="ctr"/>
                <a:tab pos="5399904" algn="r"/>
              </a:tabLst>
              <a:defRPr/>
            </a:pPr>
            <a:endParaRPr lang="es-MX" sz="1000" dirty="0">
              <a:latin typeface="+mj-lt"/>
              <a:cs typeface="±¸"/>
            </a:endParaRPr>
          </a:p>
        </p:txBody>
      </p:sp>
      <p:sp>
        <p:nvSpPr>
          <p:cNvPr id="59" name="58 Rectángulo"/>
          <p:cNvSpPr/>
          <p:nvPr/>
        </p:nvSpPr>
        <p:spPr>
          <a:xfrm>
            <a:off x="6516216" y="5576329"/>
            <a:ext cx="3097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>
                <a:latin typeface="Georgia" pitchFamily="18" charset="0"/>
                <a:cs typeface="Times New Roman" pitchFamily="18" charset="0"/>
              </a:rPr>
              <a:t>1</a:t>
            </a:r>
            <a:endParaRPr lang="es-MX" sz="2000" dirty="0"/>
          </a:p>
        </p:txBody>
      </p:sp>
      <p:sp>
        <p:nvSpPr>
          <p:cNvPr id="60" name="59 Rectángulo"/>
          <p:cNvSpPr/>
          <p:nvPr/>
        </p:nvSpPr>
        <p:spPr>
          <a:xfrm>
            <a:off x="7046228" y="5397600"/>
            <a:ext cx="3449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>
                <a:latin typeface="Georgia" pitchFamily="18" charset="0"/>
                <a:cs typeface="Times New Roman" pitchFamily="18" charset="0"/>
              </a:rPr>
              <a:t>2</a:t>
            </a:r>
            <a:endParaRPr lang="es-MX" sz="2000" dirty="0"/>
          </a:p>
        </p:txBody>
      </p:sp>
      <p:sp>
        <p:nvSpPr>
          <p:cNvPr id="63" name="62 Rectángulo"/>
          <p:cNvSpPr/>
          <p:nvPr/>
        </p:nvSpPr>
        <p:spPr>
          <a:xfrm>
            <a:off x="6761684" y="5535338"/>
            <a:ext cx="3129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latin typeface="Georgia" pitchFamily="18" charset="0"/>
                <a:cs typeface="Times New Roman" pitchFamily="18" charset="0"/>
              </a:rPr>
              <a:t>3</a:t>
            </a:r>
            <a:endParaRPr lang="es-MX" dirty="0"/>
          </a:p>
        </p:txBody>
      </p:sp>
      <p:sp>
        <p:nvSpPr>
          <p:cNvPr id="81" name="80 Rectángulo"/>
          <p:cNvSpPr/>
          <p:nvPr/>
        </p:nvSpPr>
        <p:spPr>
          <a:xfrm>
            <a:off x="7308304" y="5733256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800" b="1" dirty="0">
                <a:latin typeface="Georgia" pitchFamily="18" charset="0"/>
                <a:cs typeface="Times New Roman" pitchFamily="18" charset="0"/>
              </a:rPr>
              <a:t>4</a:t>
            </a:r>
            <a:endParaRPr lang="es-MX" sz="1800" dirty="0"/>
          </a:p>
        </p:txBody>
      </p:sp>
      <p:sp>
        <p:nvSpPr>
          <p:cNvPr id="82" name="81 Rectángulo"/>
          <p:cNvSpPr/>
          <p:nvPr/>
        </p:nvSpPr>
        <p:spPr>
          <a:xfrm>
            <a:off x="6876256" y="606541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800" b="1" dirty="0">
                <a:latin typeface="Georgia" pitchFamily="18" charset="0"/>
                <a:cs typeface="Times New Roman" pitchFamily="18" charset="0"/>
              </a:rPr>
              <a:t>5</a:t>
            </a:r>
            <a:endParaRPr lang="es-MX" sz="1800" dirty="0"/>
          </a:p>
        </p:txBody>
      </p:sp>
      <p:sp>
        <p:nvSpPr>
          <p:cNvPr id="83" name="82 Rectángulo"/>
          <p:cNvSpPr/>
          <p:nvPr/>
        </p:nvSpPr>
        <p:spPr>
          <a:xfrm>
            <a:off x="6174116" y="5529424"/>
            <a:ext cx="3177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latin typeface="Georgia" pitchFamily="18" charset="0"/>
                <a:cs typeface="Times New Roman" pitchFamily="18" charset="0"/>
              </a:rPr>
              <a:t>6</a:t>
            </a:r>
            <a:endParaRPr lang="es-MX" dirty="0"/>
          </a:p>
        </p:txBody>
      </p:sp>
      <p:sp>
        <p:nvSpPr>
          <p:cNvPr id="84" name="83 Rectángulo"/>
          <p:cNvSpPr/>
          <p:nvPr/>
        </p:nvSpPr>
        <p:spPr>
          <a:xfrm>
            <a:off x="4980808" y="2165390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latin typeface="Georgia" pitchFamily="18" charset="0"/>
                <a:cs typeface="Times New Roman" pitchFamily="18" charset="0"/>
              </a:rPr>
              <a:t>7</a:t>
            </a:r>
            <a:endParaRPr lang="es-MX" dirty="0"/>
          </a:p>
        </p:txBody>
      </p:sp>
      <p:sp>
        <p:nvSpPr>
          <p:cNvPr id="85" name="84 Rectángulo"/>
          <p:cNvSpPr/>
          <p:nvPr/>
        </p:nvSpPr>
        <p:spPr>
          <a:xfrm>
            <a:off x="5534232" y="2706022"/>
            <a:ext cx="3241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latin typeface="Georgia" pitchFamily="18" charset="0"/>
                <a:cs typeface="Times New Roman" pitchFamily="18" charset="0"/>
              </a:rPr>
              <a:t>8</a:t>
            </a:r>
            <a:endParaRPr lang="es-MX" dirty="0"/>
          </a:p>
        </p:txBody>
      </p:sp>
      <p:sp>
        <p:nvSpPr>
          <p:cNvPr id="86" name="85 Rectángulo"/>
          <p:cNvSpPr/>
          <p:nvPr/>
        </p:nvSpPr>
        <p:spPr>
          <a:xfrm>
            <a:off x="683568" y="714182"/>
            <a:ext cx="3177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latin typeface="Georgia" pitchFamily="18" charset="0"/>
                <a:cs typeface="Times New Roman" pitchFamily="18" charset="0"/>
              </a:rPr>
              <a:t>9</a:t>
            </a:r>
            <a:endParaRPr lang="es-MX" dirty="0"/>
          </a:p>
        </p:txBody>
      </p:sp>
      <p:cxnSp>
        <p:nvCxnSpPr>
          <p:cNvPr id="80" name="79 Conector recto de flecha"/>
          <p:cNvCxnSpPr/>
          <p:nvPr/>
        </p:nvCxnSpPr>
        <p:spPr>
          <a:xfrm flipH="1">
            <a:off x="6704599" y="5567974"/>
            <a:ext cx="48907" cy="339575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Imagen 9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44624"/>
            <a:ext cx="2036710" cy="756407"/>
          </a:xfrm>
          <a:prstGeom prst="rect">
            <a:avLst/>
          </a:prstGeom>
        </p:spPr>
      </p:pic>
      <p:pic>
        <p:nvPicPr>
          <p:cNvPr id="92" name="Imagen 9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461" y="47373"/>
            <a:ext cx="1927303" cy="622909"/>
          </a:xfrm>
          <a:prstGeom prst="rect">
            <a:avLst/>
          </a:prstGeom>
        </p:spPr>
      </p:pic>
      <p:pic>
        <p:nvPicPr>
          <p:cNvPr id="93" name="Imagen 9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3052" y="47785"/>
            <a:ext cx="1460162" cy="75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355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Rectángulo"/>
          <p:cNvSpPr>
            <a:spLocks noChangeArrowheads="1"/>
          </p:cNvSpPr>
          <p:nvPr/>
        </p:nvSpPr>
        <p:spPr bwMode="auto">
          <a:xfrm>
            <a:off x="1137929" y="704904"/>
            <a:ext cx="6840760" cy="707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ctr"/>
            <a:r>
              <a:rPr lang="es-MX" sz="2000" b="1" dirty="0">
                <a:latin typeface="Georgia" pitchFamily="18" charset="0"/>
                <a:cs typeface="Times New Roman" pitchFamily="18" charset="0"/>
              </a:rPr>
              <a:t>Total de consultas otorgadas a Migrantes en  </a:t>
            </a:r>
          </a:p>
          <a:p>
            <a:pPr algn="ctr"/>
            <a:r>
              <a:rPr lang="es-MX" sz="2000" b="1" dirty="0">
                <a:latin typeface="Georgia" pitchFamily="18" charset="0"/>
                <a:cs typeface="Times New Roman" pitchFamily="18" charset="0"/>
              </a:rPr>
              <a:t>los 9 puntos de atención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95536" y="6381328"/>
            <a:ext cx="3669446" cy="261596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r>
              <a:rPr lang="es-MX" sz="11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Fuente: Registros de Productividad Delegacional.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888086"/>
              </p:ext>
            </p:extLst>
          </p:nvPr>
        </p:nvGraphicFramePr>
        <p:xfrm>
          <a:off x="745121" y="1556792"/>
          <a:ext cx="7715311" cy="470397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6140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53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58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88700">
                <a:tc>
                  <a:txBody>
                    <a:bodyPr/>
                    <a:lstStyle/>
                    <a:p>
                      <a:pPr algn="ctr"/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Unidad donde se otorgó la atención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FF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Número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FF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FFB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9412"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Arriaga, Chiapas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24,176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35.4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Pakalná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, Chiapas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26,177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38.3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9762"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UMR Revolución Mexicana, Chiapas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4,651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6.8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3228"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200" b="1" i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                           Subtotal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EEE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55,004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EE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80.6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EEE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3114"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HR Benemérito de las Américas, Chiapas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1,499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2.2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HR Motozintla  de Mendoza, Chiapas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635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0.9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3228"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200" b="1" i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                           Subtotal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EE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2,134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EE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3.1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EEE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4844"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Ixtepec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, Oaxaca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5,854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8.6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Nuevo Laredo y Matamoros, Tamaulipas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4,476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6.6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UMR Michoacán de Ocampo, Baja California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816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1.2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3228"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200" b="1" i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                           Subtotal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EE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11,146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EE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16.3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EEE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6294"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TOTAL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FF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68,284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FF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FFB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44624"/>
            <a:ext cx="2036710" cy="75640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461" y="47373"/>
            <a:ext cx="1927303" cy="62290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3052" y="47785"/>
            <a:ext cx="1460162" cy="75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32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Rectángulo"/>
          <p:cNvSpPr>
            <a:spLocks noChangeArrowheads="1"/>
          </p:cNvSpPr>
          <p:nvPr/>
        </p:nvSpPr>
        <p:spPr bwMode="auto">
          <a:xfrm>
            <a:off x="1019484" y="1584518"/>
            <a:ext cx="7091363" cy="10795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FFD9"/>
              </a:gs>
            </a:gsLst>
            <a:lin ang="5400000" scaled="0"/>
          </a:gradFill>
          <a:ln>
            <a:solidFill>
              <a:srgbClr val="F0FDED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7" tIns="45713" rIns="91427" bIns="4571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kern="0" dirty="0">
              <a:solidFill>
                <a:srgbClr val="000000"/>
              </a:solidFill>
            </a:endParaRPr>
          </a:p>
        </p:txBody>
      </p:sp>
      <p:sp>
        <p:nvSpPr>
          <p:cNvPr id="11" name="1 Rectángulo"/>
          <p:cNvSpPr>
            <a:spLocks noChangeArrowheads="1"/>
          </p:cNvSpPr>
          <p:nvPr/>
        </p:nvSpPr>
        <p:spPr bwMode="auto">
          <a:xfrm>
            <a:off x="-9216" y="665415"/>
            <a:ext cx="9144000" cy="132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ctr"/>
            <a:r>
              <a:rPr lang="es-MX" sz="2000" b="1" dirty="0">
                <a:latin typeface="Georgia" pitchFamily="18" charset="0"/>
                <a:cs typeface="Times New Roman" pitchFamily="18" charset="0"/>
              </a:rPr>
              <a:t>Total de consultas otorgadas a Migrantes en  </a:t>
            </a:r>
          </a:p>
          <a:p>
            <a:pPr algn="ctr"/>
            <a:r>
              <a:rPr lang="es-MX" sz="2000" b="1" dirty="0">
                <a:latin typeface="Georgia" pitchFamily="18" charset="0"/>
                <a:cs typeface="Times New Roman" pitchFamily="18" charset="0"/>
              </a:rPr>
              <a:t>todos los puntos de atención en Chiapas</a:t>
            </a:r>
          </a:p>
          <a:p>
            <a:pPr algn="ctr"/>
            <a:r>
              <a:rPr lang="es-MX" b="1" i="1" dirty="0">
                <a:latin typeface="Georgia" pitchFamily="18" charset="0"/>
                <a:cs typeface="Times New Roman" pitchFamily="18" charset="0"/>
              </a:rPr>
              <a:t>Del 20 de junio 2013 al 31 de agosto de 2016</a:t>
            </a:r>
            <a:endParaRPr lang="es-MX" sz="1100" dirty="0">
              <a:latin typeface="Georgia" pitchFamily="18" charset="0"/>
              <a:cs typeface="±¸"/>
            </a:endParaRPr>
          </a:p>
          <a:p>
            <a:pPr algn="ctr"/>
            <a:endParaRPr lang="es-MX" sz="2000" b="1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259632" y="5733256"/>
            <a:ext cx="3669446" cy="261596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r>
              <a:rPr lang="es-MX" sz="11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Fuente: Registros de Productividad Delegacional.</a:t>
            </a:r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427671"/>
              </p:ext>
            </p:extLst>
          </p:nvPr>
        </p:nvGraphicFramePr>
        <p:xfrm>
          <a:off x="1331640" y="1844824"/>
          <a:ext cx="6408713" cy="3740112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0834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410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41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68235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Tipo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 de unidad donde se otorgó la atención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FF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Número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FF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FFB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9877"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Unidad Fija de Arriaga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24,176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effectLst/>
                          <a:latin typeface="Lucida Sans Unicode"/>
                        </a:rPr>
                        <a:t>42.3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7278"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Unidad Móvil de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Pakalná</a:t>
                      </a:r>
                      <a:endParaRPr lang="es-MX" sz="14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ea typeface="+mn-ea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26,177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effectLst/>
                          <a:latin typeface="Lucida Sans Unicode"/>
                        </a:rPr>
                        <a:t>45.8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7278"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UMR Revolución Mexicana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4,651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effectLst/>
                          <a:latin typeface="Lucida Sans Unicode"/>
                        </a:rPr>
                        <a:t>8.2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8512"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400" b="1" i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                           Subtotal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EE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55,004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EE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1" u="none" strike="noStrike" dirty="0">
                          <a:effectLst/>
                          <a:latin typeface="Lucida Sans Unicode"/>
                        </a:rPr>
                        <a:t>96.3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EEE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1108"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HR Benemérito de las Américas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1,499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2.6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HR Motozintla  de Mendoza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effectLst/>
                          <a:latin typeface="Lucida Sans Unicode"/>
                        </a:rPr>
                        <a:t>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1458">
                <a:tc>
                  <a:txBody>
                    <a:bodyPr/>
                    <a:lstStyle/>
                    <a:p>
                      <a:pPr marL="0" indent="0" algn="ctr" defTabSz="914400" fontAlgn="ctr">
                        <a:buNone/>
                      </a:pPr>
                      <a:r>
                        <a:rPr lang="es-MX" sz="1400" b="1" i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                           Subtotal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EE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1" u="none" strike="noStrike" dirty="0">
                          <a:effectLst/>
                          <a:latin typeface="Lucida Sans Unicode"/>
                        </a:rPr>
                        <a:t>2,134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EEE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000" b="1" i="1" u="none" strike="noStrike" baseline="0" dirty="0">
                          <a:solidFill>
                            <a:schemeClr val="dk1"/>
                          </a:solidFill>
                          <a:effectLst/>
                          <a:latin typeface="Lucida Sans Unicode"/>
                          <a:ea typeface="+mn-ea"/>
                          <a:cs typeface="+mn-cs"/>
                        </a:rPr>
                        <a:t>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EEE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4318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TOTAL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FFB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57,138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FFB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269" fontAlgn="b">
                        <a:buNone/>
                      </a:pP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Lucida Sans Unicode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FFB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44624"/>
            <a:ext cx="2036710" cy="75640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461" y="47373"/>
            <a:ext cx="1927303" cy="62290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3052" y="47785"/>
            <a:ext cx="1460162" cy="75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650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Rectángulo"/>
          <p:cNvSpPr>
            <a:spLocks noChangeArrowheads="1"/>
          </p:cNvSpPr>
          <p:nvPr/>
        </p:nvSpPr>
        <p:spPr bwMode="auto">
          <a:xfrm>
            <a:off x="1002270" y="1551643"/>
            <a:ext cx="7091363" cy="10795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FFD9"/>
              </a:gs>
            </a:gsLst>
            <a:lin ang="5400000" scaled="0"/>
          </a:gradFill>
          <a:ln>
            <a:solidFill>
              <a:srgbClr val="F0FDED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7" tIns="45713" rIns="91427" bIns="4571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kern="0" dirty="0">
              <a:solidFill>
                <a:srgbClr val="000000"/>
              </a:solidFill>
            </a:endParaRPr>
          </a:p>
        </p:txBody>
      </p:sp>
      <p:sp>
        <p:nvSpPr>
          <p:cNvPr id="13" name="1 Rectángulo"/>
          <p:cNvSpPr>
            <a:spLocks noChangeArrowheads="1"/>
          </p:cNvSpPr>
          <p:nvPr/>
        </p:nvSpPr>
        <p:spPr bwMode="auto">
          <a:xfrm>
            <a:off x="-26430" y="676448"/>
            <a:ext cx="9144000" cy="1600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ctr"/>
            <a:r>
              <a:rPr lang="es-MX" sz="2000" b="1" dirty="0">
                <a:latin typeface="Georgia" pitchFamily="18" charset="0"/>
                <a:cs typeface="Times New Roman" pitchFamily="18" charset="0"/>
              </a:rPr>
              <a:t>Total de consultas otorgadas a Migrantes en  </a:t>
            </a:r>
          </a:p>
          <a:p>
            <a:pPr algn="ctr"/>
            <a:r>
              <a:rPr lang="es-MX" sz="2000" b="1" dirty="0">
                <a:latin typeface="Georgia" pitchFamily="18" charset="0"/>
                <a:cs typeface="Times New Roman" pitchFamily="18" charset="0"/>
              </a:rPr>
              <a:t>todos los puntos de atención en Chiapas </a:t>
            </a:r>
          </a:p>
          <a:p>
            <a:pPr algn="ctr"/>
            <a:r>
              <a:rPr lang="es-MX" b="1" i="1" dirty="0">
                <a:latin typeface="Georgia" pitchFamily="18" charset="0"/>
                <a:cs typeface="Times New Roman" pitchFamily="18" charset="0"/>
              </a:rPr>
              <a:t>Del 20 de junio 2013 al 31 de agosto de 2016</a:t>
            </a:r>
            <a:endParaRPr lang="es-MX" sz="1100" dirty="0">
              <a:latin typeface="Georgia" pitchFamily="18" charset="0"/>
              <a:cs typeface="±¸"/>
            </a:endParaRPr>
          </a:p>
          <a:p>
            <a:pPr algn="ctr"/>
            <a:endParaRPr lang="es-MX" sz="2000" b="1" dirty="0">
              <a:latin typeface="Georgia" pitchFamily="18" charset="0"/>
              <a:cs typeface="Times New Roman" pitchFamily="18" charset="0"/>
            </a:endParaRPr>
          </a:p>
          <a:p>
            <a:pPr algn="ctr"/>
            <a:endParaRPr lang="es-MX" sz="2000" b="1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174823" y="1900584"/>
            <a:ext cx="2794328" cy="338540"/>
          </a:xfrm>
          <a:prstGeom prst="rect">
            <a:avLst/>
          </a:prstGeom>
          <a:solidFill>
            <a:srgbClr val="E1FFE1"/>
          </a:solidFill>
        </p:spPr>
        <p:txBody>
          <a:bodyPr wrap="none" lIns="91427" tIns="45713" rIns="91427" bIns="45713" rtlCol="0">
            <a:spAutoFit/>
          </a:bodyPr>
          <a:lstStyle/>
          <a:p>
            <a:r>
              <a:rPr lang="es-MX" sz="16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Total de consultas 57,138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54482" y="6142416"/>
            <a:ext cx="6261734" cy="253902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r>
              <a:rPr lang="es-MX" sz="105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* UMR Revolución Mexicana: Productividad reportada a partir de Diciembre del 2013.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79512" y="6415458"/>
            <a:ext cx="9001000" cy="253902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r>
              <a:rPr lang="es-MX" sz="105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** HR Benemérito y </a:t>
            </a:r>
            <a:r>
              <a:rPr lang="es-MX" sz="1050" dirty="0" err="1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Motozintla</a:t>
            </a:r>
            <a:r>
              <a:rPr lang="es-MX" sz="105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: Consultas a migrantes registradas a partir de enero del 2014 y reportadas a partir de mayo del 2014.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614522" y="5683646"/>
            <a:ext cx="6261734" cy="265634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r>
              <a:rPr lang="es-MX" sz="11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Fuente: Registros de Productividad Delegacional.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5503966" y="5164737"/>
            <a:ext cx="261690" cy="276999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r>
              <a:rPr lang="es-MX" sz="12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*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6627570" y="5166009"/>
            <a:ext cx="794771" cy="24622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r>
              <a:rPr lang="es-MX" sz="10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**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7782381" y="5169567"/>
            <a:ext cx="794771" cy="24622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r>
              <a:rPr lang="es-MX" sz="10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**</a:t>
            </a:r>
          </a:p>
        </p:txBody>
      </p:sp>
      <p:graphicFrame>
        <p:nvGraphicFramePr>
          <p:cNvPr id="27" name="26 Gráfico"/>
          <p:cNvGraphicFramePr/>
          <p:nvPr>
            <p:extLst>
              <p:ext uri="{D42A27DB-BD31-4B8C-83A1-F6EECF244321}">
                <p14:modId xmlns:p14="http://schemas.microsoft.com/office/powerpoint/2010/main" val="1291448702"/>
              </p:ext>
            </p:extLst>
          </p:nvPr>
        </p:nvGraphicFramePr>
        <p:xfrm>
          <a:off x="1043608" y="1844824"/>
          <a:ext cx="7056784" cy="3775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9" name="Imagen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44624"/>
            <a:ext cx="2036710" cy="756407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461" y="47373"/>
            <a:ext cx="1927303" cy="622909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3052" y="47785"/>
            <a:ext cx="1460162" cy="75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718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Rectángulo"/>
          <p:cNvSpPr>
            <a:spLocks noChangeArrowheads="1"/>
          </p:cNvSpPr>
          <p:nvPr/>
        </p:nvSpPr>
        <p:spPr bwMode="auto">
          <a:xfrm>
            <a:off x="1002270" y="1664866"/>
            <a:ext cx="7091363" cy="10795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FFD9"/>
              </a:gs>
            </a:gsLst>
            <a:lin ang="5400000" scaled="0"/>
          </a:gradFill>
          <a:ln>
            <a:solidFill>
              <a:srgbClr val="F0FDED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7" tIns="45713" rIns="91427" bIns="45713" anchor="ctr"/>
          <a:lstStyle/>
          <a:p>
            <a:pPr>
              <a:defRPr/>
            </a:pPr>
            <a:endParaRPr lang="es-MX" sz="1600" kern="0" dirty="0">
              <a:solidFill>
                <a:srgbClr val="000000"/>
              </a:solidFill>
            </a:endParaRPr>
          </a:p>
        </p:txBody>
      </p:sp>
      <p:sp>
        <p:nvSpPr>
          <p:cNvPr id="9" name="1 Rectángulo"/>
          <p:cNvSpPr>
            <a:spLocks noChangeArrowheads="1"/>
          </p:cNvSpPr>
          <p:nvPr/>
        </p:nvSpPr>
        <p:spPr bwMode="auto">
          <a:xfrm>
            <a:off x="-108520" y="694886"/>
            <a:ext cx="9350958" cy="1015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ctr"/>
            <a:r>
              <a:rPr lang="es-MX" sz="2000" b="1" dirty="0">
                <a:latin typeface="Georgia" pitchFamily="18" charset="0"/>
                <a:cs typeface="Times New Roman" pitchFamily="18" charset="0"/>
              </a:rPr>
              <a:t>Consultas otorgadas a Migrantes por año, </a:t>
            </a:r>
          </a:p>
          <a:p>
            <a:pPr algn="ctr"/>
            <a:r>
              <a:rPr lang="es-MX" sz="2000" b="1" dirty="0">
                <a:latin typeface="Georgia" pitchFamily="18" charset="0"/>
                <a:cs typeface="Times New Roman" pitchFamily="18" charset="0"/>
              </a:rPr>
              <a:t>en  todos los puntos de atención en Chiapas </a:t>
            </a:r>
          </a:p>
          <a:p>
            <a:pPr algn="ctr"/>
            <a:r>
              <a:rPr lang="es-MX" sz="2000" b="1" i="1" dirty="0">
                <a:latin typeface="Georgia" pitchFamily="18" charset="0"/>
                <a:cs typeface="Times New Roman" pitchFamily="18" charset="0"/>
              </a:rPr>
              <a:t>Del 20 de junio 2013 al 31 de agosto de 2016</a:t>
            </a:r>
            <a:endParaRPr lang="es-MX" sz="2000" dirty="0">
              <a:latin typeface="Georgia" pitchFamily="18" charset="0"/>
              <a:cs typeface="±¸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830546" y="6043686"/>
            <a:ext cx="6261734" cy="265634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r>
              <a:rPr lang="es-MX" sz="11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Fuente: Registros de Productividad Delegacional.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335206" y="1916832"/>
            <a:ext cx="2460904" cy="307762"/>
          </a:xfrm>
          <a:prstGeom prst="rect">
            <a:avLst/>
          </a:prstGeom>
          <a:solidFill>
            <a:srgbClr val="E1FFE1"/>
          </a:solidFill>
        </p:spPr>
        <p:txBody>
          <a:bodyPr wrap="none" lIns="91427" tIns="45713" rIns="91427" bIns="45713" rtlCol="0">
            <a:spAutoFit/>
          </a:bodyPr>
          <a:lstStyle/>
          <a:p>
            <a:r>
              <a:rPr lang="es-MX" sz="14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Total de consultas 57,138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83568" y="2155254"/>
            <a:ext cx="874269" cy="265634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r>
              <a:rPr lang="es-MX" sz="11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Consultas</a:t>
            </a:r>
          </a:p>
        </p:txBody>
      </p:sp>
      <p:graphicFrame>
        <p:nvGraphicFramePr>
          <p:cNvPr id="14" name="13 Gráfico"/>
          <p:cNvGraphicFramePr/>
          <p:nvPr>
            <p:extLst>
              <p:ext uri="{D42A27DB-BD31-4B8C-83A1-F6EECF244321}">
                <p14:modId xmlns:p14="http://schemas.microsoft.com/office/powerpoint/2010/main" val="1800563967"/>
              </p:ext>
            </p:extLst>
          </p:nvPr>
        </p:nvGraphicFramePr>
        <p:xfrm>
          <a:off x="1002270" y="2491702"/>
          <a:ext cx="7056784" cy="3551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44624"/>
            <a:ext cx="2036710" cy="756407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461" y="47373"/>
            <a:ext cx="1927303" cy="622909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3052" y="47785"/>
            <a:ext cx="1460162" cy="75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796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3 Marcador de contenid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498867"/>
              </p:ext>
            </p:extLst>
          </p:nvPr>
        </p:nvGraphicFramePr>
        <p:xfrm>
          <a:off x="107504" y="1591400"/>
          <a:ext cx="8928992" cy="5223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41617"/>
              </p:ext>
            </p:extLst>
          </p:nvPr>
        </p:nvGraphicFramePr>
        <p:xfrm>
          <a:off x="4574381" y="3732888"/>
          <a:ext cx="4714875" cy="290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1 Rectángulo"/>
          <p:cNvSpPr>
            <a:spLocks noChangeArrowheads="1"/>
          </p:cNvSpPr>
          <p:nvPr/>
        </p:nvSpPr>
        <p:spPr bwMode="auto">
          <a:xfrm>
            <a:off x="1028700" y="1376834"/>
            <a:ext cx="7091363" cy="10795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FFD9"/>
              </a:gs>
            </a:gsLst>
            <a:lin ang="5400000" scaled="0"/>
          </a:gradFill>
          <a:ln>
            <a:solidFill>
              <a:srgbClr val="F0FDED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kern="0" dirty="0">
              <a:solidFill>
                <a:srgbClr val="000000"/>
              </a:solidFill>
            </a:endParaRPr>
          </a:p>
        </p:txBody>
      </p:sp>
      <p:sp>
        <p:nvSpPr>
          <p:cNvPr id="14" name="1 Rectángulo"/>
          <p:cNvSpPr>
            <a:spLocks noChangeArrowheads="1"/>
          </p:cNvSpPr>
          <p:nvPr/>
        </p:nvSpPr>
        <p:spPr bwMode="auto">
          <a:xfrm>
            <a:off x="395536" y="694154"/>
            <a:ext cx="82809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atin typeface="Georgia" pitchFamily="18" charset="0"/>
                <a:cs typeface="Times New Roman" pitchFamily="18" charset="0"/>
              </a:rPr>
              <a:t>Consultas otorgadas en los 3 puntos de atención </a:t>
            </a:r>
          </a:p>
          <a:p>
            <a:pPr algn="ctr"/>
            <a:r>
              <a:rPr lang="es-MX" sz="2000" b="1" dirty="0">
                <a:latin typeface="Georgia" pitchFamily="18" charset="0"/>
                <a:cs typeface="Times New Roman" pitchFamily="18" charset="0"/>
              </a:rPr>
              <a:t>de primer nivel de Chiapas: Móvil, Fija y UMR 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580094" y="2946430"/>
            <a:ext cx="2860078" cy="338554"/>
          </a:xfrm>
          <a:prstGeom prst="rect">
            <a:avLst/>
          </a:prstGeom>
          <a:solidFill>
            <a:srgbClr val="EBFFEB"/>
          </a:solidFill>
        </p:spPr>
        <p:txBody>
          <a:bodyPr wrap="non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prstClr val="black"/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Total de </a:t>
            </a:r>
            <a:r>
              <a:rPr lang="es-MX" sz="1600" b="1" dirty="0">
                <a:solidFill>
                  <a:prstClr val="black"/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consultas</a:t>
            </a:r>
            <a:r>
              <a:rPr lang="en-US" sz="1600" b="1" dirty="0">
                <a:solidFill>
                  <a:prstClr val="black"/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: 55,004</a:t>
            </a:r>
          </a:p>
        </p:txBody>
      </p:sp>
      <p:sp>
        <p:nvSpPr>
          <p:cNvPr id="16" name="1 Rectángulo"/>
          <p:cNvSpPr>
            <a:spLocks noChangeArrowheads="1"/>
          </p:cNvSpPr>
          <p:nvPr/>
        </p:nvSpPr>
        <p:spPr bwMode="auto">
          <a:xfrm>
            <a:off x="4860032" y="5103182"/>
            <a:ext cx="147357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s-MX" sz="1400" b="1" dirty="0">
              <a:solidFill>
                <a:prstClr val="black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s-MX" sz="14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Pakalná: </a:t>
            </a:r>
          </a:p>
          <a:p>
            <a:r>
              <a:rPr lang="es-MX" sz="14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26,177 Consultas </a:t>
            </a:r>
          </a:p>
        </p:txBody>
      </p:sp>
      <p:sp>
        <p:nvSpPr>
          <p:cNvPr id="17" name="1 Rectángulo"/>
          <p:cNvSpPr>
            <a:spLocks noChangeArrowheads="1"/>
          </p:cNvSpPr>
          <p:nvPr/>
        </p:nvSpPr>
        <p:spPr bwMode="auto">
          <a:xfrm>
            <a:off x="7859330" y="5210904"/>
            <a:ext cx="107409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MX" sz="14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Arriaga: </a:t>
            </a:r>
          </a:p>
          <a:p>
            <a:pPr algn="r"/>
            <a:r>
              <a:rPr lang="es-MX" sz="14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24,176 Consultas</a:t>
            </a:r>
          </a:p>
        </p:txBody>
      </p:sp>
      <p:sp>
        <p:nvSpPr>
          <p:cNvPr id="18" name="1 Rectángulo"/>
          <p:cNvSpPr>
            <a:spLocks noChangeArrowheads="1"/>
          </p:cNvSpPr>
          <p:nvPr/>
        </p:nvSpPr>
        <p:spPr bwMode="auto">
          <a:xfrm>
            <a:off x="5436096" y="3356992"/>
            <a:ext cx="27423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MX" sz="14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Revolución Mexicana: </a:t>
            </a:r>
          </a:p>
          <a:p>
            <a:pPr algn="r"/>
            <a:r>
              <a:rPr lang="es-MX" sz="14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4,651 Consultas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49564" y="6625488"/>
            <a:ext cx="6261734" cy="261610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r>
              <a:rPr lang="es-MX" sz="11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Fuente: Registros de Productividad Delegacional.</a:t>
            </a: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44624"/>
            <a:ext cx="2036710" cy="756407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461" y="47373"/>
            <a:ext cx="1927303" cy="622909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3052" y="47785"/>
            <a:ext cx="1460162" cy="75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281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 Rectángulo"/>
          <p:cNvSpPr>
            <a:spLocks noChangeArrowheads="1"/>
          </p:cNvSpPr>
          <p:nvPr/>
        </p:nvSpPr>
        <p:spPr bwMode="auto">
          <a:xfrm>
            <a:off x="1001405" y="1304826"/>
            <a:ext cx="7091363" cy="10795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FFD9"/>
              </a:gs>
            </a:gsLst>
            <a:lin ang="5400000" scaled="0"/>
          </a:gradFill>
          <a:ln>
            <a:solidFill>
              <a:srgbClr val="F0FDED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7" tIns="45713" rIns="91427" bIns="4571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kern="0" dirty="0">
              <a:solidFill>
                <a:srgbClr val="000000"/>
              </a:solidFill>
            </a:endParaRPr>
          </a:p>
        </p:txBody>
      </p:sp>
      <p:sp>
        <p:nvSpPr>
          <p:cNvPr id="15" name="1 Rectángulo"/>
          <p:cNvSpPr>
            <a:spLocks noChangeArrowheads="1"/>
          </p:cNvSpPr>
          <p:nvPr/>
        </p:nvSpPr>
        <p:spPr bwMode="auto">
          <a:xfrm>
            <a:off x="-27296" y="656754"/>
            <a:ext cx="9144000" cy="716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ctr"/>
            <a:r>
              <a:rPr lang="es-MX" sz="2000" b="1" dirty="0">
                <a:latin typeface="Georgia" pitchFamily="18" charset="0"/>
                <a:cs typeface="Times New Roman" pitchFamily="18" charset="0"/>
              </a:rPr>
              <a:t>Tipo de consultas otorgadas </a:t>
            </a:r>
          </a:p>
          <a:p>
            <a:pPr algn="ctr"/>
            <a:r>
              <a:rPr lang="es-MX" sz="2000" b="1" dirty="0">
                <a:latin typeface="Georgia" pitchFamily="18" charset="0"/>
                <a:cs typeface="Times New Roman" pitchFamily="18" charset="0"/>
              </a:rPr>
              <a:t>en los 2 Hospitales Rurales de Chiapas</a:t>
            </a:r>
          </a:p>
        </p:txBody>
      </p:sp>
      <p:graphicFrame>
        <p:nvGraphicFramePr>
          <p:cNvPr id="1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224410"/>
              </p:ext>
            </p:extLst>
          </p:nvPr>
        </p:nvGraphicFramePr>
        <p:xfrm>
          <a:off x="260228" y="1412775"/>
          <a:ext cx="8568952" cy="4897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16 CuadroTexto"/>
          <p:cNvSpPr txBox="1"/>
          <p:nvPr/>
        </p:nvSpPr>
        <p:spPr>
          <a:xfrm>
            <a:off x="107504" y="6310495"/>
            <a:ext cx="9001000" cy="430873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r>
              <a:rPr lang="es-MX" sz="11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** HR Benemérito y </a:t>
            </a:r>
            <a:r>
              <a:rPr lang="es-MX" sz="1100" b="1" dirty="0" err="1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Motozintla</a:t>
            </a:r>
            <a:r>
              <a:rPr lang="es-MX" sz="11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: </a:t>
            </a:r>
          </a:p>
          <a:p>
            <a:r>
              <a:rPr lang="es-MX" sz="11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    Consultas a migrantes registradas a partir de enero del 2014 y reportadas a partir de mayo del 2014. 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5696832" y="3065107"/>
            <a:ext cx="2730236" cy="338554"/>
          </a:xfrm>
          <a:prstGeom prst="rect">
            <a:avLst/>
          </a:prstGeom>
          <a:solidFill>
            <a:srgbClr val="EBFFEB"/>
          </a:solidFill>
        </p:spPr>
        <p:txBody>
          <a:bodyPr wrap="non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prstClr val="black"/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Total de </a:t>
            </a:r>
            <a:r>
              <a:rPr lang="es-MX" sz="1600" b="1" dirty="0">
                <a:solidFill>
                  <a:prstClr val="black"/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consultas</a:t>
            </a:r>
            <a:r>
              <a:rPr lang="en-US" sz="1600" b="1" dirty="0">
                <a:solidFill>
                  <a:prstClr val="black"/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: 2,134</a:t>
            </a:r>
          </a:p>
        </p:txBody>
      </p:sp>
      <p:graphicFrame>
        <p:nvGraphicFramePr>
          <p:cNvPr id="19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09667"/>
              </p:ext>
            </p:extLst>
          </p:nvPr>
        </p:nvGraphicFramePr>
        <p:xfrm>
          <a:off x="4472696" y="3499341"/>
          <a:ext cx="4143375" cy="258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1 Rectángulo"/>
          <p:cNvSpPr>
            <a:spLocks noChangeArrowheads="1"/>
          </p:cNvSpPr>
          <p:nvPr/>
        </p:nvSpPr>
        <p:spPr bwMode="auto">
          <a:xfrm>
            <a:off x="4532874" y="3497155"/>
            <a:ext cx="16561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s-MX" sz="1400" b="1" dirty="0">
              <a:solidFill>
                <a:prstClr val="black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s-MX" sz="14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H.R. Motozintla</a:t>
            </a:r>
          </a:p>
          <a:p>
            <a:r>
              <a:rPr lang="es-MX" sz="14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635 </a:t>
            </a:r>
          </a:p>
          <a:p>
            <a:r>
              <a:rPr lang="es-MX" sz="14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Consultas </a:t>
            </a:r>
          </a:p>
        </p:txBody>
      </p:sp>
      <p:sp>
        <p:nvSpPr>
          <p:cNvPr id="25" name="1 Rectángulo"/>
          <p:cNvSpPr>
            <a:spLocks noChangeArrowheads="1"/>
          </p:cNvSpPr>
          <p:nvPr/>
        </p:nvSpPr>
        <p:spPr bwMode="auto">
          <a:xfrm>
            <a:off x="7425024" y="5164817"/>
            <a:ext cx="162836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MX" sz="14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H.R. Benemérito: </a:t>
            </a:r>
          </a:p>
          <a:p>
            <a:pPr algn="r"/>
            <a:r>
              <a:rPr lang="es-MX" sz="14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1,499 </a:t>
            </a:r>
          </a:p>
          <a:p>
            <a:pPr algn="r"/>
            <a:r>
              <a:rPr lang="es-MX" sz="14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Consultas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44624"/>
            <a:ext cx="2036710" cy="75640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461" y="47373"/>
            <a:ext cx="1927303" cy="622909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3052" y="47785"/>
            <a:ext cx="1460162" cy="75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461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Å¸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¸À °µ"/>
        <a:ea typeface=""/>
        <a:cs typeface=""/>
        <a:font script="Jpan" typeface="££ £««««"/>
        <a:font script="Hang" typeface="¸À °µ"/>
        <a:font script="Hant" typeface="ãáÙô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¸À °µ"/>
        <a:ea typeface=""/>
        <a:cs typeface=""/>
        <a:font script="Jpan" typeface="££ £««««"/>
        <a:font script="Hang" typeface="¸À °µ"/>
        <a:font script="Hant" typeface="ãáÙô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17541</TotalTime>
  <Words>1210</Words>
  <Application>Microsoft Office PowerPoint</Application>
  <PresentationFormat>On-screen Show (4:3)</PresentationFormat>
  <Paragraphs>411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Å¸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INFRAWARE,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fotos pakal-na</dc:title>
  <dc:creator>Beatriz Solano Mejía</dc:creator>
  <cp:lastModifiedBy>Administrator</cp:lastModifiedBy>
  <cp:revision>1875</cp:revision>
  <cp:lastPrinted>2016-09-08T17:48:41Z</cp:lastPrinted>
  <dcterms:modified xsi:type="dcterms:W3CDTF">2016-09-29T18:39:49Z</dcterms:modified>
</cp:coreProperties>
</file>